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Override3.xml" ContentType="application/vnd.openxmlformats-officedocument.themeOverr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4" r:id="rId3"/>
    <p:sldId id="258" r:id="rId4"/>
    <p:sldId id="460" r:id="rId5"/>
    <p:sldId id="441" r:id="rId6"/>
    <p:sldId id="461" r:id="rId7"/>
    <p:sldId id="446" r:id="rId8"/>
    <p:sldId id="447" r:id="rId9"/>
    <p:sldId id="448" r:id="rId10"/>
    <p:sldId id="449" r:id="rId11"/>
    <p:sldId id="452" r:id="rId12"/>
    <p:sldId id="282" r:id="rId13"/>
    <p:sldId id="450" r:id="rId14"/>
    <p:sldId id="451" r:id="rId15"/>
    <p:sldId id="463" r:id="rId16"/>
    <p:sldId id="453" r:id="rId17"/>
    <p:sldId id="442" r:id="rId18"/>
    <p:sldId id="454" r:id="rId19"/>
    <p:sldId id="455" r:id="rId20"/>
    <p:sldId id="456" r:id="rId21"/>
    <p:sldId id="457" r:id="rId22"/>
    <p:sldId id="458" r:id="rId23"/>
    <p:sldId id="459" r:id="rId24"/>
    <p:sldId id="443" r:id="rId25"/>
    <p:sldId id="271" r:id="rId26"/>
    <p:sldId id="444" r:id="rId27"/>
    <p:sldId id="270" r:id="rId28"/>
    <p:sldId id="262"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96"/>
      </p:cViewPr>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2023/5/25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图片 10" descr="图片包含 灯光, 飞行, 飞机, 空气&#10;&#10;描述已自动生成">
            <a:extLst>
              <a:ext uri="{FF2B5EF4-FFF2-40B4-BE49-F238E27FC236}">
                <a16:creationId xmlns:a16="http://schemas.microsoft.com/office/drawing/2014/main" id="{A22B3B92-BE95-5196-699F-C356A233BC1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4" y="0"/>
            <a:ext cx="12189631" cy="6858000"/>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2717800" y="2309633"/>
            <a:ext cx="8801100" cy="1200329"/>
          </a:xfrm>
        </p:spPr>
        <p:txBody>
          <a:bodyPr vert="horz" wrap="square" lIns="91440" tIns="45720" rIns="91440" bIns="45720" rtlCol="0" anchor="b">
            <a:spAutoFit/>
          </a:bodyPr>
          <a:lstStyle>
            <a:lvl1pPr algn="r">
              <a:defRPr lang="zh-CN" altLang="en-US" sz="4000" b="1" dirty="0"/>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2717800" y="3509962"/>
            <a:ext cx="8801100" cy="360612"/>
          </a:xfrm>
        </p:spPr>
        <p:txBody>
          <a:bodyPr vert="horz" wrap="square" lIns="91440" tIns="45720" rIns="91440" bIns="45720" rtlCol="0" anchor="t">
            <a:spAutoFit/>
          </a:bodyPr>
          <a:lstStyle>
            <a:lvl1pPr marL="0" indent="0" algn="r">
              <a:spcBef>
                <a:spcPts val="0"/>
              </a:spcBef>
              <a:buNone/>
              <a:defRPr lang="zh-CN" altLang="en-US" sz="1600"/>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5949950" y="5542890"/>
            <a:ext cx="5568950" cy="293607"/>
          </a:xfrm>
        </p:spPr>
        <p:txBody>
          <a:bodyPr vert="horz" wrap="square" lIns="91440" tIns="45720" rIns="91440" bIns="45720" rtlCol="0" anchor="ctr">
            <a:spAutoFit/>
          </a:bodyPr>
          <a:lstStyle>
            <a:lvl1pPr marL="0" indent="0" algn="r">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5949950" y="5839161"/>
            <a:ext cx="5568950" cy="293607"/>
          </a:xfrm>
        </p:spPr>
        <p:txBody>
          <a:bodyPr vert="horz" wrap="square" lIns="91440" tIns="45720" rIns="91440" bIns="45720" rtlCol="0" anchor="ctr">
            <a:spAutoFit/>
          </a:bodyPr>
          <a:lstStyle>
            <a:lvl1pPr marL="0" indent="0" algn="r">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2023/5/25</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a:xfrm>
            <a:off x="673101" y="6423740"/>
            <a:ext cx="3992171" cy="246221"/>
          </a:xfrm>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a:xfrm>
            <a:off x="5517356" y="6423740"/>
            <a:ext cx="1802924" cy="246221"/>
          </a:xfrm>
        </p:spPr>
        <p:txBody>
          <a:bodyPr/>
          <a:lstStyle/>
          <a:p>
            <a:fld id="{AC4CC43B-9EB6-4465-8B1A-3F7180DAD0DF}" type="datetime1">
              <a:rPr lang="zh-CN" altLang="en-US" smtClean="0"/>
              <a:t>2023/5/25</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图片 7" descr="图片包含 灯光, 飞行, 飞机, 空气&#10;&#10;描述已自动生成">
            <a:extLst>
              <a:ext uri="{FF2B5EF4-FFF2-40B4-BE49-F238E27FC236}">
                <a16:creationId xmlns:a16="http://schemas.microsoft.com/office/drawing/2014/main" id="{E780FCB2-C4BF-7538-6057-0343AE80F7C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184" y="0"/>
            <a:ext cx="12189631" cy="6858000"/>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660400" y="3258825"/>
            <a:ext cx="5731164" cy="978729"/>
          </a:xfrm>
        </p:spPr>
        <p:txBody>
          <a:bodyPr vert="horz" lIns="91440" tIns="45720" rIns="91440" bIns="45720" rtlCol="0" anchor="b">
            <a:spAutoFit/>
          </a:bodyPr>
          <a:lstStyle>
            <a:lvl1pPr>
              <a:defRPr lang="zh-CN" altLang="en-US" sz="32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0" y="4237554"/>
            <a:ext cx="5731164" cy="360612"/>
          </a:xfrm>
        </p:spPr>
        <p:txBody>
          <a:bodyPr>
            <a:spAutoFit/>
          </a:bodyPr>
          <a:lstStyle>
            <a:lvl1pPr marL="0" indent="0">
              <a:buNone/>
              <a:defRPr lang="en-US" altLang="zh-CN" sz="16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2023/5/25</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2023/5/25</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2023/5/25</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5" name="图片 4" descr="图片包含 灯光, 飞行, 飞机, 空气&#10;&#10;描述已自动生成">
            <a:extLst>
              <a:ext uri="{FF2B5EF4-FFF2-40B4-BE49-F238E27FC236}">
                <a16:creationId xmlns:a16="http://schemas.microsoft.com/office/drawing/2014/main" id="{56E82B64-7395-124A-7233-876CE72321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184" y="0"/>
            <a:ext cx="12189631" cy="6858000"/>
          </a:xfrm>
          <a:prstGeom prst="rect">
            <a:avLst/>
          </a:prstGeom>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660400" y="2791531"/>
            <a:ext cx="6311900" cy="628955"/>
          </a:xfrm>
        </p:spPr>
        <p:txBody>
          <a:bodyPr vert="horz" wrap="square" lIns="91440" tIns="45720" rIns="91440" bIns="45720" rtlCol="0" anchor="b">
            <a:spAutoFit/>
          </a:bodyPr>
          <a:lstStyle>
            <a:lvl1pPr marL="0" indent="0">
              <a:buNone/>
              <a:defRPr lang="en-US" altLang="zh-CN" sz="32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60400" y="4951762"/>
            <a:ext cx="6311900" cy="293607"/>
          </a:xfrm>
        </p:spPr>
        <p:txBody>
          <a:bodyPr vert="horz" wrap="square" lIns="91440" tIns="45720" rIns="91440" bIns="45720" rtlCol="0" anchor="ctr">
            <a:sp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248033"/>
            <a:ext cx="6311900" cy="293607"/>
          </a:xfrm>
        </p:spPr>
        <p:txBody>
          <a:bodyPr vert="horz" wrap="square" lIns="91440" tIns="45720" rIns="91440" bIns="45720" rtlCol="0" anchor="ctr">
            <a:sp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descr="图片包含 形状&#10;&#10;描述已自动生成">
            <a:extLst>
              <a:ext uri="{FF2B5EF4-FFF2-40B4-BE49-F238E27FC236}">
                <a16:creationId xmlns:a16="http://schemas.microsoft.com/office/drawing/2014/main" id="{8195B3DC-9F22-3A08-21F8-89174722DA91}"/>
              </a:ext>
            </a:extLst>
          </p:cNvPr>
          <p:cNvPicPr>
            <a:picLocks noChangeAspect="1"/>
          </p:cNvPicPr>
          <p:nvPr userDrawn="1"/>
        </p:nvPicPr>
        <p:blipFill rotWithShape="1">
          <a:blip r:embed="rId9" cstate="screen">
            <a:alphaModFix amt="30000"/>
            <a:extLst>
              <a:ext uri="{28A0092B-C50C-407E-A947-70E740481C1C}">
                <a14:useLocalDpi xmlns:a14="http://schemas.microsoft.com/office/drawing/2010/main"/>
              </a:ext>
            </a:extLst>
          </a:blip>
          <a:srcRect l="37077" t="64295"/>
          <a:stretch/>
        </p:blipFill>
        <p:spPr>
          <a:xfrm>
            <a:off x="0" y="-1"/>
            <a:ext cx="4951816" cy="2448639"/>
          </a:xfrm>
          <a:prstGeom prst="rect">
            <a:avLst/>
          </a:prstGeom>
        </p:spPr>
      </p:pic>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548569"/>
            <a:ext cx="10858500" cy="480131"/>
          </a:xfrm>
          <a:prstGeom prst="rect">
            <a:avLst/>
          </a:prstGeom>
        </p:spPr>
        <p:txBody>
          <a:bodyPr vert="horz" lIns="91440" tIns="45720" rIns="91440" bIns="45720" rtlCol="0" anchor="b">
            <a:spAutoFit/>
          </a:body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1658083"/>
          </a:xfrm>
          <a:prstGeom prst="rect">
            <a:avLst/>
          </a:prstGeom>
        </p:spPr>
        <p:txBody>
          <a:bodyPr vert="horz" lIns="91440" tIns="45720" rIns="91440" bIns="45720" rtlCol="0">
            <a:sp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23740"/>
            <a:ext cx="3992171" cy="246221"/>
          </a:xfrm>
          <a:prstGeom prst="rect">
            <a:avLst/>
          </a:prstGeom>
        </p:spPr>
        <p:txBody>
          <a:bodyPr vert="horz" lIns="91440" tIns="45720" rIns="91440" bIns="45720" rtlCol="0" anchor="ctr">
            <a:spAutoFit/>
          </a:bodyP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23740"/>
            <a:ext cx="1802924" cy="246221"/>
          </a:xfrm>
          <a:prstGeom prst="rect">
            <a:avLst/>
          </a:prstGeom>
        </p:spPr>
        <p:txBody>
          <a:bodyPr vert="horz" lIns="91440" tIns="45720" rIns="91440" bIns="45720" rtlCol="0" anchor="ctr">
            <a:spAutoFit/>
          </a:bodyP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2023/5/25</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23740"/>
            <a:ext cx="2661448" cy="246221"/>
          </a:xfrm>
          <a:prstGeom prst="rect">
            <a:avLst/>
          </a:prstGeom>
        </p:spPr>
        <p:txBody>
          <a:bodyPr vert="horz" lIns="91440" tIns="45720" rIns="91440" bIns="45720" rtlCol="0" anchor="ctr">
            <a:spAutoFit/>
          </a:bodyP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ṡ1iḍe"/>
        <p:cNvGrpSpPr/>
        <p:nvPr/>
      </p:nvGrpSpPr>
      <p:grpSpPr>
        <a:xfrm>
          <a:off x="0" y="0"/>
          <a:ext cx="0" cy="0"/>
          <a:chOff x="0" y="0"/>
          <a:chExt cx="0" cy="0"/>
        </a:xfrm>
      </p:grpSpPr>
      <p:sp>
        <p:nvSpPr>
          <p:cNvPr id="9" name="ïSḷíḋè">
            <a:extLst>
              <a:ext uri="{FF2B5EF4-FFF2-40B4-BE49-F238E27FC236}">
                <a16:creationId xmlns:a16="http://schemas.microsoft.com/office/drawing/2014/main" id="{6C2532AA-A647-48FF-8A25-36777AF5B18D}"/>
              </a:ext>
            </a:extLst>
          </p:cNvPr>
          <p:cNvSpPr>
            <a:spLocks noGrp="1"/>
          </p:cNvSpPr>
          <p:nvPr>
            <p:ph type="ctrTitle"/>
          </p:nvPr>
        </p:nvSpPr>
        <p:spPr>
          <a:xfrm>
            <a:off x="2664139" y="3018418"/>
            <a:ext cx="8801100" cy="1098506"/>
          </a:xfrm>
        </p:spPr>
        <p:txBody>
          <a:bodyPr>
            <a:spAutoFit/>
          </a:bodyPr>
          <a:lstStyle/>
          <a:p>
            <a:pPr>
              <a:lnSpc>
                <a:spcPct val="120000"/>
              </a:lnSpc>
            </a:pPr>
            <a:r>
              <a:rPr lang="en-US" altLang="zh-CN" sz="6000" dirty="0">
                <a:solidFill>
                  <a:schemeClr val="accent3"/>
                </a:solidFill>
              </a:rPr>
              <a:t>UML</a:t>
            </a:r>
            <a:r>
              <a:rPr lang="zh-CN" altLang="en-US" sz="6000" dirty="0">
                <a:solidFill>
                  <a:schemeClr val="accent3"/>
                </a:solidFill>
              </a:rPr>
              <a:t>综合应用</a:t>
            </a:r>
            <a:endParaRPr lang="zh-CN" altLang="en-US" sz="4800" dirty="0">
              <a:solidFill>
                <a:schemeClr val="accent3"/>
              </a:solidFill>
            </a:endParaRPr>
          </a:p>
        </p:txBody>
      </p:sp>
      <p:sp>
        <p:nvSpPr>
          <p:cNvPr id="11" name="ïṥľîḋé">
            <a:extLst>
              <a:ext uri="{FF2B5EF4-FFF2-40B4-BE49-F238E27FC236}">
                <a16:creationId xmlns:a16="http://schemas.microsoft.com/office/drawing/2014/main" id="{7E21516B-4ABB-4E09-987D-1ABA411225D2}"/>
              </a:ext>
            </a:extLst>
          </p:cNvPr>
          <p:cNvSpPr>
            <a:spLocks noGrp="1"/>
          </p:cNvSpPr>
          <p:nvPr>
            <p:ph type="body" sz="quarter" idx="13"/>
          </p:nvPr>
        </p:nvSpPr>
        <p:spPr/>
        <p:txBody>
          <a:bodyPr/>
          <a:lstStyle/>
          <a:p>
            <a:r>
              <a:rPr lang="zh-CN" altLang="en-US" dirty="0"/>
              <a:t>魏秋雨 王雨豪 钟宇迪 吾守铭 张拓</a:t>
            </a:r>
            <a:endParaRPr lang="en-GB" altLang="zh-CN" dirty="0"/>
          </a:p>
        </p:txBody>
      </p:sp>
      <p:sp>
        <p:nvSpPr>
          <p:cNvPr id="13" name="íS1îḍè">
            <a:extLst>
              <a:ext uri="{FF2B5EF4-FFF2-40B4-BE49-F238E27FC236}">
                <a16:creationId xmlns:a16="http://schemas.microsoft.com/office/drawing/2014/main" id="{F03171C0-8F5E-452D-80D2-8537CBEA6B12}"/>
              </a:ext>
            </a:extLst>
          </p:cNvPr>
          <p:cNvSpPr>
            <a:spLocks noGrp="1"/>
          </p:cNvSpPr>
          <p:nvPr>
            <p:ph type="body" sz="quarter" idx="4294967295"/>
          </p:nvPr>
        </p:nvSpPr>
        <p:spPr>
          <a:xfrm>
            <a:off x="660400" y="765567"/>
            <a:ext cx="1349375" cy="492407"/>
          </a:xfrm>
        </p:spPr>
        <p:txBody>
          <a:bodyPr/>
          <a:lstStyle/>
          <a:p>
            <a:pPr marL="0" indent="0">
              <a:buNone/>
            </a:pPr>
            <a:r>
              <a:rPr lang="en-GB" altLang="zh-CN" sz="1200" dirty="0"/>
              <a:t>SRA2023G20</a:t>
            </a:r>
          </a:p>
        </p:txBody>
      </p:sp>
      <p:grpSp>
        <p:nvGrpSpPr>
          <p:cNvPr id="2" name="îṧľíḑè">
            <a:extLst>
              <a:ext uri="{FF2B5EF4-FFF2-40B4-BE49-F238E27FC236}">
                <a16:creationId xmlns:a16="http://schemas.microsoft.com/office/drawing/2014/main" id="{C770012A-117B-A332-921F-D18AD5A5C003}"/>
              </a:ext>
            </a:extLst>
          </p:cNvPr>
          <p:cNvGrpSpPr/>
          <p:nvPr/>
        </p:nvGrpSpPr>
        <p:grpSpPr>
          <a:xfrm>
            <a:off x="6096000" y="1595872"/>
            <a:ext cx="3668874" cy="1024994"/>
            <a:chOff x="7071842" y="3480214"/>
            <a:chExt cx="3668874" cy="1024994"/>
          </a:xfrm>
        </p:grpSpPr>
        <p:sp>
          <p:nvSpPr>
            <p:cNvPr id="3" name="îṡľîḓe">
              <a:extLst>
                <a:ext uri="{FF2B5EF4-FFF2-40B4-BE49-F238E27FC236}">
                  <a16:creationId xmlns:a16="http://schemas.microsoft.com/office/drawing/2014/main" id="{B3BC96B3-D97A-12EB-E039-2752F520E3D6}"/>
                </a:ext>
              </a:extLst>
            </p:cNvPr>
            <p:cNvSpPr/>
            <p:nvPr/>
          </p:nvSpPr>
          <p:spPr>
            <a:xfrm flipH="1" flipV="1">
              <a:off x="7353988" y="3751287"/>
              <a:ext cx="3386728" cy="753921"/>
            </a:xfrm>
            <a:custGeom>
              <a:avLst/>
              <a:gdLst>
                <a:gd name="connsiteX0" fmla="*/ 0 w 1727200"/>
                <a:gd name="connsiteY0" fmla="*/ 0 h 622300"/>
                <a:gd name="connsiteX1" fmla="*/ 917575 w 1727200"/>
                <a:gd name="connsiteY1" fmla="*/ 0 h 622300"/>
                <a:gd name="connsiteX2" fmla="*/ 1727200 w 1727200"/>
                <a:gd name="connsiteY2" fmla="*/ 622300 h 622300"/>
                <a:gd name="connsiteX0" fmla="*/ 0 w 837036"/>
                <a:gd name="connsiteY0" fmla="*/ 26274 h 622300"/>
                <a:gd name="connsiteX1" fmla="*/ 27411 w 837036"/>
                <a:gd name="connsiteY1" fmla="*/ 0 h 622300"/>
                <a:gd name="connsiteX2" fmla="*/ 837036 w 837036"/>
                <a:gd name="connsiteY2" fmla="*/ 622300 h 622300"/>
                <a:gd name="connsiteX0" fmla="*/ 0 w 837036"/>
                <a:gd name="connsiteY0" fmla="*/ 0 h 596026"/>
                <a:gd name="connsiteX1" fmla="*/ 685542 w 837036"/>
                <a:gd name="connsiteY1" fmla="*/ 8758 h 596026"/>
                <a:gd name="connsiteX2" fmla="*/ 837036 w 837036"/>
                <a:gd name="connsiteY2" fmla="*/ 596026 h 596026"/>
                <a:gd name="connsiteX0" fmla="*/ 0 w 1680793"/>
                <a:gd name="connsiteY0" fmla="*/ 0 h 622300"/>
                <a:gd name="connsiteX1" fmla="*/ 1529299 w 1680793"/>
                <a:gd name="connsiteY1" fmla="*/ 35032 h 622300"/>
                <a:gd name="connsiteX2" fmla="*/ 1680793 w 1680793"/>
                <a:gd name="connsiteY2" fmla="*/ 622300 h 622300"/>
                <a:gd name="connsiteX0" fmla="*/ 0 w 1680793"/>
                <a:gd name="connsiteY0" fmla="*/ 0 h 622300"/>
                <a:gd name="connsiteX1" fmla="*/ 1326798 w 1680793"/>
                <a:gd name="connsiteY1" fmla="*/ 8758 h 622300"/>
                <a:gd name="connsiteX2" fmla="*/ 1680793 w 1680793"/>
                <a:gd name="connsiteY2" fmla="*/ 622300 h 622300"/>
                <a:gd name="connsiteX0" fmla="*/ 0 w 1680793"/>
                <a:gd name="connsiteY0" fmla="*/ 17516 h 639816"/>
                <a:gd name="connsiteX1" fmla="*/ 1284610 w 1680793"/>
                <a:gd name="connsiteY1" fmla="*/ 0 h 639816"/>
                <a:gd name="connsiteX2" fmla="*/ 1680793 w 1680793"/>
                <a:gd name="connsiteY2" fmla="*/ 639816 h 639816"/>
                <a:gd name="connsiteX0" fmla="*/ 0 w 1685012"/>
                <a:gd name="connsiteY0" fmla="*/ 0 h 648574"/>
                <a:gd name="connsiteX1" fmla="*/ 1288829 w 1685012"/>
                <a:gd name="connsiteY1" fmla="*/ 8758 h 648574"/>
                <a:gd name="connsiteX2" fmla="*/ 1685012 w 1685012"/>
                <a:gd name="connsiteY2" fmla="*/ 648574 h 648574"/>
                <a:gd name="connsiteX0" fmla="*/ 0 w 1685012"/>
                <a:gd name="connsiteY0" fmla="*/ 0 h 674848"/>
                <a:gd name="connsiteX1" fmla="*/ 1288829 w 1685012"/>
                <a:gd name="connsiteY1" fmla="*/ 35032 h 674848"/>
                <a:gd name="connsiteX2" fmla="*/ 1685012 w 1685012"/>
                <a:gd name="connsiteY2" fmla="*/ 674848 h 674848"/>
                <a:gd name="connsiteX0" fmla="*/ 0 w 1685012"/>
                <a:gd name="connsiteY0" fmla="*/ 0 h 657332"/>
                <a:gd name="connsiteX1" fmla="*/ 1288829 w 1685012"/>
                <a:gd name="connsiteY1" fmla="*/ 17516 h 657332"/>
                <a:gd name="connsiteX2" fmla="*/ 1685012 w 1685012"/>
                <a:gd name="connsiteY2" fmla="*/ 657332 h 657332"/>
                <a:gd name="connsiteX0" fmla="*/ 0 w 1685012"/>
                <a:gd name="connsiteY0" fmla="*/ 0 h 648574"/>
                <a:gd name="connsiteX1" fmla="*/ 1288829 w 1685012"/>
                <a:gd name="connsiteY1" fmla="*/ 8758 h 648574"/>
                <a:gd name="connsiteX2" fmla="*/ 1685012 w 1685012"/>
                <a:gd name="connsiteY2" fmla="*/ 648574 h 648574"/>
                <a:gd name="connsiteX0" fmla="*/ 0 w 1697668"/>
                <a:gd name="connsiteY0" fmla="*/ 17516 h 639816"/>
                <a:gd name="connsiteX1" fmla="*/ 1301485 w 1697668"/>
                <a:gd name="connsiteY1" fmla="*/ 0 h 639816"/>
                <a:gd name="connsiteX2" fmla="*/ 1697668 w 1697668"/>
                <a:gd name="connsiteY2" fmla="*/ 639816 h 639816"/>
                <a:gd name="connsiteX0" fmla="*/ 0 w 1697668"/>
                <a:gd name="connsiteY0" fmla="*/ 0 h 622300"/>
                <a:gd name="connsiteX1" fmla="*/ 1318360 w 1697668"/>
                <a:gd name="connsiteY1" fmla="*/ 18926 h 622300"/>
                <a:gd name="connsiteX2" fmla="*/ 1697668 w 1697668"/>
                <a:gd name="connsiteY2" fmla="*/ 622300 h 622300"/>
                <a:gd name="connsiteX0" fmla="*/ 0 w 1697668"/>
                <a:gd name="connsiteY0" fmla="*/ 0 h 616226"/>
                <a:gd name="connsiteX1" fmla="*/ 1318360 w 1697668"/>
                <a:gd name="connsiteY1" fmla="*/ 12852 h 616226"/>
                <a:gd name="connsiteX2" fmla="*/ 1697668 w 1697668"/>
                <a:gd name="connsiteY2" fmla="*/ 616226 h 616226"/>
                <a:gd name="connsiteX0" fmla="*/ 0 w 1697668"/>
                <a:gd name="connsiteY0" fmla="*/ 0 h 616226"/>
                <a:gd name="connsiteX1" fmla="*/ 1318360 w 1697668"/>
                <a:gd name="connsiteY1" fmla="*/ 12852 h 616226"/>
                <a:gd name="connsiteX2" fmla="*/ 1697668 w 1697668"/>
                <a:gd name="connsiteY2" fmla="*/ 616226 h 616226"/>
                <a:gd name="connsiteX0" fmla="*/ 0 w 1697668"/>
                <a:gd name="connsiteY0" fmla="*/ 204653 h 820879"/>
                <a:gd name="connsiteX1" fmla="*/ 1097098 w 1697668"/>
                <a:gd name="connsiteY1" fmla="*/ 0 h 820879"/>
                <a:gd name="connsiteX2" fmla="*/ 1697668 w 1697668"/>
                <a:gd name="connsiteY2" fmla="*/ 820879 h 820879"/>
                <a:gd name="connsiteX0" fmla="*/ 0 w 1727170"/>
                <a:gd name="connsiteY0" fmla="*/ 18220 h 820879"/>
                <a:gd name="connsiteX1" fmla="*/ 1126600 w 1727170"/>
                <a:gd name="connsiteY1" fmla="*/ 0 h 820879"/>
                <a:gd name="connsiteX2" fmla="*/ 1727170 w 1727170"/>
                <a:gd name="connsiteY2" fmla="*/ 820879 h 820879"/>
                <a:gd name="connsiteX0" fmla="*/ 0 w 1722253"/>
                <a:gd name="connsiteY0" fmla="*/ 0 h 844088"/>
                <a:gd name="connsiteX1" fmla="*/ 1121683 w 1722253"/>
                <a:gd name="connsiteY1" fmla="*/ 23209 h 844088"/>
                <a:gd name="connsiteX2" fmla="*/ 1722253 w 1722253"/>
                <a:gd name="connsiteY2" fmla="*/ 844088 h 844088"/>
                <a:gd name="connsiteX0" fmla="*/ 0 w 2584972"/>
                <a:gd name="connsiteY0" fmla="*/ 0 h 830105"/>
                <a:gd name="connsiteX1" fmla="*/ 1984402 w 2584972"/>
                <a:gd name="connsiteY1" fmla="*/ 9226 h 830105"/>
                <a:gd name="connsiteX2" fmla="*/ 2584972 w 2584972"/>
                <a:gd name="connsiteY2" fmla="*/ 830105 h 830105"/>
              </a:gdLst>
              <a:ahLst/>
              <a:cxnLst>
                <a:cxn ang="0">
                  <a:pos x="connsiteX0" y="connsiteY0"/>
                </a:cxn>
                <a:cxn ang="0">
                  <a:pos x="connsiteX1" y="connsiteY1"/>
                </a:cxn>
                <a:cxn ang="0">
                  <a:pos x="connsiteX2" y="connsiteY2"/>
                </a:cxn>
              </a:cxnLst>
              <a:rect l="l" t="t" r="r" b="b"/>
              <a:pathLst>
                <a:path w="2584972" h="830105">
                  <a:moveTo>
                    <a:pt x="0" y="0"/>
                  </a:moveTo>
                  <a:lnTo>
                    <a:pt x="1984402" y="9226"/>
                  </a:lnTo>
                  <a:lnTo>
                    <a:pt x="2584972" y="830105"/>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i$lîḋê">
              <a:extLst>
                <a:ext uri="{FF2B5EF4-FFF2-40B4-BE49-F238E27FC236}">
                  <a16:creationId xmlns:a16="http://schemas.microsoft.com/office/drawing/2014/main" id="{4E72061E-FCF1-7B69-342A-0F2AEE1068BD}"/>
                </a:ext>
              </a:extLst>
            </p:cNvPr>
            <p:cNvGrpSpPr/>
            <p:nvPr/>
          </p:nvGrpSpPr>
          <p:grpSpPr>
            <a:xfrm flipV="1">
              <a:off x="7071842" y="3480214"/>
              <a:ext cx="468000" cy="467998"/>
              <a:chOff x="2897668" y="4325554"/>
              <a:chExt cx="117569" cy="132169"/>
            </a:xfrm>
          </p:grpSpPr>
          <p:sp>
            <p:nvSpPr>
              <p:cNvPr id="5" name="íş1îďê">
                <a:extLst>
                  <a:ext uri="{FF2B5EF4-FFF2-40B4-BE49-F238E27FC236}">
                    <a16:creationId xmlns:a16="http://schemas.microsoft.com/office/drawing/2014/main" id="{F60032F0-FF70-DA29-EF75-059CD8B02F4A}"/>
                  </a:ext>
                </a:extLst>
              </p:cNvPr>
              <p:cNvSpPr/>
              <p:nvPr/>
            </p:nvSpPr>
            <p:spPr>
              <a:xfrm>
                <a:off x="2897668" y="4325554"/>
                <a:ext cx="117569" cy="132169"/>
              </a:xfrm>
              <a:prstGeom prst="ellipse">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iṩḻïde">
                <a:extLst>
                  <a:ext uri="{FF2B5EF4-FFF2-40B4-BE49-F238E27FC236}">
                    <a16:creationId xmlns:a16="http://schemas.microsoft.com/office/drawing/2014/main" id="{28673452-5212-EE2F-6419-EB3E6C5B6064}"/>
                  </a:ext>
                </a:extLst>
              </p:cNvPr>
              <p:cNvSpPr/>
              <p:nvPr/>
            </p:nvSpPr>
            <p:spPr>
              <a:xfrm>
                <a:off x="2924983" y="4356054"/>
                <a:ext cx="62938" cy="711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副标题 15">
            <a:extLst>
              <a:ext uri="{FF2B5EF4-FFF2-40B4-BE49-F238E27FC236}">
                <a16:creationId xmlns:a16="http://schemas.microsoft.com/office/drawing/2014/main" id="{9D1CF405-6092-4077-B2D8-61EA55FB5A49}"/>
              </a:ext>
            </a:extLst>
          </p:cNvPr>
          <p:cNvSpPr>
            <a:spLocks noGrp="1"/>
          </p:cNvSpPr>
          <p:nvPr>
            <p:ph type="subTitle" idx="1"/>
          </p:nvPr>
        </p:nvSpPr>
        <p:spPr>
          <a:xfrm>
            <a:off x="2664139" y="2708606"/>
            <a:ext cx="8801100" cy="497316"/>
          </a:xfrm>
        </p:spPr>
        <p:txBody>
          <a:bodyPr/>
          <a:lstStyle/>
          <a:p>
            <a:r>
              <a:rPr lang="zh-CN" altLang="en-US" sz="2400" dirty="0"/>
              <a:t>翻转课堂（六）</a:t>
            </a:r>
          </a:p>
        </p:txBody>
      </p:sp>
    </p:spTree>
    <p:custDataLst>
      <p:tags r:id="rId2"/>
    </p:custDataLst>
    <p:extLst>
      <p:ext uri="{BB962C8B-B14F-4D97-AF65-F5344CB8AC3E}">
        <p14:creationId xmlns:p14="http://schemas.microsoft.com/office/powerpoint/2010/main" val="142142168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íşliďe"/>
        <p:cNvGrpSpPr/>
        <p:nvPr/>
      </p:nvGrpSpPr>
      <p:grpSpPr>
        <a:xfrm>
          <a:off x="0" y="0"/>
          <a:ext cx="0" cy="0"/>
          <a:chOff x="0" y="0"/>
          <a:chExt cx="0" cy="0"/>
        </a:xfrm>
      </p:grpSpPr>
      <p:sp>
        <p:nvSpPr>
          <p:cNvPr id="2" name="íṣḻídê">
            <a:extLst>
              <a:ext uri="{FF2B5EF4-FFF2-40B4-BE49-F238E27FC236}">
                <a16:creationId xmlns:a16="http://schemas.microsoft.com/office/drawing/2014/main" id="{4A100ABB-18B0-1C31-0D13-35F78FF54BD7}"/>
              </a:ext>
            </a:extLst>
          </p:cNvPr>
          <p:cNvSpPr>
            <a:spLocks noGrp="1"/>
          </p:cNvSpPr>
          <p:nvPr>
            <p:ph type="title"/>
          </p:nvPr>
        </p:nvSpPr>
        <p:spPr>
          <a:xfrm>
            <a:off x="666750" y="188039"/>
            <a:ext cx="10858500" cy="480131"/>
          </a:xfrm>
        </p:spPr>
        <p:txBody>
          <a:bodyPr/>
          <a:lstStyle/>
          <a:p>
            <a:r>
              <a:rPr lang="zh-CN" altLang="en-US" dirty="0"/>
              <a:t>用例描述实例文档</a:t>
            </a:r>
          </a:p>
        </p:txBody>
      </p:sp>
      <p:sp>
        <p:nvSpPr>
          <p:cNvPr id="3" name="î$1iḑé">
            <a:extLst>
              <a:ext uri="{FF2B5EF4-FFF2-40B4-BE49-F238E27FC236}">
                <a16:creationId xmlns:a16="http://schemas.microsoft.com/office/drawing/2014/main" id="{DAF3C366-1D53-6F91-BFB6-E1A93D2D076C}"/>
              </a:ext>
            </a:extLst>
          </p:cNvPr>
          <p:cNvSpPr>
            <a:spLocks noGrp="1"/>
          </p:cNvSpPr>
          <p:nvPr>
            <p:ph type="sldNum" sz="quarter" idx="12"/>
          </p:nvPr>
        </p:nvSpPr>
        <p:spPr/>
        <p:txBody>
          <a:bodyPr/>
          <a:lstStyle/>
          <a:p>
            <a:fld id="{7F65B630-C7FF-41C0-9923-C5E5E29EED81}" type="slidenum">
              <a:rPr lang="zh-CN" altLang="en-US" smtClean="0"/>
              <a:pPr/>
              <a:t>10</a:t>
            </a:fld>
            <a:endParaRPr lang="zh-CN" altLang="en-US" dirty="0"/>
          </a:p>
        </p:txBody>
      </p:sp>
      <p:graphicFrame>
        <p:nvGraphicFramePr>
          <p:cNvPr id="5" name="表格 4">
            <a:extLst>
              <a:ext uri="{FF2B5EF4-FFF2-40B4-BE49-F238E27FC236}">
                <a16:creationId xmlns:a16="http://schemas.microsoft.com/office/drawing/2014/main" id="{681932B2-AC9C-42A9-8F91-68C9546B088E}"/>
              </a:ext>
            </a:extLst>
          </p:cNvPr>
          <p:cNvGraphicFramePr>
            <a:graphicFrameLocks noGrp="1"/>
          </p:cNvGraphicFramePr>
          <p:nvPr>
            <p:extLst>
              <p:ext uri="{D42A27DB-BD31-4B8C-83A1-F6EECF244321}">
                <p14:modId xmlns:p14="http://schemas.microsoft.com/office/powerpoint/2010/main" val="1827530423"/>
              </p:ext>
            </p:extLst>
          </p:nvPr>
        </p:nvGraphicFramePr>
        <p:xfrm>
          <a:off x="5677120" y="129309"/>
          <a:ext cx="5655898" cy="6623860"/>
        </p:xfrm>
        <a:graphic>
          <a:graphicData uri="http://schemas.openxmlformats.org/drawingml/2006/table">
            <a:tbl>
              <a:tblPr firstRow="1" firstCol="1" bandRow="1">
                <a:tableStyleId>{5C22544A-7EE6-4342-B048-85BDC9FD1C3A}</a:tableStyleId>
              </a:tblPr>
              <a:tblGrid>
                <a:gridCol w="2827949">
                  <a:extLst>
                    <a:ext uri="{9D8B030D-6E8A-4147-A177-3AD203B41FA5}">
                      <a16:colId xmlns:a16="http://schemas.microsoft.com/office/drawing/2014/main" val="3311980647"/>
                    </a:ext>
                  </a:extLst>
                </a:gridCol>
                <a:gridCol w="2827949">
                  <a:extLst>
                    <a:ext uri="{9D8B030D-6E8A-4147-A177-3AD203B41FA5}">
                      <a16:colId xmlns:a16="http://schemas.microsoft.com/office/drawing/2014/main" val="211888232"/>
                    </a:ext>
                  </a:extLst>
                </a:gridCol>
              </a:tblGrid>
              <a:tr h="212938">
                <a:tc>
                  <a:txBody>
                    <a:bodyPr/>
                    <a:lstStyle/>
                    <a:p>
                      <a:pPr algn="ctr"/>
                      <a:r>
                        <a:rPr lang="zh-CN" sz="1400" kern="100">
                          <a:effectLst/>
                        </a:rPr>
                        <a:t>用例名称</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教师浏览教师介绍</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1009876626"/>
                  </a:ext>
                </a:extLst>
              </a:tr>
              <a:tr h="425877">
                <a:tc>
                  <a:txBody>
                    <a:bodyPr/>
                    <a:lstStyle/>
                    <a:p>
                      <a:pPr algn="ctr"/>
                      <a:r>
                        <a:rPr lang="zh-CN" sz="1400" kern="100">
                          <a:effectLst/>
                        </a:rPr>
                        <a:t>描述信息</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教师通过进入</a:t>
                      </a:r>
                      <a:r>
                        <a:rPr lang="en-US" sz="1400" kern="100">
                          <a:effectLst/>
                        </a:rPr>
                        <a:t>APP</a:t>
                      </a:r>
                      <a:r>
                        <a:rPr lang="zh-CN" sz="1400" kern="100">
                          <a:effectLst/>
                        </a:rPr>
                        <a:t>中的教师浏览界面查看教师介绍</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2216560205"/>
                  </a:ext>
                </a:extLst>
              </a:tr>
              <a:tr h="212938">
                <a:tc>
                  <a:txBody>
                    <a:bodyPr/>
                    <a:lstStyle/>
                    <a:p>
                      <a:pPr algn="ctr"/>
                      <a:r>
                        <a:rPr lang="zh-CN" sz="1400" kern="100">
                          <a:effectLst/>
                        </a:rPr>
                        <a:t>用例编号</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en-US" sz="1400" kern="100">
                          <a:effectLst/>
                        </a:rPr>
                        <a:t>TE03</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722070283"/>
                  </a:ext>
                </a:extLst>
              </a:tr>
              <a:tr h="212938">
                <a:tc>
                  <a:txBody>
                    <a:bodyPr/>
                    <a:lstStyle/>
                    <a:p>
                      <a:pPr algn="ctr"/>
                      <a:r>
                        <a:rPr lang="zh-CN" sz="1400" kern="100">
                          <a:effectLst/>
                        </a:rPr>
                        <a:t>对应图示</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教师浏览教师介绍</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1295541676"/>
                  </a:ext>
                </a:extLst>
              </a:tr>
              <a:tr h="212938">
                <a:tc>
                  <a:txBody>
                    <a:bodyPr/>
                    <a:lstStyle/>
                    <a:p>
                      <a:pPr algn="ctr"/>
                      <a:r>
                        <a:rPr lang="zh-CN" sz="1400" kern="100">
                          <a:effectLst/>
                        </a:rPr>
                        <a:t>创建者</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钟宇迪</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4010679690"/>
                  </a:ext>
                </a:extLst>
              </a:tr>
              <a:tr h="212938">
                <a:tc>
                  <a:txBody>
                    <a:bodyPr/>
                    <a:lstStyle/>
                    <a:p>
                      <a:pPr algn="ctr"/>
                      <a:r>
                        <a:rPr lang="zh-CN" sz="1400" kern="100">
                          <a:effectLst/>
                        </a:rPr>
                        <a:t>最后更新者</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钟宇迪</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3499128549"/>
                  </a:ext>
                </a:extLst>
              </a:tr>
              <a:tr h="212938">
                <a:tc>
                  <a:txBody>
                    <a:bodyPr/>
                    <a:lstStyle/>
                    <a:p>
                      <a:pPr algn="ctr"/>
                      <a:r>
                        <a:rPr lang="zh-CN" sz="1400" kern="100">
                          <a:effectLst/>
                        </a:rPr>
                        <a:t>创建日期</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en-US" sz="1400" kern="100" dirty="0">
                          <a:effectLst/>
                        </a:rPr>
                        <a:t>2023</a:t>
                      </a:r>
                      <a:r>
                        <a:rPr lang="zh-CN" sz="1400" kern="100" dirty="0">
                          <a:effectLst/>
                        </a:rPr>
                        <a:t>年</a:t>
                      </a:r>
                      <a:r>
                        <a:rPr lang="en-US" sz="1400" kern="100" dirty="0">
                          <a:effectLst/>
                        </a:rPr>
                        <a:t>04</a:t>
                      </a:r>
                      <a:r>
                        <a:rPr lang="zh-CN" sz="1400" kern="100" dirty="0">
                          <a:effectLst/>
                        </a:rPr>
                        <a:t>月</a:t>
                      </a:r>
                      <a:r>
                        <a:rPr lang="en-US" sz="1400" kern="100" dirty="0">
                          <a:effectLst/>
                        </a:rPr>
                        <a:t>17</a:t>
                      </a:r>
                      <a:r>
                        <a:rPr lang="zh-CN" sz="1400" kern="100" dirty="0">
                          <a:effectLst/>
                        </a:rPr>
                        <a:t>日</a:t>
                      </a:r>
                      <a:endParaRPr lang="zh-CN" sz="1400" kern="100" dirty="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1711917834"/>
                  </a:ext>
                </a:extLst>
              </a:tr>
              <a:tr h="212938">
                <a:tc>
                  <a:txBody>
                    <a:bodyPr/>
                    <a:lstStyle/>
                    <a:p>
                      <a:pPr algn="ctr"/>
                      <a:r>
                        <a:rPr lang="zh-CN" sz="1400" kern="100">
                          <a:effectLst/>
                        </a:rPr>
                        <a:t>最后更新日期</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en-US" sz="1400" kern="100">
                          <a:effectLst/>
                        </a:rPr>
                        <a:t>2023</a:t>
                      </a:r>
                      <a:r>
                        <a:rPr lang="zh-CN" sz="1400" kern="100">
                          <a:effectLst/>
                        </a:rPr>
                        <a:t>年</a:t>
                      </a:r>
                      <a:r>
                        <a:rPr lang="en-US" sz="1400" kern="100">
                          <a:effectLst/>
                        </a:rPr>
                        <a:t>05</a:t>
                      </a:r>
                      <a:r>
                        <a:rPr lang="zh-CN" sz="1400" kern="100">
                          <a:effectLst/>
                        </a:rPr>
                        <a:t>月</a:t>
                      </a:r>
                      <a:r>
                        <a:rPr lang="en-US" sz="1400" kern="100">
                          <a:effectLst/>
                        </a:rPr>
                        <a:t>07</a:t>
                      </a:r>
                      <a:r>
                        <a:rPr lang="zh-CN" sz="1400" kern="100">
                          <a:effectLst/>
                        </a:rPr>
                        <a:t>日</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834252964"/>
                  </a:ext>
                </a:extLst>
              </a:tr>
              <a:tr h="212938">
                <a:tc>
                  <a:txBody>
                    <a:bodyPr/>
                    <a:lstStyle/>
                    <a:p>
                      <a:pPr algn="ctr"/>
                      <a:r>
                        <a:rPr lang="zh-CN" sz="1400" kern="100" dirty="0">
                          <a:effectLst/>
                        </a:rPr>
                        <a:t>主参与者</a:t>
                      </a:r>
                      <a:endParaRPr lang="zh-CN" sz="1400" kern="100" dirty="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dirty="0">
                          <a:effectLst/>
                        </a:rPr>
                        <a:t>教师</a:t>
                      </a:r>
                      <a:endParaRPr lang="zh-CN" sz="1400" kern="100" dirty="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730141660"/>
                  </a:ext>
                </a:extLst>
              </a:tr>
              <a:tr h="212938">
                <a:tc>
                  <a:txBody>
                    <a:bodyPr/>
                    <a:lstStyle/>
                    <a:p>
                      <a:pPr algn="ctr"/>
                      <a:r>
                        <a:rPr lang="zh-CN" sz="1400" kern="100">
                          <a:effectLst/>
                        </a:rPr>
                        <a:t>触发器</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点击链接</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3336412451"/>
                  </a:ext>
                </a:extLst>
              </a:tr>
              <a:tr h="425015">
                <a:tc>
                  <a:txBody>
                    <a:bodyPr/>
                    <a:lstStyle/>
                    <a:p>
                      <a:pPr algn="ctr"/>
                      <a:r>
                        <a:rPr lang="zh-CN" sz="1400" kern="100">
                          <a:effectLst/>
                        </a:rPr>
                        <a:t>前置条件</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教师进入自己的教师介绍页面</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3881537680"/>
                  </a:ext>
                </a:extLst>
              </a:tr>
              <a:tr h="212938">
                <a:tc>
                  <a:txBody>
                    <a:bodyPr/>
                    <a:lstStyle/>
                    <a:p>
                      <a:pPr algn="ctr"/>
                      <a:r>
                        <a:rPr lang="zh-CN" sz="1400" kern="100">
                          <a:effectLst/>
                        </a:rPr>
                        <a:t>后置条件</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教师查看教师介绍</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561143879"/>
                  </a:ext>
                </a:extLst>
              </a:tr>
              <a:tr h="425877">
                <a:tc rowSpan="2">
                  <a:txBody>
                    <a:bodyPr/>
                    <a:lstStyle/>
                    <a:p>
                      <a:pPr algn="ctr"/>
                      <a:r>
                        <a:rPr lang="zh-CN" sz="1400" kern="100">
                          <a:effectLst/>
                        </a:rPr>
                        <a:t>一般性流程</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en-US" sz="1400" kern="100">
                          <a:effectLst/>
                        </a:rPr>
                        <a:t>1.</a:t>
                      </a:r>
                      <a:r>
                        <a:rPr lang="zh-CN" sz="1400" kern="100">
                          <a:effectLst/>
                        </a:rPr>
                        <a:t>教师在“我的”页面中点击“教师介绍”</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97061821"/>
                  </a:ext>
                </a:extLst>
              </a:tr>
              <a:tr h="212938">
                <a:tc vMerge="1">
                  <a:txBody>
                    <a:bodyPr/>
                    <a:lstStyle/>
                    <a:p>
                      <a:endParaRPr lang="zh-CN" altLang="en-US"/>
                    </a:p>
                  </a:txBody>
                  <a:tcPr/>
                </a:tc>
                <a:tc>
                  <a:txBody>
                    <a:bodyPr/>
                    <a:lstStyle/>
                    <a:p>
                      <a:pPr algn="ctr"/>
                      <a:r>
                        <a:rPr lang="en-US" sz="1400" kern="100">
                          <a:effectLst/>
                        </a:rPr>
                        <a:t>2.</a:t>
                      </a:r>
                      <a:r>
                        <a:rPr lang="zh-CN" sz="1400" kern="100">
                          <a:effectLst/>
                        </a:rPr>
                        <a:t>教师进入教师介绍页浏览</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2871829069"/>
                  </a:ext>
                </a:extLst>
              </a:tr>
              <a:tr h="438125">
                <a:tc>
                  <a:txBody>
                    <a:bodyPr/>
                    <a:lstStyle/>
                    <a:p>
                      <a:pPr algn="ctr"/>
                      <a:r>
                        <a:rPr lang="zh-CN" sz="1400" kern="100">
                          <a:effectLst/>
                        </a:rPr>
                        <a:t>选择性流程</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无</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2376568939"/>
                  </a:ext>
                </a:extLst>
              </a:tr>
              <a:tr h="212938">
                <a:tc rowSpan="3">
                  <a:txBody>
                    <a:bodyPr/>
                    <a:lstStyle/>
                    <a:p>
                      <a:pPr algn="ctr"/>
                      <a:r>
                        <a:rPr lang="zh-CN" sz="1400" kern="100">
                          <a:effectLst/>
                        </a:rPr>
                        <a:t>异常</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网络异常，无法查看</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3628403060"/>
                  </a:ext>
                </a:extLst>
              </a:tr>
              <a:tr h="212938">
                <a:tc vMerge="1">
                  <a:txBody>
                    <a:bodyPr/>
                    <a:lstStyle/>
                    <a:p>
                      <a:endParaRPr lang="zh-CN" altLang="en-US"/>
                    </a:p>
                  </a:txBody>
                  <a:tcPr/>
                </a:tc>
                <a:tc>
                  <a:txBody>
                    <a:bodyPr/>
                    <a:lstStyle/>
                    <a:p>
                      <a:pPr algn="ctr"/>
                      <a:r>
                        <a:rPr lang="zh-CN" sz="1400" kern="100">
                          <a:effectLst/>
                        </a:rPr>
                        <a:t>数据库访问权限不足</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92491448"/>
                  </a:ext>
                </a:extLst>
              </a:tr>
              <a:tr h="212938">
                <a:tc vMerge="1">
                  <a:txBody>
                    <a:bodyPr/>
                    <a:lstStyle/>
                    <a:p>
                      <a:endParaRPr lang="zh-CN" altLang="en-US"/>
                    </a:p>
                  </a:txBody>
                  <a:tcPr/>
                </a:tc>
                <a:tc>
                  <a:txBody>
                    <a:bodyPr/>
                    <a:lstStyle/>
                    <a:p>
                      <a:pPr algn="ctr"/>
                      <a:r>
                        <a:rPr lang="zh-CN" sz="1400" kern="100">
                          <a:effectLst/>
                        </a:rPr>
                        <a:t>服务器异常</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650605140"/>
                  </a:ext>
                </a:extLst>
              </a:tr>
              <a:tr h="425877">
                <a:tc rowSpan="2">
                  <a:txBody>
                    <a:bodyPr/>
                    <a:lstStyle/>
                    <a:p>
                      <a:pPr algn="ctr"/>
                      <a:r>
                        <a:rPr lang="zh-CN" sz="1400" kern="100">
                          <a:effectLst/>
                        </a:rPr>
                        <a:t>规则与约束</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indent="266700" algn="ctr"/>
                      <a:r>
                        <a:rPr lang="zh-CN" sz="1400" kern="100">
                          <a:effectLst/>
                        </a:rPr>
                        <a:t>对非公开数据库进行访问需要对应的权限</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8744" marR="8744" marT="0" marB="0" anchor="ctr"/>
                </a:tc>
                <a:extLst>
                  <a:ext uri="{0D108BD9-81ED-4DB2-BD59-A6C34878D82A}">
                    <a16:rowId xmlns:a16="http://schemas.microsoft.com/office/drawing/2014/main" val="4106885540"/>
                  </a:ext>
                </a:extLst>
              </a:tr>
              <a:tr h="425877">
                <a:tc vMerge="1">
                  <a:txBody>
                    <a:bodyPr/>
                    <a:lstStyle/>
                    <a:p>
                      <a:endParaRPr lang="zh-CN" altLang="en-US"/>
                    </a:p>
                  </a:txBody>
                  <a:tcPr/>
                </a:tc>
                <a:tc>
                  <a:txBody>
                    <a:bodyPr/>
                    <a:lstStyle/>
                    <a:p>
                      <a:pPr indent="266700" algn="ctr"/>
                      <a:r>
                        <a:rPr lang="zh-CN" sz="1400" kern="100">
                          <a:effectLst/>
                        </a:rPr>
                        <a:t>对任意数据库进行编辑都需要对应的权限</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8744" marR="8744" marT="0" marB="0" anchor="ctr"/>
                </a:tc>
                <a:extLst>
                  <a:ext uri="{0D108BD9-81ED-4DB2-BD59-A6C34878D82A}">
                    <a16:rowId xmlns:a16="http://schemas.microsoft.com/office/drawing/2014/main" val="1250001903"/>
                  </a:ext>
                </a:extLst>
              </a:tr>
              <a:tr h="212938">
                <a:tc>
                  <a:txBody>
                    <a:bodyPr/>
                    <a:lstStyle/>
                    <a:p>
                      <a:pPr algn="ctr"/>
                      <a:r>
                        <a:rPr lang="zh-CN" sz="1400" kern="100">
                          <a:effectLst/>
                        </a:rPr>
                        <a:t>优先级</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en-US" sz="1400" kern="100">
                          <a:effectLst/>
                        </a:rPr>
                        <a:t>2.01</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2226454976"/>
                  </a:ext>
                </a:extLst>
              </a:tr>
              <a:tr h="212938">
                <a:tc>
                  <a:txBody>
                    <a:bodyPr/>
                    <a:lstStyle/>
                    <a:p>
                      <a:pPr algn="ctr"/>
                      <a:r>
                        <a:rPr lang="zh-CN" sz="1400" kern="100">
                          <a:effectLst/>
                        </a:rPr>
                        <a:t>使用频率</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暂无</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2892645530"/>
                  </a:ext>
                </a:extLst>
              </a:tr>
              <a:tr h="212938">
                <a:tc>
                  <a:txBody>
                    <a:bodyPr/>
                    <a:lstStyle/>
                    <a:p>
                      <a:pPr algn="ctr"/>
                      <a:r>
                        <a:rPr lang="zh-CN" sz="1400" kern="100">
                          <a:effectLst/>
                        </a:rPr>
                        <a:t>其他信息</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暂无</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281950076"/>
                  </a:ext>
                </a:extLst>
              </a:tr>
              <a:tr h="212938">
                <a:tc>
                  <a:txBody>
                    <a:bodyPr/>
                    <a:lstStyle/>
                    <a:p>
                      <a:pPr algn="ctr"/>
                      <a:r>
                        <a:rPr lang="zh-CN" sz="1400" kern="100">
                          <a:effectLst/>
                        </a:rPr>
                        <a:t>输入</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zh-CN" sz="1400" kern="100">
                          <a:effectLst/>
                        </a:rPr>
                        <a:t>鼠标点击“教师介绍”</a:t>
                      </a:r>
                      <a:endParaRPr lang="zh-CN" sz="1400" kern="10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2094098918"/>
                  </a:ext>
                </a:extLst>
              </a:tr>
              <a:tr h="212938">
                <a:tc>
                  <a:txBody>
                    <a:bodyPr/>
                    <a:lstStyle/>
                    <a:p>
                      <a:pPr algn="ctr"/>
                      <a:r>
                        <a:rPr lang="zh-CN" sz="1400" kern="100">
                          <a:effectLst/>
                        </a:rPr>
                        <a:t>输出</a:t>
                      </a:r>
                      <a:endParaRPr lang="zh-CN" sz="1400" kern="100">
                        <a:effectLst/>
                        <a:latin typeface="Times New Roman" panose="02020603050405020304" pitchFamily="18" charset="0"/>
                        <a:ea typeface="宋体" panose="02010600030101010101" pitchFamily="2" charset="-122"/>
                      </a:endParaRPr>
                    </a:p>
                  </a:txBody>
                  <a:tcPr marL="8744" marR="8744" marT="0" marB="0" anchor="ctr"/>
                </a:tc>
                <a:tc>
                  <a:txBody>
                    <a:bodyPr/>
                    <a:lstStyle/>
                    <a:p>
                      <a:pPr algn="ctr"/>
                      <a:r>
                        <a:rPr lang="en-US" sz="1400" kern="100" dirty="0">
                          <a:effectLst/>
                        </a:rPr>
                        <a:t>APP</a:t>
                      </a:r>
                      <a:r>
                        <a:rPr lang="zh-CN" sz="1400" kern="100" dirty="0">
                          <a:effectLst/>
                        </a:rPr>
                        <a:t>存储的教师介绍</a:t>
                      </a:r>
                      <a:endParaRPr lang="zh-CN" sz="1400" kern="100" dirty="0">
                        <a:effectLst/>
                        <a:latin typeface="Times New Roman" panose="02020603050405020304" pitchFamily="18" charset="0"/>
                        <a:ea typeface="宋体" panose="02010600030101010101" pitchFamily="2" charset="-122"/>
                      </a:endParaRPr>
                    </a:p>
                  </a:txBody>
                  <a:tcPr marL="8744" marR="8744" marT="0" marB="0" anchor="ctr"/>
                </a:tc>
                <a:extLst>
                  <a:ext uri="{0D108BD9-81ED-4DB2-BD59-A6C34878D82A}">
                    <a16:rowId xmlns:a16="http://schemas.microsoft.com/office/drawing/2014/main" val="728597487"/>
                  </a:ext>
                </a:extLst>
              </a:tr>
            </a:tbl>
          </a:graphicData>
        </a:graphic>
      </p:graphicFrame>
      <p:sp>
        <p:nvSpPr>
          <p:cNvPr id="104" name="文本框 103">
            <a:extLst>
              <a:ext uri="{FF2B5EF4-FFF2-40B4-BE49-F238E27FC236}">
                <a16:creationId xmlns:a16="http://schemas.microsoft.com/office/drawing/2014/main" id="{A0D576FA-8564-4CBA-818F-1783638E79B5}"/>
              </a:ext>
            </a:extLst>
          </p:cNvPr>
          <p:cNvSpPr txBox="1"/>
          <p:nvPr>
            <p:custDataLst>
              <p:tags r:id="rId2"/>
            </p:custDataLst>
          </p:nvPr>
        </p:nvSpPr>
        <p:spPr>
          <a:xfrm>
            <a:off x="666750" y="2327453"/>
            <a:ext cx="4229100" cy="2031325"/>
          </a:xfrm>
          <a:prstGeom prst="rect">
            <a:avLst/>
          </a:prstGeom>
          <a:noFill/>
        </p:spPr>
        <p:txBody>
          <a:bodyPr wrap="square">
            <a:spAutoFit/>
          </a:bodyPr>
          <a:lstStyle/>
          <a:p>
            <a:r>
              <a:rPr lang="zh-CN" altLang="en-US" sz="1800" b="1" dirty="0">
                <a:solidFill>
                  <a:schemeClr val="accent3">
                    <a:lumMod val="75000"/>
                  </a:schemeClr>
                </a:solidFill>
                <a:latin typeface="微软雅黑" panose="020B0503020204020204" charset="-122"/>
                <a:ea typeface="微软雅黑" panose="020B0503020204020204" charset="-122"/>
              </a:rPr>
              <a:t>用例</a:t>
            </a:r>
            <a:r>
              <a:rPr lang="zh-CN" altLang="en-US" b="1" dirty="0">
                <a:solidFill>
                  <a:schemeClr val="accent3">
                    <a:lumMod val="75000"/>
                  </a:schemeClr>
                </a:solidFill>
                <a:latin typeface="微软雅黑" panose="020B0503020204020204" charset="-122"/>
                <a:ea typeface="微软雅黑" panose="020B0503020204020204" charset="-122"/>
              </a:rPr>
              <a:t>描述</a:t>
            </a:r>
            <a:r>
              <a:rPr lang="zh-CN" altLang="en-US" sz="1800" b="1" dirty="0">
                <a:solidFill>
                  <a:schemeClr val="accent3">
                    <a:lumMod val="75000"/>
                  </a:schemeClr>
                </a:solidFill>
                <a:latin typeface="微软雅黑" panose="020B0503020204020204" charset="-122"/>
                <a:ea typeface="微软雅黑" panose="020B0503020204020204" charset="-122"/>
              </a:rPr>
              <a:t>主要组成：</a:t>
            </a:r>
            <a:endParaRPr lang="en-US" altLang="zh-CN" sz="1800" b="1" dirty="0">
              <a:solidFill>
                <a:schemeClr val="accent3">
                  <a:lumMod val="75000"/>
                </a:schemeClr>
              </a:solidFill>
              <a:latin typeface="微软雅黑" panose="020B0503020204020204" charset="-122"/>
              <a:ea typeface="微软雅黑" panose="020B0503020204020204" charset="-122"/>
            </a:endParaRPr>
          </a:p>
          <a:p>
            <a:endParaRPr lang="en-US" altLang="zh-CN" sz="1800" b="1" dirty="0">
              <a:solidFill>
                <a:srgbClr val="EA5514"/>
              </a:solidFill>
              <a:latin typeface="微软雅黑" panose="020B0503020204020204" charset="-122"/>
              <a:ea typeface="微软雅黑" panose="020B0503020204020204" charset="-122"/>
            </a:endParaRPr>
          </a:p>
          <a:p>
            <a:r>
              <a:rPr lang="zh-CN" altLang="en-US" sz="1800" b="1" dirty="0">
                <a:latin typeface="微软雅黑" panose="020B0503020204020204" charset="-122"/>
                <a:ea typeface="微软雅黑" panose="020B0503020204020204" charset="-122"/>
              </a:rPr>
              <a:t>用例名称 </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描述信息</a:t>
            </a:r>
            <a:r>
              <a:rPr lang="zh-CN" altLang="en-US" sz="1800" b="1"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用例编号 创建者</a:t>
            </a:r>
            <a:r>
              <a:rPr lang="zh-CN" altLang="en-US" sz="1800" b="1" dirty="0">
                <a:latin typeface="微软雅黑" panose="020B0503020204020204" charset="-122"/>
                <a:ea typeface="微软雅黑" panose="020B0503020204020204" charset="-122"/>
              </a:rPr>
              <a:t> </a:t>
            </a:r>
            <a:endParaRPr lang="en-US" altLang="zh-CN" sz="1800" b="1" dirty="0">
              <a:latin typeface="微软雅黑" panose="020B0503020204020204" charset="-122"/>
              <a:ea typeface="微软雅黑" panose="020B0503020204020204" charset="-122"/>
            </a:endParaRPr>
          </a:p>
          <a:p>
            <a:endParaRPr lang="en-US" altLang="zh-CN" sz="1800" b="1" dirty="0">
              <a:latin typeface="微软雅黑" panose="020B0503020204020204" charset="-122"/>
              <a:ea typeface="微软雅黑" panose="020B0503020204020204" charset="-122"/>
            </a:endParaRPr>
          </a:p>
          <a:p>
            <a:r>
              <a:rPr lang="zh-CN" altLang="en-US" sz="1800" b="1" dirty="0">
                <a:latin typeface="微软雅黑" panose="020B0503020204020204" charset="-122"/>
                <a:ea typeface="微软雅黑" panose="020B0503020204020204" charset="-122"/>
              </a:rPr>
              <a:t>参与者 </a:t>
            </a:r>
            <a:r>
              <a:rPr lang="en-US" altLang="zh-CN" b="1" dirty="0">
                <a:latin typeface="微软雅黑" panose="020B0503020204020204" charset="-122"/>
                <a:ea typeface="微软雅黑" panose="020B0503020204020204" charset="-122"/>
              </a:rPr>
              <a:t> </a:t>
            </a:r>
            <a:r>
              <a:rPr lang="zh-CN" altLang="en-US" sz="1800" b="1" dirty="0">
                <a:latin typeface="微软雅黑" panose="020B0503020204020204" charset="-122"/>
                <a:ea typeface="微软雅黑" panose="020B0503020204020204" charset="-122"/>
              </a:rPr>
              <a:t>前置条件 </a:t>
            </a:r>
            <a:r>
              <a:rPr lang="en-US" altLang="zh-CN" b="1" dirty="0">
                <a:latin typeface="微软雅黑" panose="020B0503020204020204" charset="-122"/>
                <a:ea typeface="微软雅黑" panose="020B0503020204020204" charset="-122"/>
              </a:rPr>
              <a:t> </a:t>
            </a:r>
            <a:r>
              <a:rPr lang="zh-CN" altLang="en-US" sz="1800" b="1" dirty="0">
                <a:latin typeface="微软雅黑" panose="020B0503020204020204" charset="-122"/>
                <a:ea typeface="微软雅黑" panose="020B0503020204020204" charset="-122"/>
              </a:rPr>
              <a:t>后置条件 一般性流程 </a:t>
            </a:r>
            <a:endParaRPr lang="en-US" altLang="zh-CN" sz="1800" b="1" dirty="0">
              <a:latin typeface="微软雅黑" panose="020B0503020204020204" charset="-122"/>
              <a:ea typeface="微软雅黑" panose="020B0503020204020204" charset="-122"/>
            </a:endParaRPr>
          </a:p>
          <a:p>
            <a:endParaRPr lang="en-US" altLang="zh-CN" sz="1800" b="1" dirty="0">
              <a:latin typeface="微软雅黑" panose="020B0503020204020204" charset="-122"/>
              <a:ea typeface="微软雅黑" panose="020B0503020204020204" charset="-122"/>
            </a:endParaRPr>
          </a:p>
          <a:p>
            <a:r>
              <a:rPr lang="zh-CN" altLang="en-US" sz="1800" b="1" dirty="0">
                <a:latin typeface="微软雅黑" panose="020B0503020204020204" charset="-122"/>
                <a:ea typeface="微软雅黑" panose="020B0503020204020204" charset="-122"/>
              </a:rPr>
              <a:t>异常 规则与约束</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优先级  其他一般信息</a:t>
            </a:r>
            <a:endParaRPr lang="zh-CN" altLang="en-US" sz="18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46015301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682F58-FF31-4B6D-9502-DF96C369FE84}"/>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sp>
        <p:nvSpPr>
          <p:cNvPr id="5" name="文本框 4">
            <a:extLst>
              <a:ext uri="{FF2B5EF4-FFF2-40B4-BE49-F238E27FC236}">
                <a16:creationId xmlns:a16="http://schemas.microsoft.com/office/drawing/2014/main" id="{65AFB864-00BD-4883-96E4-67B426F93E0C}"/>
              </a:ext>
            </a:extLst>
          </p:cNvPr>
          <p:cNvSpPr txBox="1"/>
          <p:nvPr/>
        </p:nvSpPr>
        <p:spPr>
          <a:xfrm>
            <a:off x="637540" y="506730"/>
            <a:ext cx="2108835" cy="706755"/>
          </a:xfrm>
          <a:prstGeom prst="rect">
            <a:avLst/>
          </a:prstGeom>
          <a:noFill/>
        </p:spPr>
        <p:txBody>
          <a:bodyPr wrap="square">
            <a:spAutoFit/>
          </a:bodyPr>
          <a:lstStyle/>
          <a:p>
            <a:pPr algn="dist"/>
            <a:r>
              <a:rPr lang="en-US" altLang="zh-CN" sz="4000" b="1" dirty="0">
                <a:ln w="22225">
                  <a:solidFill>
                    <a:schemeClr val="accent2"/>
                  </a:solidFill>
                  <a:prstDash val="solid"/>
                </a:ln>
                <a:effectLst/>
                <a:latin typeface="微软雅黑" panose="020B0503020204020204" charset="-122"/>
                <a:ea typeface="微软雅黑" panose="020B0503020204020204" charset="-122"/>
              </a:rPr>
              <a:t>Q&amp;A</a:t>
            </a:r>
            <a:endParaRPr lang="en-US" altLang="zh-CN" sz="4000" b="1" i="0" dirty="0">
              <a:ln w="22225">
                <a:solidFill>
                  <a:schemeClr val="accent2"/>
                </a:solidFill>
                <a:prstDash val="solid"/>
              </a:ln>
              <a:effectLst/>
              <a:latin typeface="微软雅黑" panose="020B0503020204020204" charset="-122"/>
              <a:ea typeface="微软雅黑" panose="020B0503020204020204" charset="-122"/>
            </a:endParaRPr>
          </a:p>
        </p:txBody>
      </p:sp>
      <p:grpSp>
        <p:nvGrpSpPr>
          <p:cNvPr id="6" name="组合 5">
            <a:extLst>
              <a:ext uri="{FF2B5EF4-FFF2-40B4-BE49-F238E27FC236}">
                <a16:creationId xmlns:a16="http://schemas.microsoft.com/office/drawing/2014/main" id="{C7276F0A-D819-41D2-9ECE-72406BDA71D9}"/>
              </a:ext>
            </a:extLst>
          </p:cNvPr>
          <p:cNvGrpSpPr/>
          <p:nvPr/>
        </p:nvGrpSpPr>
        <p:grpSpPr>
          <a:xfrm>
            <a:off x="6823625" y="1090735"/>
            <a:ext cx="4927514" cy="4676529"/>
            <a:chOff x="3632750" y="1090017"/>
            <a:chExt cx="4927514" cy="4676529"/>
          </a:xfrm>
        </p:grpSpPr>
        <p:sp>
          <p:nvSpPr>
            <p:cNvPr id="7" name="任意多边形 4">
              <a:extLst>
                <a:ext uri="{FF2B5EF4-FFF2-40B4-BE49-F238E27FC236}">
                  <a16:creationId xmlns:a16="http://schemas.microsoft.com/office/drawing/2014/main" id="{B66F7F39-1045-4746-ABED-DBF0064ACFD5}"/>
                </a:ext>
              </a:extLst>
            </p:cNvPr>
            <p:cNvSpPr/>
            <p:nvPr/>
          </p:nvSpPr>
          <p:spPr>
            <a:xfrm>
              <a:off x="4202077" y="5225705"/>
              <a:ext cx="3616081" cy="540841"/>
            </a:xfrm>
            <a:custGeom>
              <a:avLst/>
              <a:gdLst>
                <a:gd name="connsiteX0" fmla="*/ -567 w 3616081"/>
                <a:gd name="connsiteY0" fmla="*/ 270234 h 540841"/>
                <a:gd name="connsiteX1" fmla="*/ 1807507 w 3616081"/>
                <a:gd name="connsiteY1" fmla="*/ -187 h 540841"/>
                <a:gd name="connsiteX2" fmla="*/ 3615515 w 3616081"/>
                <a:gd name="connsiteY2" fmla="*/ 270234 h 540841"/>
                <a:gd name="connsiteX3" fmla="*/ 1807507 w 3616081"/>
                <a:gd name="connsiteY3" fmla="*/ 540654 h 540841"/>
                <a:gd name="connsiteX4" fmla="*/ -567 w 3616081"/>
                <a:gd name="connsiteY4" fmla="*/ 270234 h 540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6081" h="540841">
                  <a:moveTo>
                    <a:pt x="-567" y="270234"/>
                  </a:moveTo>
                  <a:cubicBezTo>
                    <a:pt x="-567" y="120878"/>
                    <a:pt x="808931" y="-187"/>
                    <a:pt x="1807507" y="-187"/>
                  </a:cubicBezTo>
                  <a:cubicBezTo>
                    <a:pt x="2806083" y="-187"/>
                    <a:pt x="3615515" y="120878"/>
                    <a:pt x="3615515" y="270234"/>
                  </a:cubicBezTo>
                  <a:cubicBezTo>
                    <a:pt x="3615515" y="419589"/>
                    <a:pt x="2806083" y="540654"/>
                    <a:pt x="1807507" y="540654"/>
                  </a:cubicBezTo>
                  <a:cubicBezTo>
                    <a:pt x="808931" y="540654"/>
                    <a:pt x="-567" y="419589"/>
                    <a:pt x="-567" y="270234"/>
                  </a:cubicBezTo>
                  <a:close/>
                </a:path>
              </a:pathLst>
            </a:custGeom>
            <a:solidFill>
              <a:srgbClr val="E8EEF9"/>
            </a:solidFill>
            <a:ln w="6531" cap="flat">
              <a:noFill/>
              <a:prstDash val="solid"/>
              <a:miter/>
            </a:ln>
          </p:spPr>
          <p:txBody>
            <a:bodyPr rtlCol="0" anchor="ctr"/>
            <a:lstStyle/>
            <a:p>
              <a:endParaRPr lang="zh-CN" altLang="en-US"/>
            </a:p>
          </p:txBody>
        </p:sp>
        <p:sp>
          <p:nvSpPr>
            <p:cNvPr id="8" name="任意多边形 5">
              <a:extLst>
                <a:ext uri="{FF2B5EF4-FFF2-40B4-BE49-F238E27FC236}">
                  <a16:creationId xmlns:a16="http://schemas.microsoft.com/office/drawing/2014/main" id="{FFBED293-9B80-4789-B740-0FDFC0CDA03A}"/>
                </a:ext>
              </a:extLst>
            </p:cNvPr>
            <p:cNvSpPr/>
            <p:nvPr/>
          </p:nvSpPr>
          <p:spPr>
            <a:xfrm>
              <a:off x="3632750" y="4695775"/>
              <a:ext cx="1583779" cy="652874"/>
            </a:xfrm>
            <a:custGeom>
              <a:avLst/>
              <a:gdLst>
                <a:gd name="connsiteX0" fmla="*/ -436 w 1583779"/>
                <a:gd name="connsiteY0" fmla="*/ 121270 h 652874"/>
                <a:gd name="connsiteX1" fmla="*/ 532108 w 1583779"/>
                <a:gd name="connsiteY1" fmla="*/ -187 h 652874"/>
                <a:gd name="connsiteX2" fmla="*/ 546677 w 1583779"/>
                <a:gd name="connsiteY2" fmla="*/ 99710 h 652874"/>
                <a:gd name="connsiteX3" fmla="*/ 645659 w 1583779"/>
                <a:gd name="connsiteY3" fmla="*/ 16669 h 652874"/>
                <a:gd name="connsiteX4" fmla="*/ 1583213 w 1583779"/>
                <a:gd name="connsiteY4" fmla="*/ 476691 h 652874"/>
                <a:gd name="connsiteX5" fmla="*/ 712562 w 1583779"/>
                <a:gd name="connsiteY5" fmla="*/ 634671 h 652874"/>
                <a:gd name="connsiteX6" fmla="*/ 691197 w 1583779"/>
                <a:gd name="connsiteY6" fmla="*/ 520204 h 652874"/>
                <a:gd name="connsiteX7" fmla="*/ 639518 w 1583779"/>
                <a:gd name="connsiteY7" fmla="*/ 618206 h 652874"/>
                <a:gd name="connsiteX8" fmla="*/ 356292 w 1583779"/>
                <a:gd name="connsiteY8" fmla="*/ 492894 h 652874"/>
                <a:gd name="connsiteX9" fmla="*/ 412675 w 1583779"/>
                <a:gd name="connsiteY9" fmla="*/ 383916 h 652874"/>
                <a:gd name="connsiteX10" fmla="*/ 282006 w 1583779"/>
                <a:gd name="connsiteY10" fmla="*/ 440822 h 652874"/>
                <a:gd name="connsiteX11" fmla="*/ -567 w 1583779"/>
                <a:gd name="connsiteY11" fmla="*/ 121335 h 6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3779" h="652874">
                  <a:moveTo>
                    <a:pt x="-436" y="121270"/>
                  </a:moveTo>
                  <a:cubicBezTo>
                    <a:pt x="161921" y="44567"/>
                    <a:pt x="381119" y="3668"/>
                    <a:pt x="532108" y="-187"/>
                  </a:cubicBezTo>
                  <a:cubicBezTo>
                    <a:pt x="570067" y="58614"/>
                    <a:pt x="546677" y="99710"/>
                    <a:pt x="546677" y="99710"/>
                  </a:cubicBezTo>
                  <a:lnTo>
                    <a:pt x="645659" y="16669"/>
                  </a:lnTo>
                  <a:cubicBezTo>
                    <a:pt x="1219821" y="51231"/>
                    <a:pt x="1583213" y="476691"/>
                    <a:pt x="1583213" y="476691"/>
                  </a:cubicBezTo>
                  <a:cubicBezTo>
                    <a:pt x="1230405" y="650220"/>
                    <a:pt x="941887" y="677857"/>
                    <a:pt x="712562" y="634671"/>
                  </a:cubicBezTo>
                  <a:cubicBezTo>
                    <a:pt x="703546" y="588936"/>
                    <a:pt x="691197" y="520204"/>
                    <a:pt x="691197" y="520204"/>
                  </a:cubicBezTo>
                  <a:lnTo>
                    <a:pt x="639518" y="618206"/>
                  </a:lnTo>
                  <a:cubicBezTo>
                    <a:pt x="539203" y="591314"/>
                    <a:pt x="443664" y="549043"/>
                    <a:pt x="356292" y="492894"/>
                  </a:cubicBezTo>
                  <a:cubicBezTo>
                    <a:pt x="383471" y="442129"/>
                    <a:pt x="412675" y="383916"/>
                    <a:pt x="412675" y="383916"/>
                  </a:cubicBezTo>
                  <a:lnTo>
                    <a:pt x="282006" y="440822"/>
                  </a:lnTo>
                  <a:cubicBezTo>
                    <a:pt x="89007" y="292774"/>
                    <a:pt x="-567" y="121335"/>
                    <a:pt x="-567" y="121335"/>
                  </a:cubicBezTo>
                  <a:close/>
                </a:path>
              </a:pathLst>
            </a:custGeom>
            <a:solidFill>
              <a:srgbClr val="62CC95"/>
            </a:solidFill>
            <a:ln w="6531" cap="flat">
              <a:noFill/>
              <a:prstDash val="solid"/>
              <a:miter/>
            </a:ln>
          </p:spPr>
          <p:txBody>
            <a:bodyPr rtlCol="0" anchor="ctr"/>
            <a:lstStyle/>
            <a:p>
              <a:endParaRPr lang="zh-CN" altLang="en-US"/>
            </a:p>
          </p:txBody>
        </p:sp>
        <p:sp>
          <p:nvSpPr>
            <p:cNvPr id="9" name="任意多边形 6">
              <a:extLst>
                <a:ext uri="{FF2B5EF4-FFF2-40B4-BE49-F238E27FC236}">
                  <a16:creationId xmlns:a16="http://schemas.microsoft.com/office/drawing/2014/main" id="{245DEF72-0831-43E6-A0D1-D7A597E52CD5}"/>
                </a:ext>
              </a:extLst>
            </p:cNvPr>
            <p:cNvSpPr/>
            <p:nvPr/>
          </p:nvSpPr>
          <p:spPr>
            <a:xfrm>
              <a:off x="3632750" y="4817210"/>
              <a:ext cx="1583648" cy="531504"/>
            </a:xfrm>
            <a:custGeom>
              <a:avLst/>
              <a:gdLst>
                <a:gd name="connsiteX0" fmla="*/ 712627 w 1583648"/>
                <a:gd name="connsiteY0" fmla="*/ 513235 h 531504"/>
                <a:gd name="connsiteX1" fmla="*/ 691197 w 1583648"/>
                <a:gd name="connsiteY1" fmla="*/ 398769 h 531504"/>
                <a:gd name="connsiteX2" fmla="*/ 639583 w 1583648"/>
                <a:gd name="connsiteY2" fmla="*/ 496771 h 531504"/>
                <a:gd name="connsiteX3" fmla="*/ 356292 w 1583648"/>
                <a:gd name="connsiteY3" fmla="*/ 371459 h 531504"/>
                <a:gd name="connsiteX4" fmla="*/ 412741 w 1583648"/>
                <a:gd name="connsiteY4" fmla="*/ 262481 h 531504"/>
                <a:gd name="connsiteX5" fmla="*/ 282071 w 1583648"/>
                <a:gd name="connsiteY5" fmla="*/ 319387 h 531504"/>
                <a:gd name="connsiteX6" fmla="*/ -567 w 1583648"/>
                <a:gd name="connsiteY6" fmla="*/ -100 h 531504"/>
                <a:gd name="connsiteX7" fmla="*/ 1583082 w 1583648"/>
                <a:gd name="connsiteY7" fmla="*/ 355322 h 531504"/>
                <a:gd name="connsiteX8" fmla="*/ 712497 w 1583648"/>
                <a:gd name="connsiteY8" fmla="*/ 513301 h 53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648" h="531504">
                  <a:moveTo>
                    <a:pt x="712627" y="513235"/>
                  </a:moveTo>
                  <a:cubicBezTo>
                    <a:pt x="703611" y="467501"/>
                    <a:pt x="691197" y="398769"/>
                    <a:pt x="691197" y="398769"/>
                  </a:cubicBezTo>
                  <a:lnTo>
                    <a:pt x="639583" y="496771"/>
                  </a:lnTo>
                  <a:cubicBezTo>
                    <a:pt x="539249" y="469873"/>
                    <a:pt x="443690" y="427601"/>
                    <a:pt x="356292" y="371459"/>
                  </a:cubicBezTo>
                  <a:cubicBezTo>
                    <a:pt x="383536" y="320759"/>
                    <a:pt x="412741" y="262481"/>
                    <a:pt x="412741" y="262481"/>
                  </a:cubicBezTo>
                  <a:lnTo>
                    <a:pt x="282071" y="319387"/>
                  </a:lnTo>
                  <a:cubicBezTo>
                    <a:pt x="88942" y="171273"/>
                    <a:pt x="-567" y="-100"/>
                    <a:pt x="-567" y="-100"/>
                  </a:cubicBezTo>
                  <a:cubicBezTo>
                    <a:pt x="673361" y="-6633"/>
                    <a:pt x="1583082" y="355322"/>
                    <a:pt x="1583082" y="355322"/>
                  </a:cubicBezTo>
                  <a:cubicBezTo>
                    <a:pt x="1230274" y="528851"/>
                    <a:pt x="941756" y="556487"/>
                    <a:pt x="712497" y="513301"/>
                  </a:cubicBezTo>
                  <a:close/>
                </a:path>
              </a:pathLst>
            </a:custGeom>
            <a:solidFill>
              <a:srgbClr val="4FA77B"/>
            </a:solidFill>
            <a:ln w="6531" cap="flat">
              <a:noFill/>
              <a:prstDash val="solid"/>
              <a:miter/>
            </a:ln>
          </p:spPr>
          <p:txBody>
            <a:bodyPr rtlCol="0" anchor="ctr"/>
            <a:lstStyle/>
            <a:p>
              <a:endParaRPr lang="zh-CN" altLang="en-US"/>
            </a:p>
          </p:txBody>
        </p:sp>
        <p:sp>
          <p:nvSpPr>
            <p:cNvPr id="10" name="任意多边形 7">
              <a:extLst>
                <a:ext uri="{FF2B5EF4-FFF2-40B4-BE49-F238E27FC236}">
                  <a16:creationId xmlns:a16="http://schemas.microsoft.com/office/drawing/2014/main" id="{64BF9E6A-CEDC-451F-BCA6-6BD3CE6682DC}"/>
                </a:ext>
              </a:extLst>
            </p:cNvPr>
            <p:cNvSpPr/>
            <p:nvPr/>
          </p:nvSpPr>
          <p:spPr>
            <a:xfrm>
              <a:off x="3704161" y="3619173"/>
              <a:ext cx="1373336" cy="1403406"/>
            </a:xfrm>
            <a:custGeom>
              <a:avLst/>
              <a:gdLst>
                <a:gd name="connsiteX0" fmla="*/ -567 w 1373336"/>
                <a:gd name="connsiteY0" fmla="*/ 875 h 1403406"/>
                <a:gd name="connsiteX1" fmla="*/ 213470 w 1373336"/>
                <a:gd name="connsiteY1" fmla="*/ 625867 h 1403406"/>
                <a:gd name="connsiteX2" fmla="*/ 325454 w 1373336"/>
                <a:gd name="connsiteY2" fmla="*/ 577258 h 1403406"/>
                <a:gd name="connsiteX3" fmla="*/ 303044 w 1373336"/>
                <a:gd name="connsiteY3" fmla="*/ 731905 h 1403406"/>
                <a:gd name="connsiteX4" fmla="*/ 1372770 w 1373336"/>
                <a:gd name="connsiteY4" fmla="*/ 1403219 h 1403406"/>
                <a:gd name="connsiteX5" fmla="*/ 981153 w 1373336"/>
                <a:gd name="connsiteY5" fmla="*/ 407387 h 1403406"/>
                <a:gd name="connsiteX6" fmla="*/ 849765 w 1373336"/>
                <a:gd name="connsiteY6" fmla="*/ 458218 h 1403406"/>
                <a:gd name="connsiteX7" fmla="*/ 917648 w 1373336"/>
                <a:gd name="connsiteY7" fmla="*/ 342771 h 1403406"/>
                <a:gd name="connsiteX8" fmla="*/ 608484 w 1373336"/>
                <a:gd name="connsiteY8" fmla="*/ 131283 h 1403406"/>
                <a:gd name="connsiteX9" fmla="*/ 532369 w 1373336"/>
                <a:gd name="connsiteY9" fmla="*/ 258620 h 1403406"/>
                <a:gd name="connsiteX10" fmla="*/ 507803 w 1373336"/>
                <a:gd name="connsiteY10" fmla="*/ 88162 h 1403406"/>
                <a:gd name="connsiteX11" fmla="*/ -567 w 1373336"/>
                <a:gd name="connsiteY11" fmla="*/ 875 h 14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3336" h="1403406">
                  <a:moveTo>
                    <a:pt x="-567" y="875"/>
                  </a:moveTo>
                  <a:cubicBezTo>
                    <a:pt x="23869" y="216480"/>
                    <a:pt x="121479" y="468018"/>
                    <a:pt x="213470" y="625867"/>
                  </a:cubicBezTo>
                  <a:cubicBezTo>
                    <a:pt x="298405" y="627369"/>
                    <a:pt x="325454" y="577258"/>
                    <a:pt x="325454" y="577258"/>
                  </a:cubicBezTo>
                  <a:lnTo>
                    <a:pt x="303044" y="731905"/>
                  </a:lnTo>
                  <a:cubicBezTo>
                    <a:pt x="704003" y="1300317"/>
                    <a:pt x="1372770" y="1403219"/>
                    <a:pt x="1372770" y="1403219"/>
                  </a:cubicBezTo>
                  <a:cubicBezTo>
                    <a:pt x="1326643" y="929804"/>
                    <a:pt x="1171473" y="615675"/>
                    <a:pt x="981153" y="407387"/>
                  </a:cubicBezTo>
                  <a:cubicBezTo>
                    <a:pt x="928101" y="427380"/>
                    <a:pt x="849765" y="458218"/>
                    <a:pt x="849765" y="458218"/>
                  </a:cubicBezTo>
                  <a:lnTo>
                    <a:pt x="917648" y="342771"/>
                  </a:lnTo>
                  <a:cubicBezTo>
                    <a:pt x="826153" y="256712"/>
                    <a:pt x="721853" y="185367"/>
                    <a:pt x="608484" y="131283"/>
                  </a:cubicBezTo>
                  <a:cubicBezTo>
                    <a:pt x="573660" y="191522"/>
                    <a:pt x="532369" y="258620"/>
                    <a:pt x="532369" y="258620"/>
                  </a:cubicBezTo>
                  <a:lnTo>
                    <a:pt x="507803" y="88162"/>
                  </a:lnTo>
                  <a:cubicBezTo>
                    <a:pt x="232678" y="-16374"/>
                    <a:pt x="-567" y="875"/>
                    <a:pt x="-567" y="875"/>
                  </a:cubicBezTo>
                  <a:close/>
                </a:path>
              </a:pathLst>
            </a:custGeom>
            <a:solidFill>
              <a:srgbClr val="4FA77B"/>
            </a:solidFill>
            <a:ln w="6531" cap="flat">
              <a:noFill/>
              <a:prstDash val="solid"/>
              <a:miter/>
            </a:ln>
          </p:spPr>
          <p:txBody>
            <a:bodyPr rtlCol="0" anchor="ctr"/>
            <a:lstStyle/>
            <a:p>
              <a:endParaRPr lang="zh-CN" altLang="en-US"/>
            </a:p>
          </p:txBody>
        </p:sp>
        <p:sp>
          <p:nvSpPr>
            <p:cNvPr id="11" name="任意多边形 8">
              <a:extLst>
                <a:ext uri="{FF2B5EF4-FFF2-40B4-BE49-F238E27FC236}">
                  <a16:creationId xmlns:a16="http://schemas.microsoft.com/office/drawing/2014/main" id="{2D68AE2A-7B3A-44C1-9DF5-18582647E7D8}"/>
                </a:ext>
              </a:extLst>
            </p:cNvPr>
            <p:cNvSpPr/>
            <p:nvPr/>
          </p:nvSpPr>
          <p:spPr>
            <a:xfrm>
              <a:off x="3704161" y="3619183"/>
              <a:ext cx="1373336" cy="1403396"/>
            </a:xfrm>
            <a:custGeom>
              <a:avLst/>
              <a:gdLst>
                <a:gd name="connsiteX0" fmla="*/ 981153 w 1373336"/>
                <a:gd name="connsiteY0" fmla="*/ 407377 h 1403396"/>
                <a:gd name="connsiteX1" fmla="*/ 849830 w 1373336"/>
                <a:gd name="connsiteY1" fmla="*/ 458208 h 1403396"/>
                <a:gd name="connsiteX2" fmla="*/ 917648 w 1373336"/>
                <a:gd name="connsiteY2" fmla="*/ 342827 h 1403396"/>
                <a:gd name="connsiteX3" fmla="*/ 608549 w 1373336"/>
                <a:gd name="connsiteY3" fmla="*/ 131273 h 1403396"/>
                <a:gd name="connsiteX4" fmla="*/ 532369 w 1373336"/>
                <a:gd name="connsiteY4" fmla="*/ 258610 h 1403396"/>
                <a:gd name="connsiteX5" fmla="*/ 507868 w 1373336"/>
                <a:gd name="connsiteY5" fmla="*/ 88217 h 1403396"/>
                <a:gd name="connsiteX6" fmla="*/ -567 w 1373336"/>
                <a:gd name="connsiteY6" fmla="*/ 865 h 1403396"/>
                <a:gd name="connsiteX7" fmla="*/ 1372770 w 1373336"/>
                <a:gd name="connsiteY7" fmla="*/ 1403209 h 1403396"/>
                <a:gd name="connsiteX8" fmla="*/ 981153 w 1373336"/>
                <a:gd name="connsiteY8" fmla="*/ 407377 h 140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336" h="1403396">
                  <a:moveTo>
                    <a:pt x="981153" y="407377"/>
                  </a:moveTo>
                  <a:cubicBezTo>
                    <a:pt x="928167" y="427370"/>
                    <a:pt x="849830" y="458208"/>
                    <a:pt x="849830" y="458208"/>
                  </a:cubicBezTo>
                  <a:lnTo>
                    <a:pt x="917648" y="342827"/>
                  </a:lnTo>
                  <a:cubicBezTo>
                    <a:pt x="826172" y="256748"/>
                    <a:pt x="721905" y="185383"/>
                    <a:pt x="608549" y="131273"/>
                  </a:cubicBezTo>
                  <a:cubicBezTo>
                    <a:pt x="573726" y="191577"/>
                    <a:pt x="532369" y="258610"/>
                    <a:pt x="532369" y="258610"/>
                  </a:cubicBezTo>
                  <a:lnTo>
                    <a:pt x="507868" y="88217"/>
                  </a:lnTo>
                  <a:cubicBezTo>
                    <a:pt x="232678" y="-16318"/>
                    <a:pt x="-567" y="865"/>
                    <a:pt x="-567" y="865"/>
                  </a:cubicBezTo>
                  <a:cubicBezTo>
                    <a:pt x="421822" y="698182"/>
                    <a:pt x="1372770" y="1403209"/>
                    <a:pt x="1372770" y="1403209"/>
                  </a:cubicBezTo>
                  <a:cubicBezTo>
                    <a:pt x="1326643" y="929794"/>
                    <a:pt x="1171473" y="615730"/>
                    <a:pt x="981153" y="407377"/>
                  </a:cubicBezTo>
                  <a:close/>
                </a:path>
              </a:pathLst>
            </a:custGeom>
            <a:solidFill>
              <a:srgbClr val="62CC95"/>
            </a:solidFill>
            <a:ln w="6531" cap="flat">
              <a:noFill/>
              <a:prstDash val="solid"/>
              <a:miter/>
            </a:ln>
          </p:spPr>
          <p:txBody>
            <a:bodyPr rtlCol="0" anchor="ctr"/>
            <a:lstStyle/>
            <a:p>
              <a:endParaRPr lang="zh-CN" altLang="en-US"/>
            </a:p>
          </p:txBody>
        </p:sp>
        <p:sp>
          <p:nvSpPr>
            <p:cNvPr id="12" name="任意多边形 9">
              <a:extLst>
                <a:ext uri="{FF2B5EF4-FFF2-40B4-BE49-F238E27FC236}">
                  <a16:creationId xmlns:a16="http://schemas.microsoft.com/office/drawing/2014/main" id="{709140ED-BE53-46FF-80A0-3C285B80C481}"/>
                </a:ext>
              </a:extLst>
            </p:cNvPr>
            <p:cNvSpPr/>
            <p:nvPr/>
          </p:nvSpPr>
          <p:spPr>
            <a:xfrm>
              <a:off x="7287610" y="4265088"/>
              <a:ext cx="638305" cy="934090"/>
            </a:xfrm>
            <a:custGeom>
              <a:avLst/>
              <a:gdLst>
                <a:gd name="connsiteX0" fmla="*/ 616681 w 638305"/>
                <a:gd name="connsiteY0" fmla="*/ 9 h 934090"/>
                <a:gd name="connsiteX1" fmla="*/ 293992 w 638305"/>
                <a:gd name="connsiteY1" fmla="*/ 194315 h 934090"/>
                <a:gd name="connsiteX2" fmla="*/ 334566 w 638305"/>
                <a:gd name="connsiteY2" fmla="*/ 250960 h 934090"/>
                <a:gd name="connsiteX3" fmla="*/ 245710 w 638305"/>
                <a:gd name="connsiteY3" fmla="*/ 257036 h 934090"/>
                <a:gd name="connsiteX4" fmla="*/ -79 w 638305"/>
                <a:gd name="connsiteY4" fmla="*/ 933904 h 934090"/>
                <a:gd name="connsiteX5" fmla="*/ 507964 w 638305"/>
                <a:gd name="connsiteY5" fmla="*/ 596058 h 934090"/>
                <a:gd name="connsiteX6" fmla="*/ 463863 w 638305"/>
                <a:gd name="connsiteY6" fmla="*/ 528894 h 934090"/>
                <a:gd name="connsiteX7" fmla="*/ 536384 w 638305"/>
                <a:gd name="connsiteY7" fmla="*/ 552872 h 934090"/>
                <a:gd name="connsiteX8" fmla="*/ 617139 w 638305"/>
                <a:gd name="connsiteY8" fmla="*/ 355169 h 934090"/>
                <a:gd name="connsiteX9" fmla="*/ 537038 w 638305"/>
                <a:gd name="connsiteY9" fmla="*/ 327990 h 934090"/>
                <a:gd name="connsiteX10" fmla="*/ 629095 w 638305"/>
                <a:gd name="connsiteY10" fmla="*/ 293819 h 934090"/>
                <a:gd name="connsiteX11" fmla="*/ 616681 w 638305"/>
                <a:gd name="connsiteY11" fmla="*/ -187 h 93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8305" h="934090">
                  <a:moveTo>
                    <a:pt x="616681" y="9"/>
                  </a:moveTo>
                  <a:cubicBezTo>
                    <a:pt x="499078" y="39210"/>
                    <a:pt x="370957" y="124145"/>
                    <a:pt x="293992" y="194315"/>
                  </a:cubicBezTo>
                  <a:cubicBezTo>
                    <a:pt x="303336" y="241748"/>
                    <a:pt x="334566" y="250960"/>
                    <a:pt x="334566" y="250960"/>
                  </a:cubicBezTo>
                  <a:lnTo>
                    <a:pt x="245710" y="257036"/>
                  </a:lnTo>
                  <a:cubicBezTo>
                    <a:pt x="-23012" y="548756"/>
                    <a:pt x="-79" y="933904"/>
                    <a:pt x="-79" y="933904"/>
                  </a:cubicBezTo>
                  <a:cubicBezTo>
                    <a:pt x="258255" y="851321"/>
                    <a:pt x="414731" y="727185"/>
                    <a:pt x="507964" y="596058"/>
                  </a:cubicBezTo>
                  <a:cubicBezTo>
                    <a:pt x="490520" y="568879"/>
                    <a:pt x="463863" y="528894"/>
                    <a:pt x="463863" y="528894"/>
                  </a:cubicBezTo>
                  <a:lnTo>
                    <a:pt x="536384" y="552872"/>
                  </a:lnTo>
                  <a:cubicBezTo>
                    <a:pt x="573364" y="491549"/>
                    <a:pt x="600609" y="424855"/>
                    <a:pt x="617139" y="355169"/>
                  </a:cubicBezTo>
                  <a:cubicBezTo>
                    <a:pt x="579375" y="342951"/>
                    <a:pt x="537038" y="327990"/>
                    <a:pt x="537038" y="327990"/>
                  </a:cubicBezTo>
                  <a:lnTo>
                    <a:pt x="629095" y="293819"/>
                  </a:lnTo>
                  <a:cubicBezTo>
                    <a:pt x="654183" y="128000"/>
                    <a:pt x="616681" y="-187"/>
                    <a:pt x="616681" y="-187"/>
                  </a:cubicBezTo>
                  <a:close/>
                </a:path>
              </a:pathLst>
            </a:custGeom>
            <a:solidFill>
              <a:srgbClr val="62CC95"/>
            </a:solidFill>
            <a:ln w="6531" cap="flat">
              <a:noFill/>
              <a:prstDash val="solid"/>
              <a:miter/>
            </a:ln>
          </p:spPr>
          <p:txBody>
            <a:bodyPr rtlCol="0" anchor="ctr"/>
            <a:lstStyle/>
            <a:p>
              <a:endParaRPr lang="zh-CN" altLang="en-US"/>
            </a:p>
          </p:txBody>
        </p:sp>
        <p:sp>
          <p:nvSpPr>
            <p:cNvPr id="13" name="任意多边形 10">
              <a:extLst>
                <a:ext uri="{FF2B5EF4-FFF2-40B4-BE49-F238E27FC236}">
                  <a16:creationId xmlns:a16="http://schemas.microsoft.com/office/drawing/2014/main" id="{CD4B9BF4-1534-4BA5-8961-EE61877E72E0}"/>
                </a:ext>
              </a:extLst>
            </p:cNvPr>
            <p:cNvSpPr/>
            <p:nvPr/>
          </p:nvSpPr>
          <p:spPr>
            <a:xfrm>
              <a:off x="7288294" y="4265154"/>
              <a:ext cx="637818" cy="933894"/>
            </a:xfrm>
            <a:custGeom>
              <a:avLst/>
              <a:gdLst>
                <a:gd name="connsiteX0" fmla="*/ 507476 w 637818"/>
                <a:gd name="connsiteY0" fmla="*/ 595992 h 933894"/>
                <a:gd name="connsiteX1" fmla="*/ 463375 w 637818"/>
                <a:gd name="connsiteY1" fmla="*/ 528894 h 933894"/>
                <a:gd name="connsiteX2" fmla="*/ 535897 w 637818"/>
                <a:gd name="connsiteY2" fmla="*/ 552806 h 933894"/>
                <a:gd name="connsiteX3" fmla="*/ 616650 w 637818"/>
                <a:gd name="connsiteY3" fmla="*/ 355103 h 933894"/>
                <a:gd name="connsiteX4" fmla="*/ 536550 w 637818"/>
                <a:gd name="connsiteY4" fmla="*/ 327990 h 933894"/>
                <a:gd name="connsiteX5" fmla="*/ 628607 w 637818"/>
                <a:gd name="connsiteY5" fmla="*/ 293819 h 933894"/>
                <a:gd name="connsiteX6" fmla="*/ 616193 w 637818"/>
                <a:gd name="connsiteY6" fmla="*/ -187 h 933894"/>
                <a:gd name="connsiteX7" fmla="*/ -567 w 637818"/>
                <a:gd name="connsiteY7" fmla="*/ 933708 h 933894"/>
                <a:gd name="connsiteX8" fmla="*/ 507476 w 637818"/>
                <a:gd name="connsiteY8" fmla="*/ 595862 h 93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818" h="933894">
                  <a:moveTo>
                    <a:pt x="507476" y="595992"/>
                  </a:moveTo>
                  <a:cubicBezTo>
                    <a:pt x="489966" y="568813"/>
                    <a:pt x="463375" y="528894"/>
                    <a:pt x="463375" y="528894"/>
                  </a:cubicBezTo>
                  <a:lnTo>
                    <a:pt x="535897" y="552806"/>
                  </a:lnTo>
                  <a:cubicBezTo>
                    <a:pt x="572876" y="491490"/>
                    <a:pt x="600121" y="424789"/>
                    <a:pt x="616650" y="355103"/>
                  </a:cubicBezTo>
                  <a:cubicBezTo>
                    <a:pt x="578887" y="342951"/>
                    <a:pt x="536550" y="327990"/>
                    <a:pt x="536550" y="327990"/>
                  </a:cubicBezTo>
                  <a:lnTo>
                    <a:pt x="628607" y="293819"/>
                  </a:lnTo>
                  <a:cubicBezTo>
                    <a:pt x="653695" y="127869"/>
                    <a:pt x="616193" y="-187"/>
                    <a:pt x="616193" y="-187"/>
                  </a:cubicBezTo>
                  <a:cubicBezTo>
                    <a:pt x="278412" y="318973"/>
                    <a:pt x="-567" y="933708"/>
                    <a:pt x="-567" y="933708"/>
                  </a:cubicBezTo>
                  <a:cubicBezTo>
                    <a:pt x="257767" y="851125"/>
                    <a:pt x="414243" y="726924"/>
                    <a:pt x="507476" y="595862"/>
                  </a:cubicBezTo>
                  <a:close/>
                </a:path>
              </a:pathLst>
            </a:custGeom>
            <a:solidFill>
              <a:srgbClr val="4FA77B"/>
            </a:solidFill>
            <a:ln w="6531" cap="flat">
              <a:noFill/>
              <a:prstDash val="solid"/>
              <a:miter/>
            </a:ln>
          </p:spPr>
          <p:txBody>
            <a:bodyPr rtlCol="0" anchor="ctr"/>
            <a:lstStyle/>
            <a:p>
              <a:endParaRPr lang="zh-CN" altLang="en-US"/>
            </a:p>
          </p:txBody>
        </p:sp>
        <p:sp>
          <p:nvSpPr>
            <p:cNvPr id="14" name="任意多边形 11">
              <a:extLst>
                <a:ext uri="{FF2B5EF4-FFF2-40B4-BE49-F238E27FC236}">
                  <a16:creationId xmlns:a16="http://schemas.microsoft.com/office/drawing/2014/main" id="{30C4569D-2DE6-4BD9-B3EB-481C2E448360}"/>
                </a:ext>
              </a:extLst>
            </p:cNvPr>
            <p:cNvSpPr/>
            <p:nvPr/>
          </p:nvSpPr>
          <p:spPr>
            <a:xfrm>
              <a:off x="7299923" y="5034529"/>
              <a:ext cx="894955" cy="412976"/>
            </a:xfrm>
            <a:custGeom>
              <a:avLst/>
              <a:gdLst>
                <a:gd name="connsiteX0" fmla="*/ 894388 w 894955"/>
                <a:gd name="connsiteY0" fmla="*/ 36146 h 412976"/>
                <a:gd name="connsiteX1" fmla="*/ 576600 w 894955"/>
                <a:gd name="connsiteY1" fmla="*/ 2760 h 412976"/>
                <a:gd name="connsiteX2" fmla="*/ 575098 w 894955"/>
                <a:gd name="connsiteY2" fmla="*/ 61561 h 412976"/>
                <a:gd name="connsiteX3" fmla="*/ 511788 w 894955"/>
                <a:gd name="connsiteY3" fmla="*/ 20204 h 412976"/>
                <a:gd name="connsiteX4" fmla="*/ -567 w 894955"/>
                <a:gd name="connsiteY4" fmla="*/ 352823 h 412976"/>
                <a:gd name="connsiteX5" fmla="*/ 516100 w 894955"/>
                <a:gd name="connsiteY5" fmla="*/ 383792 h 412976"/>
                <a:gd name="connsiteX6" fmla="*/ 520543 w 894955"/>
                <a:gd name="connsiteY6" fmla="*/ 315844 h 412976"/>
                <a:gd name="connsiteX7" fmla="*/ 557392 w 894955"/>
                <a:gd name="connsiteY7" fmla="*/ 369092 h 412976"/>
                <a:gd name="connsiteX8" fmla="*/ 713150 w 894955"/>
                <a:gd name="connsiteY8" fmla="*/ 276577 h 412976"/>
                <a:gd name="connsiteX9" fmla="*/ 672773 w 894955"/>
                <a:gd name="connsiteY9" fmla="*/ 217188 h 412976"/>
                <a:gd name="connsiteX10" fmla="*/ 752547 w 894955"/>
                <a:gd name="connsiteY10" fmla="*/ 241166 h 412976"/>
                <a:gd name="connsiteX11" fmla="*/ 894388 w 894955"/>
                <a:gd name="connsiteY11" fmla="*/ 36146 h 41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955" h="412976">
                  <a:moveTo>
                    <a:pt x="894388" y="36146"/>
                  </a:moveTo>
                  <a:cubicBezTo>
                    <a:pt x="794753" y="2890"/>
                    <a:pt x="664540" y="-5473"/>
                    <a:pt x="576600" y="2760"/>
                  </a:cubicBezTo>
                  <a:cubicBezTo>
                    <a:pt x="558633" y="39609"/>
                    <a:pt x="575098" y="61561"/>
                    <a:pt x="575098" y="61561"/>
                  </a:cubicBezTo>
                  <a:lnTo>
                    <a:pt x="511788" y="20204"/>
                  </a:lnTo>
                  <a:cubicBezTo>
                    <a:pt x="180737" y="80377"/>
                    <a:pt x="-567" y="352823"/>
                    <a:pt x="-567" y="352823"/>
                  </a:cubicBezTo>
                  <a:cubicBezTo>
                    <a:pt x="216540" y="429003"/>
                    <a:pt x="385954" y="424692"/>
                    <a:pt x="516100" y="383792"/>
                  </a:cubicBezTo>
                  <a:cubicBezTo>
                    <a:pt x="518126" y="356482"/>
                    <a:pt x="520543" y="315844"/>
                    <a:pt x="520543" y="315844"/>
                  </a:cubicBezTo>
                  <a:lnTo>
                    <a:pt x="557392" y="369092"/>
                  </a:lnTo>
                  <a:cubicBezTo>
                    <a:pt x="613776" y="346492"/>
                    <a:pt x="666305" y="315282"/>
                    <a:pt x="713150" y="276577"/>
                  </a:cubicBezTo>
                  <a:cubicBezTo>
                    <a:pt x="693549" y="249006"/>
                    <a:pt x="672773" y="217188"/>
                    <a:pt x="672773" y="217188"/>
                  </a:cubicBezTo>
                  <a:lnTo>
                    <a:pt x="752547" y="241166"/>
                  </a:lnTo>
                  <a:cubicBezTo>
                    <a:pt x="812916" y="182848"/>
                    <a:pt x="861068" y="113176"/>
                    <a:pt x="894388" y="36146"/>
                  </a:cubicBezTo>
                  <a:close/>
                </a:path>
              </a:pathLst>
            </a:custGeom>
            <a:solidFill>
              <a:srgbClr val="62CC95"/>
            </a:solidFill>
            <a:ln w="6531" cap="flat">
              <a:noFill/>
              <a:prstDash val="solid"/>
              <a:miter/>
            </a:ln>
          </p:spPr>
          <p:txBody>
            <a:bodyPr rtlCol="0" anchor="ctr"/>
            <a:lstStyle/>
            <a:p>
              <a:endParaRPr lang="zh-CN" altLang="en-US"/>
            </a:p>
          </p:txBody>
        </p:sp>
        <p:sp>
          <p:nvSpPr>
            <p:cNvPr id="15" name="任意多边形 12">
              <a:extLst>
                <a:ext uri="{FF2B5EF4-FFF2-40B4-BE49-F238E27FC236}">
                  <a16:creationId xmlns:a16="http://schemas.microsoft.com/office/drawing/2014/main" id="{A2D6FFDD-D46D-441D-BDE5-6BB4780EDAEC}"/>
                </a:ext>
              </a:extLst>
            </p:cNvPr>
            <p:cNvSpPr/>
            <p:nvPr/>
          </p:nvSpPr>
          <p:spPr>
            <a:xfrm>
              <a:off x="7299792" y="5070862"/>
              <a:ext cx="895085" cy="376916"/>
            </a:xfrm>
            <a:custGeom>
              <a:avLst/>
              <a:gdLst>
                <a:gd name="connsiteX0" fmla="*/ 515970 w 895085"/>
                <a:gd name="connsiteY0" fmla="*/ 347786 h 376916"/>
                <a:gd name="connsiteX1" fmla="*/ 520412 w 895085"/>
                <a:gd name="connsiteY1" fmla="*/ 279773 h 376916"/>
                <a:gd name="connsiteX2" fmla="*/ 557196 w 895085"/>
                <a:gd name="connsiteY2" fmla="*/ 333020 h 376916"/>
                <a:gd name="connsiteX3" fmla="*/ 712954 w 895085"/>
                <a:gd name="connsiteY3" fmla="*/ 240506 h 376916"/>
                <a:gd name="connsiteX4" fmla="*/ 672643 w 895085"/>
                <a:gd name="connsiteY4" fmla="*/ 181117 h 376916"/>
                <a:gd name="connsiteX5" fmla="*/ 752416 w 895085"/>
                <a:gd name="connsiteY5" fmla="*/ 205095 h 376916"/>
                <a:gd name="connsiteX6" fmla="*/ 894519 w 895085"/>
                <a:gd name="connsiteY6" fmla="*/ -187 h 376916"/>
                <a:gd name="connsiteX7" fmla="*/ -567 w 895085"/>
                <a:gd name="connsiteY7" fmla="*/ 316752 h 376916"/>
                <a:gd name="connsiteX8" fmla="*/ 516100 w 895085"/>
                <a:gd name="connsiteY8" fmla="*/ 347786 h 37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085" h="376916">
                  <a:moveTo>
                    <a:pt x="515970" y="347786"/>
                  </a:moveTo>
                  <a:cubicBezTo>
                    <a:pt x="517995" y="320411"/>
                    <a:pt x="520412" y="279773"/>
                    <a:pt x="520412" y="279773"/>
                  </a:cubicBezTo>
                  <a:lnTo>
                    <a:pt x="557196" y="333020"/>
                  </a:lnTo>
                  <a:cubicBezTo>
                    <a:pt x="613580" y="310434"/>
                    <a:pt x="666109" y="279223"/>
                    <a:pt x="712954" y="240506"/>
                  </a:cubicBezTo>
                  <a:cubicBezTo>
                    <a:pt x="693353" y="212935"/>
                    <a:pt x="672643" y="181117"/>
                    <a:pt x="672643" y="181117"/>
                  </a:cubicBezTo>
                  <a:lnTo>
                    <a:pt x="752416" y="205095"/>
                  </a:lnTo>
                  <a:cubicBezTo>
                    <a:pt x="812851" y="146725"/>
                    <a:pt x="861199" y="76954"/>
                    <a:pt x="894519" y="-187"/>
                  </a:cubicBezTo>
                  <a:cubicBezTo>
                    <a:pt x="502511" y="43195"/>
                    <a:pt x="-567" y="316752"/>
                    <a:pt x="-567" y="316752"/>
                  </a:cubicBezTo>
                  <a:cubicBezTo>
                    <a:pt x="216540" y="392932"/>
                    <a:pt x="385954" y="388620"/>
                    <a:pt x="516100" y="347786"/>
                  </a:cubicBezTo>
                  <a:close/>
                </a:path>
              </a:pathLst>
            </a:custGeom>
            <a:solidFill>
              <a:srgbClr val="4FA77B"/>
            </a:solidFill>
            <a:ln w="6531" cap="flat">
              <a:noFill/>
              <a:prstDash val="solid"/>
              <a:miter/>
            </a:ln>
          </p:spPr>
          <p:txBody>
            <a:bodyPr rtlCol="0" anchor="ctr"/>
            <a:lstStyle/>
            <a:p>
              <a:endParaRPr lang="zh-CN" altLang="en-US"/>
            </a:p>
          </p:txBody>
        </p:sp>
        <p:sp>
          <p:nvSpPr>
            <p:cNvPr id="16" name="任意多边形 13">
              <a:extLst>
                <a:ext uri="{FF2B5EF4-FFF2-40B4-BE49-F238E27FC236}">
                  <a16:creationId xmlns:a16="http://schemas.microsoft.com/office/drawing/2014/main" id="{510737FB-4CFB-45CD-B3C1-0EABB551C9C3}"/>
                </a:ext>
              </a:extLst>
            </p:cNvPr>
            <p:cNvSpPr/>
            <p:nvPr/>
          </p:nvSpPr>
          <p:spPr>
            <a:xfrm>
              <a:off x="5812403" y="1090017"/>
              <a:ext cx="2531960" cy="4381739"/>
            </a:xfrm>
            <a:custGeom>
              <a:avLst/>
              <a:gdLst>
                <a:gd name="connsiteX0" fmla="*/ 460675 w 2531960"/>
                <a:gd name="connsiteY0" fmla="*/ 1425417 h 4381739"/>
                <a:gd name="connsiteX1" fmla="*/ 106365 w 2531960"/>
                <a:gd name="connsiteY1" fmla="*/ 1359102 h 4381739"/>
                <a:gd name="connsiteX2" fmla="*/ 1110 w 2531960"/>
                <a:gd name="connsiteY2" fmla="*/ 1215366 h 4381739"/>
                <a:gd name="connsiteX3" fmla="*/ 1296699 w 2531960"/>
                <a:gd name="connsiteY3" fmla="*/ -187 h 4381739"/>
                <a:gd name="connsiteX4" fmla="*/ 2199167 w 2531960"/>
                <a:gd name="connsiteY4" fmla="*/ 320280 h 4381739"/>
                <a:gd name="connsiteX5" fmla="*/ 2531394 w 2531960"/>
                <a:gd name="connsiteY5" fmla="*/ 1187794 h 4381739"/>
                <a:gd name="connsiteX6" fmla="*/ 2415098 w 2531960"/>
                <a:gd name="connsiteY6" fmla="*/ 1729289 h 4381739"/>
                <a:gd name="connsiteX7" fmla="*/ 1883600 w 2531960"/>
                <a:gd name="connsiteY7" fmla="*/ 2342652 h 4381739"/>
                <a:gd name="connsiteX8" fmla="*/ 1534778 w 2531960"/>
                <a:gd name="connsiteY8" fmla="*/ 2707285 h 4381739"/>
                <a:gd name="connsiteX9" fmla="*/ 1473886 w 2531960"/>
                <a:gd name="connsiteY9" fmla="*/ 3060942 h 4381739"/>
                <a:gd name="connsiteX10" fmla="*/ 1473886 w 2531960"/>
                <a:gd name="connsiteY10" fmla="*/ 3099620 h 4381739"/>
                <a:gd name="connsiteX11" fmla="*/ 1340996 w 2531960"/>
                <a:gd name="connsiteY11" fmla="*/ 3232249 h 4381739"/>
                <a:gd name="connsiteX12" fmla="*/ 1008833 w 2531960"/>
                <a:gd name="connsiteY12" fmla="*/ 3232249 h 4381739"/>
                <a:gd name="connsiteX13" fmla="*/ 881431 w 2531960"/>
                <a:gd name="connsiteY13" fmla="*/ 3099620 h 4381739"/>
                <a:gd name="connsiteX14" fmla="*/ 881431 w 2531960"/>
                <a:gd name="connsiteY14" fmla="*/ 3099620 h 4381739"/>
                <a:gd name="connsiteX15" fmla="*/ 953299 w 2531960"/>
                <a:gd name="connsiteY15" fmla="*/ 2452806 h 4381739"/>
                <a:gd name="connsiteX16" fmla="*/ 1313163 w 2531960"/>
                <a:gd name="connsiteY16" fmla="*/ 2027346 h 4381739"/>
                <a:gd name="connsiteX17" fmla="*/ 1700728 w 2531960"/>
                <a:gd name="connsiteY17" fmla="*/ 1612928 h 4381739"/>
                <a:gd name="connsiteX18" fmla="*/ 1811797 w 2531960"/>
                <a:gd name="connsiteY18" fmla="*/ 1176426 h 4381739"/>
                <a:gd name="connsiteX19" fmla="*/ 1662312 w 2531960"/>
                <a:gd name="connsiteY19" fmla="*/ 717777 h 4381739"/>
                <a:gd name="connsiteX20" fmla="*/ 1252598 w 2531960"/>
                <a:gd name="connsiteY20" fmla="*/ 563064 h 4381739"/>
                <a:gd name="connsiteX21" fmla="*/ 610357 w 2531960"/>
                <a:gd name="connsiteY21" fmla="*/ 1314413 h 4381739"/>
                <a:gd name="connsiteX22" fmla="*/ 460871 w 2531960"/>
                <a:gd name="connsiteY22" fmla="*/ 1424960 h 4381739"/>
                <a:gd name="connsiteX23" fmla="*/ 953430 w 2531960"/>
                <a:gd name="connsiteY23" fmla="*/ 3602436 h 4381739"/>
                <a:gd name="connsiteX24" fmla="*/ 1396334 w 2531960"/>
                <a:gd name="connsiteY24" fmla="*/ 3602436 h 4381739"/>
                <a:gd name="connsiteX25" fmla="*/ 1529225 w 2531960"/>
                <a:gd name="connsiteY25" fmla="*/ 3735065 h 4381739"/>
                <a:gd name="connsiteX26" fmla="*/ 1529225 w 2531960"/>
                <a:gd name="connsiteY26" fmla="*/ 4248923 h 4381739"/>
                <a:gd name="connsiteX27" fmla="*/ 1396334 w 2531960"/>
                <a:gd name="connsiteY27" fmla="*/ 4381552 h 4381739"/>
                <a:gd name="connsiteX28" fmla="*/ 953430 w 2531960"/>
                <a:gd name="connsiteY28" fmla="*/ 4381552 h 4381739"/>
                <a:gd name="connsiteX29" fmla="*/ 826092 w 2531960"/>
                <a:gd name="connsiteY29" fmla="*/ 4248923 h 4381739"/>
                <a:gd name="connsiteX30" fmla="*/ 826092 w 2531960"/>
                <a:gd name="connsiteY30" fmla="*/ 3735065 h 4381739"/>
                <a:gd name="connsiteX31" fmla="*/ 953430 w 2531960"/>
                <a:gd name="connsiteY31" fmla="*/ 3602436 h 438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31960" h="4381739">
                  <a:moveTo>
                    <a:pt x="460675" y="1425417"/>
                  </a:moveTo>
                  <a:lnTo>
                    <a:pt x="106365" y="1359102"/>
                  </a:lnTo>
                  <a:cubicBezTo>
                    <a:pt x="34497" y="1342507"/>
                    <a:pt x="-9931" y="1281746"/>
                    <a:pt x="1110" y="1215366"/>
                  </a:cubicBezTo>
                  <a:cubicBezTo>
                    <a:pt x="106365" y="403190"/>
                    <a:pt x="538162" y="-187"/>
                    <a:pt x="1296699" y="-187"/>
                  </a:cubicBezTo>
                  <a:cubicBezTo>
                    <a:pt x="1673223" y="-187"/>
                    <a:pt x="1977682" y="104806"/>
                    <a:pt x="2199167" y="320280"/>
                  </a:cubicBezTo>
                  <a:cubicBezTo>
                    <a:pt x="2420652" y="535754"/>
                    <a:pt x="2531394" y="823357"/>
                    <a:pt x="2531394" y="1187794"/>
                  </a:cubicBezTo>
                  <a:cubicBezTo>
                    <a:pt x="2531394" y="1364590"/>
                    <a:pt x="2492650" y="1547135"/>
                    <a:pt x="2415098" y="1729289"/>
                  </a:cubicBezTo>
                  <a:cubicBezTo>
                    <a:pt x="2337611" y="1906085"/>
                    <a:pt x="2160424" y="2110537"/>
                    <a:pt x="1883600" y="2342652"/>
                  </a:cubicBezTo>
                  <a:cubicBezTo>
                    <a:pt x="1689817" y="2497364"/>
                    <a:pt x="1573522" y="2618906"/>
                    <a:pt x="1534778" y="2707285"/>
                  </a:cubicBezTo>
                  <a:cubicBezTo>
                    <a:pt x="1490482" y="2795748"/>
                    <a:pt x="1473886" y="2917270"/>
                    <a:pt x="1473886" y="3060942"/>
                  </a:cubicBezTo>
                  <a:lnTo>
                    <a:pt x="1473886" y="3099620"/>
                  </a:lnTo>
                  <a:cubicBezTo>
                    <a:pt x="1472841" y="3172527"/>
                    <a:pt x="1413909" y="3231334"/>
                    <a:pt x="1340996" y="3232249"/>
                  </a:cubicBezTo>
                  <a:lnTo>
                    <a:pt x="1008833" y="3232249"/>
                  </a:lnTo>
                  <a:cubicBezTo>
                    <a:pt x="936965" y="3232249"/>
                    <a:pt x="881431" y="3171488"/>
                    <a:pt x="881431" y="3099620"/>
                  </a:cubicBezTo>
                  <a:lnTo>
                    <a:pt x="881431" y="3099620"/>
                  </a:lnTo>
                  <a:cubicBezTo>
                    <a:pt x="881431" y="2790194"/>
                    <a:pt x="903579" y="2574720"/>
                    <a:pt x="953299" y="2452806"/>
                  </a:cubicBezTo>
                  <a:cubicBezTo>
                    <a:pt x="1003018" y="2330891"/>
                    <a:pt x="1119380" y="2187612"/>
                    <a:pt x="1313163" y="2027346"/>
                  </a:cubicBezTo>
                  <a:cubicBezTo>
                    <a:pt x="1501457" y="1861592"/>
                    <a:pt x="1628795" y="1723474"/>
                    <a:pt x="1700728" y="1612928"/>
                  </a:cubicBezTo>
                  <a:cubicBezTo>
                    <a:pt x="1772597" y="1496893"/>
                    <a:pt x="1811797" y="1347734"/>
                    <a:pt x="1811797" y="1176426"/>
                  </a:cubicBezTo>
                  <a:cubicBezTo>
                    <a:pt x="1811797" y="971994"/>
                    <a:pt x="1762012" y="817085"/>
                    <a:pt x="1662312" y="717777"/>
                  </a:cubicBezTo>
                  <a:cubicBezTo>
                    <a:pt x="1562676" y="612849"/>
                    <a:pt x="1424232" y="563064"/>
                    <a:pt x="1252598" y="563064"/>
                  </a:cubicBezTo>
                  <a:cubicBezTo>
                    <a:pt x="881627" y="563064"/>
                    <a:pt x="671118" y="811728"/>
                    <a:pt x="610357" y="1314413"/>
                  </a:cubicBezTo>
                  <a:cubicBezTo>
                    <a:pt x="604804" y="1386281"/>
                    <a:pt x="532870" y="1441489"/>
                    <a:pt x="460871" y="1424960"/>
                  </a:cubicBezTo>
                  <a:close/>
                  <a:moveTo>
                    <a:pt x="953430" y="3602436"/>
                  </a:moveTo>
                  <a:lnTo>
                    <a:pt x="1396334" y="3602436"/>
                  </a:lnTo>
                  <a:cubicBezTo>
                    <a:pt x="1469248" y="3603350"/>
                    <a:pt x="1528179" y="3662158"/>
                    <a:pt x="1529225" y="3735065"/>
                  </a:cubicBezTo>
                  <a:lnTo>
                    <a:pt x="1529225" y="4248923"/>
                  </a:lnTo>
                  <a:cubicBezTo>
                    <a:pt x="1528179" y="4321830"/>
                    <a:pt x="1469248" y="4380638"/>
                    <a:pt x="1396334" y="4381552"/>
                  </a:cubicBezTo>
                  <a:lnTo>
                    <a:pt x="953430" y="4381552"/>
                  </a:lnTo>
                  <a:cubicBezTo>
                    <a:pt x="881561" y="4381552"/>
                    <a:pt x="826092" y="4320791"/>
                    <a:pt x="826092" y="4248923"/>
                  </a:cubicBezTo>
                  <a:lnTo>
                    <a:pt x="826092" y="3735065"/>
                  </a:lnTo>
                  <a:cubicBezTo>
                    <a:pt x="826092" y="3663197"/>
                    <a:pt x="881431" y="3602436"/>
                    <a:pt x="953430" y="3602436"/>
                  </a:cubicBezTo>
                  <a:close/>
                </a:path>
              </a:pathLst>
            </a:custGeom>
            <a:solidFill>
              <a:srgbClr val="B2BFD8"/>
            </a:solidFill>
            <a:ln w="6531" cap="flat">
              <a:noFill/>
              <a:prstDash val="solid"/>
              <a:miter/>
            </a:ln>
          </p:spPr>
          <p:txBody>
            <a:bodyPr rtlCol="0" anchor="ctr"/>
            <a:lstStyle/>
            <a:p>
              <a:endParaRPr lang="zh-CN" altLang="en-US"/>
            </a:p>
          </p:txBody>
        </p:sp>
        <p:sp>
          <p:nvSpPr>
            <p:cNvPr id="17" name="任意多边形 14">
              <a:extLst>
                <a:ext uri="{FF2B5EF4-FFF2-40B4-BE49-F238E27FC236}">
                  <a16:creationId xmlns:a16="http://schemas.microsoft.com/office/drawing/2014/main" id="{6A2C6F5B-F6F2-4683-8FEC-2B29AFB2D8AF}"/>
                </a:ext>
              </a:extLst>
            </p:cNvPr>
            <p:cNvSpPr/>
            <p:nvPr/>
          </p:nvSpPr>
          <p:spPr>
            <a:xfrm>
              <a:off x="5369598" y="2535638"/>
              <a:ext cx="1126576" cy="566623"/>
            </a:xfrm>
            <a:custGeom>
              <a:avLst/>
              <a:gdLst>
                <a:gd name="connsiteX0" fmla="*/ 1126010 w 1126576"/>
                <a:gd name="connsiteY0" fmla="*/ 403165 h 566623"/>
                <a:gd name="connsiteX1" fmla="*/ 845071 w 1126576"/>
                <a:gd name="connsiteY1" fmla="*/ 233294 h 566623"/>
                <a:gd name="connsiteX2" fmla="*/ 508989 w 1126576"/>
                <a:gd name="connsiteY2" fmla="*/ 167960 h 566623"/>
                <a:gd name="connsiteX3" fmla="*/ 365644 w 1126576"/>
                <a:gd name="connsiteY3" fmla="*/ 143916 h 566623"/>
                <a:gd name="connsiteX4" fmla="*/ 220667 w 1126576"/>
                <a:gd name="connsiteY4" fmla="*/ 39381 h 566623"/>
                <a:gd name="connsiteX5" fmla="*/ 210409 w 1126576"/>
                <a:gd name="connsiteY5" fmla="*/ 19323 h 566623"/>
                <a:gd name="connsiteX6" fmla="*/ 205901 w 1126576"/>
                <a:gd name="connsiteY6" fmla="*/ 18604 h 566623"/>
                <a:gd name="connsiteX7" fmla="*/ 97903 w 1126576"/>
                <a:gd name="connsiteY7" fmla="*/ 3512 h 566623"/>
                <a:gd name="connsiteX8" fmla="*/ 47595 w 1126576"/>
                <a:gd name="connsiteY8" fmla="*/ 94001 h 566623"/>
                <a:gd name="connsiteX9" fmla="*/ 11334 w 1126576"/>
                <a:gd name="connsiteY9" fmla="*/ 56499 h 566623"/>
                <a:gd name="connsiteX10" fmla="*/ 2841 w 1126576"/>
                <a:gd name="connsiteY10" fmla="*/ 177956 h 566623"/>
                <a:gd name="connsiteX11" fmla="*/ 103652 w 1126576"/>
                <a:gd name="connsiteY11" fmla="*/ 237410 h 566623"/>
                <a:gd name="connsiteX12" fmla="*/ 313834 w 1126576"/>
                <a:gd name="connsiteY12" fmla="*/ 275174 h 566623"/>
                <a:gd name="connsiteX13" fmla="*/ 721653 w 1126576"/>
                <a:gd name="connsiteY13" fmla="*/ 472354 h 566623"/>
                <a:gd name="connsiteX14" fmla="*/ 997627 w 1126576"/>
                <a:gd name="connsiteY14" fmla="*/ 566436 h 56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6576" h="566623">
                  <a:moveTo>
                    <a:pt x="1126010" y="403165"/>
                  </a:moveTo>
                  <a:cubicBezTo>
                    <a:pt x="1093343" y="318229"/>
                    <a:pt x="912104" y="252568"/>
                    <a:pt x="845071" y="233294"/>
                  </a:cubicBezTo>
                  <a:cubicBezTo>
                    <a:pt x="731519" y="200627"/>
                    <a:pt x="599216" y="171292"/>
                    <a:pt x="508989" y="167960"/>
                  </a:cubicBezTo>
                  <a:cubicBezTo>
                    <a:pt x="460269" y="167241"/>
                    <a:pt x="411934" y="159133"/>
                    <a:pt x="365644" y="143916"/>
                  </a:cubicBezTo>
                  <a:cubicBezTo>
                    <a:pt x="337616" y="78582"/>
                    <a:pt x="220667" y="39381"/>
                    <a:pt x="220667" y="39381"/>
                  </a:cubicBezTo>
                  <a:cubicBezTo>
                    <a:pt x="223365" y="31011"/>
                    <a:pt x="218778" y="22034"/>
                    <a:pt x="210409" y="19323"/>
                  </a:cubicBezTo>
                  <a:cubicBezTo>
                    <a:pt x="208952" y="18853"/>
                    <a:pt x="207430" y="18611"/>
                    <a:pt x="205901" y="18604"/>
                  </a:cubicBezTo>
                  <a:cubicBezTo>
                    <a:pt x="185909" y="16252"/>
                    <a:pt x="128479" y="-9620"/>
                    <a:pt x="97903" y="3512"/>
                  </a:cubicBezTo>
                  <a:cubicBezTo>
                    <a:pt x="67326" y="16644"/>
                    <a:pt x="47595" y="94001"/>
                    <a:pt x="47595" y="94001"/>
                  </a:cubicBezTo>
                  <a:cubicBezTo>
                    <a:pt x="37076" y="48266"/>
                    <a:pt x="11334" y="56499"/>
                    <a:pt x="11334" y="56499"/>
                  </a:cubicBezTo>
                  <a:cubicBezTo>
                    <a:pt x="11334" y="56499"/>
                    <a:pt x="-8266" y="153586"/>
                    <a:pt x="2841" y="177956"/>
                  </a:cubicBezTo>
                  <a:cubicBezTo>
                    <a:pt x="7153" y="187495"/>
                    <a:pt x="51777" y="215262"/>
                    <a:pt x="103652" y="237410"/>
                  </a:cubicBezTo>
                  <a:cubicBezTo>
                    <a:pt x="158076" y="260474"/>
                    <a:pt x="313834" y="275174"/>
                    <a:pt x="313834" y="275174"/>
                  </a:cubicBezTo>
                  <a:cubicBezTo>
                    <a:pt x="313834" y="275174"/>
                    <a:pt x="638940" y="432827"/>
                    <a:pt x="721653" y="472354"/>
                  </a:cubicBezTo>
                  <a:cubicBezTo>
                    <a:pt x="830893" y="524622"/>
                    <a:pt x="997627" y="566436"/>
                    <a:pt x="997627" y="566436"/>
                  </a:cubicBezTo>
                </a:path>
              </a:pathLst>
            </a:custGeom>
            <a:solidFill>
              <a:srgbClr val="FCB9AE"/>
            </a:solidFill>
            <a:ln w="6531" cap="flat">
              <a:noFill/>
              <a:prstDash val="solid"/>
              <a:miter/>
            </a:ln>
          </p:spPr>
          <p:txBody>
            <a:bodyPr rtlCol="0" anchor="ctr"/>
            <a:lstStyle/>
            <a:p>
              <a:endParaRPr lang="zh-CN" altLang="en-US"/>
            </a:p>
          </p:txBody>
        </p:sp>
        <p:sp>
          <p:nvSpPr>
            <p:cNvPr id="18" name="任意多边形 15">
              <a:extLst>
                <a:ext uri="{FF2B5EF4-FFF2-40B4-BE49-F238E27FC236}">
                  <a16:creationId xmlns:a16="http://schemas.microsoft.com/office/drawing/2014/main" id="{F96B6FB7-2243-45DE-8814-6CF616C5380D}"/>
                </a:ext>
              </a:extLst>
            </p:cNvPr>
            <p:cNvSpPr/>
            <p:nvPr/>
          </p:nvSpPr>
          <p:spPr>
            <a:xfrm>
              <a:off x="5517330" y="2575728"/>
              <a:ext cx="81668" cy="94212"/>
            </a:xfrm>
            <a:custGeom>
              <a:avLst/>
              <a:gdLst>
                <a:gd name="connsiteX0" fmla="*/ 81102 w 81668"/>
                <a:gd name="connsiteY0" fmla="*/ -187 h 94212"/>
                <a:gd name="connsiteX1" fmla="*/ 57843 w 81668"/>
                <a:gd name="connsiteY1" fmla="*/ 17192 h 94212"/>
                <a:gd name="connsiteX2" fmla="*/ 42162 w 81668"/>
                <a:gd name="connsiteY2" fmla="*/ 54237 h 94212"/>
                <a:gd name="connsiteX3" fmla="*/ -567 w 81668"/>
                <a:gd name="connsiteY3" fmla="*/ 94026 h 94212"/>
              </a:gdLst>
              <a:ahLst/>
              <a:cxnLst>
                <a:cxn ang="0">
                  <a:pos x="connsiteX0" y="connsiteY0"/>
                </a:cxn>
                <a:cxn ang="0">
                  <a:pos x="connsiteX1" y="connsiteY1"/>
                </a:cxn>
                <a:cxn ang="0">
                  <a:pos x="connsiteX2" y="connsiteY2"/>
                </a:cxn>
                <a:cxn ang="0">
                  <a:pos x="connsiteX3" y="connsiteY3"/>
                </a:cxn>
              </a:cxnLst>
              <a:rect l="l" t="t" r="r" b="b"/>
              <a:pathLst>
                <a:path w="81668" h="94212">
                  <a:moveTo>
                    <a:pt x="81102" y="-187"/>
                  </a:moveTo>
                  <a:cubicBezTo>
                    <a:pt x="75489" y="8026"/>
                    <a:pt x="67309" y="14134"/>
                    <a:pt x="57843" y="17192"/>
                  </a:cubicBezTo>
                  <a:cubicBezTo>
                    <a:pt x="57843" y="17192"/>
                    <a:pt x="66467" y="44829"/>
                    <a:pt x="42162" y="54237"/>
                  </a:cubicBezTo>
                  <a:cubicBezTo>
                    <a:pt x="42162" y="54237"/>
                    <a:pt x="57451" y="93960"/>
                    <a:pt x="-567" y="94026"/>
                  </a:cubicBezTo>
                </a:path>
              </a:pathLst>
            </a:custGeom>
            <a:noFill/>
            <a:ln w="1633" cap="rnd">
              <a:solidFill>
                <a:srgbClr val="263238"/>
              </a:solidFill>
              <a:prstDash val="solid"/>
              <a:round/>
            </a:ln>
          </p:spPr>
          <p:txBody>
            <a:bodyPr rtlCol="0" anchor="ctr"/>
            <a:lstStyle/>
            <a:p>
              <a:endParaRPr lang="zh-CN" altLang="en-US"/>
            </a:p>
          </p:txBody>
        </p:sp>
        <p:sp>
          <p:nvSpPr>
            <p:cNvPr id="19" name="任意多边形 16">
              <a:extLst>
                <a:ext uri="{FF2B5EF4-FFF2-40B4-BE49-F238E27FC236}">
                  <a16:creationId xmlns:a16="http://schemas.microsoft.com/office/drawing/2014/main" id="{45E40D50-2B22-4D3A-AA43-8FCE78743B8B}"/>
                </a:ext>
              </a:extLst>
            </p:cNvPr>
            <p:cNvSpPr/>
            <p:nvPr/>
          </p:nvSpPr>
          <p:spPr>
            <a:xfrm>
              <a:off x="5471465" y="2602909"/>
              <a:ext cx="84935" cy="26067"/>
            </a:xfrm>
            <a:custGeom>
              <a:avLst/>
              <a:gdLst>
                <a:gd name="connsiteX0" fmla="*/ 84368 w 84935"/>
                <a:gd name="connsiteY0" fmla="*/ 25880 h 26067"/>
                <a:gd name="connsiteX1" fmla="*/ -567 w 84935"/>
                <a:gd name="connsiteY1" fmla="*/ 138 h 26067"/>
              </a:gdLst>
              <a:ahLst/>
              <a:cxnLst>
                <a:cxn ang="0">
                  <a:pos x="connsiteX0" y="connsiteY0"/>
                </a:cxn>
                <a:cxn ang="0">
                  <a:pos x="connsiteX1" y="connsiteY1"/>
                </a:cxn>
              </a:cxnLst>
              <a:rect l="l" t="t" r="r" b="b"/>
              <a:pathLst>
                <a:path w="84935" h="26067">
                  <a:moveTo>
                    <a:pt x="84368" y="25880"/>
                  </a:moveTo>
                  <a:cubicBezTo>
                    <a:pt x="84368" y="25880"/>
                    <a:pt x="19818" y="-3586"/>
                    <a:pt x="-567" y="138"/>
                  </a:cubicBezTo>
                </a:path>
              </a:pathLst>
            </a:custGeom>
            <a:noFill/>
            <a:ln w="1633" cap="rnd">
              <a:solidFill>
                <a:srgbClr val="263238"/>
              </a:solidFill>
              <a:prstDash val="solid"/>
              <a:round/>
            </a:ln>
          </p:spPr>
          <p:txBody>
            <a:bodyPr rtlCol="0" anchor="ctr"/>
            <a:lstStyle/>
            <a:p>
              <a:endParaRPr lang="zh-CN" altLang="en-US"/>
            </a:p>
          </p:txBody>
        </p:sp>
        <p:sp>
          <p:nvSpPr>
            <p:cNvPr id="20" name="任意多边形 17">
              <a:extLst>
                <a:ext uri="{FF2B5EF4-FFF2-40B4-BE49-F238E27FC236}">
                  <a16:creationId xmlns:a16="http://schemas.microsoft.com/office/drawing/2014/main" id="{451F044F-B2CF-4654-9D54-722C20B2F0AA}"/>
                </a:ext>
              </a:extLst>
            </p:cNvPr>
            <p:cNvSpPr/>
            <p:nvPr/>
          </p:nvSpPr>
          <p:spPr>
            <a:xfrm>
              <a:off x="5490412" y="2561598"/>
              <a:ext cx="77029" cy="31117"/>
            </a:xfrm>
            <a:custGeom>
              <a:avLst/>
              <a:gdLst>
                <a:gd name="connsiteX0" fmla="*/ 76463 w 77029"/>
                <a:gd name="connsiteY0" fmla="*/ 30931 h 31117"/>
                <a:gd name="connsiteX1" fmla="*/ -567 w 77029"/>
                <a:gd name="connsiteY1" fmla="*/ 1008 h 31117"/>
              </a:gdLst>
              <a:ahLst/>
              <a:cxnLst>
                <a:cxn ang="0">
                  <a:pos x="connsiteX0" y="connsiteY0"/>
                </a:cxn>
                <a:cxn ang="0">
                  <a:pos x="connsiteX1" y="connsiteY1"/>
                </a:cxn>
              </a:cxnLst>
              <a:rect l="l" t="t" r="r" b="b"/>
              <a:pathLst>
                <a:path w="77029" h="31117">
                  <a:moveTo>
                    <a:pt x="76463" y="30931"/>
                  </a:moveTo>
                  <a:cubicBezTo>
                    <a:pt x="76463" y="30931"/>
                    <a:pt x="17661" y="-7355"/>
                    <a:pt x="-567" y="1008"/>
                  </a:cubicBezTo>
                </a:path>
              </a:pathLst>
            </a:custGeom>
            <a:noFill/>
            <a:ln w="1633" cap="rnd">
              <a:solidFill>
                <a:srgbClr val="263238"/>
              </a:solidFill>
              <a:prstDash val="solid"/>
              <a:round/>
            </a:ln>
          </p:spPr>
          <p:txBody>
            <a:bodyPr rtlCol="0" anchor="ctr"/>
            <a:lstStyle/>
            <a:p>
              <a:endParaRPr lang="zh-CN" altLang="en-US"/>
            </a:p>
          </p:txBody>
        </p:sp>
        <p:sp>
          <p:nvSpPr>
            <p:cNvPr id="21" name="任意多边形 18">
              <a:extLst>
                <a:ext uri="{FF2B5EF4-FFF2-40B4-BE49-F238E27FC236}">
                  <a16:creationId xmlns:a16="http://schemas.microsoft.com/office/drawing/2014/main" id="{72CF4175-249F-46F2-904F-DB9F9C83854B}"/>
                </a:ext>
              </a:extLst>
            </p:cNvPr>
            <p:cNvSpPr/>
            <p:nvPr/>
          </p:nvSpPr>
          <p:spPr>
            <a:xfrm>
              <a:off x="5409920" y="2628715"/>
              <a:ext cx="16236" cy="68536"/>
            </a:xfrm>
            <a:custGeom>
              <a:avLst/>
              <a:gdLst>
                <a:gd name="connsiteX0" fmla="*/ -567 w 16236"/>
                <a:gd name="connsiteY0" fmla="*/ 68349 h 68536"/>
                <a:gd name="connsiteX1" fmla="*/ 13611 w 16236"/>
                <a:gd name="connsiteY1" fmla="*/ -187 h 68536"/>
              </a:gdLst>
              <a:ahLst/>
              <a:cxnLst>
                <a:cxn ang="0">
                  <a:pos x="connsiteX0" y="connsiteY0"/>
                </a:cxn>
                <a:cxn ang="0">
                  <a:pos x="connsiteX1" y="connsiteY1"/>
                </a:cxn>
              </a:cxnLst>
              <a:rect l="l" t="t" r="r" b="b"/>
              <a:pathLst>
                <a:path w="16236" h="68536">
                  <a:moveTo>
                    <a:pt x="-567" y="68349"/>
                  </a:moveTo>
                  <a:cubicBezTo>
                    <a:pt x="-567" y="68349"/>
                    <a:pt x="22562" y="33068"/>
                    <a:pt x="13611" y="-187"/>
                  </a:cubicBezTo>
                </a:path>
              </a:pathLst>
            </a:custGeom>
            <a:noFill/>
            <a:ln w="1633" cap="rnd">
              <a:solidFill>
                <a:srgbClr val="263238"/>
              </a:solidFill>
              <a:prstDash val="solid"/>
              <a:round/>
            </a:ln>
          </p:spPr>
          <p:txBody>
            <a:bodyPr rtlCol="0" anchor="ctr"/>
            <a:lstStyle/>
            <a:p>
              <a:endParaRPr lang="zh-CN" altLang="en-US"/>
            </a:p>
          </p:txBody>
        </p:sp>
        <p:sp>
          <p:nvSpPr>
            <p:cNvPr id="22" name="任意多边形 19">
              <a:extLst>
                <a:ext uri="{FF2B5EF4-FFF2-40B4-BE49-F238E27FC236}">
                  <a16:creationId xmlns:a16="http://schemas.microsoft.com/office/drawing/2014/main" id="{0D3FF6C6-62BA-413F-8F9F-817C08F32D0A}"/>
                </a:ext>
              </a:extLst>
            </p:cNvPr>
            <p:cNvSpPr/>
            <p:nvPr/>
          </p:nvSpPr>
          <p:spPr>
            <a:xfrm>
              <a:off x="5413579" y="2685033"/>
              <a:ext cx="36391" cy="11041"/>
            </a:xfrm>
            <a:custGeom>
              <a:avLst/>
              <a:gdLst>
                <a:gd name="connsiteX0" fmla="*/ -567 w 36391"/>
                <a:gd name="connsiteY0" fmla="*/ -187 h 11041"/>
                <a:gd name="connsiteX1" fmla="*/ 35825 w 36391"/>
                <a:gd name="connsiteY1" fmla="*/ 10855 h 11041"/>
              </a:gdLst>
              <a:ahLst/>
              <a:cxnLst>
                <a:cxn ang="0">
                  <a:pos x="connsiteX0" y="connsiteY0"/>
                </a:cxn>
                <a:cxn ang="0">
                  <a:pos x="connsiteX1" y="connsiteY1"/>
                </a:cxn>
              </a:cxnLst>
              <a:rect l="l" t="t" r="r" b="b"/>
              <a:pathLst>
                <a:path w="36391" h="11041">
                  <a:moveTo>
                    <a:pt x="-567" y="-187"/>
                  </a:moveTo>
                  <a:cubicBezTo>
                    <a:pt x="11122" y="4824"/>
                    <a:pt x="23326" y="8529"/>
                    <a:pt x="35825" y="10855"/>
                  </a:cubicBezTo>
                </a:path>
              </a:pathLst>
            </a:custGeom>
            <a:noFill/>
            <a:ln w="1633" cap="rnd">
              <a:solidFill>
                <a:srgbClr val="263238"/>
              </a:solidFill>
              <a:prstDash val="solid"/>
              <a:round/>
            </a:ln>
          </p:spPr>
          <p:txBody>
            <a:bodyPr rtlCol="0" anchor="ctr"/>
            <a:lstStyle/>
            <a:p>
              <a:endParaRPr lang="zh-CN" altLang="en-US"/>
            </a:p>
          </p:txBody>
        </p:sp>
        <p:sp>
          <p:nvSpPr>
            <p:cNvPr id="23" name="任意多边形 20">
              <a:extLst>
                <a:ext uri="{FF2B5EF4-FFF2-40B4-BE49-F238E27FC236}">
                  <a16:creationId xmlns:a16="http://schemas.microsoft.com/office/drawing/2014/main" id="{2740569B-D3BB-4262-976B-F569471A2BDF}"/>
                </a:ext>
              </a:extLst>
            </p:cNvPr>
            <p:cNvSpPr/>
            <p:nvPr/>
          </p:nvSpPr>
          <p:spPr>
            <a:xfrm>
              <a:off x="5426450" y="2602858"/>
              <a:ext cx="281396" cy="184554"/>
            </a:xfrm>
            <a:custGeom>
              <a:avLst/>
              <a:gdLst>
                <a:gd name="connsiteX0" fmla="*/ 280830 w 281396"/>
                <a:gd name="connsiteY0" fmla="*/ 119229 h 184554"/>
                <a:gd name="connsiteX1" fmla="*/ 139446 w 281396"/>
                <a:gd name="connsiteY1" fmla="*/ 62322 h 184554"/>
                <a:gd name="connsiteX2" fmla="*/ 84368 w 281396"/>
                <a:gd name="connsiteY2" fmla="*/ 65524 h 184554"/>
                <a:gd name="connsiteX3" fmla="*/ -567 w 281396"/>
                <a:gd name="connsiteY3" fmla="*/ 4371 h 184554"/>
                <a:gd name="connsiteX4" fmla="*/ 51701 w 281396"/>
                <a:gd name="connsiteY4" fmla="*/ 128180 h 184554"/>
                <a:gd name="connsiteX5" fmla="*/ 194000 w 281396"/>
                <a:gd name="connsiteY5" fmla="*/ 184368 h 18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554">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503" y="162311"/>
                    <a:pt x="141614" y="182101"/>
                    <a:pt x="194000" y="184368"/>
                  </a:cubicBezTo>
                </a:path>
              </a:pathLst>
            </a:custGeom>
            <a:solidFill>
              <a:srgbClr val="FCB9AE"/>
            </a:solidFill>
            <a:ln w="6531" cap="flat">
              <a:noFill/>
              <a:prstDash val="solid"/>
              <a:miter/>
            </a:ln>
          </p:spPr>
          <p:txBody>
            <a:bodyPr rtlCol="0" anchor="ctr"/>
            <a:lstStyle/>
            <a:p>
              <a:endParaRPr lang="zh-CN" altLang="en-US"/>
            </a:p>
          </p:txBody>
        </p:sp>
        <p:sp>
          <p:nvSpPr>
            <p:cNvPr id="24" name="任意多边形 21">
              <a:extLst>
                <a:ext uri="{FF2B5EF4-FFF2-40B4-BE49-F238E27FC236}">
                  <a16:creationId xmlns:a16="http://schemas.microsoft.com/office/drawing/2014/main" id="{0CE46352-93D4-4CA2-AC61-BB94A89216B8}"/>
                </a:ext>
              </a:extLst>
            </p:cNvPr>
            <p:cNvSpPr/>
            <p:nvPr/>
          </p:nvSpPr>
          <p:spPr>
            <a:xfrm>
              <a:off x="5426450" y="2602858"/>
              <a:ext cx="281396" cy="184489"/>
            </a:xfrm>
            <a:custGeom>
              <a:avLst/>
              <a:gdLst>
                <a:gd name="connsiteX0" fmla="*/ 280830 w 281396"/>
                <a:gd name="connsiteY0" fmla="*/ 119229 h 184489"/>
                <a:gd name="connsiteX1" fmla="*/ 139446 w 281396"/>
                <a:gd name="connsiteY1" fmla="*/ 62322 h 184489"/>
                <a:gd name="connsiteX2" fmla="*/ 84368 w 281396"/>
                <a:gd name="connsiteY2" fmla="*/ 65524 h 184489"/>
                <a:gd name="connsiteX3" fmla="*/ -567 w 281396"/>
                <a:gd name="connsiteY3" fmla="*/ 4371 h 184489"/>
                <a:gd name="connsiteX4" fmla="*/ 51701 w 281396"/>
                <a:gd name="connsiteY4" fmla="*/ 128180 h 184489"/>
                <a:gd name="connsiteX5" fmla="*/ 194000 w 281396"/>
                <a:gd name="connsiteY5" fmla="*/ 184302 h 18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489">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496" y="162324"/>
                    <a:pt x="141614" y="182087"/>
                    <a:pt x="194000" y="184302"/>
                  </a:cubicBezTo>
                </a:path>
              </a:pathLst>
            </a:custGeom>
            <a:noFill/>
            <a:ln w="1633" cap="rnd">
              <a:solidFill>
                <a:srgbClr val="263238"/>
              </a:solidFill>
              <a:prstDash val="solid"/>
              <a:round/>
            </a:ln>
          </p:spPr>
          <p:txBody>
            <a:bodyPr rtlCol="0" anchor="ctr"/>
            <a:lstStyle/>
            <a:p>
              <a:endParaRPr lang="zh-CN" altLang="en-US"/>
            </a:p>
          </p:txBody>
        </p:sp>
        <p:sp>
          <p:nvSpPr>
            <p:cNvPr id="25" name="任意多边形 22">
              <a:extLst>
                <a:ext uri="{FF2B5EF4-FFF2-40B4-BE49-F238E27FC236}">
                  <a16:creationId xmlns:a16="http://schemas.microsoft.com/office/drawing/2014/main" id="{7A1DB422-52AE-4B7F-B84C-34C785B79C89}"/>
                </a:ext>
              </a:extLst>
            </p:cNvPr>
            <p:cNvSpPr/>
            <p:nvPr/>
          </p:nvSpPr>
          <p:spPr>
            <a:xfrm>
              <a:off x="5831329" y="2914263"/>
              <a:ext cx="673276" cy="646908"/>
            </a:xfrm>
            <a:custGeom>
              <a:avLst/>
              <a:gdLst>
                <a:gd name="connsiteX0" fmla="*/ 602473 w 673276"/>
                <a:gd name="connsiteY0" fmla="*/ 1933 h 646908"/>
                <a:gd name="connsiteX1" fmla="*/ 670617 w 673276"/>
                <a:gd name="connsiteY1" fmla="*/ 39873 h 646908"/>
                <a:gd name="connsiteX2" fmla="*/ 671466 w 673276"/>
                <a:gd name="connsiteY2" fmla="*/ 66615 h 646908"/>
                <a:gd name="connsiteX3" fmla="*/ 532173 w 673276"/>
                <a:gd name="connsiteY3" fmla="*/ 350298 h 646908"/>
                <a:gd name="connsiteX4" fmla="*/ 144215 w 673276"/>
                <a:gd name="connsiteY4" fmla="*/ 646722 h 646908"/>
                <a:gd name="connsiteX5" fmla="*/ -567 w 673276"/>
                <a:gd name="connsiteY5" fmla="*/ 303911 h 646908"/>
                <a:gd name="connsiteX6" fmla="*/ 494409 w 673276"/>
                <a:gd name="connsiteY6" fmla="*/ 32641 h 64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6" h="646908">
                  <a:moveTo>
                    <a:pt x="602473" y="1933"/>
                  </a:moveTo>
                  <a:cubicBezTo>
                    <a:pt x="631743" y="-6403"/>
                    <a:pt x="662254" y="10584"/>
                    <a:pt x="670617" y="39873"/>
                  </a:cubicBezTo>
                  <a:cubicBezTo>
                    <a:pt x="673100" y="48582"/>
                    <a:pt x="673361" y="57768"/>
                    <a:pt x="671466" y="66615"/>
                  </a:cubicBezTo>
                  <a:cubicBezTo>
                    <a:pt x="655198" y="142403"/>
                    <a:pt x="617827" y="254452"/>
                    <a:pt x="532173" y="350298"/>
                  </a:cubicBezTo>
                  <a:cubicBezTo>
                    <a:pt x="450831" y="441309"/>
                    <a:pt x="144215" y="646722"/>
                    <a:pt x="144215" y="646722"/>
                  </a:cubicBezTo>
                  <a:lnTo>
                    <a:pt x="-567" y="303911"/>
                  </a:lnTo>
                  <a:cubicBezTo>
                    <a:pt x="106452" y="207476"/>
                    <a:pt x="494409" y="32641"/>
                    <a:pt x="494409" y="32641"/>
                  </a:cubicBezTo>
                  <a:close/>
                </a:path>
              </a:pathLst>
            </a:custGeom>
            <a:solidFill>
              <a:srgbClr val="FCB9AE"/>
            </a:solidFill>
            <a:ln w="6531" cap="flat">
              <a:noFill/>
              <a:prstDash val="solid"/>
              <a:miter/>
            </a:ln>
          </p:spPr>
          <p:txBody>
            <a:bodyPr rtlCol="0" anchor="ctr"/>
            <a:lstStyle/>
            <a:p>
              <a:endParaRPr lang="zh-CN" altLang="en-US"/>
            </a:p>
          </p:txBody>
        </p:sp>
        <p:sp>
          <p:nvSpPr>
            <p:cNvPr id="26" name="任意多边形 23">
              <a:extLst>
                <a:ext uri="{FF2B5EF4-FFF2-40B4-BE49-F238E27FC236}">
                  <a16:creationId xmlns:a16="http://schemas.microsoft.com/office/drawing/2014/main" id="{A451251D-EFAB-4456-9B15-9CBAEBBAAB09}"/>
                </a:ext>
              </a:extLst>
            </p:cNvPr>
            <p:cNvSpPr/>
            <p:nvPr/>
          </p:nvSpPr>
          <p:spPr>
            <a:xfrm>
              <a:off x="4872620" y="3229729"/>
              <a:ext cx="1227561" cy="1800960"/>
            </a:xfrm>
            <a:custGeom>
              <a:avLst/>
              <a:gdLst>
                <a:gd name="connsiteX0" fmla="*/ 27384 w 1227561"/>
                <a:gd name="connsiteY0" fmla="*/ 261152 h 1800960"/>
                <a:gd name="connsiteX1" fmla="*/ 494919 w 1227561"/>
                <a:gd name="connsiteY1" fmla="*/ 104349 h 1800960"/>
                <a:gd name="connsiteX2" fmla="*/ 1110960 w 1227561"/>
                <a:gd name="connsiteY2" fmla="*/ -187 h 1800960"/>
                <a:gd name="connsiteX3" fmla="*/ 1033865 w 1227561"/>
                <a:gd name="connsiteY3" fmla="*/ 1137618 h 1800960"/>
                <a:gd name="connsiteX4" fmla="*/ 1226995 w 1227561"/>
                <a:gd name="connsiteY4" fmla="*/ 1419014 h 1800960"/>
                <a:gd name="connsiteX5" fmla="*/ 175105 w 1227561"/>
                <a:gd name="connsiteY5" fmla="*/ 1799589 h 1800960"/>
                <a:gd name="connsiteX6" fmla="*/ 100363 w 1227561"/>
                <a:gd name="connsiteY6" fmla="*/ 1285143 h 1800960"/>
                <a:gd name="connsiteX7" fmla="*/ 27384 w 1227561"/>
                <a:gd name="connsiteY7" fmla="*/ 261152 h 180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7561" h="1800960">
                  <a:moveTo>
                    <a:pt x="27384" y="261152"/>
                  </a:moveTo>
                  <a:cubicBezTo>
                    <a:pt x="178908" y="196791"/>
                    <a:pt x="335228" y="144360"/>
                    <a:pt x="494919" y="104349"/>
                  </a:cubicBezTo>
                  <a:cubicBezTo>
                    <a:pt x="730124" y="49075"/>
                    <a:pt x="1110960" y="-187"/>
                    <a:pt x="1110960" y="-187"/>
                  </a:cubicBezTo>
                  <a:cubicBezTo>
                    <a:pt x="1110960" y="-187"/>
                    <a:pt x="1006425" y="1073067"/>
                    <a:pt x="1033865" y="1137618"/>
                  </a:cubicBezTo>
                  <a:cubicBezTo>
                    <a:pt x="1061306" y="1202168"/>
                    <a:pt x="1226995" y="1419014"/>
                    <a:pt x="1226995" y="1419014"/>
                  </a:cubicBezTo>
                  <a:cubicBezTo>
                    <a:pt x="1226995" y="1419014"/>
                    <a:pt x="331125" y="1769731"/>
                    <a:pt x="175105" y="1799589"/>
                  </a:cubicBezTo>
                  <a:cubicBezTo>
                    <a:pt x="19086" y="1829447"/>
                    <a:pt x="100363" y="1285143"/>
                    <a:pt x="100363" y="1285143"/>
                  </a:cubicBezTo>
                  <a:cubicBezTo>
                    <a:pt x="100363" y="1285143"/>
                    <a:pt x="-64738" y="593249"/>
                    <a:pt x="27384" y="261152"/>
                  </a:cubicBezTo>
                  <a:close/>
                </a:path>
              </a:pathLst>
            </a:custGeom>
            <a:solidFill>
              <a:srgbClr val="F1C649"/>
            </a:solidFill>
            <a:ln w="6531" cap="flat">
              <a:noFill/>
              <a:prstDash val="solid"/>
              <a:miter/>
            </a:ln>
          </p:spPr>
          <p:txBody>
            <a:bodyPr rtlCol="0" anchor="ctr"/>
            <a:lstStyle/>
            <a:p>
              <a:endParaRPr lang="zh-CN" altLang="en-US"/>
            </a:p>
          </p:txBody>
        </p:sp>
        <p:sp>
          <p:nvSpPr>
            <p:cNvPr id="27" name="任意多边形 24">
              <a:extLst>
                <a:ext uri="{FF2B5EF4-FFF2-40B4-BE49-F238E27FC236}">
                  <a16:creationId xmlns:a16="http://schemas.microsoft.com/office/drawing/2014/main" id="{674068BF-B09C-45DF-8C31-A4DB383227CE}"/>
                </a:ext>
              </a:extLst>
            </p:cNvPr>
            <p:cNvSpPr/>
            <p:nvPr/>
          </p:nvSpPr>
          <p:spPr>
            <a:xfrm>
              <a:off x="5194903" y="3066484"/>
              <a:ext cx="348009" cy="396345"/>
            </a:xfrm>
            <a:custGeom>
              <a:avLst/>
              <a:gdLst>
                <a:gd name="connsiteX0" fmla="*/ 26678 w 348009"/>
                <a:gd name="connsiteY0" fmla="*/ 310062 h 396345"/>
                <a:gd name="connsiteX1" fmla="*/ 61501 w 348009"/>
                <a:gd name="connsiteY1" fmla="*/ 372260 h 396345"/>
                <a:gd name="connsiteX2" fmla="*/ 346230 w 348009"/>
                <a:gd name="connsiteY2" fmla="*/ 320972 h 396345"/>
                <a:gd name="connsiteX3" fmla="*/ 301149 w 348009"/>
                <a:gd name="connsiteY3" fmla="*/ 236037 h 396345"/>
                <a:gd name="connsiteX4" fmla="*/ 333816 w 348009"/>
                <a:gd name="connsiteY4" fmla="*/ 138035 h 396345"/>
                <a:gd name="connsiteX5" fmla="*/ 309316 w 348009"/>
                <a:gd name="connsiteY5" fmla="*/ 40033 h 396345"/>
                <a:gd name="connsiteX6" fmla="*/ -567 w 348009"/>
                <a:gd name="connsiteY6" fmla="*/ 77797 h 396345"/>
                <a:gd name="connsiteX7" fmla="*/ 26678 w 348009"/>
                <a:gd name="connsiteY7" fmla="*/ 310062 h 39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009" h="396345">
                  <a:moveTo>
                    <a:pt x="26678" y="310062"/>
                  </a:moveTo>
                  <a:cubicBezTo>
                    <a:pt x="26678" y="310062"/>
                    <a:pt x="5248" y="350896"/>
                    <a:pt x="61501" y="372260"/>
                  </a:cubicBezTo>
                  <a:cubicBezTo>
                    <a:pt x="207393" y="426749"/>
                    <a:pt x="362760" y="378794"/>
                    <a:pt x="346230" y="320972"/>
                  </a:cubicBezTo>
                  <a:cubicBezTo>
                    <a:pt x="339696" y="298955"/>
                    <a:pt x="306702" y="317248"/>
                    <a:pt x="301149" y="236037"/>
                  </a:cubicBezTo>
                  <a:cubicBezTo>
                    <a:pt x="296445" y="167109"/>
                    <a:pt x="319508" y="157636"/>
                    <a:pt x="333816" y="138035"/>
                  </a:cubicBezTo>
                  <a:cubicBezTo>
                    <a:pt x="349366" y="116148"/>
                    <a:pt x="291610" y="60091"/>
                    <a:pt x="309316" y="40033"/>
                  </a:cubicBezTo>
                  <a:cubicBezTo>
                    <a:pt x="309316" y="40033"/>
                    <a:pt x="171133" y="-71951"/>
                    <a:pt x="-567" y="77797"/>
                  </a:cubicBezTo>
                  <a:cubicBezTo>
                    <a:pt x="-44" y="76490"/>
                    <a:pt x="63788" y="109157"/>
                    <a:pt x="26678" y="310062"/>
                  </a:cubicBezTo>
                  <a:close/>
                </a:path>
              </a:pathLst>
            </a:custGeom>
            <a:solidFill>
              <a:srgbClr val="FCB9AE"/>
            </a:solidFill>
            <a:ln w="6531" cap="flat">
              <a:noFill/>
              <a:prstDash val="solid"/>
              <a:miter/>
            </a:ln>
          </p:spPr>
          <p:txBody>
            <a:bodyPr rtlCol="0" anchor="ctr"/>
            <a:lstStyle/>
            <a:p>
              <a:endParaRPr lang="zh-CN" altLang="en-US"/>
            </a:p>
          </p:txBody>
        </p:sp>
        <p:sp>
          <p:nvSpPr>
            <p:cNvPr id="28" name="任意多边形 25">
              <a:extLst>
                <a:ext uri="{FF2B5EF4-FFF2-40B4-BE49-F238E27FC236}">
                  <a16:creationId xmlns:a16="http://schemas.microsoft.com/office/drawing/2014/main" id="{0A64E218-69D9-42C0-884A-59ED59127ABC}"/>
                </a:ext>
              </a:extLst>
            </p:cNvPr>
            <p:cNvSpPr/>
            <p:nvPr/>
          </p:nvSpPr>
          <p:spPr>
            <a:xfrm>
              <a:off x="4899511" y="4609513"/>
              <a:ext cx="1944319" cy="887040"/>
            </a:xfrm>
            <a:custGeom>
              <a:avLst/>
              <a:gdLst>
                <a:gd name="connsiteX0" fmla="*/ 35773 w 1944319"/>
                <a:gd name="connsiteY0" fmla="*/ 675852 h 887040"/>
                <a:gd name="connsiteX1" fmla="*/ 840044 w 1944319"/>
                <a:gd name="connsiteY1" fmla="*/ 886426 h 887040"/>
                <a:gd name="connsiteX2" fmla="*/ 1865799 w 1944319"/>
                <a:gd name="connsiteY2" fmla="*/ 465343 h 887040"/>
                <a:gd name="connsiteX3" fmla="*/ 1850772 w 1944319"/>
                <a:gd name="connsiteY3" fmla="*/ 42301 h 887040"/>
                <a:gd name="connsiteX4" fmla="*/ 1804319 w 1944319"/>
                <a:gd name="connsiteY4" fmla="*/ 12312 h 887040"/>
                <a:gd name="connsiteX5" fmla="*/ 900870 w 1944319"/>
                <a:gd name="connsiteY5" fmla="*/ 149515 h 887040"/>
                <a:gd name="connsiteX6" fmla="*/ 834359 w 1944319"/>
                <a:gd name="connsiteY6" fmla="*/ 121160 h 887040"/>
                <a:gd name="connsiteX7" fmla="*/ 629600 w 1944319"/>
                <a:gd name="connsiteY7" fmla="*/ 203808 h 887040"/>
                <a:gd name="connsiteX8" fmla="*/ 205382 w 1944319"/>
                <a:gd name="connsiteY8" fmla="*/ 213935 h 887040"/>
                <a:gd name="connsiteX9" fmla="*/ 164221 w 1944319"/>
                <a:gd name="connsiteY9" fmla="*/ 243728 h 887040"/>
                <a:gd name="connsiteX10" fmla="*/ 35773 w 1944319"/>
                <a:gd name="connsiteY10" fmla="*/ 675852 h 88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19" h="887040">
                  <a:moveTo>
                    <a:pt x="35773" y="675852"/>
                  </a:moveTo>
                  <a:cubicBezTo>
                    <a:pt x="126719" y="823247"/>
                    <a:pt x="588178" y="893025"/>
                    <a:pt x="840044" y="886426"/>
                  </a:cubicBezTo>
                  <a:cubicBezTo>
                    <a:pt x="1091909" y="879827"/>
                    <a:pt x="1816733" y="538192"/>
                    <a:pt x="1865799" y="465343"/>
                  </a:cubicBezTo>
                  <a:cubicBezTo>
                    <a:pt x="1911533" y="398375"/>
                    <a:pt x="2023256" y="176368"/>
                    <a:pt x="1850772" y="42301"/>
                  </a:cubicBezTo>
                  <a:cubicBezTo>
                    <a:pt x="1836137" y="31050"/>
                    <a:pt x="1820587" y="21021"/>
                    <a:pt x="1804319" y="12312"/>
                  </a:cubicBezTo>
                  <a:cubicBezTo>
                    <a:pt x="1686194" y="-51454"/>
                    <a:pt x="900870" y="149515"/>
                    <a:pt x="900870" y="149515"/>
                  </a:cubicBezTo>
                  <a:cubicBezTo>
                    <a:pt x="900870" y="149515"/>
                    <a:pt x="852196" y="118873"/>
                    <a:pt x="834359" y="121160"/>
                  </a:cubicBezTo>
                  <a:cubicBezTo>
                    <a:pt x="779544" y="128085"/>
                    <a:pt x="740277" y="172317"/>
                    <a:pt x="629600" y="203808"/>
                  </a:cubicBezTo>
                  <a:cubicBezTo>
                    <a:pt x="552114" y="225891"/>
                    <a:pt x="340494" y="140956"/>
                    <a:pt x="205382" y="213935"/>
                  </a:cubicBezTo>
                  <a:cubicBezTo>
                    <a:pt x="190368" y="221945"/>
                    <a:pt x="176524" y="231967"/>
                    <a:pt x="164221" y="243728"/>
                  </a:cubicBezTo>
                  <a:cubicBezTo>
                    <a:pt x="38060" y="364074"/>
                    <a:pt x="-55042" y="528130"/>
                    <a:pt x="35773" y="675852"/>
                  </a:cubicBezTo>
                  <a:close/>
                </a:path>
              </a:pathLst>
            </a:custGeom>
            <a:solidFill>
              <a:srgbClr val="557FF6"/>
            </a:solidFill>
            <a:ln w="6531" cap="flat">
              <a:noFill/>
              <a:prstDash val="solid"/>
              <a:miter/>
            </a:ln>
          </p:spPr>
          <p:txBody>
            <a:bodyPr rtlCol="0" anchor="ctr"/>
            <a:lstStyle/>
            <a:p>
              <a:endParaRPr lang="zh-CN" altLang="en-US"/>
            </a:p>
          </p:txBody>
        </p:sp>
        <p:sp>
          <p:nvSpPr>
            <p:cNvPr id="29" name="任意多边形 26">
              <a:extLst>
                <a:ext uri="{FF2B5EF4-FFF2-40B4-BE49-F238E27FC236}">
                  <a16:creationId xmlns:a16="http://schemas.microsoft.com/office/drawing/2014/main" id="{BC487923-B5AD-494C-91D7-61606351DB30}"/>
                </a:ext>
              </a:extLst>
            </p:cNvPr>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solidFill>
              <a:srgbClr val="445FA3"/>
            </a:solidFill>
            <a:ln w="6531" cap="flat">
              <a:noFill/>
              <a:prstDash val="solid"/>
              <a:miter/>
            </a:ln>
          </p:spPr>
          <p:txBody>
            <a:bodyPr rtlCol="0" anchor="ctr"/>
            <a:lstStyle/>
            <a:p>
              <a:endParaRPr lang="zh-CN" altLang="en-US"/>
            </a:p>
          </p:txBody>
        </p:sp>
        <p:sp>
          <p:nvSpPr>
            <p:cNvPr id="30" name="任意多边形 27">
              <a:extLst>
                <a:ext uri="{FF2B5EF4-FFF2-40B4-BE49-F238E27FC236}">
                  <a16:creationId xmlns:a16="http://schemas.microsoft.com/office/drawing/2014/main" id="{0A5E0A61-32D3-46AD-B206-5FD746E5E09C}"/>
                </a:ext>
              </a:extLst>
            </p:cNvPr>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noFill/>
            <a:ln w="1633" cap="flat">
              <a:solidFill>
                <a:srgbClr val="000000"/>
              </a:solidFill>
              <a:prstDash val="solid"/>
              <a:miter/>
            </a:ln>
          </p:spPr>
          <p:txBody>
            <a:bodyPr rtlCol="0" anchor="ctr"/>
            <a:lstStyle/>
            <a:p>
              <a:endParaRPr lang="zh-CN" altLang="en-US"/>
            </a:p>
          </p:txBody>
        </p:sp>
        <p:sp>
          <p:nvSpPr>
            <p:cNvPr id="31" name="任意多边形 28">
              <a:extLst>
                <a:ext uri="{FF2B5EF4-FFF2-40B4-BE49-F238E27FC236}">
                  <a16:creationId xmlns:a16="http://schemas.microsoft.com/office/drawing/2014/main" id="{1242C5AB-52DD-47DD-A3EA-C950730FEB47}"/>
                </a:ext>
              </a:extLst>
            </p:cNvPr>
            <p:cNvSpPr/>
            <p:nvPr/>
          </p:nvSpPr>
          <p:spPr>
            <a:xfrm>
              <a:off x="4895005" y="4613976"/>
              <a:ext cx="1944369" cy="887077"/>
            </a:xfrm>
            <a:custGeom>
              <a:avLst/>
              <a:gdLst>
                <a:gd name="connsiteX0" fmla="*/ 35771 w 1944369"/>
                <a:gd name="connsiteY0" fmla="*/ 675897 h 887077"/>
                <a:gd name="connsiteX1" fmla="*/ 840107 w 1944369"/>
                <a:gd name="connsiteY1" fmla="*/ 886471 h 887077"/>
                <a:gd name="connsiteX2" fmla="*/ 1865863 w 1944369"/>
                <a:gd name="connsiteY2" fmla="*/ 465323 h 887077"/>
                <a:gd name="connsiteX3" fmla="*/ 1850771 w 1944369"/>
                <a:gd name="connsiteY3" fmla="*/ 42346 h 887077"/>
                <a:gd name="connsiteX4" fmla="*/ 1804318 w 1944369"/>
                <a:gd name="connsiteY4" fmla="*/ 12292 h 887077"/>
                <a:gd name="connsiteX5" fmla="*/ 900869 w 1944369"/>
                <a:gd name="connsiteY5" fmla="*/ 149495 h 887077"/>
                <a:gd name="connsiteX6" fmla="*/ 834358 w 1944369"/>
                <a:gd name="connsiteY6" fmla="*/ 121074 h 887077"/>
                <a:gd name="connsiteX7" fmla="*/ 629664 w 1944369"/>
                <a:gd name="connsiteY7" fmla="*/ 203723 h 887077"/>
                <a:gd name="connsiteX8" fmla="*/ 205381 w 1944369"/>
                <a:gd name="connsiteY8" fmla="*/ 213915 h 887077"/>
                <a:gd name="connsiteX9" fmla="*/ 164285 w 1944369"/>
                <a:gd name="connsiteY9" fmla="*/ 243642 h 887077"/>
                <a:gd name="connsiteX10" fmla="*/ 35771 w 1944369"/>
                <a:gd name="connsiteY10" fmla="*/ 675897 h 88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69" h="887077">
                  <a:moveTo>
                    <a:pt x="35771" y="675897"/>
                  </a:moveTo>
                  <a:cubicBezTo>
                    <a:pt x="126717" y="823227"/>
                    <a:pt x="587915" y="893004"/>
                    <a:pt x="840107" y="886471"/>
                  </a:cubicBezTo>
                  <a:cubicBezTo>
                    <a:pt x="1092300" y="879937"/>
                    <a:pt x="1816731" y="538171"/>
                    <a:pt x="1865863" y="465323"/>
                  </a:cubicBezTo>
                  <a:cubicBezTo>
                    <a:pt x="1911597" y="398355"/>
                    <a:pt x="2023319" y="176413"/>
                    <a:pt x="1850771" y="42346"/>
                  </a:cubicBezTo>
                  <a:cubicBezTo>
                    <a:pt x="1836136" y="31063"/>
                    <a:pt x="1820586" y="21008"/>
                    <a:pt x="1804318" y="12292"/>
                  </a:cubicBezTo>
                  <a:cubicBezTo>
                    <a:pt x="1686258" y="-51409"/>
                    <a:pt x="900869" y="149495"/>
                    <a:pt x="900869" y="149495"/>
                  </a:cubicBezTo>
                  <a:cubicBezTo>
                    <a:pt x="900869" y="149495"/>
                    <a:pt x="852260" y="118788"/>
                    <a:pt x="834358" y="121074"/>
                  </a:cubicBezTo>
                  <a:cubicBezTo>
                    <a:pt x="779542" y="128065"/>
                    <a:pt x="740341" y="172231"/>
                    <a:pt x="629664" y="203723"/>
                  </a:cubicBezTo>
                  <a:cubicBezTo>
                    <a:pt x="552112" y="225871"/>
                    <a:pt x="340558" y="140936"/>
                    <a:pt x="205381" y="213915"/>
                  </a:cubicBezTo>
                  <a:cubicBezTo>
                    <a:pt x="190399" y="221918"/>
                    <a:pt x="176575" y="231921"/>
                    <a:pt x="164285" y="243642"/>
                  </a:cubicBezTo>
                  <a:cubicBezTo>
                    <a:pt x="38058" y="364054"/>
                    <a:pt x="-55044" y="528175"/>
                    <a:pt x="35771" y="675897"/>
                  </a:cubicBezTo>
                  <a:close/>
                </a:path>
              </a:pathLst>
            </a:custGeom>
            <a:noFill/>
            <a:ln w="1633" cap="rnd">
              <a:solidFill>
                <a:srgbClr val="263238"/>
              </a:solidFill>
              <a:prstDash val="solid"/>
              <a:round/>
            </a:ln>
          </p:spPr>
          <p:txBody>
            <a:bodyPr rtlCol="0" anchor="ctr"/>
            <a:lstStyle/>
            <a:p>
              <a:endParaRPr lang="zh-CN" altLang="en-US"/>
            </a:p>
          </p:txBody>
        </p:sp>
        <p:sp>
          <p:nvSpPr>
            <p:cNvPr id="32" name="任意多边形 29">
              <a:extLst>
                <a:ext uri="{FF2B5EF4-FFF2-40B4-BE49-F238E27FC236}">
                  <a16:creationId xmlns:a16="http://schemas.microsoft.com/office/drawing/2014/main" id="{0C9EA223-FE0F-4F67-8AD9-282F3637AA4E}"/>
                </a:ext>
              </a:extLst>
            </p:cNvPr>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solidFill>
              <a:srgbClr val="FFFFFF"/>
            </a:solidFill>
            <a:ln w="6531" cap="flat">
              <a:noFill/>
              <a:prstDash val="solid"/>
              <a:miter/>
            </a:ln>
          </p:spPr>
          <p:txBody>
            <a:bodyPr rtlCol="0" anchor="ctr"/>
            <a:lstStyle/>
            <a:p>
              <a:endParaRPr lang="zh-CN" altLang="en-US"/>
            </a:p>
          </p:txBody>
        </p:sp>
        <p:sp>
          <p:nvSpPr>
            <p:cNvPr id="33" name="任意多边形 30">
              <a:extLst>
                <a:ext uri="{FF2B5EF4-FFF2-40B4-BE49-F238E27FC236}">
                  <a16:creationId xmlns:a16="http://schemas.microsoft.com/office/drawing/2014/main" id="{1677D22C-443A-4E6C-A682-E3E3A7B420DD}"/>
                </a:ext>
              </a:extLst>
            </p:cNvPr>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noFill/>
            <a:ln w="1633" cap="rnd">
              <a:solidFill>
                <a:srgbClr val="263238"/>
              </a:solidFill>
              <a:prstDash val="solid"/>
              <a:round/>
            </a:ln>
          </p:spPr>
          <p:txBody>
            <a:bodyPr rtlCol="0" anchor="ctr"/>
            <a:lstStyle/>
            <a:p>
              <a:endParaRPr lang="zh-CN" altLang="en-US"/>
            </a:p>
          </p:txBody>
        </p:sp>
        <p:sp>
          <p:nvSpPr>
            <p:cNvPr id="34" name="任意多边形 31">
              <a:extLst>
                <a:ext uri="{FF2B5EF4-FFF2-40B4-BE49-F238E27FC236}">
                  <a16:creationId xmlns:a16="http://schemas.microsoft.com/office/drawing/2014/main" id="{51C78FD3-1F8B-4626-85C1-DCBF5DE065EB}"/>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solidFill>
              <a:srgbClr val="263238"/>
            </a:solidFill>
            <a:ln w="6531" cap="flat">
              <a:noFill/>
              <a:prstDash val="solid"/>
              <a:miter/>
            </a:ln>
          </p:spPr>
          <p:txBody>
            <a:bodyPr rtlCol="0" anchor="ctr"/>
            <a:lstStyle/>
            <a:p>
              <a:endParaRPr lang="zh-CN" altLang="en-US"/>
            </a:p>
          </p:txBody>
        </p:sp>
        <p:sp>
          <p:nvSpPr>
            <p:cNvPr id="35" name="任意多边形 32">
              <a:extLst>
                <a:ext uri="{FF2B5EF4-FFF2-40B4-BE49-F238E27FC236}">
                  <a16:creationId xmlns:a16="http://schemas.microsoft.com/office/drawing/2014/main" id="{ABFE2B2D-99A8-4E14-9078-872726BCF631}"/>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flat">
              <a:solidFill>
                <a:srgbClr val="000000"/>
              </a:solidFill>
              <a:prstDash val="solid"/>
              <a:miter/>
            </a:ln>
          </p:spPr>
          <p:txBody>
            <a:bodyPr rtlCol="0" anchor="ctr"/>
            <a:lstStyle/>
            <a:p>
              <a:endParaRPr lang="zh-CN" altLang="en-US"/>
            </a:p>
          </p:txBody>
        </p:sp>
        <p:sp>
          <p:nvSpPr>
            <p:cNvPr id="36" name="任意多边形 33">
              <a:extLst>
                <a:ext uri="{FF2B5EF4-FFF2-40B4-BE49-F238E27FC236}">
                  <a16:creationId xmlns:a16="http://schemas.microsoft.com/office/drawing/2014/main" id="{F05F18D7-7D8C-4F53-9F93-B1B3D4940ECA}"/>
                </a:ext>
              </a:extLst>
            </p:cNvPr>
            <p:cNvSpPr/>
            <p:nvPr/>
          </p:nvSpPr>
          <p:spPr>
            <a:xfrm>
              <a:off x="5078678" y="5272158"/>
              <a:ext cx="788258" cy="277787"/>
            </a:xfrm>
            <a:custGeom>
              <a:avLst/>
              <a:gdLst>
                <a:gd name="connsiteX0" fmla="*/ -180 w 788258"/>
                <a:gd name="connsiteY0" fmla="*/ 162431 h 277787"/>
                <a:gd name="connsiteX1" fmla="*/ 130490 w 788258"/>
                <a:gd name="connsiteY1" fmla="*/ 227766 h 277787"/>
                <a:gd name="connsiteX2" fmla="*/ 685835 w 788258"/>
                <a:gd name="connsiteY2" fmla="*/ 224303 h 277787"/>
                <a:gd name="connsiteX3" fmla="*/ 787692 w 788258"/>
                <a:gd name="connsiteY3" fmla="*/ 142962 h 277787"/>
                <a:gd name="connsiteX4" fmla="*/ 584828 w 788258"/>
                <a:gd name="connsiteY4" fmla="*/ -187 h 277787"/>
                <a:gd name="connsiteX5" fmla="*/ 228492 w 788258"/>
                <a:gd name="connsiteY5" fmla="*/ 70963 h 277787"/>
                <a:gd name="connsiteX6" fmla="*/ 172435 w 788258"/>
                <a:gd name="connsiteY6" fmla="*/ 67173 h 277787"/>
                <a:gd name="connsiteX7" fmla="*/ -180 w 788258"/>
                <a:gd name="connsiteY7" fmla="*/ 162431 h 27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258" h="277787">
                  <a:moveTo>
                    <a:pt x="-180" y="162431"/>
                  </a:moveTo>
                  <a:cubicBezTo>
                    <a:pt x="45490" y="179699"/>
                    <a:pt x="89277" y="201586"/>
                    <a:pt x="130490" y="227766"/>
                  </a:cubicBezTo>
                  <a:cubicBezTo>
                    <a:pt x="130490" y="227766"/>
                    <a:pt x="349361" y="342167"/>
                    <a:pt x="685835" y="224303"/>
                  </a:cubicBezTo>
                  <a:lnTo>
                    <a:pt x="787692" y="142962"/>
                  </a:lnTo>
                  <a:lnTo>
                    <a:pt x="584828" y="-187"/>
                  </a:lnTo>
                  <a:cubicBezTo>
                    <a:pt x="584828" y="-187"/>
                    <a:pt x="385622" y="88407"/>
                    <a:pt x="228492" y="70963"/>
                  </a:cubicBezTo>
                  <a:cubicBezTo>
                    <a:pt x="209545" y="68937"/>
                    <a:pt x="190729" y="67565"/>
                    <a:pt x="172435" y="67173"/>
                  </a:cubicBezTo>
                  <a:cubicBezTo>
                    <a:pt x="75021" y="64429"/>
                    <a:pt x="-6909" y="85402"/>
                    <a:pt x="-180" y="162431"/>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37" name="任意多边形 34">
              <a:extLst>
                <a:ext uri="{FF2B5EF4-FFF2-40B4-BE49-F238E27FC236}">
                  <a16:creationId xmlns:a16="http://schemas.microsoft.com/office/drawing/2014/main" id="{A059F54D-AF16-4977-B145-0B45A2740E0F}"/>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rnd">
              <a:solidFill>
                <a:srgbClr val="263238"/>
              </a:solidFill>
              <a:prstDash val="solid"/>
              <a:round/>
            </a:ln>
          </p:spPr>
          <p:txBody>
            <a:bodyPr rtlCol="0" anchor="ctr"/>
            <a:lstStyle/>
            <a:p>
              <a:endParaRPr lang="zh-CN" altLang="en-US"/>
            </a:p>
          </p:txBody>
        </p:sp>
        <p:sp>
          <p:nvSpPr>
            <p:cNvPr id="38" name="任意多边形 35">
              <a:extLst>
                <a:ext uri="{FF2B5EF4-FFF2-40B4-BE49-F238E27FC236}">
                  <a16:creationId xmlns:a16="http://schemas.microsoft.com/office/drawing/2014/main" id="{B3AC42FB-3166-4F16-97F2-365BF565E33B}"/>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solidFill>
              <a:srgbClr val="FFFFFF"/>
            </a:solidFill>
            <a:ln w="6531" cap="flat">
              <a:noFill/>
              <a:prstDash val="solid"/>
              <a:miter/>
            </a:ln>
          </p:spPr>
          <p:txBody>
            <a:bodyPr rtlCol="0" anchor="ctr"/>
            <a:lstStyle/>
            <a:p>
              <a:endParaRPr lang="zh-CN" altLang="en-US"/>
            </a:p>
          </p:txBody>
        </p:sp>
        <p:sp>
          <p:nvSpPr>
            <p:cNvPr id="39" name="任意多边形 36">
              <a:extLst>
                <a:ext uri="{FF2B5EF4-FFF2-40B4-BE49-F238E27FC236}">
                  <a16:creationId xmlns:a16="http://schemas.microsoft.com/office/drawing/2014/main" id="{7EAC024E-9A9A-4FE0-BD48-A838B5BC24A1}"/>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flat">
              <a:solidFill>
                <a:srgbClr val="000000"/>
              </a:solidFill>
              <a:prstDash val="solid"/>
              <a:miter/>
            </a:ln>
          </p:spPr>
          <p:txBody>
            <a:bodyPr rtlCol="0" anchor="ctr"/>
            <a:lstStyle/>
            <a:p>
              <a:endParaRPr lang="zh-CN" altLang="en-US"/>
            </a:p>
          </p:txBody>
        </p:sp>
        <p:sp>
          <p:nvSpPr>
            <p:cNvPr id="40" name="任意多边形 37">
              <a:extLst>
                <a:ext uri="{FF2B5EF4-FFF2-40B4-BE49-F238E27FC236}">
                  <a16:creationId xmlns:a16="http://schemas.microsoft.com/office/drawing/2014/main" id="{38C1100B-D8D7-4F70-B184-0CD3EACAEDF0}"/>
                </a:ext>
              </a:extLst>
            </p:cNvPr>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41" name="任意多边形 38">
              <a:extLst>
                <a:ext uri="{FF2B5EF4-FFF2-40B4-BE49-F238E27FC236}">
                  <a16:creationId xmlns:a16="http://schemas.microsoft.com/office/drawing/2014/main" id="{E5AD11E3-2046-477B-A789-C70892E41C3A}"/>
                </a:ext>
              </a:extLst>
            </p:cNvPr>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noFill/>
            <a:ln w="1633" cap="flat">
              <a:solidFill>
                <a:srgbClr val="000000"/>
              </a:solidFill>
              <a:prstDash val="solid"/>
              <a:miter/>
            </a:ln>
          </p:spPr>
          <p:txBody>
            <a:bodyPr rtlCol="0" anchor="ctr"/>
            <a:lstStyle/>
            <a:p>
              <a:endParaRPr lang="zh-CN" altLang="en-US"/>
            </a:p>
          </p:txBody>
        </p:sp>
        <p:sp>
          <p:nvSpPr>
            <p:cNvPr id="42" name="任意多边形 39">
              <a:extLst>
                <a:ext uri="{FF2B5EF4-FFF2-40B4-BE49-F238E27FC236}">
                  <a16:creationId xmlns:a16="http://schemas.microsoft.com/office/drawing/2014/main" id="{F077D3CB-9170-44BC-AAC2-65DB2D2A68DB}"/>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rnd">
              <a:solidFill>
                <a:srgbClr val="263238"/>
              </a:solidFill>
              <a:prstDash val="solid"/>
              <a:round/>
            </a:ln>
          </p:spPr>
          <p:txBody>
            <a:bodyPr rtlCol="0" anchor="ctr"/>
            <a:lstStyle/>
            <a:p>
              <a:endParaRPr lang="zh-CN" altLang="en-US"/>
            </a:p>
          </p:txBody>
        </p:sp>
        <p:sp>
          <p:nvSpPr>
            <p:cNvPr id="43" name="任意多边形 40">
              <a:extLst>
                <a:ext uri="{FF2B5EF4-FFF2-40B4-BE49-F238E27FC236}">
                  <a16:creationId xmlns:a16="http://schemas.microsoft.com/office/drawing/2014/main" id="{8FB58874-1552-4987-A95A-E387B796E649}"/>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solidFill>
              <a:srgbClr val="FFFFFF"/>
            </a:solidFill>
            <a:ln w="6531" cap="flat">
              <a:noFill/>
              <a:prstDash val="solid"/>
              <a:miter/>
            </a:ln>
          </p:spPr>
          <p:txBody>
            <a:bodyPr rtlCol="0" anchor="ctr"/>
            <a:lstStyle/>
            <a:p>
              <a:endParaRPr lang="zh-CN" altLang="en-US"/>
            </a:p>
          </p:txBody>
        </p:sp>
        <p:sp>
          <p:nvSpPr>
            <p:cNvPr id="44" name="任意多边形 41">
              <a:extLst>
                <a:ext uri="{FF2B5EF4-FFF2-40B4-BE49-F238E27FC236}">
                  <a16:creationId xmlns:a16="http://schemas.microsoft.com/office/drawing/2014/main" id="{4AF3D12B-6631-4943-B301-E89383E8AEDC}"/>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flat">
              <a:solidFill>
                <a:srgbClr val="000000"/>
              </a:solidFill>
              <a:prstDash val="solid"/>
              <a:miter/>
            </a:ln>
          </p:spPr>
          <p:txBody>
            <a:bodyPr rtlCol="0" anchor="ctr"/>
            <a:lstStyle/>
            <a:p>
              <a:endParaRPr lang="zh-CN" altLang="en-US"/>
            </a:p>
          </p:txBody>
        </p:sp>
        <p:sp>
          <p:nvSpPr>
            <p:cNvPr id="45" name="任意多边形 42">
              <a:extLst>
                <a:ext uri="{FF2B5EF4-FFF2-40B4-BE49-F238E27FC236}">
                  <a16:creationId xmlns:a16="http://schemas.microsoft.com/office/drawing/2014/main" id="{8FADF653-BCEF-48C9-93F3-5C7B63E43D03}"/>
                </a:ext>
              </a:extLst>
            </p:cNvPr>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46" name="任意多边形 43">
              <a:extLst>
                <a:ext uri="{FF2B5EF4-FFF2-40B4-BE49-F238E27FC236}">
                  <a16:creationId xmlns:a16="http://schemas.microsoft.com/office/drawing/2014/main" id="{FF574E8E-C9E4-4415-8D7C-C24221668D37}"/>
                </a:ext>
              </a:extLst>
            </p:cNvPr>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noFill/>
            <a:ln w="1633" cap="flat">
              <a:solidFill>
                <a:srgbClr val="000000"/>
              </a:solidFill>
              <a:prstDash val="solid"/>
              <a:miter/>
            </a:ln>
          </p:spPr>
          <p:txBody>
            <a:bodyPr rtlCol="0" anchor="ctr"/>
            <a:lstStyle/>
            <a:p>
              <a:endParaRPr lang="zh-CN" altLang="en-US"/>
            </a:p>
          </p:txBody>
        </p:sp>
        <p:sp>
          <p:nvSpPr>
            <p:cNvPr id="47" name="任意多边形 44">
              <a:extLst>
                <a:ext uri="{FF2B5EF4-FFF2-40B4-BE49-F238E27FC236}">
                  <a16:creationId xmlns:a16="http://schemas.microsoft.com/office/drawing/2014/main" id="{56DE754D-4235-4869-A11E-22E6A407471E}"/>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rnd">
              <a:solidFill>
                <a:srgbClr val="263238"/>
              </a:solidFill>
              <a:prstDash val="solid"/>
              <a:round/>
            </a:ln>
          </p:spPr>
          <p:txBody>
            <a:bodyPr rtlCol="0" anchor="ctr"/>
            <a:lstStyle/>
            <a:p>
              <a:endParaRPr lang="zh-CN" altLang="en-US"/>
            </a:p>
          </p:txBody>
        </p:sp>
        <p:sp>
          <p:nvSpPr>
            <p:cNvPr id="48" name="任意多边形 45">
              <a:extLst>
                <a:ext uri="{FF2B5EF4-FFF2-40B4-BE49-F238E27FC236}">
                  <a16:creationId xmlns:a16="http://schemas.microsoft.com/office/drawing/2014/main" id="{87D38D7F-190A-47CB-BABF-420356C44A03}"/>
                </a:ext>
              </a:extLst>
            </p:cNvPr>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solidFill>
              <a:srgbClr val="FFFFFF"/>
            </a:solidFill>
            <a:ln w="6531" cap="flat">
              <a:noFill/>
              <a:prstDash val="solid"/>
              <a:miter/>
            </a:ln>
          </p:spPr>
          <p:txBody>
            <a:bodyPr rtlCol="0" anchor="ctr"/>
            <a:lstStyle/>
            <a:p>
              <a:endParaRPr lang="zh-CN" altLang="en-US"/>
            </a:p>
          </p:txBody>
        </p:sp>
        <p:sp>
          <p:nvSpPr>
            <p:cNvPr id="49" name="任意多边形 46">
              <a:extLst>
                <a:ext uri="{FF2B5EF4-FFF2-40B4-BE49-F238E27FC236}">
                  <a16:creationId xmlns:a16="http://schemas.microsoft.com/office/drawing/2014/main" id="{2CE65AB5-CABB-47EE-AD8E-2BB5757546A2}"/>
                </a:ext>
              </a:extLst>
            </p:cNvPr>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noFill/>
            <a:ln w="1633" cap="rnd">
              <a:solidFill>
                <a:srgbClr val="263238"/>
              </a:solidFill>
              <a:prstDash val="solid"/>
              <a:round/>
            </a:ln>
          </p:spPr>
          <p:txBody>
            <a:bodyPr rtlCol="0" anchor="ctr"/>
            <a:lstStyle/>
            <a:p>
              <a:endParaRPr lang="zh-CN" altLang="en-US"/>
            </a:p>
          </p:txBody>
        </p:sp>
        <p:sp>
          <p:nvSpPr>
            <p:cNvPr id="50" name="任意多边形 47">
              <a:extLst>
                <a:ext uri="{FF2B5EF4-FFF2-40B4-BE49-F238E27FC236}">
                  <a16:creationId xmlns:a16="http://schemas.microsoft.com/office/drawing/2014/main" id="{0E598566-1018-4F86-95E8-11A3D9111944}"/>
                </a:ext>
              </a:extLst>
            </p:cNvPr>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solidFill>
              <a:srgbClr val="FFFFFF"/>
            </a:solidFill>
            <a:ln w="6531" cap="flat">
              <a:noFill/>
              <a:prstDash val="solid"/>
              <a:miter/>
            </a:ln>
          </p:spPr>
          <p:txBody>
            <a:bodyPr rtlCol="0" anchor="ctr"/>
            <a:lstStyle/>
            <a:p>
              <a:endParaRPr lang="zh-CN" altLang="en-US"/>
            </a:p>
          </p:txBody>
        </p:sp>
        <p:sp>
          <p:nvSpPr>
            <p:cNvPr id="51" name="任意多边形 48">
              <a:extLst>
                <a:ext uri="{FF2B5EF4-FFF2-40B4-BE49-F238E27FC236}">
                  <a16:creationId xmlns:a16="http://schemas.microsoft.com/office/drawing/2014/main" id="{08821ECB-2B4B-4E29-BB91-852917B59109}"/>
                </a:ext>
              </a:extLst>
            </p:cNvPr>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noFill/>
            <a:ln w="1633" cap="rnd">
              <a:solidFill>
                <a:srgbClr val="263238"/>
              </a:solidFill>
              <a:prstDash val="solid"/>
              <a:round/>
            </a:ln>
          </p:spPr>
          <p:txBody>
            <a:bodyPr rtlCol="0" anchor="ctr"/>
            <a:lstStyle/>
            <a:p>
              <a:endParaRPr lang="zh-CN" altLang="en-US"/>
            </a:p>
          </p:txBody>
        </p:sp>
        <p:sp>
          <p:nvSpPr>
            <p:cNvPr id="52" name="任意多边形 49">
              <a:extLst>
                <a:ext uri="{FF2B5EF4-FFF2-40B4-BE49-F238E27FC236}">
                  <a16:creationId xmlns:a16="http://schemas.microsoft.com/office/drawing/2014/main" id="{E2D480FD-A2A8-4780-A235-4953479BF7BF}"/>
                </a:ext>
              </a:extLst>
            </p:cNvPr>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solidFill>
              <a:srgbClr val="FFFFFF"/>
            </a:solidFill>
            <a:ln w="6531" cap="flat">
              <a:noFill/>
              <a:prstDash val="solid"/>
              <a:miter/>
            </a:ln>
          </p:spPr>
          <p:txBody>
            <a:bodyPr rtlCol="0" anchor="ctr"/>
            <a:lstStyle/>
            <a:p>
              <a:endParaRPr lang="zh-CN" altLang="en-US"/>
            </a:p>
          </p:txBody>
        </p:sp>
        <p:sp>
          <p:nvSpPr>
            <p:cNvPr id="53" name="任意多边形 50">
              <a:extLst>
                <a:ext uri="{FF2B5EF4-FFF2-40B4-BE49-F238E27FC236}">
                  <a16:creationId xmlns:a16="http://schemas.microsoft.com/office/drawing/2014/main" id="{A06B149B-00E7-4FFB-8383-6BA0A066F17A}"/>
                </a:ext>
              </a:extLst>
            </p:cNvPr>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noFill/>
            <a:ln w="1633" cap="rnd">
              <a:solidFill>
                <a:srgbClr val="263238"/>
              </a:solidFill>
              <a:prstDash val="solid"/>
              <a:round/>
            </a:ln>
          </p:spPr>
          <p:txBody>
            <a:bodyPr rtlCol="0" anchor="ctr"/>
            <a:lstStyle/>
            <a:p>
              <a:endParaRPr lang="zh-CN" altLang="en-US"/>
            </a:p>
          </p:txBody>
        </p:sp>
        <p:sp>
          <p:nvSpPr>
            <p:cNvPr id="54" name="任意多边形 51">
              <a:extLst>
                <a:ext uri="{FF2B5EF4-FFF2-40B4-BE49-F238E27FC236}">
                  <a16:creationId xmlns:a16="http://schemas.microsoft.com/office/drawing/2014/main" id="{05BC1904-C098-4D76-A0DD-ED79E2236EF2}"/>
                </a:ext>
              </a:extLst>
            </p:cNvPr>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solidFill>
              <a:srgbClr val="FFFFFF"/>
            </a:solidFill>
            <a:ln w="6531" cap="flat">
              <a:noFill/>
              <a:prstDash val="solid"/>
              <a:miter/>
            </a:ln>
          </p:spPr>
          <p:txBody>
            <a:bodyPr rtlCol="0" anchor="ctr"/>
            <a:lstStyle/>
            <a:p>
              <a:endParaRPr lang="zh-CN" altLang="en-US"/>
            </a:p>
          </p:txBody>
        </p:sp>
        <p:sp>
          <p:nvSpPr>
            <p:cNvPr id="55" name="任意多边形 52">
              <a:extLst>
                <a:ext uri="{FF2B5EF4-FFF2-40B4-BE49-F238E27FC236}">
                  <a16:creationId xmlns:a16="http://schemas.microsoft.com/office/drawing/2014/main" id="{A6AD78B2-C899-4514-BE22-11AE55C6E3AF}"/>
                </a:ext>
              </a:extLst>
            </p:cNvPr>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noFill/>
            <a:ln w="1633" cap="rnd">
              <a:solidFill>
                <a:srgbClr val="263238"/>
              </a:solidFill>
              <a:prstDash val="solid"/>
              <a:round/>
            </a:ln>
          </p:spPr>
          <p:txBody>
            <a:bodyPr rtlCol="0" anchor="ctr"/>
            <a:lstStyle/>
            <a:p>
              <a:endParaRPr lang="zh-CN" altLang="en-US"/>
            </a:p>
          </p:txBody>
        </p:sp>
        <p:sp>
          <p:nvSpPr>
            <p:cNvPr id="56" name="任意多边形 53">
              <a:extLst>
                <a:ext uri="{FF2B5EF4-FFF2-40B4-BE49-F238E27FC236}">
                  <a16:creationId xmlns:a16="http://schemas.microsoft.com/office/drawing/2014/main" id="{4152770F-325E-4735-BDB2-ED055D1C1E57}"/>
                </a:ext>
              </a:extLst>
            </p:cNvPr>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solidFill>
              <a:srgbClr val="FFFFFF"/>
            </a:solidFill>
            <a:ln w="6531" cap="flat">
              <a:noFill/>
              <a:prstDash val="solid"/>
              <a:miter/>
            </a:ln>
          </p:spPr>
          <p:txBody>
            <a:bodyPr rtlCol="0" anchor="ctr"/>
            <a:lstStyle/>
            <a:p>
              <a:endParaRPr lang="zh-CN" altLang="en-US"/>
            </a:p>
          </p:txBody>
        </p:sp>
        <p:sp>
          <p:nvSpPr>
            <p:cNvPr id="57" name="任意多边形 54">
              <a:extLst>
                <a:ext uri="{FF2B5EF4-FFF2-40B4-BE49-F238E27FC236}">
                  <a16:creationId xmlns:a16="http://schemas.microsoft.com/office/drawing/2014/main" id="{828CF01A-017F-4B7D-85A0-7DD07CA9EFB7}"/>
                </a:ext>
              </a:extLst>
            </p:cNvPr>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noFill/>
            <a:ln w="1633" cap="rnd">
              <a:solidFill>
                <a:srgbClr val="263238"/>
              </a:solidFill>
              <a:prstDash val="solid"/>
              <a:round/>
            </a:ln>
          </p:spPr>
          <p:txBody>
            <a:bodyPr rtlCol="0" anchor="ctr"/>
            <a:lstStyle/>
            <a:p>
              <a:endParaRPr lang="zh-CN" altLang="en-US"/>
            </a:p>
          </p:txBody>
        </p:sp>
        <p:sp>
          <p:nvSpPr>
            <p:cNvPr id="58" name="任意多边形 55">
              <a:extLst>
                <a:ext uri="{FF2B5EF4-FFF2-40B4-BE49-F238E27FC236}">
                  <a16:creationId xmlns:a16="http://schemas.microsoft.com/office/drawing/2014/main" id="{B8E9547C-3A65-470F-A509-4366A2D697B9}"/>
                </a:ext>
              </a:extLst>
            </p:cNvPr>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solidFill>
              <a:srgbClr val="FFFFFF"/>
            </a:solidFill>
            <a:ln w="6531" cap="flat">
              <a:noFill/>
              <a:prstDash val="solid"/>
              <a:miter/>
            </a:ln>
          </p:spPr>
          <p:txBody>
            <a:bodyPr rtlCol="0" anchor="ctr"/>
            <a:lstStyle/>
            <a:p>
              <a:endParaRPr lang="zh-CN" altLang="en-US"/>
            </a:p>
          </p:txBody>
        </p:sp>
        <p:sp>
          <p:nvSpPr>
            <p:cNvPr id="59" name="任意多边形 56">
              <a:extLst>
                <a:ext uri="{FF2B5EF4-FFF2-40B4-BE49-F238E27FC236}">
                  <a16:creationId xmlns:a16="http://schemas.microsoft.com/office/drawing/2014/main" id="{8A4EDA4F-288B-4FE5-B034-C90BC3748013}"/>
                </a:ext>
              </a:extLst>
            </p:cNvPr>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noFill/>
            <a:ln w="1633" cap="rnd">
              <a:solidFill>
                <a:srgbClr val="263238"/>
              </a:solidFill>
              <a:prstDash val="solid"/>
              <a:round/>
            </a:ln>
          </p:spPr>
          <p:txBody>
            <a:bodyPr rtlCol="0" anchor="ctr"/>
            <a:lstStyle/>
            <a:p>
              <a:endParaRPr lang="zh-CN" altLang="en-US"/>
            </a:p>
          </p:txBody>
        </p:sp>
        <p:sp>
          <p:nvSpPr>
            <p:cNvPr id="60" name="任意多边形 57">
              <a:extLst>
                <a:ext uri="{FF2B5EF4-FFF2-40B4-BE49-F238E27FC236}">
                  <a16:creationId xmlns:a16="http://schemas.microsoft.com/office/drawing/2014/main" id="{42E081CE-C4F6-48CB-874E-E252556C7B9E}"/>
                </a:ext>
              </a:extLst>
            </p:cNvPr>
            <p:cNvSpPr/>
            <p:nvPr/>
          </p:nvSpPr>
          <p:spPr>
            <a:xfrm>
              <a:off x="6010542" y="5263795"/>
              <a:ext cx="788721" cy="313672"/>
            </a:xfrm>
            <a:custGeom>
              <a:avLst/>
              <a:gdLst>
                <a:gd name="connsiteX0" fmla="*/ -567 w 788721"/>
                <a:gd name="connsiteY0" fmla="*/ 157727 h 313672"/>
                <a:gd name="connsiteX1" fmla="*/ 253847 w 788721"/>
                <a:gd name="connsiteY1" fmla="*/ 313485 h 313672"/>
                <a:gd name="connsiteX2" fmla="*/ 585617 w 788721"/>
                <a:gd name="connsiteY2" fmla="*/ 229595 h 313672"/>
                <a:gd name="connsiteX3" fmla="*/ 788154 w 788721"/>
                <a:gd name="connsiteY3" fmla="*/ 96835 h 313672"/>
                <a:gd name="connsiteX4" fmla="*/ 606001 w 788721"/>
                <a:gd name="connsiteY4" fmla="*/ 21700 h 313672"/>
                <a:gd name="connsiteX5" fmla="*/ 550467 w 788721"/>
                <a:gd name="connsiteY5" fmla="*/ 31174 h 313672"/>
                <a:gd name="connsiteX6" fmla="*/ 187532 w 788721"/>
                <a:gd name="connsiteY6" fmla="*/ -187 h 31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21" h="313672">
                  <a:moveTo>
                    <a:pt x="-567" y="157727"/>
                  </a:moveTo>
                  <a:lnTo>
                    <a:pt x="253847" y="313485"/>
                  </a:lnTo>
                  <a:cubicBezTo>
                    <a:pt x="366059" y="292369"/>
                    <a:pt x="476834" y="264353"/>
                    <a:pt x="585617" y="229595"/>
                  </a:cubicBezTo>
                  <a:cubicBezTo>
                    <a:pt x="694203" y="192942"/>
                    <a:pt x="788154" y="146882"/>
                    <a:pt x="788154" y="96835"/>
                  </a:cubicBezTo>
                  <a:cubicBezTo>
                    <a:pt x="788154" y="20785"/>
                    <a:pt x="703545" y="8764"/>
                    <a:pt x="606001" y="21700"/>
                  </a:cubicBezTo>
                  <a:cubicBezTo>
                    <a:pt x="587838" y="24052"/>
                    <a:pt x="569218" y="27319"/>
                    <a:pt x="550467" y="31174"/>
                  </a:cubicBezTo>
                  <a:cubicBezTo>
                    <a:pt x="395689" y="63841"/>
                    <a:pt x="187532" y="-187"/>
                    <a:pt x="187532" y="-187"/>
                  </a:cubicBezTo>
                  <a:close/>
                </a:path>
              </a:pathLst>
            </a:custGeom>
            <a:solidFill>
              <a:srgbClr val="263238"/>
            </a:solidFill>
            <a:ln w="6531" cap="flat">
              <a:noFill/>
              <a:prstDash val="solid"/>
              <a:miter/>
            </a:ln>
          </p:spPr>
          <p:txBody>
            <a:bodyPr rtlCol="0" anchor="ctr"/>
            <a:lstStyle/>
            <a:p>
              <a:endParaRPr lang="zh-CN" altLang="en-US"/>
            </a:p>
          </p:txBody>
        </p:sp>
        <p:sp>
          <p:nvSpPr>
            <p:cNvPr id="61" name="任意多边形 58">
              <a:extLst>
                <a:ext uri="{FF2B5EF4-FFF2-40B4-BE49-F238E27FC236}">
                  <a16:creationId xmlns:a16="http://schemas.microsoft.com/office/drawing/2014/main" id="{A8BB9721-D0BB-4536-8CBD-7F55926BCEEF}"/>
                </a:ext>
              </a:extLst>
            </p:cNvPr>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55" y="213915"/>
                    <a:pt x="371985" y="140459"/>
                    <a:pt x="447695" y="40713"/>
                  </a:cubicBezTo>
                  <a:cubicBezTo>
                    <a:pt x="358657" y="38739"/>
                    <a:pt x="270279" y="24987"/>
                    <a:pt x="184853" y="-187"/>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62" name="任意多边形 59">
              <a:extLst>
                <a:ext uri="{FF2B5EF4-FFF2-40B4-BE49-F238E27FC236}">
                  <a16:creationId xmlns:a16="http://schemas.microsoft.com/office/drawing/2014/main" id="{EDCFB21F-7EA5-4AB6-80CA-0C5B5570B4B8}"/>
                </a:ext>
              </a:extLst>
            </p:cNvPr>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48" y="213896"/>
                    <a:pt x="371972" y="140446"/>
                    <a:pt x="447695" y="40713"/>
                  </a:cubicBezTo>
                  <a:cubicBezTo>
                    <a:pt x="358657" y="38739"/>
                    <a:pt x="270279" y="24987"/>
                    <a:pt x="184853" y="-187"/>
                  </a:cubicBezTo>
                  <a:close/>
                </a:path>
              </a:pathLst>
            </a:custGeom>
            <a:noFill/>
            <a:ln w="1633" cap="flat">
              <a:solidFill>
                <a:srgbClr val="000000"/>
              </a:solidFill>
              <a:prstDash val="solid"/>
              <a:miter/>
            </a:ln>
          </p:spPr>
          <p:txBody>
            <a:bodyPr rtlCol="0" anchor="ctr"/>
            <a:lstStyle/>
            <a:p>
              <a:endParaRPr lang="zh-CN" altLang="en-US"/>
            </a:p>
          </p:txBody>
        </p:sp>
        <p:sp>
          <p:nvSpPr>
            <p:cNvPr id="63" name="任意多边形 60">
              <a:extLst>
                <a:ext uri="{FF2B5EF4-FFF2-40B4-BE49-F238E27FC236}">
                  <a16:creationId xmlns:a16="http://schemas.microsoft.com/office/drawing/2014/main" id="{2B687D38-C36B-4B8A-BDBB-3708DA9FD491}"/>
                </a:ext>
              </a:extLst>
            </p:cNvPr>
            <p:cNvSpPr/>
            <p:nvPr/>
          </p:nvSpPr>
          <p:spPr>
            <a:xfrm>
              <a:off x="6006165" y="5268107"/>
              <a:ext cx="788655" cy="313606"/>
            </a:xfrm>
            <a:custGeom>
              <a:avLst/>
              <a:gdLst>
                <a:gd name="connsiteX0" fmla="*/ -567 w 788655"/>
                <a:gd name="connsiteY0" fmla="*/ 157662 h 313606"/>
                <a:gd name="connsiteX1" fmla="*/ 253847 w 788655"/>
                <a:gd name="connsiteY1" fmla="*/ 313420 h 313606"/>
                <a:gd name="connsiteX2" fmla="*/ 585551 w 788655"/>
                <a:gd name="connsiteY2" fmla="*/ 229530 h 313606"/>
                <a:gd name="connsiteX3" fmla="*/ 788089 w 788655"/>
                <a:gd name="connsiteY3" fmla="*/ 96835 h 313606"/>
                <a:gd name="connsiteX4" fmla="*/ 606001 w 788655"/>
                <a:gd name="connsiteY4" fmla="*/ 21635 h 313606"/>
                <a:gd name="connsiteX5" fmla="*/ 550401 w 788655"/>
                <a:gd name="connsiteY5" fmla="*/ 31109 h 313606"/>
                <a:gd name="connsiteX6" fmla="*/ 187532 w 788655"/>
                <a:gd name="connsiteY6" fmla="*/ -187 h 31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655" h="313606">
                  <a:moveTo>
                    <a:pt x="-567" y="157662"/>
                  </a:moveTo>
                  <a:lnTo>
                    <a:pt x="253847" y="313420"/>
                  </a:lnTo>
                  <a:cubicBezTo>
                    <a:pt x="366040" y="292330"/>
                    <a:pt x="476834" y="264308"/>
                    <a:pt x="585551" y="229530"/>
                  </a:cubicBezTo>
                  <a:cubicBezTo>
                    <a:pt x="694137" y="192942"/>
                    <a:pt x="788089" y="146882"/>
                    <a:pt x="788089" y="96835"/>
                  </a:cubicBezTo>
                  <a:cubicBezTo>
                    <a:pt x="788089" y="20720"/>
                    <a:pt x="703546" y="8764"/>
                    <a:pt x="606001" y="21635"/>
                  </a:cubicBezTo>
                  <a:cubicBezTo>
                    <a:pt x="587772" y="24052"/>
                    <a:pt x="569152" y="27319"/>
                    <a:pt x="550401" y="31109"/>
                  </a:cubicBezTo>
                  <a:cubicBezTo>
                    <a:pt x="395689" y="63776"/>
                    <a:pt x="187532" y="-187"/>
                    <a:pt x="187532" y="-187"/>
                  </a:cubicBezTo>
                  <a:close/>
                </a:path>
              </a:pathLst>
            </a:custGeom>
            <a:noFill/>
            <a:ln w="1633" cap="rnd">
              <a:solidFill>
                <a:srgbClr val="263238"/>
              </a:solidFill>
              <a:prstDash val="solid"/>
              <a:round/>
            </a:ln>
          </p:spPr>
          <p:txBody>
            <a:bodyPr rtlCol="0" anchor="ctr"/>
            <a:lstStyle/>
            <a:p>
              <a:endParaRPr lang="zh-CN" altLang="en-US"/>
            </a:p>
          </p:txBody>
        </p:sp>
        <p:sp>
          <p:nvSpPr>
            <p:cNvPr id="64" name="任意多边形 61">
              <a:extLst>
                <a:ext uri="{FF2B5EF4-FFF2-40B4-BE49-F238E27FC236}">
                  <a16:creationId xmlns:a16="http://schemas.microsoft.com/office/drawing/2014/main" id="{64A41717-CBD6-495E-ADBF-B8D53BDA0E9D}"/>
                </a:ext>
              </a:extLst>
            </p:cNvPr>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solidFill>
              <a:srgbClr val="FFFFFF"/>
            </a:solidFill>
            <a:ln w="6531" cap="flat">
              <a:noFill/>
              <a:prstDash val="solid"/>
              <a:miter/>
            </a:ln>
          </p:spPr>
          <p:txBody>
            <a:bodyPr rtlCol="0" anchor="ctr"/>
            <a:lstStyle/>
            <a:p>
              <a:endParaRPr lang="zh-CN" altLang="en-US"/>
            </a:p>
          </p:txBody>
        </p:sp>
        <p:sp>
          <p:nvSpPr>
            <p:cNvPr id="65" name="任意多边形 62">
              <a:extLst>
                <a:ext uri="{FF2B5EF4-FFF2-40B4-BE49-F238E27FC236}">
                  <a16:creationId xmlns:a16="http://schemas.microsoft.com/office/drawing/2014/main" id="{CE18BCD1-05DC-47A0-ABF1-8E72BF45A3D1}"/>
                </a:ext>
              </a:extLst>
            </p:cNvPr>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noFill/>
            <a:ln w="1633" cap="rnd">
              <a:solidFill>
                <a:srgbClr val="263238"/>
              </a:solidFill>
              <a:prstDash val="solid"/>
              <a:round/>
            </a:ln>
          </p:spPr>
          <p:txBody>
            <a:bodyPr rtlCol="0" anchor="ctr"/>
            <a:lstStyle/>
            <a:p>
              <a:endParaRPr lang="zh-CN" altLang="en-US"/>
            </a:p>
          </p:txBody>
        </p:sp>
        <p:sp>
          <p:nvSpPr>
            <p:cNvPr id="66" name="任意多边形 63">
              <a:extLst>
                <a:ext uri="{FF2B5EF4-FFF2-40B4-BE49-F238E27FC236}">
                  <a16:creationId xmlns:a16="http://schemas.microsoft.com/office/drawing/2014/main" id="{33817B90-B37B-4BD7-B71B-58ED6C399585}"/>
                </a:ext>
              </a:extLst>
            </p:cNvPr>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solidFill>
              <a:srgbClr val="FFFFFF"/>
            </a:solidFill>
            <a:ln w="6531" cap="flat">
              <a:noFill/>
              <a:prstDash val="solid"/>
              <a:miter/>
            </a:ln>
          </p:spPr>
          <p:txBody>
            <a:bodyPr rtlCol="0" anchor="ctr"/>
            <a:lstStyle/>
            <a:p>
              <a:endParaRPr lang="zh-CN" altLang="en-US"/>
            </a:p>
          </p:txBody>
        </p:sp>
        <p:sp>
          <p:nvSpPr>
            <p:cNvPr id="67" name="任意多边形 64">
              <a:extLst>
                <a:ext uri="{FF2B5EF4-FFF2-40B4-BE49-F238E27FC236}">
                  <a16:creationId xmlns:a16="http://schemas.microsoft.com/office/drawing/2014/main" id="{FA32074C-0A6D-478C-B43D-A8437135622F}"/>
                </a:ext>
              </a:extLst>
            </p:cNvPr>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noFill/>
            <a:ln w="1633" cap="rnd">
              <a:solidFill>
                <a:srgbClr val="263238"/>
              </a:solidFill>
              <a:prstDash val="solid"/>
              <a:round/>
            </a:ln>
          </p:spPr>
          <p:txBody>
            <a:bodyPr rtlCol="0" anchor="ctr"/>
            <a:lstStyle/>
            <a:p>
              <a:endParaRPr lang="zh-CN" altLang="en-US"/>
            </a:p>
          </p:txBody>
        </p:sp>
        <p:sp>
          <p:nvSpPr>
            <p:cNvPr id="68" name="任意多边形 65">
              <a:extLst>
                <a:ext uri="{FF2B5EF4-FFF2-40B4-BE49-F238E27FC236}">
                  <a16:creationId xmlns:a16="http://schemas.microsoft.com/office/drawing/2014/main" id="{1BFD2C0F-C776-466E-9979-1859D6D7E87D}"/>
                </a:ext>
              </a:extLst>
            </p:cNvPr>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23" y="79107"/>
                    <a:pt x="32431" y="46087"/>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solidFill>
              <a:srgbClr val="FFFFFF"/>
            </a:solidFill>
            <a:ln w="6531" cap="flat">
              <a:noFill/>
              <a:prstDash val="solid"/>
              <a:miter/>
            </a:ln>
          </p:spPr>
          <p:txBody>
            <a:bodyPr rtlCol="0" anchor="ctr"/>
            <a:lstStyle/>
            <a:p>
              <a:endParaRPr lang="zh-CN" altLang="en-US"/>
            </a:p>
          </p:txBody>
        </p:sp>
        <p:sp>
          <p:nvSpPr>
            <p:cNvPr id="69" name="任意多边形 66">
              <a:extLst>
                <a:ext uri="{FF2B5EF4-FFF2-40B4-BE49-F238E27FC236}">
                  <a16:creationId xmlns:a16="http://schemas.microsoft.com/office/drawing/2014/main" id="{D30C1D36-DF7D-493D-91FD-89F873930F54}"/>
                </a:ext>
              </a:extLst>
            </p:cNvPr>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89" y="79113"/>
                    <a:pt x="32497" y="46106"/>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noFill/>
            <a:ln w="1633" cap="rnd">
              <a:solidFill>
                <a:srgbClr val="263238"/>
              </a:solidFill>
              <a:prstDash val="solid"/>
              <a:round/>
            </a:ln>
          </p:spPr>
          <p:txBody>
            <a:bodyPr rtlCol="0" anchor="ctr"/>
            <a:lstStyle/>
            <a:p>
              <a:endParaRPr lang="zh-CN" altLang="en-US"/>
            </a:p>
          </p:txBody>
        </p:sp>
        <p:sp>
          <p:nvSpPr>
            <p:cNvPr id="70" name="任意多边形 67">
              <a:extLst>
                <a:ext uri="{FF2B5EF4-FFF2-40B4-BE49-F238E27FC236}">
                  <a16:creationId xmlns:a16="http://schemas.microsoft.com/office/drawing/2014/main" id="{DA014FE5-5894-4196-AB40-A1B3B96C152E}"/>
                </a:ext>
              </a:extLst>
            </p:cNvPr>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solidFill>
              <a:srgbClr val="FFFFFF"/>
            </a:solidFill>
            <a:ln w="6531" cap="flat">
              <a:noFill/>
              <a:prstDash val="solid"/>
              <a:miter/>
            </a:ln>
          </p:spPr>
          <p:txBody>
            <a:bodyPr rtlCol="0" anchor="ctr"/>
            <a:lstStyle/>
            <a:p>
              <a:endParaRPr lang="zh-CN" altLang="en-US"/>
            </a:p>
          </p:txBody>
        </p:sp>
        <p:sp>
          <p:nvSpPr>
            <p:cNvPr id="71" name="任意多边形 68">
              <a:extLst>
                <a:ext uri="{FF2B5EF4-FFF2-40B4-BE49-F238E27FC236}">
                  <a16:creationId xmlns:a16="http://schemas.microsoft.com/office/drawing/2014/main" id="{11CCFFBF-0645-455A-B1FC-A0B93C437902}"/>
                </a:ext>
              </a:extLst>
            </p:cNvPr>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noFill/>
            <a:ln w="1633" cap="rnd">
              <a:solidFill>
                <a:srgbClr val="263238"/>
              </a:solidFill>
              <a:prstDash val="solid"/>
              <a:round/>
            </a:ln>
          </p:spPr>
          <p:txBody>
            <a:bodyPr rtlCol="0" anchor="ctr"/>
            <a:lstStyle/>
            <a:p>
              <a:endParaRPr lang="zh-CN" altLang="en-US"/>
            </a:p>
          </p:txBody>
        </p:sp>
        <p:sp>
          <p:nvSpPr>
            <p:cNvPr id="72" name="任意多边形 69">
              <a:extLst>
                <a:ext uri="{FF2B5EF4-FFF2-40B4-BE49-F238E27FC236}">
                  <a16:creationId xmlns:a16="http://schemas.microsoft.com/office/drawing/2014/main" id="{83AE8DA6-B383-4D91-AE75-78EA949AD514}"/>
                </a:ext>
              </a:extLst>
            </p:cNvPr>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solidFill>
              <a:srgbClr val="FFFFFF"/>
            </a:solidFill>
            <a:ln w="6531" cap="flat">
              <a:noFill/>
              <a:prstDash val="solid"/>
              <a:miter/>
            </a:ln>
          </p:spPr>
          <p:txBody>
            <a:bodyPr rtlCol="0" anchor="ctr"/>
            <a:lstStyle/>
            <a:p>
              <a:endParaRPr lang="zh-CN" altLang="en-US"/>
            </a:p>
          </p:txBody>
        </p:sp>
        <p:sp>
          <p:nvSpPr>
            <p:cNvPr id="73" name="任意多边形 70">
              <a:extLst>
                <a:ext uri="{FF2B5EF4-FFF2-40B4-BE49-F238E27FC236}">
                  <a16:creationId xmlns:a16="http://schemas.microsoft.com/office/drawing/2014/main" id="{8D4F978E-C027-47B4-85C7-92CD21EF3A08}"/>
                </a:ext>
              </a:extLst>
            </p:cNvPr>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noFill/>
            <a:ln w="1633" cap="rnd">
              <a:solidFill>
                <a:srgbClr val="263238"/>
              </a:solidFill>
              <a:prstDash val="solid"/>
              <a:round/>
            </a:ln>
          </p:spPr>
          <p:txBody>
            <a:bodyPr rtlCol="0" anchor="ctr"/>
            <a:lstStyle/>
            <a:p>
              <a:endParaRPr lang="zh-CN" altLang="en-US"/>
            </a:p>
          </p:txBody>
        </p:sp>
        <p:sp>
          <p:nvSpPr>
            <p:cNvPr id="74" name="任意多边形 71">
              <a:extLst>
                <a:ext uri="{FF2B5EF4-FFF2-40B4-BE49-F238E27FC236}">
                  <a16:creationId xmlns:a16="http://schemas.microsoft.com/office/drawing/2014/main" id="{A14A20AD-521A-42AB-B81D-A6338BDB2DAF}"/>
                </a:ext>
              </a:extLst>
            </p:cNvPr>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solidFill>
              <a:srgbClr val="FFFFFF"/>
            </a:solidFill>
            <a:ln w="6531" cap="flat">
              <a:noFill/>
              <a:prstDash val="solid"/>
              <a:miter/>
            </a:ln>
          </p:spPr>
          <p:txBody>
            <a:bodyPr rtlCol="0" anchor="ctr"/>
            <a:lstStyle/>
            <a:p>
              <a:endParaRPr lang="zh-CN" altLang="en-US"/>
            </a:p>
          </p:txBody>
        </p:sp>
        <p:sp>
          <p:nvSpPr>
            <p:cNvPr id="75" name="任意多边形 72">
              <a:extLst>
                <a:ext uri="{FF2B5EF4-FFF2-40B4-BE49-F238E27FC236}">
                  <a16:creationId xmlns:a16="http://schemas.microsoft.com/office/drawing/2014/main" id="{3ECD4C61-8427-4975-B059-C2CEE6B7FF88}"/>
                </a:ext>
              </a:extLst>
            </p:cNvPr>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noFill/>
            <a:ln w="1633" cap="rnd">
              <a:solidFill>
                <a:srgbClr val="263238"/>
              </a:solidFill>
              <a:prstDash val="solid"/>
              <a:round/>
            </a:ln>
          </p:spPr>
          <p:txBody>
            <a:bodyPr rtlCol="0" anchor="ctr"/>
            <a:lstStyle/>
            <a:p>
              <a:endParaRPr lang="zh-CN" altLang="en-US"/>
            </a:p>
          </p:txBody>
        </p:sp>
        <p:sp>
          <p:nvSpPr>
            <p:cNvPr id="76" name="任意多边形 73">
              <a:extLst>
                <a:ext uri="{FF2B5EF4-FFF2-40B4-BE49-F238E27FC236}">
                  <a16:creationId xmlns:a16="http://schemas.microsoft.com/office/drawing/2014/main" id="{59425659-97AB-421C-9171-418F112DB853}"/>
                </a:ext>
              </a:extLst>
            </p:cNvPr>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solidFill>
              <a:srgbClr val="FFFFFF"/>
            </a:solidFill>
            <a:ln w="6531" cap="flat">
              <a:noFill/>
              <a:prstDash val="solid"/>
              <a:miter/>
            </a:ln>
          </p:spPr>
          <p:txBody>
            <a:bodyPr rtlCol="0" anchor="ctr"/>
            <a:lstStyle/>
            <a:p>
              <a:endParaRPr lang="zh-CN" altLang="en-US"/>
            </a:p>
          </p:txBody>
        </p:sp>
        <p:sp>
          <p:nvSpPr>
            <p:cNvPr id="77" name="任意多边形 74">
              <a:extLst>
                <a:ext uri="{FF2B5EF4-FFF2-40B4-BE49-F238E27FC236}">
                  <a16:creationId xmlns:a16="http://schemas.microsoft.com/office/drawing/2014/main" id="{74C730FB-045B-4213-A6A2-2E5A2A3EFD52}"/>
                </a:ext>
              </a:extLst>
            </p:cNvPr>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noFill/>
            <a:ln w="1633" cap="rnd">
              <a:solidFill>
                <a:srgbClr val="263238"/>
              </a:solidFill>
              <a:prstDash val="solid"/>
              <a:round/>
            </a:ln>
          </p:spPr>
          <p:txBody>
            <a:bodyPr rtlCol="0" anchor="ctr"/>
            <a:lstStyle/>
            <a:p>
              <a:endParaRPr lang="zh-CN" altLang="en-US"/>
            </a:p>
          </p:txBody>
        </p:sp>
        <p:sp>
          <p:nvSpPr>
            <p:cNvPr id="78" name="任意多边形 75">
              <a:extLst>
                <a:ext uri="{FF2B5EF4-FFF2-40B4-BE49-F238E27FC236}">
                  <a16:creationId xmlns:a16="http://schemas.microsoft.com/office/drawing/2014/main" id="{15D65C45-EFD4-4269-8BF0-A7F7444098DC}"/>
                </a:ext>
              </a:extLst>
            </p:cNvPr>
            <p:cNvSpPr/>
            <p:nvPr/>
          </p:nvSpPr>
          <p:spPr>
            <a:xfrm>
              <a:off x="4984395" y="5044075"/>
              <a:ext cx="1729540" cy="483856"/>
            </a:xfrm>
            <a:custGeom>
              <a:avLst/>
              <a:gdLst>
                <a:gd name="connsiteX0" fmla="*/ 1728974 w 1729540"/>
                <a:gd name="connsiteY0" fmla="*/ -187 h 483856"/>
                <a:gd name="connsiteX1" fmla="*/ 1299333 w 1729540"/>
                <a:gd name="connsiteY1" fmla="*/ 263243 h 483856"/>
                <a:gd name="connsiteX2" fmla="*/ 1184148 w 1729540"/>
                <a:gd name="connsiteY2" fmla="*/ 414166 h 483856"/>
                <a:gd name="connsiteX3" fmla="*/ 1025058 w 1729540"/>
                <a:gd name="connsiteY3" fmla="*/ 465453 h 483856"/>
                <a:gd name="connsiteX4" fmla="*/ 848262 w 1729540"/>
                <a:gd name="connsiteY4" fmla="*/ 442979 h 483856"/>
                <a:gd name="connsiteX5" fmla="*/ 794557 w 1729540"/>
                <a:gd name="connsiteY5" fmla="*/ 472967 h 483856"/>
                <a:gd name="connsiteX6" fmla="*/ 724649 w 1729540"/>
                <a:gd name="connsiteY6" fmla="*/ 425207 h 483856"/>
                <a:gd name="connsiteX7" fmla="*/ -567 w 1729540"/>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540" h="483856">
                  <a:moveTo>
                    <a:pt x="1728974" y="-187"/>
                  </a:moveTo>
                  <a:cubicBezTo>
                    <a:pt x="1666841" y="87166"/>
                    <a:pt x="1482466" y="183730"/>
                    <a:pt x="1299333" y="263243"/>
                  </a:cubicBezTo>
                  <a:cubicBezTo>
                    <a:pt x="1266614" y="317640"/>
                    <a:pt x="1227981" y="368255"/>
                    <a:pt x="1184148" y="414166"/>
                  </a:cubicBezTo>
                  <a:cubicBezTo>
                    <a:pt x="1071119" y="530723"/>
                    <a:pt x="1025058" y="465453"/>
                    <a:pt x="1025058" y="465453"/>
                  </a:cubicBezTo>
                  <a:cubicBezTo>
                    <a:pt x="1025058" y="465453"/>
                    <a:pt x="953647" y="457352"/>
                    <a:pt x="848262" y="442979"/>
                  </a:cubicBezTo>
                  <a:cubicBezTo>
                    <a:pt x="839285" y="464049"/>
                    <a:pt x="817202" y="476378"/>
                    <a:pt x="794557" y="472967"/>
                  </a:cubicBezTo>
                  <a:cubicBezTo>
                    <a:pt x="781490" y="470811"/>
                    <a:pt x="754311" y="451210"/>
                    <a:pt x="724649" y="425207"/>
                  </a:cubicBezTo>
                  <a:cubicBezTo>
                    <a:pt x="458410" y="384831"/>
                    <a:pt x="97109" y="317536"/>
                    <a:pt x="-567" y="239134"/>
                  </a:cubicBezTo>
                </a:path>
              </a:pathLst>
            </a:custGeom>
            <a:solidFill>
              <a:srgbClr val="557FF6"/>
            </a:solidFill>
            <a:ln w="6531" cap="flat">
              <a:noFill/>
              <a:prstDash val="solid"/>
              <a:miter/>
            </a:ln>
          </p:spPr>
          <p:txBody>
            <a:bodyPr rtlCol="0" anchor="ctr"/>
            <a:lstStyle/>
            <a:p>
              <a:endParaRPr lang="zh-CN" altLang="en-US"/>
            </a:p>
          </p:txBody>
        </p:sp>
        <p:sp>
          <p:nvSpPr>
            <p:cNvPr id="79" name="任意多边形 76">
              <a:extLst>
                <a:ext uri="{FF2B5EF4-FFF2-40B4-BE49-F238E27FC236}">
                  <a16:creationId xmlns:a16="http://schemas.microsoft.com/office/drawing/2014/main" id="{50DDE80B-EEA9-44EE-8969-24E2D566D637}"/>
                </a:ext>
              </a:extLst>
            </p:cNvPr>
            <p:cNvSpPr/>
            <p:nvPr/>
          </p:nvSpPr>
          <p:spPr>
            <a:xfrm>
              <a:off x="4984329" y="5044075"/>
              <a:ext cx="1729606" cy="483856"/>
            </a:xfrm>
            <a:custGeom>
              <a:avLst/>
              <a:gdLst>
                <a:gd name="connsiteX0" fmla="*/ 1729040 w 1729606"/>
                <a:gd name="connsiteY0" fmla="*/ -187 h 483856"/>
                <a:gd name="connsiteX1" fmla="*/ 1299399 w 1729606"/>
                <a:gd name="connsiteY1" fmla="*/ 263243 h 483856"/>
                <a:gd name="connsiteX2" fmla="*/ 1184214 w 1729606"/>
                <a:gd name="connsiteY2" fmla="*/ 414166 h 483856"/>
                <a:gd name="connsiteX3" fmla="*/ 1025124 w 1729606"/>
                <a:gd name="connsiteY3" fmla="*/ 465453 h 483856"/>
                <a:gd name="connsiteX4" fmla="*/ 848328 w 1729606"/>
                <a:gd name="connsiteY4" fmla="*/ 442979 h 483856"/>
                <a:gd name="connsiteX5" fmla="*/ 794622 w 1729606"/>
                <a:gd name="connsiteY5" fmla="*/ 472967 h 483856"/>
                <a:gd name="connsiteX6" fmla="*/ 724649 w 1729606"/>
                <a:gd name="connsiteY6" fmla="*/ 425207 h 483856"/>
                <a:gd name="connsiteX7" fmla="*/ -567 w 1729606"/>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606" h="483856">
                  <a:moveTo>
                    <a:pt x="1729040" y="-187"/>
                  </a:moveTo>
                  <a:cubicBezTo>
                    <a:pt x="1666906" y="87166"/>
                    <a:pt x="1482532" y="183730"/>
                    <a:pt x="1299399" y="263243"/>
                  </a:cubicBezTo>
                  <a:cubicBezTo>
                    <a:pt x="1266679" y="317640"/>
                    <a:pt x="1228047" y="368255"/>
                    <a:pt x="1184214" y="414166"/>
                  </a:cubicBezTo>
                  <a:cubicBezTo>
                    <a:pt x="1071185" y="530723"/>
                    <a:pt x="1025124" y="465453"/>
                    <a:pt x="1025124" y="465453"/>
                  </a:cubicBezTo>
                  <a:cubicBezTo>
                    <a:pt x="1025124" y="465453"/>
                    <a:pt x="953712" y="457352"/>
                    <a:pt x="848328" y="442979"/>
                  </a:cubicBezTo>
                  <a:cubicBezTo>
                    <a:pt x="839351" y="464049"/>
                    <a:pt x="817268" y="476378"/>
                    <a:pt x="794622" y="472967"/>
                  </a:cubicBezTo>
                  <a:cubicBezTo>
                    <a:pt x="781556" y="470811"/>
                    <a:pt x="754376" y="451210"/>
                    <a:pt x="724649" y="425207"/>
                  </a:cubicBezTo>
                  <a:cubicBezTo>
                    <a:pt x="458475" y="384831"/>
                    <a:pt x="97435" y="317536"/>
                    <a:pt x="-567" y="239134"/>
                  </a:cubicBezTo>
                </a:path>
              </a:pathLst>
            </a:custGeom>
            <a:noFill/>
            <a:ln w="1633" cap="rnd">
              <a:solidFill>
                <a:srgbClr val="263238"/>
              </a:solidFill>
              <a:prstDash val="solid"/>
              <a:round/>
            </a:ln>
          </p:spPr>
          <p:txBody>
            <a:bodyPr rtlCol="0" anchor="ctr"/>
            <a:lstStyle/>
            <a:p>
              <a:endParaRPr lang="zh-CN" altLang="en-US"/>
            </a:p>
          </p:txBody>
        </p:sp>
        <p:sp>
          <p:nvSpPr>
            <p:cNvPr id="80" name="任意多边形 77">
              <a:extLst>
                <a:ext uri="{FF2B5EF4-FFF2-40B4-BE49-F238E27FC236}">
                  <a16:creationId xmlns:a16="http://schemas.microsoft.com/office/drawing/2014/main" id="{30822446-0C2D-44C4-91D0-E2FC0FFD8064}"/>
                </a:ext>
              </a:extLst>
            </p:cNvPr>
            <p:cNvSpPr/>
            <p:nvPr/>
          </p:nvSpPr>
          <p:spPr>
            <a:xfrm>
              <a:off x="5083181" y="4829073"/>
              <a:ext cx="1209405" cy="474903"/>
            </a:xfrm>
            <a:custGeom>
              <a:avLst/>
              <a:gdLst>
                <a:gd name="connsiteX0" fmla="*/ -567 w 1209405"/>
                <a:gd name="connsiteY0" fmla="*/ 48407 h 474903"/>
                <a:gd name="connsiteX1" fmla="*/ 188904 w 1209405"/>
                <a:gd name="connsiteY1" fmla="*/ 2673 h 474903"/>
                <a:gd name="connsiteX2" fmla="*/ 619133 w 1209405"/>
                <a:gd name="connsiteY2" fmla="*/ 188158 h 474903"/>
                <a:gd name="connsiteX3" fmla="*/ 1053871 w 1209405"/>
                <a:gd name="connsiteY3" fmla="*/ 405265 h 474903"/>
                <a:gd name="connsiteX4" fmla="*/ 1187284 w 1209405"/>
                <a:gd name="connsiteY4" fmla="*/ 405265 h 474903"/>
                <a:gd name="connsiteX5" fmla="*/ 1199959 w 1209405"/>
                <a:gd name="connsiteY5" fmla="*/ 474716 h 47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405" h="474903">
                  <a:moveTo>
                    <a:pt x="-567" y="48407"/>
                  </a:moveTo>
                  <a:cubicBezTo>
                    <a:pt x="45690" y="-1966"/>
                    <a:pt x="91947" y="-4253"/>
                    <a:pt x="188904" y="2673"/>
                  </a:cubicBezTo>
                  <a:cubicBezTo>
                    <a:pt x="188904" y="2673"/>
                    <a:pt x="442338" y="82773"/>
                    <a:pt x="619133" y="188158"/>
                  </a:cubicBezTo>
                  <a:cubicBezTo>
                    <a:pt x="795929" y="293543"/>
                    <a:pt x="1053871" y="405265"/>
                    <a:pt x="1053871" y="405265"/>
                  </a:cubicBezTo>
                  <a:cubicBezTo>
                    <a:pt x="1053871" y="405265"/>
                    <a:pt x="1132272" y="382725"/>
                    <a:pt x="1187284" y="405265"/>
                  </a:cubicBezTo>
                  <a:cubicBezTo>
                    <a:pt x="1187284" y="405265"/>
                    <a:pt x="1225701" y="408206"/>
                    <a:pt x="1199959" y="474716"/>
                  </a:cubicBezTo>
                </a:path>
              </a:pathLst>
            </a:custGeom>
            <a:noFill/>
            <a:ln w="1633" cap="rnd">
              <a:solidFill>
                <a:srgbClr val="263238"/>
              </a:solidFill>
              <a:prstDash val="solid"/>
              <a:round/>
            </a:ln>
          </p:spPr>
          <p:txBody>
            <a:bodyPr rtlCol="0" anchor="ctr"/>
            <a:lstStyle/>
            <a:p>
              <a:endParaRPr lang="zh-CN" altLang="en-US"/>
            </a:p>
          </p:txBody>
        </p:sp>
        <p:sp>
          <p:nvSpPr>
            <p:cNvPr id="81" name="任意多边形 78">
              <a:extLst>
                <a:ext uri="{FF2B5EF4-FFF2-40B4-BE49-F238E27FC236}">
                  <a16:creationId xmlns:a16="http://schemas.microsoft.com/office/drawing/2014/main" id="{D43E059F-2A76-4D73-B53B-52A4D17D7CE3}"/>
                </a:ext>
              </a:extLst>
            </p:cNvPr>
            <p:cNvSpPr/>
            <p:nvPr/>
          </p:nvSpPr>
          <p:spPr>
            <a:xfrm>
              <a:off x="4966689" y="5178468"/>
              <a:ext cx="107541" cy="134393"/>
            </a:xfrm>
            <a:custGeom>
              <a:avLst/>
              <a:gdLst>
                <a:gd name="connsiteX0" fmla="*/ -566 w 107541"/>
                <a:gd name="connsiteY0" fmla="*/ -187 h 134393"/>
                <a:gd name="connsiteX1" fmla="*/ 106975 w 107541"/>
                <a:gd name="connsiteY1" fmla="*/ 134207 h 134393"/>
              </a:gdLst>
              <a:ahLst/>
              <a:cxnLst>
                <a:cxn ang="0">
                  <a:pos x="connsiteX0" y="connsiteY0"/>
                </a:cxn>
                <a:cxn ang="0">
                  <a:pos x="connsiteX1" y="connsiteY1"/>
                </a:cxn>
              </a:cxnLst>
              <a:rect l="l" t="t" r="r" b="b"/>
              <a:pathLst>
                <a:path w="107541" h="134393">
                  <a:moveTo>
                    <a:pt x="-566" y="-187"/>
                  </a:moveTo>
                  <a:cubicBezTo>
                    <a:pt x="-566" y="-187"/>
                    <a:pt x="-1873" y="79260"/>
                    <a:pt x="106975" y="134207"/>
                  </a:cubicBezTo>
                </a:path>
              </a:pathLst>
            </a:custGeom>
            <a:noFill/>
            <a:ln w="1633" cap="rnd">
              <a:solidFill>
                <a:srgbClr val="263238"/>
              </a:solidFill>
              <a:prstDash val="solid"/>
              <a:round/>
            </a:ln>
          </p:spPr>
          <p:txBody>
            <a:bodyPr rtlCol="0" anchor="ctr"/>
            <a:lstStyle/>
            <a:p>
              <a:endParaRPr lang="zh-CN" altLang="en-US"/>
            </a:p>
          </p:txBody>
        </p:sp>
        <p:sp>
          <p:nvSpPr>
            <p:cNvPr id="82" name="任意多边形 79">
              <a:extLst>
                <a:ext uri="{FF2B5EF4-FFF2-40B4-BE49-F238E27FC236}">
                  <a16:creationId xmlns:a16="http://schemas.microsoft.com/office/drawing/2014/main" id="{19967772-4A73-4FC7-A158-14DBAA17283D}"/>
                </a:ext>
              </a:extLst>
            </p:cNvPr>
            <p:cNvSpPr/>
            <p:nvPr/>
          </p:nvSpPr>
          <p:spPr>
            <a:xfrm>
              <a:off x="5880395" y="4855911"/>
              <a:ext cx="304851" cy="260032"/>
            </a:xfrm>
            <a:custGeom>
              <a:avLst/>
              <a:gdLst>
                <a:gd name="connsiteX0" fmla="*/ 304285 w 304851"/>
                <a:gd name="connsiteY0" fmla="*/ -187 h 260032"/>
                <a:gd name="connsiteX1" fmla="*/ 97435 w 304851"/>
                <a:gd name="connsiteY1" fmla="*/ 208884 h 260032"/>
                <a:gd name="connsiteX2" fmla="*/ -567 w 304851"/>
                <a:gd name="connsiteY2" fmla="*/ 259845 h 260032"/>
              </a:gdLst>
              <a:ahLst/>
              <a:cxnLst>
                <a:cxn ang="0">
                  <a:pos x="connsiteX0" y="connsiteY0"/>
                </a:cxn>
                <a:cxn ang="0">
                  <a:pos x="connsiteX1" y="connsiteY1"/>
                </a:cxn>
                <a:cxn ang="0">
                  <a:pos x="connsiteX2" y="connsiteY2"/>
                </a:cxn>
              </a:cxnLst>
              <a:rect l="l" t="t" r="r" b="b"/>
              <a:pathLst>
                <a:path w="304851" h="260032">
                  <a:moveTo>
                    <a:pt x="304285" y="-187"/>
                  </a:moveTo>
                  <a:cubicBezTo>
                    <a:pt x="304285" y="-187"/>
                    <a:pt x="132063" y="125647"/>
                    <a:pt x="97435" y="208884"/>
                  </a:cubicBezTo>
                  <a:cubicBezTo>
                    <a:pt x="63481" y="223271"/>
                    <a:pt x="30709" y="240310"/>
                    <a:pt x="-567" y="259845"/>
                  </a:cubicBezTo>
                </a:path>
              </a:pathLst>
            </a:custGeom>
            <a:noFill/>
            <a:ln w="1633" cap="rnd">
              <a:solidFill>
                <a:srgbClr val="263238"/>
              </a:solidFill>
              <a:prstDash val="solid"/>
              <a:round/>
            </a:ln>
          </p:spPr>
          <p:txBody>
            <a:bodyPr rtlCol="0" anchor="ctr"/>
            <a:lstStyle/>
            <a:p>
              <a:endParaRPr lang="zh-CN" altLang="en-US"/>
            </a:p>
          </p:txBody>
        </p:sp>
        <p:sp>
          <p:nvSpPr>
            <p:cNvPr id="83" name="任意多边形 80">
              <a:extLst>
                <a:ext uri="{FF2B5EF4-FFF2-40B4-BE49-F238E27FC236}">
                  <a16:creationId xmlns:a16="http://schemas.microsoft.com/office/drawing/2014/main" id="{A9CD9A62-1CA5-4C62-AE8C-EE41485FA437}"/>
                </a:ext>
              </a:extLst>
            </p:cNvPr>
            <p:cNvSpPr/>
            <p:nvPr/>
          </p:nvSpPr>
          <p:spPr>
            <a:xfrm>
              <a:off x="5952275" y="4963451"/>
              <a:ext cx="18020" cy="107541"/>
            </a:xfrm>
            <a:custGeom>
              <a:avLst/>
              <a:gdLst>
                <a:gd name="connsiteX0" fmla="*/ 17454 w 18020"/>
                <a:gd name="connsiteY0" fmla="*/ -187 h 107541"/>
                <a:gd name="connsiteX1" fmla="*/ 7588 w 18020"/>
                <a:gd name="connsiteY1" fmla="*/ 107354 h 107541"/>
              </a:gdLst>
              <a:ahLst/>
              <a:cxnLst>
                <a:cxn ang="0">
                  <a:pos x="connsiteX0" y="connsiteY0"/>
                </a:cxn>
                <a:cxn ang="0">
                  <a:pos x="connsiteX1" y="connsiteY1"/>
                </a:cxn>
              </a:cxnLst>
              <a:rect l="l" t="t" r="r" b="b"/>
              <a:pathLst>
                <a:path w="18020" h="107541">
                  <a:moveTo>
                    <a:pt x="17454" y="-187"/>
                  </a:moveTo>
                  <a:cubicBezTo>
                    <a:pt x="-2428" y="32160"/>
                    <a:pt x="-6073" y="71930"/>
                    <a:pt x="7588" y="107354"/>
                  </a:cubicBezTo>
                </a:path>
              </a:pathLst>
            </a:custGeom>
            <a:noFill/>
            <a:ln w="1633" cap="rnd">
              <a:solidFill>
                <a:srgbClr val="263238"/>
              </a:solidFill>
              <a:prstDash val="solid"/>
              <a:round/>
            </a:ln>
          </p:spPr>
          <p:txBody>
            <a:bodyPr rtlCol="0" anchor="ctr"/>
            <a:lstStyle/>
            <a:p>
              <a:endParaRPr lang="zh-CN" altLang="en-US"/>
            </a:p>
          </p:txBody>
        </p:sp>
        <p:sp>
          <p:nvSpPr>
            <p:cNvPr id="84" name="任意多边形 81">
              <a:extLst>
                <a:ext uri="{FF2B5EF4-FFF2-40B4-BE49-F238E27FC236}">
                  <a16:creationId xmlns:a16="http://schemas.microsoft.com/office/drawing/2014/main" id="{701F5BB7-1163-46E4-9FBB-8F2352A1F2B6}"/>
                </a:ext>
              </a:extLst>
            </p:cNvPr>
            <p:cNvSpPr/>
            <p:nvPr/>
          </p:nvSpPr>
          <p:spPr>
            <a:xfrm>
              <a:off x="5979247" y="4873812"/>
              <a:ext cx="26917" cy="44819"/>
            </a:xfrm>
            <a:custGeom>
              <a:avLst/>
              <a:gdLst>
                <a:gd name="connsiteX0" fmla="*/ 26351 w 26917"/>
                <a:gd name="connsiteY0" fmla="*/ -187 h 44819"/>
                <a:gd name="connsiteX1" fmla="*/ -567 w 26917"/>
                <a:gd name="connsiteY1" fmla="*/ 44633 h 44819"/>
              </a:gdLst>
              <a:ahLst/>
              <a:cxnLst>
                <a:cxn ang="0">
                  <a:pos x="connsiteX0" y="connsiteY0"/>
                </a:cxn>
                <a:cxn ang="0">
                  <a:pos x="connsiteX1" y="connsiteY1"/>
                </a:cxn>
              </a:cxnLst>
              <a:rect l="l" t="t" r="r" b="b"/>
              <a:pathLst>
                <a:path w="26917" h="44819">
                  <a:moveTo>
                    <a:pt x="26351" y="-187"/>
                  </a:moveTo>
                  <a:cubicBezTo>
                    <a:pt x="16133" y="13971"/>
                    <a:pt x="7130" y="28959"/>
                    <a:pt x="-567" y="44633"/>
                  </a:cubicBezTo>
                </a:path>
              </a:pathLst>
            </a:custGeom>
            <a:noFill/>
            <a:ln w="1633" cap="rnd">
              <a:solidFill>
                <a:srgbClr val="263238"/>
              </a:solidFill>
              <a:prstDash val="solid"/>
              <a:round/>
            </a:ln>
          </p:spPr>
          <p:txBody>
            <a:bodyPr rtlCol="0" anchor="ctr"/>
            <a:lstStyle/>
            <a:p>
              <a:endParaRPr lang="zh-CN" altLang="en-US"/>
            </a:p>
          </p:txBody>
        </p:sp>
        <p:sp>
          <p:nvSpPr>
            <p:cNvPr id="85" name="任意多边形 82">
              <a:extLst>
                <a:ext uri="{FF2B5EF4-FFF2-40B4-BE49-F238E27FC236}">
                  <a16:creationId xmlns:a16="http://schemas.microsoft.com/office/drawing/2014/main" id="{08027904-FDB4-4798-A86C-787375BDFB57}"/>
                </a:ext>
              </a:extLst>
            </p:cNvPr>
            <p:cNvSpPr/>
            <p:nvPr/>
          </p:nvSpPr>
          <p:spPr>
            <a:xfrm>
              <a:off x="5683346" y="4864862"/>
              <a:ext cx="71868" cy="143736"/>
            </a:xfrm>
            <a:custGeom>
              <a:avLst/>
              <a:gdLst>
                <a:gd name="connsiteX0" fmla="*/ 71301 w 71868"/>
                <a:gd name="connsiteY0" fmla="*/ -187 h 143736"/>
                <a:gd name="connsiteX1" fmla="*/ -567 w 71868"/>
                <a:gd name="connsiteY1" fmla="*/ 143549 h 143736"/>
              </a:gdLst>
              <a:ahLst/>
              <a:cxnLst>
                <a:cxn ang="0">
                  <a:pos x="connsiteX0" y="connsiteY0"/>
                </a:cxn>
                <a:cxn ang="0">
                  <a:pos x="connsiteX1" y="connsiteY1"/>
                </a:cxn>
              </a:cxnLst>
              <a:rect l="l" t="t" r="r" b="b"/>
              <a:pathLst>
                <a:path w="71868" h="143736">
                  <a:moveTo>
                    <a:pt x="71301" y="-187"/>
                  </a:moveTo>
                  <a:cubicBezTo>
                    <a:pt x="71301" y="-187"/>
                    <a:pt x="13872" y="78999"/>
                    <a:pt x="-567" y="143549"/>
                  </a:cubicBezTo>
                </a:path>
              </a:pathLst>
            </a:custGeom>
            <a:noFill/>
            <a:ln w="1633" cap="rnd">
              <a:solidFill>
                <a:srgbClr val="263238"/>
              </a:solidFill>
              <a:prstDash val="solid"/>
              <a:round/>
            </a:ln>
          </p:spPr>
          <p:txBody>
            <a:bodyPr rtlCol="0" anchor="ctr"/>
            <a:lstStyle/>
            <a:p>
              <a:endParaRPr lang="zh-CN" altLang="en-US"/>
            </a:p>
          </p:txBody>
        </p:sp>
        <p:sp>
          <p:nvSpPr>
            <p:cNvPr id="86" name="任意多边形 83">
              <a:extLst>
                <a:ext uri="{FF2B5EF4-FFF2-40B4-BE49-F238E27FC236}">
                  <a16:creationId xmlns:a16="http://schemas.microsoft.com/office/drawing/2014/main" id="{1737929B-1E90-437B-8946-253CA6C3E08D}"/>
                </a:ext>
              </a:extLst>
            </p:cNvPr>
            <p:cNvSpPr/>
            <p:nvPr/>
          </p:nvSpPr>
          <p:spPr>
            <a:xfrm>
              <a:off x="5369870" y="5330829"/>
              <a:ext cx="62721" cy="8950"/>
            </a:xfrm>
            <a:custGeom>
              <a:avLst/>
              <a:gdLst>
                <a:gd name="connsiteX0" fmla="*/ 62155 w 62721"/>
                <a:gd name="connsiteY0" fmla="*/ 8764 h 8950"/>
                <a:gd name="connsiteX1" fmla="*/ -567 w 62721"/>
                <a:gd name="connsiteY1" fmla="*/ -187 h 8950"/>
              </a:gdLst>
              <a:ahLst/>
              <a:cxnLst>
                <a:cxn ang="0">
                  <a:pos x="connsiteX0" y="connsiteY0"/>
                </a:cxn>
                <a:cxn ang="0">
                  <a:pos x="connsiteX1" y="connsiteY1"/>
                </a:cxn>
              </a:cxnLst>
              <a:rect l="l" t="t" r="r" b="b"/>
              <a:pathLst>
                <a:path w="62721" h="8950">
                  <a:moveTo>
                    <a:pt x="62155" y="8764"/>
                  </a:moveTo>
                  <a:cubicBezTo>
                    <a:pt x="41058" y="7313"/>
                    <a:pt x="20092" y="4321"/>
                    <a:pt x="-567" y="-187"/>
                  </a:cubicBezTo>
                </a:path>
              </a:pathLst>
            </a:custGeom>
            <a:noFill/>
            <a:ln w="1633" cap="rnd">
              <a:solidFill>
                <a:srgbClr val="263238"/>
              </a:solidFill>
              <a:prstDash val="solid"/>
              <a:round/>
            </a:ln>
          </p:spPr>
          <p:txBody>
            <a:bodyPr rtlCol="0" anchor="ctr"/>
            <a:lstStyle/>
            <a:p>
              <a:endParaRPr lang="zh-CN" altLang="en-US"/>
            </a:p>
          </p:txBody>
        </p:sp>
        <p:sp>
          <p:nvSpPr>
            <p:cNvPr id="87" name="任意多边形 84">
              <a:extLst>
                <a:ext uri="{FF2B5EF4-FFF2-40B4-BE49-F238E27FC236}">
                  <a16:creationId xmlns:a16="http://schemas.microsoft.com/office/drawing/2014/main" id="{F6119E6F-903A-4AE5-BFB5-FF91CA42EC36}"/>
                </a:ext>
              </a:extLst>
            </p:cNvPr>
            <p:cNvSpPr/>
            <p:nvPr/>
          </p:nvSpPr>
          <p:spPr>
            <a:xfrm>
              <a:off x="5477411" y="5286009"/>
              <a:ext cx="501770" cy="53770"/>
            </a:xfrm>
            <a:custGeom>
              <a:avLst/>
              <a:gdLst>
                <a:gd name="connsiteX0" fmla="*/ 501204 w 501770"/>
                <a:gd name="connsiteY0" fmla="*/ -187 h 53770"/>
                <a:gd name="connsiteX1" fmla="*/ -567 w 501770"/>
                <a:gd name="connsiteY1" fmla="*/ 53584 h 53770"/>
              </a:gdLst>
              <a:ahLst/>
              <a:cxnLst>
                <a:cxn ang="0">
                  <a:pos x="connsiteX0" y="connsiteY0"/>
                </a:cxn>
                <a:cxn ang="0">
                  <a:pos x="connsiteX1" y="connsiteY1"/>
                </a:cxn>
              </a:cxnLst>
              <a:rect l="l" t="t" r="r" b="b"/>
              <a:pathLst>
                <a:path w="501770" h="53770">
                  <a:moveTo>
                    <a:pt x="501204" y="-187"/>
                  </a:moveTo>
                  <a:cubicBezTo>
                    <a:pt x="335548" y="30410"/>
                    <a:pt x="167807" y="48383"/>
                    <a:pt x="-567" y="53584"/>
                  </a:cubicBezTo>
                </a:path>
              </a:pathLst>
            </a:custGeom>
            <a:noFill/>
            <a:ln w="1633" cap="rnd">
              <a:solidFill>
                <a:srgbClr val="263238"/>
              </a:solidFill>
              <a:prstDash val="solid"/>
              <a:round/>
            </a:ln>
          </p:spPr>
          <p:txBody>
            <a:bodyPr rtlCol="0" anchor="ctr"/>
            <a:lstStyle/>
            <a:p>
              <a:endParaRPr lang="zh-CN" altLang="en-US"/>
            </a:p>
          </p:txBody>
        </p:sp>
        <p:sp>
          <p:nvSpPr>
            <p:cNvPr id="88" name="任意多边形 85">
              <a:extLst>
                <a:ext uri="{FF2B5EF4-FFF2-40B4-BE49-F238E27FC236}">
                  <a16:creationId xmlns:a16="http://schemas.microsoft.com/office/drawing/2014/main" id="{38655B16-96AD-477A-8E24-02DD090A2AE9}"/>
                </a:ext>
              </a:extLst>
            </p:cNvPr>
            <p:cNvSpPr/>
            <p:nvPr/>
          </p:nvSpPr>
          <p:spPr>
            <a:xfrm>
              <a:off x="4800935" y="3991271"/>
              <a:ext cx="931868" cy="770688"/>
            </a:xfrm>
            <a:custGeom>
              <a:avLst/>
              <a:gdLst>
                <a:gd name="connsiteX0" fmla="*/ -567 w 931868"/>
                <a:gd name="connsiteY0" fmla="*/ 102976 h 770688"/>
                <a:gd name="connsiteX1" fmla="*/ 68231 w 931868"/>
                <a:gd name="connsiteY1" fmla="*/ 681058 h 770688"/>
                <a:gd name="connsiteX2" fmla="*/ 275407 w 931868"/>
                <a:gd name="connsiteY2" fmla="*/ 731301 h 770688"/>
                <a:gd name="connsiteX3" fmla="*/ 878316 w 931868"/>
                <a:gd name="connsiteY3" fmla="*/ 770502 h 770688"/>
                <a:gd name="connsiteX4" fmla="*/ 931302 w 931868"/>
                <a:gd name="connsiteY4" fmla="*/ 613698 h 770688"/>
                <a:gd name="connsiteX5" fmla="*/ 553798 w 931868"/>
                <a:gd name="connsiteY5" fmla="*/ 545031 h 770688"/>
                <a:gd name="connsiteX6" fmla="*/ 285926 w 931868"/>
                <a:gd name="connsiteY6" fmla="*/ 474927 h 770688"/>
                <a:gd name="connsiteX7" fmla="*/ 308009 w 931868"/>
                <a:gd name="connsiteY7" fmla="*/ 278204 h 770688"/>
                <a:gd name="connsiteX8" fmla="*/ 308009 w 931868"/>
                <a:gd name="connsiteY8" fmla="*/ -187 h 7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868" h="770688">
                  <a:moveTo>
                    <a:pt x="-567" y="102976"/>
                  </a:moveTo>
                  <a:cubicBezTo>
                    <a:pt x="-567" y="102976"/>
                    <a:pt x="30990" y="649698"/>
                    <a:pt x="68231" y="681058"/>
                  </a:cubicBezTo>
                  <a:cubicBezTo>
                    <a:pt x="105471" y="712419"/>
                    <a:pt x="164207" y="722088"/>
                    <a:pt x="275407" y="731301"/>
                  </a:cubicBezTo>
                  <a:cubicBezTo>
                    <a:pt x="386607" y="740513"/>
                    <a:pt x="878316" y="770502"/>
                    <a:pt x="878316" y="770502"/>
                  </a:cubicBezTo>
                  <a:lnTo>
                    <a:pt x="931302" y="613698"/>
                  </a:lnTo>
                  <a:cubicBezTo>
                    <a:pt x="931302" y="613698"/>
                    <a:pt x="669963" y="587042"/>
                    <a:pt x="553798" y="545031"/>
                  </a:cubicBezTo>
                  <a:cubicBezTo>
                    <a:pt x="466282" y="515343"/>
                    <a:pt x="376767" y="491914"/>
                    <a:pt x="285926" y="474927"/>
                  </a:cubicBezTo>
                  <a:cubicBezTo>
                    <a:pt x="285926" y="474927"/>
                    <a:pt x="308009" y="337724"/>
                    <a:pt x="308009" y="278204"/>
                  </a:cubicBezTo>
                  <a:lnTo>
                    <a:pt x="308009" y="-187"/>
                  </a:lnTo>
                </a:path>
              </a:pathLst>
            </a:custGeom>
            <a:solidFill>
              <a:srgbClr val="F49C92"/>
            </a:solidFill>
            <a:ln w="6531" cap="flat">
              <a:noFill/>
              <a:prstDash val="solid"/>
              <a:miter/>
            </a:ln>
          </p:spPr>
          <p:txBody>
            <a:bodyPr rtlCol="0" anchor="ctr"/>
            <a:lstStyle/>
            <a:p>
              <a:endParaRPr lang="zh-CN" altLang="en-US"/>
            </a:p>
          </p:txBody>
        </p:sp>
        <p:sp>
          <p:nvSpPr>
            <p:cNvPr id="89" name="任意多边形 86">
              <a:extLst>
                <a:ext uri="{FF2B5EF4-FFF2-40B4-BE49-F238E27FC236}">
                  <a16:creationId xmlns:a16="http://schemas.microsoft.com/office/drawing/2014/main" id="{A5E6D69D-369E-464C-8293-122468105CCA}"/>
                </a:ext>
              </a:extLst>
            </p:cNvPr>
            <p:cNvSpPr/>
            <p:nvPr/>
          </p:nvSpPr>
          <p:spPr>
            <a:xfrm>
              <a:off x="4765092" y="3489500"/>
              <a:ext cx="403197" cy="672098"/>
            </a:xfrm>
            <a:custGeom>
              <a:avLst/>
              <a:gdLst>
                <a:gd name="connsiteX0" fmla="*/ 132102 w 403197"/>
                <a:gd name="connsiteY0" fmla="*/ -187 h 672098"/>
                <a:gd name="connsiteX1" fmla="*/ 16329 w 403197"/>
                <a:gd name="connsiteY1" fmla="*/ 607426 h 672098"/>
                <a:gd name="connsiteX2" fmla="*/ 33577 w 403197"/>
                <a:gd name="connsiteY2" fmla="*/ 671911 h 672098"/>
                <a:gd name="connsiteX3" fmla="*/ 325623 w 403197"/>
                <a:gd name="connsiteY3" fmla="*/ 649175 h 672098"/>
                <a:gd name="connsiteX4" fmla="*/ 394029 w 403197"/>
                <a:gd name="connsiteY4" fmla="*/ 579593 h 672098"/>
                <a:gd name="connsiteX5" fmla="*/ 347772 w 403197"/>
                <a:gd name="connsiteY5" fmla="*/ 184579 h 67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197" h="672098">
                  <a:moveTo>
                    <a:pt x="132102" y="-187"/>
                  </a:moveTo>
                  <a:cubicBezTo>
                    <a:pt x="10187" y="73510"/>
                    <a:pt x="-25812" y="243773"/>
                    <a:pt x="16329" y="607426"/>
                  </a:cubicBezTo>
                  <a:cubicBezTo>
                    <a:pt x="16329" y="607426"/>
                    <a:pt x="-19671" y="650416"/>
                    <a:pt x="33577" y="671911"/>
                  </a:cubicBezTo>
                  <a:cubicBezTo>
                    <a:pt x="33577" y="671911"/>
                    <a:pt x="232979" y="598736"/>
                    <a:pt x="325623" y="649175"/>
                  </a:cubicBezTo>
                  <a:cubicBezTo>
                    <a:pt x="418268" y="699613"/>
                    <a:pt x="394029" y="579593"/>
                    <a:pt x="394029" y="579593"/>
                  </a:cubicBezTo>
                  <a:cubicBezTo>
                    <a:pt x="394029" y="579593"/>
                    <a:pt x="432184" y="245145"/>
                    <a:pt x="347772" y="184579"/>
                  </a:cubicBezTo>
                </a:path>
              </a:pathLst>
            </a:custGeom>
            <a:solidFill>
              <a:srgbClr val="F1C649"/>
            </a:solidFill>
            <a:ln w="6531" cap="flat">
              <a:noFill/>
              <a:prstDash val="solid"/>
              <a:miter/>
            </a:ln>
          </p:spPr>
          <p:txBody>
            <a:bodyPr rtlCol="0" anchor="ctr"/>
            <a:lstStyle/>
            <a:p>
              <a:endParaRPr lang="zh-CN" altLang="en-US"/>
            </a:p>
          </p:txBody>
        </p:sp>
        <p:sp>
          <p:nvSpPr>
            <p:cNvPr id="90" name="任意多边形 87">
              <a:extLst>
                <a:ext uri="{FF2B5EF4-FFF2-40B4-BE49-F238E27FC236}">
                  <a16:creationId xmlns:a16="http://schemas.microsoft.com/office/drawing/2014/main" id="{73E3390B-750B-4E46-96B7-616BC7729ECD}"/>
                </a:ext>
              </a:extLst>
            </p:cNvPr>
            <p:cNvSpPr/>
            <p:nvPr/>
          </p:nvSpPr>
          <p:spPr>
            <a:xfrm>
              <a:off x="5119442" y="3628336"/>
              <a:ext cx="53413" cy="528688"/>
            </a:xfrm>
            <a:custGeom>
              <a:avLst/>
              <a:gdLst>
                <a:gd name="connsiteX0" fmla="*/ -110 w 53413"/>
                <a:gd name="connsiteY0" fmla="*/ -187 h 528688"/>
                <a:gd name="connsiteX1" fmla="*/ 12957 w 53413"/>
                <a:gd name="connsiteY1" fmla="*/ 422398 h 528688"/>
                <a:gd name="connsiteX2" fmla="*/ 26024 w 53413"/>
                <a:gd name="connsiteY2" fmla="*/ 497729 h 528688"/>
                <a:gd name="connsiteX3" fmla="*/ -567 w 53413"/>
                <a:gd name="connsiteY3" fmla="*/ 528502 h 528688"/>
              </a:gdLst>
              <a:ahLst/>
              <a:cxnLst>
                <a:cxn ang="0">
                  <a:pos x="connsiteX0" y="connsiteY0"/>
                </a:cxn>
                <a:cxn ang="0">
                  <a:pos x="connsiteX1" y="connsiteY1"/>
                </a:cxn>
                <a:cxn ang="0">
                  <a:pos x="connsiteX2" y="connsiteY2"/>
                </a:cxn>
                <a:cxn ang="0">
                  <a:pos x="connsiteX3" y="connsiteY3"/>
                </a:cxn>
              </a:cxnLst>
              <a:rect l="l" t="t" r="r" b="b"/>
              <a:pathLst>
                <a:path w="53413" h="528688">
                  <a:moveTo>
                    <a:pt x="-110" y="-187"/>
                  </a:moveTo>
                  <a:cubicBezTo>
                    <a:pt x="-110" y="-187"/>
                    <a:pt x="109783" y="119637"/>
                    <a:pt x="12957" y="422398"/>
                  </a:cubicBezTo>
                  <a:cubicBezTo>
                    <a:pt x="19171" y="447153"/>
                    <a:pt x="23541" y="472327"/>
                    <a:pt x="26024" y="497729"/>
                  </a:cubicBezTo>
                  <a:cubicBezTo>
                    <a:pt x="26024" y="517983"/>
                    <a:pt x="-567" y="528502"/>
                    <a:pt x="-567" y="528502"/>
                  </a:cubicBezTo>
                </a:path>
              </a:pathLst>
            </a:custGeom>
            <a:noFill/>
            <a:ln w="1633" cap="rnd">
              <a:solidFill>
                <a:srgbClr val="263238"/>
              </a:solidFill>
              <a:prstDash val="solid"/>
              <a:round/>
            </a:ln>
          </p:spPr>
          <p:txBody>
            <a:bodyPr rtlCol="0" anchor="ctr"/>
            <a:lstStyle/>
            <a:p>
              <a:endParaRPr lang="zh-CN" altLang="en-US"/>
            </a:p>
          </p:txBody>
        </p:sp>
        <p:sp>
          <p:nvSpPr>
            <p:cNvPr id="91" name="任意多边形 88">
              <a:extLst>
                <a:ext uri="{FF2B5EF4-FFF2-40B4-BE49-F238E27FC236}">
                  <a16:creationId xmlns:a16="http://schemas.microsoft.com/office/drawing/2014/main" id="{84E0DAE4-6829-479D-9150-EB81618096A6}"/>
                </a:ext>
              </a:extLst>
            </p:cNvPr>
            <p:cNvSpPr/>
            <p:nvPr/>
          </p:nvSpPr>
          <p:spPr>
            <a:xfrm>
              <a:off x="5154853" y="3834467"/>
              <a:ext cx="98589" cy="206065"/>
            </a:xfrm>
            <a:custGeom>
              <a:avLst/>
              <a:gdLst>
                <a:gd name="connsiteX0" fmla="*/ 98023 w 98589"/>
                <a:gd name="connsiteY0" fmla="*/ -187 h 206065"/>
                <a:gd name="connsiteX1" fmla="*/ -567 w 98589"/>
                <a:gd name="connsiteY1" fmla="*/ 205879 h 206065"/>
              </a:gdLst>
              <a:ahLst/>
              <a:cxnLst>
                <a:cxn ang="0">
                  <a:pos x="connsiteX0" y="connsiteY0"/>
                </a:cxn>
                <a:cxn ang="0">
                  <a:pos x="connsiteX1" y="connsiteY1"/>
                </a:cxn>
              </a:cxnLst>
              <a:rect l="l" t="t" r="r" b="b"/>
              <a:pathLst>
                <a:path w="98589" h="206065">
                  <a:moveTo>
                    <a:pt x="98023" y="-187"/>
                  </a:moveTo>
                  <a:cubicBezTo>
                    <a:pt x="98023" y="-187"/>
                    <a:pt x="89791" y="143549"/>
                    <a:pt x="-567" y="205879"/>
                  </a:cubicBezTo>
                </a:path>
              </a:pathLst>
            </a:custGeom>
            <a:noFill/>
            <a:ln w="1633" cap="rnd">
              <a:solidFill>
                <a:srgbClr val="263238"/>
              </a:solidFill>
              <a:prstDash val="solid"/>
              <a:round/>
            </a:ln>
          </p:spPr>
          <p:txBody>
            <a:bodyPr rtlCol="0" anchor="ctr"/>
            <a:lstStyle/>
            <a:p>
              <a:endParaRPr lang="zh-CN" altLang="en-US"/>
            </a:p>
          </p:txBody>
        </p:sp>
        <p:sp>
          <p:nvSpPr>
            <p:cNvPr id="92" name="任意多边形 89">
              <a:extLst>
                <a:ext uri="{FF2B5EF4-FFF2-40B4-BE49-F238E27FC236}">
                  <a16:creationId xmlns:a16="http://schemas.microsoft.com/office/drawing/2014/main" id="{762AEC7B-8F96-4882-85FE-5EA9C8E882C5}"/>
                </a:ext>
              </a:extLst>
            </p:cNvPr>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solidFill>
              <a:srgbClr val="252530"/>
            </a:solidFill>
            <a:ln w="6531" cap="flat">
              <a:noFill/>
              <a:prstDash val="solid"/>
              <a:miter/>
            </a:ln>
          </p:spPr>
          <p:txBody>
            <a:bodyPr rtlCol="0" anchor="ctr"/>
            <a:lstStyle/>
            <a:p>
              <a:endParaRPr lang="zh-CN" altLang="en-US"/>
            </a:p>
          </p:txBody>
        </p:sp>
        <p:sp>
          <p:nvSpPr>
            <p:cNvPr id="93" name="任意多边形 90">
              <a:extLst>
                <a:ext uri="{FF2B5EF4-FFF2-40B4-BE49-F238E27FC236}">
                  <a16:creationId xmlns:a16="http://schemas.microsoft.com/office/drawing/2014/main" id="{F657CB9E-24EC-4AD0-AD79-6C204E5D2EA4}"/>
                </a:ext>
              </a:extLst>
            </p:cNvPr>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noFill/>
            <a:ln w="1633" cap="rnd">
              <a:solidFill>
                <a:srgbClr val="263238"/>
              </a:solidFill>
              <a:prstDash val="solid"/>
              <a:round/>
            </a:ln>
          </p:spPr>
          <p:txBody>
            <a:bodyPr rtlCol="0" anchor="ctr"/>
            <a:lstStyle/>
            <a:p>
              <a:endParaRPr lang="zh-CN" altLang="en-US"/>
            </a:p>
          </p:txBody>
        </p:sp>
        <p:sp>
          <p:nvSpPr>
            <p:cNvPr id="94" name="任意多边形 91">
              <a:extLst>
                <a:ext uri="{FF2B5EF4-FFF2-40B4-BE49-F238E27FC236}">
                  <a16:creationId xmlns:a16="http://schemas.microsoft.com/office/drawing/2014/main" id="{763F2D49-468E-4D95-A819-1B5EA17D7F37}"/>
                </a:ext>
              </a:extLst>
            </p:cNvPr>
            <p:cNvSpPr/>
            <p:nvPr/>
          </p:nvSpPr>
          <p:spPr>
            <a:xfrm>
              <a:off x="5603081" y="4067429"/>
              <a:ext cx="1218744" cy="761592"/>
            </a:xfrm>
            <a:custGeom>
              <a:avLst/>
              <a:gdLst>
                <a:gd name="connsiteX0" fmla="*/ 996671 w 1218744"/>
                <a:gd name="connsiteY0" fmla="*/ 761377 h 761592"/>
                <a:gd name="connsiteX1" fmla="*/ 23576 w 1218744"/>
                <a:gd name="connsiteY1" fmla="*/ 761377 h 761592"/>
                <a:gd name="connsiteX2" fmla="*/ -533 w 1218744"/>
                <a:gd name="connsiteY2" fmla="*/ 739542 h 761592"/>
                <a:gd name="connsiteX3" fmla="*/ -533 w 1218744"/>
                <a:gd name="connsiteY3" fmla="*/ 739489 h 761592"/>
                <a:gd name="connsiteX4" fmla="*/ 839 w 1218744"/>
                <a:gd name="connsiteY4" fmla="*/ 730408 h 761592"/>
                <a:gd name="connsiteX5" fmla="*/ 181359 w 1218744"/>
                <a:gd name="connsiteY5" fmla="*/ 30934 h 761592"/>
                <a:gd name="connsiteX6" fmla="*/ 220560 w 1218744"/>
                <a:gd name="connsiteY6" fmla="*/ -165 h 761592"/>
                <a:gd name="connsiteX7" fmla="*/ 1194048 w 1218744"/>
                <a:gd name="connsiteY7" fmla="*/ -165 h 761592"/>
                <a:gd name="connsiteX8" fmla="*/ 1218156 w 1218744"/>
                <a:gd name="connsiteY8" fmla="*/ 21944 h 761592"/>
                <a:gd name="connsiteX9" fmla="*/ 1218156 w 1218744"/>
                <a:gd name="connsiteY9" fmla="*/ 22049 h 761592"/>
                <a:gd name="connsiteX10" fmla="*/ 1216719 w 1218744"/>
                <a:gd name="connsiteY10" fmla="*/ 30934 h 761592"/>
                <a:gd name="connsiteX11" fmla="*/ 1036133 w 1218744"/>
                <a:gd name="connsiteY11" fmla="*/ 730408 h 761592"/>
                <a:gd name="connsiteX12" fmla="*/ 996671 w 1218744"/>
                <a:gd name="connsiteY12" fmla="*/ 761377 h 76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744" h="761592">
                  <a:moveTo>
                    <a:pt x="996671" y="761377"/>
                  </a:moveTo>
                  <a:lnTo>
                    <a:pt x="23576" y="761377"/>
                  </a:lnTo>
                  <a:cubicBezTo>
                    <a:pt x="10888" y="762004"/>
                    <a:pt x="94" y="752230"/>
                    <a:pt x="-533" y="739542"/>
                  </a:cubicBezTo>
                  <a:cubicBezTo>
                    <a:pt x="-533" y="739522"/>
                    <a:pt x="-533" y="739509"/>
                    <a:pt x="-533" y="739489"/>
                  </a:cubicBezTo>
                  <a:cubicBezTo>
                    <a:pt x="-703" y="736399"/>
                    <a:pt x="-232" y="733309"/>
                    <a:pt x="839" y="730408"/>
                  </a:cubicBezTo>
                  <a:lnTo>
                    <a:pt x="181359" y="30934"/>
                  </a:lnTo>
                  <a:cubicBezTo>
                    <a:pt x="186390" y="13222"/>
                    <a:pt x="202168" y="704"/>
                    <a:pt x="220560" y="-165"/>
                  </a:cubicBezTo>
                  <a:lnTo>
                    <a:pt x="1194048" y="-165"/>
                  </a:lnTo>
                  <a:cubicBezTo>
                    <a:pt x="1206788" y="-714"/>
                    <a:pt x="1217633" y="9184"/>
                    <a:pt x="1218156" y="21944"/>
                  </a:cubicBezTo>
                  <a:cubicBezTo>
                    <a:pt x="1218156" y="21977"/>
                    <a:pt x="1218156" y="22016"/>
                    <a:pt x="1218156" y="22049"/>
                  </a:cubicBezTo>
                  <a:cubicBezTo>
                    <a:pt x="1218287" y="25080"/>
                    <a:pt x="1217830" y="28105"/>
                    <a:pt x="1216719" y="30934"/>
                  </a:cubicBezTo>
                  <a:lnTo>
                    <a:pt x="1036133" y="730408"/>
                  </a:lnTo>
                  <a:cubicBezTo>
                    <a:pt x="1031102" y="748205"/>
                    <a:pt x="1015161" y="760717"/>
                    <a:pt x="996671" y="761377"/>
                  </a:cubicBezTo>
                  <a:close/>
                </a:path>
              </a:pathLst>
            </a:custGeom>
            <a:solidFill>
              <a:srgbClr val="6D7992"/>
            </a:solidFill>
            <a:ln w="6531" cap="flat">
              <a:noFill/>
              <a:prstDash val="solid"/>
              <a:miter/>
            </a:ln>
          </p:spPr>
          <p:txBody>
            <a:bodyPr rtlCol="0" anchor="ctr"/>
            <a:lstStyle/>
            <a:p>
              <a:endParaRPr lang="zh-CN" altLang="en-US"/>
            </a:p>
          </p:txBody>
        </p:sp>
        <p:sp>
          <p:nvSpPr>
            <p:cNvPr id="95" name="任意多边形 92">
              <a:extLst>
                <a:ext uri="{FF2B5EF4-FFF2-40B4-BE49-F238E27FC236}">
                  <a16:creationId xmlns:a16="http://schemas.microsoft.com/office/drawing/2014/main" id="{59A64601-65BD-4C8B-8179-340DBC9C05C9}"/>
                </a:ext>
              </a:extLst>
            </p:cNvPr>
            <p:cNvSpPr/>
            <p:nvPr/>
          </p:nvSpPr>
          <p:spPr>
            <a:xfrm>
              <a:off x="5603081" y="4067429"/>
              <a:ext cx="1218744" cy="761592"/>
            </a:xfrm>
            <a:custGeom>
              <a:avLst/>
              <a:gdLst>
                <a:gd name="connsiteX0" fmla="*/ 996671 w 1218744"/>
                <a:gd name="connsiteY0" fmla="*/ 761377 h 761592"/>
                <a:gd name="connsiteX1" fmla="*/ 23576 w 1218744"/>
                <a:gd name="connsiteY1" fmla="*/ 761377 h 761592"/>
                <a:gd name="connsiteX2" fmla="*/ -533 w 1218744"/>
                <a:gd name="connsiteY2" fmla="*/ 739542 h 761592"/>
                <a:gd name="connsiteX3" fmla="*/ -533 w 1218744"/>
                <a:gd name="connsiteY3" fmla="*/ 739489 h 761592"/>
                <a:gd name="connsiteX4" fmla="*/ 839 w 1218744"/>
                <a:gd name="connsiteY4" fmla="*/ 730408 h 761592"/>
                <a:gd name="connsiteX5" fmla="*/ 181359 w 1218744"/>
                <a:gd name="connsiteY5" fmla="*/ 30934 h 761592"/>
                <a:gd name="connsiteX6" fmla="*/ 220560 w 1218744"/>
                <a:gd name="connsiteY6" fmla="*/ -165 h 761592"/>
                <a:gd name="connsiteX7" fmla="*/ 1194048 w 1218744"/>
                <a:gd name="connsiteY7" fmla="*/ -165 h 761592"/>
                <a:gd name="connsiteX8" fmla="*/ 1218156 w 1218744"/>
                <a:gd name="connsiteY8" fmla="*/ 21944 h 761592"/>
                <a:gd name="connsiteX9" fmla="*/ 1218156 w 1218744"/>
                <a:gd name="connsiteY9" fmla="*/ 22049 h 761592"/>
                <a:gd name="connsiteX10" fmla="*/ 1216719 w 1218744"/>
                <a:gd name="connsiteY10" fmla="*/ 30934 h 761592"/>
                <a:gd name="connsiteX11" fmla="*/ 1036133 w 1218744"/>
                <a:gd name="connsiteY11" fmla="*/ 730408 h 761592"/>
                <a:gd name="connsiteX12" fmla="*/ 996671 w 1218744"/>
                <a:gd name="connsiteY12" fmla="*/ 761377 h 76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744" h="761592">
                  <a:moveTo>
                    <a:pt x="996671" y="761377"/>
                  </a:moveTo>
                  <a:lnTo>
                    <a:pt x="23576" y="761377"/>
                  </a:lnTo>
                  <a:cubicBezTo>
                    <a:pt x="10888" y="762004"/>
                    <a:pt x="94" y="752230"/>
                    <a:pt x="-533" y="739542"/>
                  </a:cubicBezTo>
                  <a:cubicBezTo>
                    <a:pt x="-533" y="739522"/>
                    <a:pt x="-533" y="739509"/>
                    <a:pt x="-533" y="739489"/>
                  </a:cubicBezTo>
                  <a:cubicBezTo>
                    <a:pt x="-703" y="736399"/>
                    <a:pt x="-232" y="733309"/>
                    <a:pt x="839" y="730408"/>
                  </a:cubicBezTo>
                  <a:lnTo>
                    <a:pt x="181359" y="30934"/>
                  </a:lnTo>
                  <a:cubicBezTo>
                    <a:pt x="186390" y="13222"/>
                    <a:pt x="202168" y="704"/>
                    <a:pt x="220560" y="-165"/>
                  </a:cubicBezTo>
                  <a:lnTo>
                    <a:pt x="1194048" y="-165"/>
                  </a:lnTo>
                  <a:cubicBezTo>
                    <a:pt x="1206788" y="-714"/>
                    <a:pt x="1217633" y="9184"/>
                    <a:pt x="1218156" y="21944"/>
                  </a:cubicBezTo>
                  <a:cubicBezTo>
                    <a:pt x="1218156" y="21977"/>
                    <a:pt x="1218156" y="22016"/>
                    <a:pt x="1218156" y="22049"/>
                  </a:cubicBezTo>
                  <a:cubicBezTo>
                    <a:pt x="1218287" y="25080"/>
                    <a:pt x="1217830" y="28105"/>
                    <a:pt x="1216719" y="30934"/>
                  </a:cubicBezTo>
                  <a:lnTo>
                    <a:pt x="1036133" y="730408"/>
                  </a:lnTo>
                  <a:cubicBezTo>
                    <a:pt x="1031102" y="748205"/>
                    <a:pt x="1015161" y="760717"/>
                    <a:pt x="996671" y="761377"/>
                  </a:cubicBezTo>
                  <a:close/>
                </a:path>
              </a:pathLst>
            </a:custGeom>
            <a:noFill/>
            <a:ln w="1633" cap="rnd">
              <a:solidFill>
                <a:srgbClr val="263238"/>
              </a:solidFill>
              <a:prstDash val="solid"/>
              <a:round/>
            </a:ln>
          </p:spPr>
          <p:txBody>
            <a:bodyPr rtlCol="0" anchor="ctr"/>
            <a:lstStyle/>
            <a:p>
              <a:endParaRPr lang="zh-CN" altLang="en-US"/>
            </a:p>
          </p:txBody>
        </p:sp>
        <p:sp>
          <p:nvSpPr>
            <p:cNvPr id="96" name="任意多边形 93">
              <a:extLst>
                <a:ext uri="{FF2B5EF4-FFF2-40B4-BE49-F238E27FC236}">
                  <a16:creationId xmlns:a16="http://schemas.microsoft.com/office/drawing/2014/main" id="{9BE2D7AF-A7DE-432A-9CD1-55A052840AC6}"/>
                </a:ext>
              </a:extLst>
            </p:cNvPr>
            <p:cNvSpPr/>
            <p:nvPr/>
          </p:nvSpPr>
          <p:spPr>
            <a:xfrm>
              <a:off x="6767641" y="4085353"/>
              <a:ext cx="17901" cy="6533"/>
            </a:xfrm>
            <a:custGeom>
              <a:avLst/>
              <a:gdLst>
                <a:gd name="connsiteX0" fmla="*/ 0 w 17901"/>
                <a:gd name="connsiteY0" fmla="*/ 0 h 6533"/>
                <a:gd name="connsiteX1" fmla="*/ 17902 w 17901"/>
                <a:gd name="connsiteY1" fmla="*/ 0 h 6533"/>
              </a:gdLst>
              <a:ahLst/>
              <a:cxnLst>
                <a:cxn ang="0">
                  <a:pos x="connsiteX0" y="connsiteY0"/>
                </a:cxn>
                <a:cxn ang="0">
                  <a:pos x="connsiteX1" y="connsiteY1"/>
                </a:cxn>
              </a:cxnLst>
              <a:rect l="l" t="t" r="r" b="b"/>
              <a:pathLst>
                <a:path w="17901" h="6533">
                  <a:moveTo>
                    <a:pt x="0" y="0"/>
                  </a:moveTo>
                  <a:lnTo>
                    <a:pt x="17902" y="0"/>
                  </a:lnTo>
                </a:path>
              </a:pathLst>
            </a:custGeom>
            <a:ln w="1633" cap="rnd">
              <a:solidFill>
                <a:srgbClr val="263238"/>
              </a:solidFill>
              <a:prstDash val="solid"/>
              <a:round/>
            </a:ln>
          </p:spPr>
          <p:txBody>
            <a:bodyPr rtlCol="0" anchor="ctr"/>
            <a:lstStyle/>
            <a:p>
              <a:endParaRPr lang="zh-CN" altLang="en-US"/>
            </a:p>
          </p:txBody>
        </p:sp>
        <p:sp>
          <p:nvSpPr>
            <p:cNvPr id="97" name="任意多边形 94">
              <a:extLst>
                <a:ext uri="{FF2B5EF4-FFF2-40B4-BE49-F238E27FC236}">
                  <a16:creationId xmlns:a16="http://schemas.microsoft.com/office/drawing/2014/main" id="{492E4954-7178-409D-9B1A-9CAFCDB84A3D}"/>
                </a:ext>
              </a:extLst>
            </p:cNvPr>
            <p:cNvSpPr/>
            <p:nvPr/>
          </p:nvSpPr>
          <p:spPr>
            <a:xfrm>
              <a:off x="6624297" y="4085353"/>
              <a:ext cx="89573" cy="6533"/>
            </a:xfrm>
            <a:custGeom>
              <a:avLst/>
              <a:gdLst>
                <a:gd name="connsiteX0" fmla="*/ 0 w 89573"/>
                <a:gd name="connsiteY0" fmla="*/ 0 h 6533"/>
                <a:gd name="connsiteX1" fmla="*/ 89574 w 89573"/>
                <a:gd name="connsiteY1" fmla="*/ 0 h 6533"/>
              </a:gdLst>
              <a:ahLst/>
              <a:cxnLst>
                <a:cxn ang="0">
                  <a:pos x="connsiteX0" y="connsiteY0"/>
                </a:cxn>
                <a:cxn ang="0">
                  <a:pos x="connsiteX1" y="connsiteY1"/>
                </a:cxn>
              </a:cxnLst>
              <a:rect l="l" t="t" r="r" b="b"/>
              <a:pathLst>
                <a:path w="89573" h="6533">
                  <a:moveTo>
                    <a:pt x="0" y="0"/>
                  </a:moveTo>
                  <a:lnTo>
                    <a:pt x="89574" y="0"/>
                  </a:lnTo>
                </a:path>
              </a:pathLst>
            </a:custGeom>
            <a:ln w="1633" cap="rnd">
              <a:solidFill>
                <a:srgbClr val="263238"/>
              </a:solidFill>
              <a:prstDash val="solid"/>
              <a:round/>
            </a:ln>
          </p:spPr>
          <p:txBody>
            <a:bodyPr rtlCol="0" anchor="ctr"/>
            <a:lstStyle/>
            <a:p>
              <a:endParaRPr lang="zh-CN" altLang="en-US"/>
            </a:p>
          </p:txBody>
        </p:sp>
        <p:sp>
          <p:nvSpPr>
            <p:cNvPr id="98" name="任意多边形 95">
              <a:extLst>
                <a:ext uri="{FF2B5EF4-FFF2-40B4-BE49-F238E27FC236}">
                  <a16:creationId xmlns:a16="http://schemas.microsoft.com/office/drawing/2014/main" id="{57240D61-EA5E-4425-B324-272F61F64A11}"/>
                </a:ext>
              </a:extLst>
            </p:cNvPr>
            <p:cNvSpPr/>
            <p:nvPr/>
          </p:nvSpPr>
          <p:spPr>
            <a:xfrm>
              <a:off x="5647673" y="4085353"/>
              <a:ext cx="949836" cy="654065"/>
            </a:xfrm>
            <a:custGeom>
              <a:avLst/>
              <a:gdLst>
                <a:gd name="connsiteX0" fmla="*/ -567 w 949836"/>
                <a:gd name="connsiteY0" fmla="*/ 653879 h 654065"/>
                <a:gd name="connsiteX1" fmla="*/ 159111 w 949836"/>
                <a:gd name="connsiteY1" fmla="*/ 31239 h 654065"/>
                <a:gd name="connsiteX2" fmla="*/ 197920 w 949836"/>
                <a:gd name="connsiteY2" fmla="*/ -187 h 654065"/>
                <a:gd name="connsiteX3" fmla="*/ 949270 w 949836"/>
                <a:gd name="connsiteY3" fmla="*/ -187 h 654065"/>
              </a:gdLst>
              <a:ahLst/>
              <a:cxnLst>
                <a:cxn ang="0">
                  <a:pos x="connsiteX0" y="connsiteY0"/>
                </a:cxn>
                <a:cxn ang="0">
                  <a:pos x="connsiteX1" y="connsiteY1"/>
                </a:cxn>
                <a:cxn ang="0">
                  <a:pos x="connsiteX2" y="connsiteY2"/>
                </a:cxn>
                <a:cxn ang="0">
                  <a:pos x="connsiteX3" y="connsiteY3"/>
                </a:cxn>
              </a:cxnLst>
              <a:rect l="l" t="t" r="r" b="b"/>
              <a:pathLst>
                <a:path w="949836" h="654065">
                  <a:moveTo>
                    <a:pt x="-567" y="653879"/>
                  </a:moveTo>
                  <a:lnTo>
                    <a:pt x="159111" y="31239"/>
                  </a:lnTo>
                  <a:cubicBezTo>
                    <a:pt x="163959" y="13520"/>
                    <a:pt x="179581" y="871"/>
                    <a:pt x="197920" y="-187"/>
                  </a:cubicBezTo>
                  <a:lnTo>
                    <a:pt x="949270" y="-187"/>
                  </a:lnTo>
                </a:path>
              </a:pathLst>
            </a:custGeom>
            <a:noFill/>
            <a:ln w="1633" cap="rnd">
              <a:solidFill>
                <a:srgbClr val="263238"/>
              </a:solidFill>
              <a:prstDash val="solid"/>
              <a:round/>
            </a:ln>
          </p:spPr>
          <p:txBody>
            <a:bodyPr rtlCol="0" anchor="ctr"/>
            <a:lstStyle/>
            <a:p>
              <a:endParaRPr lang="zh-CN" altLang="en-US"/>
            </a:p>
          </p:txBody>
        </p:sp>
        <p:sp>
          <p:nvSpPr>
            <p:cNvPr id="99" name="任意多边形 96">
              <a:extLst>
                <a:ext uri="{FF2B5EF4-FFF2-40B4-BE49-F238E27FC236}">
                  <a16:creationId xmlns:a16="http://schemas.microsoft.com/office/drawing/2014/main" id="{3BE60E4B-496E-4DB8-A8B4-12DDCF96E2F8}"/>
                </a:ext>
              </a:extLst>
            </p:cNvPr>
            <p:cNvSpPr/>
            <p:nvPr/>
          </p:nvSpPr>
          <p:spPr>
            <a:xfrm>
              <a:off x="5629706" y="4775288"/>
              <a:ext cx="8950" cy="17967"/>
            </a:xfrm>
            <a:custGeom>
              <a:avLst/>
              <a:gdLst>
                <a:gd name="connsiteX0" fmla="*/ 0 w 8950"/>
                <a:gd name="connsiteY0" fmla="*/ 17967 h 17967"/>
                <a:gd name="connsiteX1" fmla="*/ 8951 w 8950"/>
                <a:gd name="connsiteY1" fmla="*/ 0 h 17967"/>
              </a:gdLst>
              <a:ahLst/>
              <a:cxnLst>
                <a:cxn ang="0">
                  <a:pos x="connsiteX0" y="connsiteY0"/>
                </a:cxn>
                <a:cxn ang="0">
                  <a:pos x="connsiteX1" y="connsiteY1"/>
                </a:cxn>
              </a:cxnLst>
              <a:rect l="l" t="t" r="r" b="b"/>
              <a:pathLst>
                <a:path w="8950" h="17967">
                  <a:moveTo>
                    <a:pt x="0" y="17967"/>
                  </a:moveTo>
                  <a:lnTo>
                    <a:pt x="8951" y="0"/>
                  </a:lnTo>
                </a:path>
              </a:pathLst>
            </a:custGeom>
            <a:ln w="1633" cap="rnd">
              <a:solidFill>
                <a:srgbClr val="263238"/>
              </a:solidFill>
              <a:prstDash val="solid"/>
              <a:round/>
            </a:ln>
          </p:spPr>
          <p:txBody>
            <a:bodyPr rtlCol="0" anchor="ctr"/>
            <a:lstStyle/>
            <a:p>
              <a:endParaRPr lang="zh-CN" altLang="en-US"/>
            </a:p>
          </p:txBody>
        </p:sp>
        <p:sp>
          <p:nvSpPr>
            <p:cNvPr id="100" name="任意多边形 97">
              <a:extLst>
                <a:ext uri="{FF2B5EF4-FFF2-40B4-BE49-F238E27FC236}">
                  <a16:creationId xmlns:a16="http://schemas.microsoft.com/office/drawing/2014/main" id="{FA8B6D90-2071-4C92-A6AF-BFF3BB2A868B}"/>
                </a:ext>
              </a:extLst>
            </p:cNvPr>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solidFill>
              <a:srgbClr val="FFFFFF"/>
            </a:solidFill>
            <a:ln w="6531" cap="flat">
              <a:noFill/>
              <a:prstDash val="solid"/>
              <a:miter/>
            </a:ln>
          </p:spPr>
          <p:txBody>
            <a:bodyPr rtlCol="0" anchor="ctr"/>
            <a:lstStyle/>
            <a:p>
              <a:endParaRPr lang="zh-CN" altLang="en-US"/>
            </a:p>
          </p:txBody>
        </p:sp>
        <p:sp>
          <p:nvSpPr>
            <p:cNvPr id="101" name="任意多边形 98">
              <a:extLst>
                <a:ext uri="{FF2B5EF4-FFF2-40B4-BE49-F238E27FC236}">
                  <a16:creationId xmlns:a16="http://schemas.microsoft.com/office/drawing/2014/main" id="{D2FB5292-0AEA-4C02-91F4-E7B726CE5994}"/>
                </a:ext>
              </a:extLst>
            </p:cNvPr>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noFill/>
            <a:ln w="1633" cap="rnd">
              <a:solidFill>
                <a:srgbClr val="263238"/>
              </a:solidFill>
              <a:prstDash val="solid"/>
              <a:round/>
            </a:ln>
          </p:spPr>
          <p:txBody>
            <a:bodyPr rtlCol="0" anchor="ctr"/>
            <a:lstStyle/>
            <a:p>
              <a:endParaRPr lang="zh-CN" altLang="en-US"/>
            </a:p>
          </p:txBody>
        </p:sp>
        <p:sp>
          <p:nvSpPr>
            <p:cNvPr id="102" name="任意多边形 99">
              <a:extLst>
                <a:ext uri="{FF2B5EF4-FFF2-40B4-BE49-F238E27FC236}">
                  <a16:creationId xmlns:a16="http://schemas.microsoft.com/office/drawing/2014/main" id="{D9E8CDD0-5585-4A2E-BA5D-270CD405A9D0}"/>
                </a:ext>
              </a:extLst>
            </p:cNvPr>
            <p:cNvSpPr/>
            <p:nvPr/>
          </p:nvSpPr>
          <p:spPr>
            <a:xfrm>
              <a:off x="5607623" y="3024382"/>
              <a:ext cx="689681" cy="724954"/>
            </a:xfrm>
            <a:custGeom>
              <a:avLst/>
              <a:gdLst>
                <a:gd name="connsiteX0" fmla="*/ 275669 w 689681"/>
                <a:gd name="connsiteY0" fmla="*/ 117938 h 724954"/>
                <a:gd name="connsiteX1" fmla="*/ 405554 w 689681"/>
                <a:gd name="connsiteY1" fmla="*/ 49075 h 724954"/>
                <a:gd name="connsiteX2" fmla="*/ 482061 w 689681"/>
                <a:gd name="connsiteY2" fmla="*/ -187 h 724954"/>
                <a:gd name="connsiteX3" fmla="*/ 678065 w 689681"/>
                <a:gd name="connsiteY3" fmla="*/ 343016 h 724954"/>
                <a:gd name="connsiteX4" fmla="*/ 263059 w 689681"/>
                <a:gd name="connsiteY4" fmla="*/ 724767 h 724954"/>
                <a:gd name="connsiteX5" fmla="*/ -567 w 689681"/>
                <a:gd name="connsiteY5" fmla="*/ 261544 h 724954"/>
                <a:gd name="connsiteX6" fmla="*/ 275669 w 689681"/>
                <a:gd name="connsiteY6" fmla="*/ 117938 h 724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681" h="724954">
                  <a:moveTo>
                    <a:pt x="275669" y="117938"/>
                  </a:moveTo>
                  <a:cubicBezTo>
                    <a:pt x="360604" y="108791"/>
                    <a:pt x="354462" y="61554"/>
                    <a:pt x="405554" y="49075"/>
                  </a:cubicBezTo>
                  <a:cubicBezTo>
                    <a:pt x="434040" y="42542"/>
                    <a:pt x="449328" y="-187"/>
                    <a:pt x="482061" y="-187"/>
                  </a:cubicBezTo>
                  <a:cubicBezTo>
                    <a:pt x="577319" y="-187"/>
                    <a:pt x="555563" y="293819"/>
                    <a:pt x="678065" y="343016"/>
                  </a:cubicBezTo>
                  <a:cubicBezTo>
                    <a:pt x="769534" y="379604"/>
                    <a:pt x="263059" y="724767"/>
                    <a:pt x="263059" y="724767"/>
                  </a:cubicBezTo>
                  <a:lnTo>
                    <a:pt x="-567" y="261544"/>
                  </a:lnTo>
                  <a:cubicBezTo>
                    <a:pt x="-567" y="261544"/>
                    <a:pt x="190799" y="127150"/>
                    <a:pt x="275669" y="117938"/>
                  </a:cubicBezTo>
                  <a:close/>
                </a:path>
              </a:pathLst>
            </a:custGeom>
            <a:solidFill>
              <a:srgbClr val="F1C649"/>
            </a:solidFill>
            <a:ln w="6531" cap="flat">
              <a:noFill/>
              <a:prstDash val="solid"/>
              <a:miter/>
            </a:ln>
          </p:spPr>
          <p:txBody>
            <a:bodyPr rtlCol="0" anchor="ctr"/>
            <a:lstStyle/>
            <a:p>
              <a:endParaRPr lang="zh-CN" altLang="en-US"/>
            </a:p>
          </p:txBody>
        </p:sp>
        <p:sp>
          <p:nvSpPr>
            <p:cNvPr id="103" name="任意多边形 100">
              <a:extLst>
                <a:ext uri="{FF2B5EF4-FFF2-40B4-BE49-F238E27FC236}">
                  <a16:creationId xmlns:a16="http://schemas.microsoft.com/office/drawing/2014/main" id="{0287DA20-2D1E-4C28-9902-E15C4A2B3934}"/>
                </a:ext>
              </a:extLst>
            </p:cNvPr>
            <p:cNvSpPr/>
            <p:nvPr/>
          </p:nvSpPr>
          <p:spPr>
            <a:xfrm>
              <a:off x="5342821" y="3897189"/>
              <a:ext cx="385474" cy="519672"/>
            </a:xfrm>
            <a:custGeom>
              <a:avLst/>
              <a:gdLst>
                <a:gd name="connsiteX0" fmla="*/ 384908 w 385474"/>
                <a:gd name="connsiteY0" fmla="*/ -187 h 519672"/>
                <a:gd name="connsiteX1" fmla="*/ -567 w 385474"/>
                <a:gd name="connsiteY1" fmla="*/ 519486 h 519672"/>
              </a:gdLst>
              <a:ahLst/>
              <a:cxnLst>
                <a:cxn ang="0">
                  <a:pos x="connsiteX0" y="connsiteY0"/>
                </a:cxn>
                <a:cxn ang="0">
                  <a:pos x="connsiteX1" y="connsiteY1"/>
                </a:cxn>
              </a:cxnLst>
              <a:rect l="l" t="t" r="r" b="b"/>
              <a:pathLst>
                <a:path w="385474" h="519672">
                  <a:moveTo>
                    <a:pt x="384908" y="-187"/>
                  </a:moveTo>
                  <a:cubicBezTo>
                    <a:pt x="384908" y="-187"/>
                    <a:pt x="263451" y="401295"/>
                    <a:pt x="-567" y="519486"/>
                  </a:cubicBezTo>
                </a:path>
              </a:pathLst>
            </a:custGeom>
            <a:noFill/>
            <a:ln w="1633" cap="rnd">
              <a:solidFill>
                <a:srgbClr val="263238"/>
              </a:solidFill>
              <a:prstDash val="solid"/>
              <a:round/>
            </a:ln>
          </p:spPr>
          <p:txBody>
            <a:bodyPr rtlCol="0" anchor="ctr"/>
            <a:lstStyle/>
            <a:p>
              <a:endParaRPr lang="zh-CN" altLang="en-US"/>
            </a:p>
          </p:txBody>
        </p:sp>
        <p:sp>
          <p:nvSpPr>
            <p:cNvPr id="104" name="任意多边形 101">
              <a:extLst>
                <a:ext uri="{FF2B5EF4-FFF2-40B4-BE49-F238E27FC236}">
                  <a16:creationId xmlns:a16="http://schemas.microsoft.com/office/drawing/2014/main" id="{A36DF861-D7E0-4A6E-AEF2-94981982B170}"/>
                </a:ext>
              </a:extLst>
            </p:cNvPr>
            <p:cNvSpPr/>
            <p:nvPr/>
          </p:nvSpPr>
          <p:spPr>
            <a:xfrm>
              <a:off x="5100037" y="3124624"/>
              <a:ext cx="180350" cy="119810"/>
            </a:xfrm>
            <a:custGeom>
              <a:avLst/>
              <a:gdLst>
                <a:gd name="connsiteX0" fmla="*/ -567 w 180350"/>
                <a:gd name="connsiteY0" fmla="*/ 45986 h 119810"/>
                <a:gd name="connsiteX1" fmla="*/ 155126 w 180350"/>
                <a:gd name="connsiteY1" fmla="*/ 93223 h 119810"/>
                <a:gd name="connsiteX2" fmla="*/ -567 w 180350"/>
                <a:gd name="connsiteY2" fmla="*/ 45986 h 119810"/>
              </a:gdLst>
              <a:ahLst/>
              <a:cxnLst>
                <a:cxn ang="0">
                  <a:pos x="connsiteX0" y="connsiteY0"/>
                </a:cxn>
                <a:cxn ang="0">
                  <a:pos x="connsiteX1" y="connsiteY1"/>
                </a:cxn>
                <a:cxn ang="0">
                  <a:pos x="connsiteX2" y="connsiteY2"/>
                </a:cxn>
              </a:cxnLst>
              <a:rect l="l" t="t" r="r" b="b"/>
              <a:pathLst>
                <a:path w="180350" h="119810">
                  <a:moveTo>
                    <a:pt x="-567" y="45986"/>
                  </a:moveTo>
                  <a:cubicBezTo>
                    <a:pt x="-567" y="45986"/>
                    <a:pt x="65813" y="173192"/>
                    <a:pt x="155126" y="93223"/>
                  </a:cubicBezTo>
                  <a:cubicBezTo>
                    <a:pt x="244439" y="13253"/>
                    <a:pt x="67512" y="-44960"/>
                    <a:pt x="-567" y="45986"/>
                  </a:cubicBezTo>
                  <a:close/>
                </a:path>
              </a:pathLst>
            </a:custGeom>
            <a:solidFill>
              <a:srgbClr val="263238"/>
            </a:solidFill>
            <a:ln w="6531" cap="flat">
              <a:noFill/>
              <a:prstDash val="solid"/>
              <a:miter/>
            </a:ln>
          </p:spPr>
          <p:txBody>
            <a:bodyPr rtlCol="0" anchor="ctr"/>
            <a:lstStyle/>
            <a:p>
              <a:endParaRPr lang="zh-CN" altLang="en-US"/>
            </a:p>
          </p:txBody>
        </p:sp>
        <p:sp>
          <p:nvSpPr>
            <p:cNvPr id="105" name="任意多边形 102">
              <a:extLst>
                <a:ext uri="{FF2B5EF4-FFF2-40B4-BE49-F238E27FC236}">
                  <a16:creationId xmlns:a16="http://schemas.microsoft.com/office/drawing/2014/main" id="{6A0A69D9-3FEE-41A0-978C-CB140ACB0116}"/>
                </a:ext>
              </a:extLst>
            </p:cNvPr>
            <p:cNvSpPr/>
            <p:nvPr/>
          </p:nvSpPr>
          <p:spPr>
            <a:xfrm>
              <a:off x="5400837" y="2654326"/>
              <a:ext cx="152373" cy="334056"/>
            </a:xfrm>
            <a:custGeom>
              <a:avLst/>
              <a:gdLst>
                <a:gd name="connsiteX0" fmla="*/ 67448 w 152373"/>
                <a:gd name="connsiteY0" fmla="*/ -187 h 334056"/>
                <a:gd name="connsiteX1" fmla="*/ 94954 w 152373"/>
                <a:gd name="connsiteY1" fmla="*/ 333870 h 334056"/>
                <a:gd name="connsiteX2" fmla="*/ 9562 w 152373"/>
                <a:gd name="connsiteY2" fmla="*/ 93438 h 334056"/>
                <a:gd name="connsiteX3" fmla="*/ 52682 w 152373"/>
                <a:gd name="connsiteY3" fmla="*/ 41170 h 334056"/>
              </a:gdLst>
              <a:ahLst/>
              <a:cxnLst>
                <a:cxn ang="0">
                  <a:pos x="connsiteX0" y="connsiteY0"/>
                </a:cxn>
                <a:cxn ang="0">
                  <a:pos x="connsiteX1" y="connsiteY1"/>
                </a:cxn>
                <a:cxn ang="0">
                  <a:pos x="connsiteX2" y="connsiteY2"/>
                </a:cxn>
                <a:cxn ang="0">
                  <a:pos x="connsiteX3" y="connsiteY3"/>
                </a:cxn>
              </a:cxnLst>
              <a:rect l="l" t="t" r="r" b="b"/>
              <a:pathLst>
                <a:path w="152373" h="334056">
                  <a:moveTo>
                    <a:pt x="67448" y="-187"/>
                  </a:moveTo>
                  <a:cubicBezTo>
                    <a:pt x="67448" y="-187"/>
                    <a:pt x="237318" y="204376"/>
                    <a:pt x="94954" y="333870"/>
                  </a:cubicBezTo>
                  <a:cubicBezTo>
                    <a:pt x="94954" y="333870"/>
                    <a:pt x="-37545" y="126628"/>
                    <a:pt x="9562" y="93438"/>
                  </a:cubicBezTo>
                  <a:cubicBezTo>
                    <a:pt x="58824" y="53910"/>
                    <a:pt x="52682" y="41170"/>
                    <a:pt x="52682" y="41170"/>
                  </a:cubicBezTo>
                  <a:close/>
                </a:path>
              </a:pathLst>
            </a:custGeom>
            <a:solidFill>
              <a:srgbClr val="263238"/>
            </a:solidFill>
            <a:ln w="6531" cap="flat">
              <a:noFill/>
              <a:prstDash val="solid"/>
              <a:miter/>
            </a:ln>
          </p:spPr>
          <p:txBody>
            <a:bodyPr rtlCol="0" anchor="ctr"/>
            <a:lstStyle/>
            <a:p>
              <a:endParaRPr lang="zh-CN" altLang="en-US"/>
            </a:p>
          </p:txBody>
        </p:sp>
        <p:sp>
          <p:nvSpPr>
            <p:cNvPr id="106" name="任意多边形 103">
              <a:extLst>
                <a:ext uri="{FF2B5EF4-FFF2-40B4-BE49-F238E27FC236}">
                  <a16:creationId xmlns:a16="http://schemas.microsoft.com/office/drawing/2014/main" id="{DBE718C7-56D7-442E-B439-C6FE8B2B500F}"/>
                </a:ext>
              </a:extLst>
            </p:cNvPr>
            <p:cNvSpPr/>
            <p:nvPr/>
          </p:nvSpPr>
          <p:spPr>
            <a:xfrm>
              <a:off x="5110688" y="2679236"/>
              <a:ext cx="468945" cy="594142"/>
            </a:xfrm>
            <a:custGeom>
              <a:avLst/>
              <a:gdLst>
                <a:gd name="connsiteX0" fmla="*/ 453640 w 468945"/>
                <a:gd name="connsiteY0" fmla="*/ 308437 h 594142"/>
                <a:gd name="connsiteX1" fmla="*/ 323558 w 468945"/>
                <a:gd name="connsiteY1" fmla="*/ 588789 h 594142"/>
                <a:gd name="connsiteX2" fmla="*/ 64702 w 468945"/>
                <a:gd name="connsiteY2" fmla="*/ 468638 h 594142"/>
                <a:gd name="connsiteX3" fmla="*/ 34125 w 468945"/>
                <a:gd name="connsiteY3" fmla="*/ 73951 h 594142"/>
                <a:gd name="connsiteX4" fmla="*/ 315065 w 468945"/>
                <a:gd name="connsiteY4" fmla="*/ 19070 h 594142"/>
                <a:gd name="connsiteX5" fmla="*/ 453966 w 468945"/>
                <a:gd name="connsiteY5" fmla="*/ 308568 h 59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945" h="594142">
                  <a:moveTo>
                    <a:pt x="453640" y="308437"/>
                  </a:moveTo>
                  <a:cubicBezTo>
                    <a:pt x="475984" y="388080"/>
                    <a:pt x="496957" y="564092"/>
                    <a:pt x="323558" y="588789"/>
                  </a:cubicBezTo>
                  <a:cubicBezTo>
                    <a:pt x="147938" y="619953"/>
                    <a:pt x="85609" y="501305"/>
                    <a:pt x="64702" y="468638"/>
                  </a:cubicBezTo>
                  <a:cubicBezTo>
                    <a:pt x="48107" y="434076"/>
                    <a:pt x="-52378" y="147387"/>
                    <a:pt x="34125" y="73951"/>
                  </a:cubicBezTo>
                  <a:cubicBezTo>
                    <a:pt x="116316" y="2606"/>
                    <a:pt x="253388" y="-20588"/>
                    <a:pt x="315065" y="19070"/>
                  </a:cubicBezTo>
                  <a:cubicBezTo>
                    <a:pt x="378635" y="52325"/>
                    <a:pt x="453966" y="308568"/>
                    <a:pt x="453966" y="308568"/>
                  </a:cubicBezTo>
                  <a:close/>
                </a:path>
              </a:pathLst>
            </a:custGeom>
            <a:solidFill>
              <a:srgbClr val="FCB9AE"/>
            </a:solidFill>
            <a:ln w="6531" cap="flat">
              <a:noFill/>
              <a:prstDash val="solid"/>
              <a:miter/>
            </a:ln>
          </p:spPr>
          <p:txBody>
            <a:bodyPr rtlCol="0" anchor="ctr"/>
            <a:lstStyle/>
            <a:p>
              <a:endParaRPr lang="zh-CN" altLang="en-US"/>
            </a:p>
          </p:txBody>
        </p:sp>
        <p:sp>
          <p:nvSpPr>
            <p:cNvPr id="107" name="任意多边形 104">
              <a:extLst>
                <a:ext uri="{FF2B5EF4-FFF2-40B4-BE49-F238E27FC236}">
                  <a16:creationId xmlns:a16="http://schemas.microsoft.com/office/drawing/2014/main" id="{D589F27B-702F-4CA9-9986-CD74E3F787AA}"/>
                </a:ext>
              </a:extLst>
            </p:cNvPr>
            <p:cNvSpPr/>
            <p:nvPr/>
          </p:nvSpPr>
          <p:spPr>
            <a:xfrm rot="19799999">
              <a:off x="5405111" y="3108856"/>
              <a:ext cx="87287" cy="45734"/>
            </a:xfrm>
            <a:custGeom>
              <a:avLst/>
              <a:gdLst>
                <a:gd name="connsiteX0" fmla="*/ 86720 w 87287"/>
                <a:gd name="connsiteY0" fmla="*/ 22680 h 45734"/>
                <a:gd name="connsiteX1" fmla="*/ 43077 w 87287"/>
                <a:gd name="connsiteY1" fmla="*/ 45547 h 45734"/>
                <a:gd name="connsiteX2" fmla="*/ -567 w 87287"/>
                <a:gd name="connsiteY2" fmla="*/ 22680 h 45734"/>
                <a:gd name="connsiteX3" fmla="*/ 43077 w 87287"/>
                <a:gd name="connsiteY3" fmla="*/ -187 h 45734"/>
                <a:gd name="connsiteX4" fmla="*/ 86720 w 87287"/>
                <a:gd name="connsiteY4" fmla="*/ 22680 h 4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87" h="45734">
                  <a:moveTo>
                    <a:pt x="86720" y="22680"/>
                  </a:moveTo>
                  <a:cubicBezTo>
                    <a:pt x="86720" y="35309"/>
                    <a:pt x="67181" y="45547"/>
                    <a:pt x="43077" y="45547"/>
                  </a:cubicBezTo>
                  <a:cubicBezTo>
                    <a:pt x="18973" y="45547"/>
                    <a:pt x="-567" y="35309"/>
                    <a:pt x="-567" y="22680"/>
                  </a:cubicBezTo>
                  <a:cubicBezTo>
                    <a:pt x="-567" y="10051"/>
                    <a:pt x="18973" y="-187"/>
                    <a:pt x="43077" y="-187"/>
                  </a:cubicBezTo>
                  <a:cubicBezTo>
                    <a:pt x="67181" y="-187"/>
                    <a:pt x="86720" y="10051"/>
                    <a:pt x="86720" y="22680"/>
                  </a:cubicBezTo>
                  <a:close/>
                </a:path>
              </a:pathLst>
            </a:custGeom>
            <a:solidFill>
              <a:srgbClr val="E88282"/>
            </a:solidFill>
            <a:ln w="6531" cap="flat">
              <a:noFill/>
              <a:prstDash val="solid"/>
              <a:miter/>
            </a:ln>
          </p:spPr>
          <p:txBody>
            <a:bodyPr rtlCol="0" anchor="ctr"/>
            <a:lstStyle/>
            <a:p>
              <a:endParaRPr lang="zh-CN" altLang="en-US"/>
            </a:p>
          </p:txBody>
        </p:sp>
        <p:sp>
          <p:nvSpPr>
            <p:cNvPr id="108" name="任意多边形 105">
              <a:extLst>
                <a:ext uri="{FF2B5EF4-FFF2-40B4-BE49-F238E27FC236}">
                  <a16:creationId xmlns:a16="http://schemas.microsoft.com/office/drawing/2014/main" id="{C2FDE941-71EF-4BB4-A9BA-1876019AD84A}"/>
                </a:ext>
              </a:extLst>
            </p:cNvPr>
            <p:cNvSpPr/>
            <p:nvPr/>
          </p:nvSpPr>
          <p:spPr>
            <a:xfrm rot="20116199">
              <a:off x="5281641" y="2933329"/>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09" name="任意多边形 106">
              <a:extLst>
                <a:ext uri="{FF2B5EF4-FFF2-40B4-BE49-F238E27FC236}">
                  <a16:creationId xmlns:a16="http://schemas.microsoft.com/office/drawing/2014/main" id="{81D61F4C-B6AD-4A5F-A07A-3635AB91BE97}"/>
                </a:ext>
              </a:extLst>
            </p:cNvPr>
            <p:cNvSpPr/>
            <p:nvPr/>
          </p:nvSpPr>
          <p:spPr>
            <a:xfrm rot="20116199">
              <a:off x="5465990" y="2864678"/>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10" name="任意多边形 107">
              <a:extLst>
                <a:ext uri="{FF2B5EF4-FFF2-40B4-BE49-F238E27FC236}">
                  <a16:creationId xmlns:a16="http://schemas.microsoft.com/office/drawing/2014/main" id="{78F9A567-8679-42F6-8358-C1968490E4DE}"/>
                </a:ext>
              </a:extLst>
            </p:cNvPr>
            <p:cNvSpPr/>
            <p:nvPr/>
          </p:nvSpPr>
          <p:spPr>
            <a:xfrm>
              <a:off x="4931854" y="2493225"/>
              <a:ext cx="578523" cy="598843"/>
            </a:xfrm>
            <a:custGeom>
              <a:avLst/>
              <a:gdLst>
                <a:gd name="connsiteX0" fmla="*/ 211979 w 578523"/>
                <a:gd name="connsiteY0" fmla="*/ 566055 h 598843"/>
                <a:gd name="connsiteX1" fmla="*/ 211195 w 578523"/>
                <a:gd name="connsiteY1" fmla="*/ 343198 h 598843"/>
                <a:gd name="connsiteX2" fmla="*/ 573607 w 578523"/>
                <a:gd name="connsiteY2" fmla="*/ 153270 h 598843"/>
                <a:gd name="connsiteX3" fmla="*/ 378386 w 578523"/>
                <a:gd name="connsiteY3" fmla="*/ 1824 h 598843"/>
                <a:gd name="connsiteX4" fmla="*/ -555 w 578523"/>
                <a:gd name="connsiteY4" fmla="*/ 255127 h 598843"/>
                <a:gd name="connsiteX5" fmla="*/ 110514 w 578523"/>
                <a:gd name="connsiteY5" fmla="*/ 598657 h 598843"/>
                <a:gd name="connsiteX6" fmla="*/ 211652 w 578523"/>
                <a:gd name="connsiteY6" fmla="*/ 565989 h 59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523" h="598843">
                  <a:moveTo>
                    <a:pt x="211979" y="566055"/>
                  </a:moveTo>
                  <a:cubicBezTo>
                    <a:pt x="211979" y="566055"/>
                    <a:pt x="317102" y="552988"/>
                    <a:pt x="211195" y="343198"/>
                  </a:cubicBezTo>
                  <a:cubicBezTo>
                    <a:pt x="211195" y="343198"/>
                    <a:pt x="518268" y="278582"/>
                    <a:pt x="573607" y="153270"/>
                  </a:cubicBezTo>
                  <a:cubicBezTo>
                    <a:pt x="598826" y="96167"/>
                    <a:pt x="511865" y="-16601"/>
                    <a:pt x="378386" y="1824"/>
                  </a:cubicBezTo>
                  <a:cubicBezTo>
                    <a:pt x="167813" y="31355"/>
                    <a:pt x="-2188" y="102766"/>
                    <a:pt x="-555" y="255127"/>
                  </a:cubicBezTo>
                  <a:cubicBezTo>
                    <a:pt x="621" y="364366"/>
                    <a:pt x="110514" y="598657"/>
                    <a:pt x="110514" y="598657"/>
                  </a:cubicBezTo>
                  <a:lnTo>
                    <a:pt x="211652" y="565989"/>
                  </a:lnTo>
                  <a:close/>
                </a:path>
              </a:pathLst>
            </a:custGeom>
            <a:solidFill>
              <a:srgbClr val="263238"/>
            </a:solidFill>
            <a:ln w="6531" cap="flat">
              <a:noFill/>
              <a:prstDash val="solid"/>
              <a:miter/>
            </a:ln>
          </p:spPr>
          <p:txBody>
            <a:bodyPr rtlCol="0" anchor="ctr"/>
            <a:lstStyle/>
            <a:p>
              <a:endParaRPr lang="zh-CN" altLang="en-US"/>
            </a:p>
          </p:txBody>
        </p:sp>
        <p:sp>
          <p:nvSpPr>
            <p:cNvPr id="111" name="任意多边形 108">
              <a:extLst>
                <a:ext uri="{FF2B5EF4-FFF2-40B4-BE49-F238E27FC236}">
                  <a16:creationId xmlns:a16="http://schemas.microsoft.com/office/drawing/2014/main" id="{AB58D8E8-58B4-423D-844A-683314EA5549}"/>
                </a:ext>
              </a:extLst>
            </p:cNvPr>
            <p:cNvSpPr/>
            <p:nvPr/>
          </p:nvSpPr>
          <p:spPr>
            <a:xfrm>
              <a:off x="5019990" y="3017899"/>
              <a:ext cx="193393" cy="169990"/>
            </a:xfrm>
            <a:custGeom>
              <a:avLst/>
              <a:gdLst>
                <a:gd name="connsiteX0" fmla="*/ 163305 w 193393"/>
                <a:gd name="connsiteY0" fmla="*/ 35958 h 169990"/>
                <a:gd name="connsiteX1" fmla="*/ 29891 w 193393"/>
                <a:gd name="connsiteY1" fmla="*/ 9824 h 169990"/>
                <a:gd name="connsiteX2" fmla="*/ 47531 w 193393"/>
                <a:gd name="connsiteY2" fmla="*/ 144936 h 169990"/>
                <a:gd name="connsiteX3" fmla="*/ 187805 w 193393"/>
                <a:gd name="connsiteY3" fmla="*/ 120175 h 169990"/>
                <a:gd name="connsiteX4" fmla="*/ 163305 w 193393"/>
                <a:gd name="connsiteY4" fmla="*/ 36219 h 16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93" h="169990">
                  <a:moveTo>
                    <a:pt x="163305" y="35958"/>
                  </a:moveTo>
                  <a:cubicBezTo>
                    <a:pt x="163305" y="35958"/>
                    <a:pt x="97970" y="-23170"/>
                    <a:pt x="29891" y="9824"/>
                  </a:cubicBezTo>
                  <a:cubicBezTo>
                    <a:pt x="-25513" y="36415"/>
                    <a:pt x="3365" y="107826"/>
                    <a:pt x="47531" y="144936"/>
                  </a:cubicBezTo>
                  <a:cubicBezTo>
                    <a:pt x="87516" y="173618"/>
                    <a:pt x="174281" y="190671"/>
                    <a:pt x="187805" y="120175"/>
                  </a:cubicBezTo>
                  <a:cubicBezTo>
                    <a:pt x="207406" y="52161"/>
                    <a:pt x="163305" y="36219"/>
                    <a:pt x="163305" y="36219"/>
                  </a:cubicBezTo>
                  <a:close/>
                </a:path>
              </a:pathLst>
            </a:custGeom>
            <a:solidFill>
              <a:srgbClr val="FCB9AE"/>
            </a:solidFill>
            <a:ln w="6531" cap="flat">
              <a:noFill/>
              <a:prstDash val="solid"/>
              <a:miter/>
            </a:ln>
          </p:spPr>
          <p:txBody>
            <a:bodyPr rtlCol="0" anchor="ctr"/>
            <a:lstStyle/>
            <a:p>
              <a:endParaRPr lang="zh-CN" altLang="en-US"/>
            </a:p>
          </p:txBody>
        </p:sp>
        <p:sp>
          <p:nvSpPr>
            <p:cNvPr id="112" name="任意多边形 109">
              <a:extLst>
                <a:ext uri="{FF2B5EF4-FFF2-40B4-BE49-F238E27FC236}">
                  <a16:creationId xmlns:a16="http://schemas.microsoft.com/office/drawing/2014/main" id="{D3774848-9531-4704-879E-F9A030471E2F}"/>
                </a:ext>
              </a:extLst>
            </p:cNvPr>
            <p:cNvSpPr/>
            <p:nvPr/>
          </p:nvSpPr>
          <p:spPr>
            <a:xfrm>
              <a:off x="5401557" y="2936376"/>
              <a:ext cx="75621" cy="116094"/>
            </a:xfrm>
            <a:custGeom>
              <a:avLst/>
              <a:gdLst>
                <a:gd name="connsiteX0" fmla="*/ -567 w 75621"/>
                <a:gd name="connsiteY0" fmla="*/ 9 h 116094"/>
                <a:gd name="connsiteX1" fmla="*/ 73327 w 75621"/>
                <a:gd name="connsiteY1" fmla="*/ 71877 h 116094"/>
                <a:gd name="connsiteX2" fmla="*/ 34453 w 75621"/>
                <a:gd name="connsiteY2" fmla="*/ 115847 h 116094"/>
                <a:gd name="connsiteX3" fmla="*/ 20994 w 75621"/>
                <a:gd name="connsiteY3" fmla="*/ 105851 h 116094"/>
                <a:gd name="connsiteX4" fmla="*/ -567 w 75621"/>
                <a:gd name="connsiteY4" fmla="*/ -187 h 11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1" h="116094">
                  <a:moveTo>
                    <a:pt x="-567" y="9"/>
                  </a:moveTo>
                  <a:cubicBezTo>
                    <a:pt x="12500" y="9286"/>
                    <a:pt x="51701" y="31566"/>
                    <a:pt x="73327" y="71877"/>
                  </a:cubicBezTo>
                  <a:cubicBezTo>
                    <a:pt x="81755" y="87623"/>
                    <a:pt x="57843" y="113430"/>
                    <a:pt x="34453" y="115847"/>
                  </a:cubicBezTo>
                  <a:cubicBezTo>
                    <a:pt x="28063" y="116475"/>
                    <a:pt x="22241" y="112150"/>
                    <a:pt x="20994" y="105851"/>
                  </a:cubicBezTo>
                  <a:lnTo>
                    <a:pt x="-567" y="-187"/>
                  </a:lnTo>
                  <a:close/>
                </a:path>
              </a:pathLst>
            </a:custGeom>
            <a:solidFill>
              <a:srgbClr val="E88282"/>
            </a:solidFill>
            <a:ln w="6531" cap="flat">
              <a:noFill/>
              <a:prstDash val="solid"/>
              <a:miter/>
            </a:ln>
          </p:spPr>
          <p:txBody>
            <a:bodyPr rtlCol="0" anchor="ctr"/>
            <a:lstStyle/>
            <a:p>
              <a:endParaRPr lang="zh-CN" altLang="en-US"/>
            </a:p>
          </p:txBody>
        </p:sp>
        <p:sp>
          <p:nvSpPr>
            <p:cNvPr id="113" name="任意多边形 110">
              <a:extLst>
                <a:ext uri="{FF2B5EF4-FFF2-40B4-BE49-F238E27FC236}">
                  <a16:creationId xmlns:a16="http://schemas.microsoft.com/office/drawing/2014/main" id="{B279119C-4D3C-4949-83A2-944F272E91FE}"/>
                </a:ext>
              </a:extLst>
            </p:cNvPr>
            <p:cNvSpPr/>
            <p:nvPr/>
          </p:nvSpPr>
          <p:spPr>
            <a:xfrm>
              <a:off x="4794900" y="2491455"/>
              <a:ext cx="195464" cy="320132"/>
            </a:xfrm>
            <a:custGeom>
              <a:avLst/>
              <a:gdLst>
                <a:gd name="connsiteX0" fmla="*/ 28139 w 195464"/>
                <a:gd name="connsiteY0" fmla="*/ 319945 h 320132"/>
                <a:gd name="connsiteX1" fmla="*/ 12263 w 195464"/>
                <a:gd name="connsiteY1" fmla="*/ 307596 h 320132"/>
                <a:gd name="connsiteX2" fmla="*/ 35326 w 195464"/>
                <a:gd name="connsiteY2" fmla="*/ 85916 h 320132"/>
                <a:gd name="connsiteX3" fmla="*/ 176449 w 195464"/>
                <a:gd name="connsiteY3" fmla="*/ -65 h 320132"/>
                <a:gd name="connsiteX4" fmla="*/ 194775 w 195464"/>
                <a:gd name="connsiteY4" fmla="*/ 14276 h 320132"/>
                <a:gd name="connsiteX5" fmla="*/ 180434 w 195464"/>
                <a:gd name="connsiteY5" fmla="*/ 32603 h 320132"/>
                <a:gd name="connsiteX6" fmla="*/ 61982 w 195464"/>
                <a:gd name="connsiteY6" fmla="*/ 104994 h 320132"/>
                <a:gd name="connsiteX7" fmla="*/ 44015 w 195464"/>
                <a:gd name="connsiteY7" fmla="*/ 299887 h 320132"/>
                <a:gd name="connsiteX8" fmla="*/ 32124 w 195464"/>
                <a:gd name="connsiteY8" fmla="*/ 319487 h 320132"/>
                <a:gd name="connsiteX9" fmla="*/ 28139 w 195464"/>
                <a:gd name="connsiteY9" fmla="*/ 319945 h 32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464" h="320132">
                  <a:moveTo>
                    <a:pt x="28139" y="319945"/>
                  </a:moveTo>
                  <a:cubicBezTo>
                    <a:pt x="20658" y="319912"/>
                    <a:pt x="14131" y="314842"/>
                    <a:pt x="12263" y="307596"/>
                  </a:cubicBezTo>
                  <a:cubicBezTo>
                    <a:pt x="-10604" y="216128"/>
                    <a:pt x="-2895" y="141385"/>
                    <a:pt x="35326" y="85916"/>
                  </a:cubicBezTo>
                  <a:cubicBezTo>
                    <a:pt x="86418" y="11630"/>
                    <a:pt x="172529" y="393"/>
                    <a:pt x="176449" y="-65"/>
                  </a:cubicBezTo>
                  <a:cubicBezTo>
                    <a:pt x="185472" y="-1162"/>
                    <a:pt x="193678" y="5254"/>
                    <a:pt x="194775" y="14276"/>
                  </a:cubicBezTo>
                  <a:cubicBezTo>
                    <a:pt x="195873" y="23299"/>
                    <a:pt x="189457" y="31505"/>
                    <a:pt x="180434" y="32603"/>
                  </a:cubicBezTo>
                  <a:cubicBezTo>
                    <a:pt x="179389" y="32603"/>
                    <a:pt x="104450" y="42926"/>
                    <a:pt x="61982" y="104994"/>
                  </a:cubicBezTo>
                  <a:cubicBezTo>
                    <a:pt x="29315" y="152361"/>
                    <a:pt x="23500" y="217957"/>
                    <a:pt x="44015" y="299887"/>
                  </a:cubicBezTo>
                  <a:cubicBezTo>
                    <a:pt x="46034" y="308564"/>
                    <a:pt x="40755" y="317273"/>
                    <a:pt x="32124" y="319487"/>
                  </a:cubicBezTo>
                  <a:cubicBezTo>
                    <a:pt x="30818" y="319795"/>
                    <a:pt x="29479" y="319951"/>
                    <a:pt x="28139" y="319945"/>
                  </a:cubicBezTo>
                  <a:close/>
                </a:path>
              </a:pathLst>
            </a:custGeom>
            <a:solidFill>
              <a:srgbClr val="B2BFD8"/>
            </a:solidFill>
            <a:ln w="6531" cap="flat">
              <a:noFill/>
              <a:prstDash val="solid"/>
              <a:miter/>
            </a:ln>
          </p:spPr>
          <p:txBody>
            <a:bodyPr rtlCol="0" anchor="ctr"/>
            <a:lstStyle/>
            <a:p>
              <a:endParaRPr lang="zh-CN" altLang="en-US"/>
            </a:p>
          </p:txBody>
        </p:sp>
        <p:sp>
          <p:nvSpPr>
            <p:cNvPr id="114" name="任意多边形 111">
              <a:extLst>
                <a:ext uri="{FF2B5EF4-FFF2-40B4-BE49-F238E27FC236}">
                  <a16:creationId xmlns:a16="http://schemas.microsoft.com/office/drawing/2014/main" id="{95454B77-27FE-4F83-9709-2F49079D2D52}"/>
                </a:ext>
              </a:extLst>
            </p:cNvPr>
            <p:cNvSpPr/>
            <p:nvPr/>
          </p:nvSpPr>
          <p:spPr>
            <a:xfrm>
              <a:off x="8418932" y="2195277"/>
              <a:ext cx="141332" cy="590176"/>
            </a:xfrm>
            <a:custGeom>
              <a:avLst/>
              <a:gdLst>
                <a:gd name="connsiteX0" fmla="*/ 15746 w 141332"/>
                <a:gd name="connsiteY0" fmla="*/ 589989 h 590176"/>
                <a:gd name="connsiteX1" fmla="*/ 5880 w 141332"/>
                <a:gd name="connsiteY1" fmla="*/ 586592 h 590176"/>
                <a:gd name="connsiteX2" fmla="*/ 2744 w 141332"/>
                <a:gd name="connsiteY2" fmla="*/ 563725 h 590176"/>
                <a:gd name="connsiteX3" fmla="*/ 87680 w 141332"/>
                <a:gd name="connsiteY3" fmla="*/ 20140 h 590176"/>
                <a:gd name="connsiteX4" fmla="*/ 99505 w 141332"/>
                <a:gd name="connsiteY4" fmla="*/ 311 h 590176"/>
                <a:gd name="connsiteX5" fmla="*/ 119367 w 141332"/>
                <a:gd name="connsiteY5" fmla="*/ 12169 h 590176"/>
                <a:gd name="connsiteX6" fmla="*/ 28813 w 141332"/>
                <a:gd name="connsiteY6" fmla="*/ 583521 h 590176"/>
                <a:gd name="connsiteX7" fmla="*/ 15746 w 141332"/>
                <a:gd name="connsiteY7" fmla="*/ 589989 h 59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332" h="590176">
                  <a:moveTo>
                    <a:pt x="15746" y="589989"/>
                  </a:moveTo>
                  <a:cubicBezTo>
                    <a:pt x="12152" y="589989"/>
                    <a:pt x="8689" y="588794"/>
                    <a:pt x="5880" y="586592"/>
                  </a:cubicBezTo>
                  <a:cubicBezTo>
                    <a:pt x="-1306" y="581136"/>
                    <a:pt x="-2679" y="570905"/>
                    <a:pt x="2744" y="563725"/>
                  </a:cubicBezTo>
                  <a:cubicBezTo>
                    <a:pt x="167257" y="348120"/>
                    <a:pt x="88464" y="23406"/>
                    <a:pt x="87680" y="20140"/>
                  </a:cubicBezTo>
                  <a:cubicBezTo>
                    <a:pt x="85458" y="11391"/>
                    <a:pt x="90816" y="2512"/>
                    <a:pt x="99505" y="311"/>
                  </a:cubicBezTo>
                  <a:cubicBezTo>
                    <a:pt x="108259" y="-1891"/>
                    <a:pt x="117146" y="3421"/>
                    <a:pt x="119367" y="12169"/>
                  </a:cubicBezTo>
                  <a:cubicBezTo>
                    <a:pt x="122894" y="26085"/>
                    <a:pt x="202929" y="355111"/>
                    <a:pt x="28813" y="583521"/>
                  </a:cubicBezTo>
                  <a:cubicBezTo>
                    <a:pt x="25742" y="587618"/>
                    <a:pt x="20907" y="590015"/>
                    <a:pt x="15746" y="589989"/>
                  </a:cubicBezTo>
                  <a:close/>
                </a:path>
              </a:pathLst>
            </a:custGeom>
            <a:solidFill>
              <a:srgbClr val="B2BFD8"/>
            </a:solidFill>
            <a:ln w="6531" cap="flat">
              <a:noFill/>
              <a:prstDash val="solid"/>
              <a:miter/>
            </a:ln>
          </p:spPr>
          <p:txBody>
            <a:bodyPr rtlCol="0" anchor="ctr"/>
            <a:lstStyle/>
            <a:p>
              <a:endParaRPr lang="zh-CN" altLang="en-US"/>
            </a:p>
          </p:txBody>
        </p:sp>
      </p:grpSp>
      <p:sp>
        <p:nvSpPr>
          <p:cNvPr id="115" name="文本框 114">
            <a:extLst>
              <a:ext uri="{FF2B5EF4-FFF2-40B4-BE49-F238E27FC236}">
                <a16:creationId xmlns:a16="http://schemas.microsoft.com/office/drawing/2014/main" id="{C441C772-C587-430A-B296-9BDBC796F2C3}"/>
              </a:ext>
            </a:extLst>
          </p:cNvPr>
          <p:cNvSpPr txBox="1"/>
          <p:nvPr/>
        </p:nvSpPr>
        <p:spPr>
          <a:xfrm>
            <a:off x="597171" y="2040072"/>
            <a:ext cx="6370885" cy="1938992"/>
          </a:xfrm>
          <a:prstGeom prst="rect">
            <a:avLst/>
          </a:prstGeom>
          <a:noFill/>
        </p:spPr>
        <p:txBody>
          <a:bodyPr wrap="square">
            <a:spAutoFit/>
          </a:bodyPr>
          <a:lstStyle/>
          <a:p>
            <a:r>
              <a:rPr lang="zh-CN" altLang="en-US" sz="2400" dirty="0"/>
              <a:t>判断题:在用例图中，参与者是指那些与系统进行交互的外部实体，通常它是系统的一个用户，但不能是其他系统或硬件设备。</a:t>
            </a:r>
            <a:endParaRPr lang="en-US" altLang="zh-CN" sz="2400" dirty="0"/>
          </a:p>
          <a:p>
            <a:endParaRPr lang="en-US" altLang="zh-CN" sz="2400" dirty="0"/>
          </a:p>
          <a:p>
            <a:r>
              <a:rPr lang="en-US" altLang="zh-CN" sz="2400" dirty="0"/>
              <a:t>T OR F</a:t>
            </a:r>
            <a:endParaRPr lang="zh-CN" altLang="en-US" sz="2400" dirty="0"/>
          </a:p>
        </p:txBody>
      </p:sp>
      <p:sp>
        <p:nvSpPr>
          <p:cNvPr id="116" name="文本框 115">
            <a:extLst>
              <a:ext uri="{FF2B5EF4-FFF2-40B4-BE49-F238E27FC236}">
                <a16:creationId xmlns:a16="http://schemas.microsoft.com/office/drawing/2014/main" id="{2B16B9D0-C46B-404F-8610-F0CD052BDE21}"/>
              </a:ext>
            </a:extLst>
          </p:cNvPr>
          <p:cNvSpPr txBox="1"/>
          <p:nvPr/>
        </p:nvSpPr>
        <p:spPr>
          <a:xfrm>
            <a:off x="590647" y="4319184"/>
            <a:ext cx="6096000" cy="1200329"/>
          </a:xfrm>
          <a:prstGeom prst="rect">
            <a:avLst/>
          </a:prstGeom>
          <a:noFill/>
        </p:spPr>
        <p:txBody>
          <a:bodyPr wrap="square">
            <a:spAutoFit/>
          </a:bodyPr>
          <a:lstStyle/>
          <a:p>
            <a:r>
              <a:rPr lang="en-US" altLang="zh-CN" sz="2400" dirty="0"/>
              <a:t>F</a:t>
            </a:r>
            <a:r>
              <a:rPr lang="zh-CN" altLang="en-US" sz="2400" dirty="0"/>
              <a:t>   参与者也可以是其他系统或硬件设备。总之凡是需要与系统进行交互的任何实体都可以称作参与者。</a:t>
            </a:r>
          </a:p>
        </p:txBody>
      </p:sp>
    </p:spTree>
    <p:custDataLst>
      <p:tags r:id="rId1"/>
    </p:custDataLst>
    <p:extLst>
      <p:ext uri="{BB962C8B-B14F-4D97-AF65-F5344CB8AC3E}">
        <p14:creationId xmlns:p14="http://schemas.microsoft.com/office/powerpoint/2010/main" val="158947481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down)">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ṩļïḍe"/>
        <p:cNvGrpSpPr/>
        <p:nvPr/>
      </p:nvGrpSpPr>
      <p:grpSpPr>
        <a:xfrm>
          <a:off x="0" y="0"/>
          <a:ext cx="0" cy="0"/>
          <a:chOff x="0" y="0"/>
          <a:chExt cx="0" cy="0"/>
        </a:xfrm>
      </p:grpSpPr>
      <p:sp>
        <p:nvSpPr>
          <p:cNvPr id="2" name="íśḷîḓé">
            <a:extLst>
              <a:ext uri="{FF2B5EF4-FFF2-40B4-BE49-F238E27FC236}">
                <a16:creationId xmlns:a16="http://schemas.microsoft.com/office/drawing/2014/main" id="{71B7D624-CEC1-109E-1AED-67E0BC3BAEFB}"/>
              </a:ext>
            </a:extLst>
          </p:cNvPr>
          <p:cNvSpPr>
            <a:spLocks noGrp="1"/>
          </p:cNvSpPr>
          <p:nvPr>
            <p:ph type="title"/>
          </p:nvPr>
        </p:nvSpPr>
        <p:spPr/>
        <p:txBody>
          <a:bodyPr/>
          <a:lstStyle/>
          <a:p>
            <a:r>
              <a:rPr lang="zh-CN" altLang="en-US" dirty="0"/>
              <a:t>顺序图</a:t>
            </a:r>
          </a:p>
        </p:txBody>
      </p:sp>
      <p:sp>
        <p:nvSpPr>
          <p:cNvPr id="3" name="í$ḷïḓe">
            <a:extLst>
              <a:ext uri="{FF2B5EF4-FFF2-40B4-BE49-F238E27FC236}">
                <a16:creationId xmlns:a16="http://schemas.microsoft.com/office/drawing/2014/main" id="{A747E2FE-C2FD-3D78-06C7-0C15330DFDAC}"/>
              </a:ext>
            </a:extLst>
          </p:cNvPr>
          <p:cNvSpPr>
            <a:spLocks noGrp="1"/>
          </p:cNvSpPr>
          <p:nvPr>
            <p:ph type="sldNum" sz="quarter" idx="12"/>
          </p:nvPr>
        </p:nvSpPr>
        <p:spPr/>
        <p:txBody>
          <a:bodyPr/>
          <a:lstStyle/>
          <a:p>
            <a:fld id="{7F65B630-C7FF-41C0-9923-C5E5E29EED81}" type="slidenum">
              <a:rPr lang="zh-CN" altLang="en-US" smtClean="0"/>
              <a:pPr/>
              <a:t>12</a:t>
            </a:fld>
            <a:endParaRPr lang="zh-CN" altLang="en-US"/>
          </a:p>
        </p:txBody>
      </p:sp>
      <p:grpSp>
        <p:nvGrpSpPr>
          <p:cNvPr id="4" name="iŝ1ïďe">
            <a:extLst>
              <a:ext uri="{FF2B5EF4-FFF2-40B4-BE49-F238E27FC236}">
                <a16:creationId xmlns:a16="http://schemas.microsoft.com/office/drawing/2014/main" id="{87AD2BC2-7E80-D4C3-BC4B-43E6C996A68D}"/>
              </a:ext>
            </a:extLst>
          </p:cNvPr>
          <p:cNvGrpSpPr/>
          <p:nvPr/>
        </p:nvGrpSpPr>
        <p:grpSpPr>
          <a:xfrm>
            <a:off x="772904" y="1698746"/>
            <a:ext cx="10628074" cy="4352961"/>
            <a:chOff x="772904" y="1930400"/>
            <a:chExt cx="10628074" cy="4352961"/>
          </a:xfrm>
        </p:grpSpPr>
        <p:grpSp>
          <p:nvGrpSpPr>
            <p:cNvPr id="8" name="ïŝlîḋè">
              <a:extLst>
                <a:ext uri="{FF2B5EF4-FFF2-40B4-BE49-F238E27FC236}">
                  <a16:creationId xmlns:a16="http://schemas.microsoft.com/office/drawing/2014/main" id="{D83269D8-D830-56CB-5313-F0225C2230E7}"/>
                </a:ext>
              </a:extLst>
            </p:cNvPr>
            <p:cNvGrpSpPr/>
            <p:nvPr/>
          </p:nvGrpSpPr>
          <p:grpSpPr>
            <a:xfrm>
              <a:off x="8788335" y="2943262"/>
              <a:ext cx="2612643" cy="1323439"/>
              <a:chOff x="13132782" y="-1994151"/>
              <a:chExt cx="2612643" cy="1323439"/>
            </a:xfrm>
          </p:grpSpPr>
          <p:sp>
            <p:nvSpPr>
              <p:cNvPr id="47" name="ïṧļiďe">
                <a:extLst>
                  <a:ext uri="{FF2B5EF4-FFF2-40B4-BE49-F238E27FC236}">
                    <a16:creationId xmlns:a16="http://schemas.microsoft.com/office/drawing/2014/main" id="{2534787D-6246-F269-CE5C-7EC13F700CB4}"/>
                  </a:ext>
                </a:extLst>
              </p:cNvPr>
              <p:cNvSpPr/>
              <p:nvPr/>
            </p:nvSpPr>
            <p:spPr>
              <a:xfrm>
                <a:off x="13776233" y="-1994151"/>
                <a:ext cx="1969192"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600" b="1" dirty="0">
                    <a:solidFill>
                      <a:schemeClr val="tx1"/>
                    </a:solidFill>
                  </a:rPr>
                  <a:t>当执行一个用例行为时，顺序图中的每条消息对应了一个类操作或状态机中引起转换的事件</a:t>
                </a:r>
                <a:endParaRPr kumimoji="1" lang="en-US" altLang="zh-CN" sz="1600" b="1" dirty="0">
                  <a:solidFill>
                    <a:schemeClr val="tx1"/>
                  </a:solidFill>
                </a:endParaRPr>
              </a:p>
            </p:txBody>
          </p:sp>
          <p:grpSp>
            <p:nvGrpSpPr>
              <p:cNvPr id="44" name="íṧľïḓé">
                <a:extLst>
                  <a:ext uri="{FF2B5EF4-FFF2-40B4-BE49-F238E27FC236}">
                    <a16:creationId xmlns:a16="http://schemas.microsoft.com/office/drawing/2014/main" id="{61679280-FB39-24AF-024B-FF214F3A13BF}"/>
                  </a:ext>
                </a:extLst>
              </p:cNvPr>
              <p:cNvGrpSpPr/>
              <p:nvPr/>
            </p:nvGrpSpPr>
            <p:grpSpPr>
              <a:xfrm>
                <a:off x="13132782" y="-1480317"/>
                <a:ext cx="656550" cy="656550"/>
                <a:chOff x="6931482" y="1768792"/>
                <a:chExt cx="656550" cy="656550"/>
              </a:xfrm>
            </p:grpSpPr>
            <p:sp>
              <p:nvSpPr>
                <p:cNvPr id="45" name="isļídê">
                  <a:extLst>
                    <a:ext uri="{FF2B5EF4-FFF2-40B4-BE49-F238E27FC236}">
                      <a16:creationId xmlns:a16="http://schemas.microsoft.com/office/drawing/2014/main" id="{C1E92AE0-B0B1-90B1-5A23-88261FADBCEA}"/>
                    </a:ext>
                  </a:extLst>
                </p:cNvPr>
                <p:cNvSpPr/>
                <p:nvPr/>
              </p:nvSpPr>
              <p:spPr>
                <a:xfrm>
                  <a:off x="6931482" y="1768792"/>
                  <a:ext cx="656550" cy="6565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ïṣḻíḓê">
                  <a:extLst>
                    <a:ext uri="{FF2B5EF4-FFF2-40B4-BE49-F238E27FC236}">
                      <a16:creationId xmlns:a16="http://schemas.microsoft.com/office/drawing/2014/main" id="{A40E5F68-E665-A034-0157-6D51EE4BA691}"/>
                    </a:ext>
                  </a:extLst>
                </p:cNvPr>
                <p:cNvSpPr/>
                <p:nvPr/>
              </p:nvSpPr>
              <p:spPr>
                <a:xfrm>
                  <a:off x="7127591" y="1936169"/>
                  <a:ext cx="264333" cy="321797"/>
                </a:xfrm>
                <a:custGeom>
                  <a:avLst/>
                  <a:gdLst>
                    <a:gd name="connsiteX0" fmla="*/ 284197 w 438150"/>
                    <a:gd name="connsiteY0" fmla="*/ 621 h 533400"/>
                    <a:gd name="connsiteX1" fmla="*/ 310867 w 438150"/>
                    <a:gd name="connsiteY1" fmla="*/ 12051 h 533400"/>
                    <a:gd name="connsiteX2" fmla="*/ 310867 w 438150"/>
                    <a:gd name="connsiteY2" fmla="*/ 12051 h 533400"/>
                    <a:gd name="connsiteX3" fmla="*/ 427072 w 438150"/>
                    <a:gd name="connsiteY3" fmla="*/ 128256 h 533400"/>
                    <a:gd name="connsiteX4" fmla="*/ 438502 w 438150"/>
                    <a:gd name="connsiteY4" fmla="*/ 154926 h 533400"/>
                    <a:gd name="connsiteX5" fmla="*/ 438502 w 438150"/>
                    <a:gd name="connsiteY5" fmla="*/ 154926 h 533400"/>
                    <a:gd name="connsiteX6" fmla="*/ 438502 w 438150"/>
                    <a:gd name="connsiteY6" fmla="*/ 495921 h 533400"/>
                    <a:gd name="connsiteX7" fmla="*/ 400402 w 438150"/>
                    <a:gd name="connsiteY7" fmla="*/ 534021 h 533400"/>
                    <a:gd name="connsiteX8" fmla="*/ 400402 w 438150"/>
                    <a:gd name="connsiteY8" fmla="*/ 534021 h 533400"/>
                    <a:gd name="connsiteX9" fmla="*/ 38452 w 438150"/>
                    <a:gd name="connsiteY9" fmla="*/ 534021 h 533400"/>
                    <a:gd name="connsiteX10" fmla="*/ 352 w 438150"/>
                    <a:gd name="connsiteY10" fmla="*/ 495921 h 533400"/>
                    <a:gd name="connsiteX11" fmla="*/ 352 w 438150"/>
                    <a:gd name="connsiteY11" fmla="*/ 495921 h 533400"/>
                    <a:gd name="connsiteX12" fmla="*/ 352 w 438150"/>
                    <a:gd name="connsiteY12" fmla="*/ 38721 h 533400"/>
                    <a:gd name="connsiteX13" fmla="*/ 38452 w 438150"/>
                    <a:gd name="connsiteY13" fmla="*/ 621 h 533400"/>
                    <a:gd name="connsiteX14" fmla="*/ 38452 w 438150"/>
                    <a:gd name="connsiteY14" fmla="*/ 621 h 533400"/>
                    <a:gd name="connsiteX15" fmla="*/ 284197 w 438150"/>
                    <a:gd name="connsiteY15" fmla="*/ 621 h 533400"/>
                    <a:gd name="connsiteX16" fmla="*/ 284197 w 438150"/>
                    <a:gd name="connsiteY16" fmla="*/ 19671 h 533400"/>
                    <a:gd name="connsiteX17" fmla="*/ 38452 w 438150"/>
                    <a:gd name="connsiteY17" fmla="*/ 19671 h 533400"/>
                    <a:gd name="connsiteX18" fmla="*/ 19402 w 438150"/>
                    <a:gd name="connsiteY18" fmla="*/ 38721 h 533400"/>
                    <a:gd name="connsiteX19" fmla="*/ 19402 w 438150"/>
                    <a:gd name="connsiteY19" fmla="*/ 38721 h 533400"/>
                    <a:gd name="connsiteX20" fmla="*/ 19402 w 438150"/>
                    <a:gd name="connsiteY20" fmla="*/ 495921 h 533400"/>
                    <a:gd name="connsiteX21" fmla="*/ 38452 w 438150"/>
                    <a:gd name="connsiteY21" fmla="*/ 514971 h 533400"/>
                    <a:gd name="connsiteX22" fmla="*/ 38452 w 438150"/>
                    <a:gd name="connsiteY22" fmla="*/ 514971 h 533400"/>
                    <a:gd name="connsiteX23" fmla="*/ 400402 w 438150"/>
                    <a:gd name="connsiteY23" fmla="*/ 514971 h 533400"/>
                    <a:gd name="connsiteX24" fmla="*/ 419452 w 438150"/>
                    <a:gd name="connsiteY24" fmla="*/ 495921 h 533400"/>
                    <a:gd name="connsiteX25" fmla="*/ 419452 w 438150"/>
                    <a:gd name="connsiteY25" fmla="*/ 495921 h 533400"/>
                    <a:gd name="connsiteX26" fmla="*/ 419452 w 438150"/>
                    <a:gd name="connsiteY26" fmla="*/ 154926 h 533400"/>
                    <a:gd name="connsiteX27" fmla="*/ 419452 w 438150"/>
                    <a:gd name="connsiteY27" fmla="*/ 153021 h 533400"/>
                    <a:gd name="connsiteX28" fmla="*/ 314677 w 438150"/>
                    <a:gd name="connsiteY28" fmla="*/ 153021 h 533400"/>
                    <a:gd name="connsiteX29" fmla="*/ 286102 w 438150"/>
                    <a:gd name="connsiteY29" fmla="*/ 126351 h 533400"/>
                    <a:gd name="connsiteX30" fmla="*/ 286102 w 438150"/>
                    <a:gd name="connsiteY30" fmla="*/ 124446 h 533400"/>
                    <a:gd name="connsiteX31" fmla="*/ 286102 w 438150"/>
                    <a:gd name="connsiteY31" fmla="*/ 19671 h 533400"/>
                    <a:gd name="connsiteX32" fmla="*/ 284197 w 438150"/>
                    <a:gd name="connsiteY32" fmla="*/ 19671 h 533400"/>
                    <a:gd name="connsiteX33" fmla="*/ 284197 w 438150"/>
                    <a:gd name="connsiteY33" fmla="*/ 19671 h 533400"/>
                    <a:gd name="connsiteX34" fmla="*/ 248002 w 438150"/>
                    <a:gd name="connsiteY34" fmla="*/ 200646 h 533400"/>
                    <a:gd name="connsiteX35" fmla="*/ 305152 w 438150"/>
                    <a:gd name="connsiteY35" fmla="*/ 257796 h 533400"/>
                    <a:gd name="connsiteX36" fmla="*/ 248002 w 438150"/>
                    <a:gd name="connsiteY36" fmla="*/ 314946 h 533400"/>
                    <a:gd name="connsiteX37" fmla="*/ 248002 w 438150"/>
                    <a:gd name="connsiteY37" fmla="*/ 314946 h 533400"/>
                    <a:gd name="connsiteX38" fmla="*/ 171802 w 438150"/>
                    <a:gd name="connsiteY38" fmla="*/ 314946 h 533400"/>
                    <a:gd name="connsiteX39" fmla="*/ 171802 w 438150"/>
                    <a:gd name="connsiteY39" fmla="*/ 410196 h 533400"/>
                    <a:gd name="connsiteX40" fmla="*/ 152752 w 438150"/>
                    <a:gd name="connsiteY40" fmla="*/ 410196 h 533400"/>
                    <a:gd name="connsiteX41" fmla="*/ 152752 w 438150"/>
                    <a:gd name="connsiteY41" fmla="*/ 200646 h 533400"/>
                    <a:gd name="connsiteX42" fmla="*/ 248002 w 438150"/>
                    <a:gd name="connsiteY42" fmla="*/ 200646 h 533400"/>
                    <a:gd name="connsiteX43" fmla="*/ 248002 w 438150"/>
                    <a:gd name="connsiteY43" fmla="*/ 219696 h 533400"/>
                    <a:gd name="connsiteX44" fmla="*/ 171802 w 438150"/>
                    <a:gd name="connsiteY44" fmla="*/ 219696 h 533400"/>
                    <a:gd name="connsiteX45" fmla="*/ 171802 w 438150"/>
                    <a:gd name="connsiteY45" fmla="*/ 295896 h 533400"/>
                    <a:gd name="connsiteX46" fmla="*/ 248002 w 438150"/>
                    <a:gd name="connsiteY46" fmla="*/ 295896 h 533400"/>
                    <a:gd name="connsiteX47" fmla="*/ 286102 w 438150"/>
                    <a:gd name="connsiteY47" fmla="*/ 257796 h 533400"/>
                    <a:gd name="connsiteX48" fmla="*/ 248002 w 438150"/>
                    <a:gd name="connsiteY48" fmla="*/ 219696 h 533400"/>
                    <a:gd name="connsiteX49" fmla="*/ 248002 w 438150"/>
                    <a:gd name="connsiteY49" fmla="*/ 219696 h 533400"/>
                    <a:gd name="connsiteX50" fmla="*/ 305152 w 438150"/>
                    <a:gd name="connsiteY50" fmla="*/ 33006 h 533400"/>
                    <a:gd name="connsiteX51" fmla="*/ 305152 w 438150"/>
                    <a:gd name="connsiteY51" fmla="*/ 124446 h 533400"/>
                    <a:gd name="connsiteX52" fmla="*/ 313724 w 438150"/>
                    <a:gd name="connsiteY52" fmla="*/ 133971 h 533400"/>
                    <a:gd name="connsiteX53" fmla="*/ 314677 w 438150"/>
                    <a:gd name="connsiteY53" fmla="*/ 133971 h 533400"/>
                    <a:gd name="connsiteX54" fmla="*/ 406117 w 438150"/>
                    <a:gd name="connsiteY54" fmla="*/ 133971 h 533400"/>
                    <a:gd name="connsiteX55" fmla="*/ 305152 w 438150"/>
                    <a:gd name="connsiteY55" fmla="*/ 3300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38150" h="533400">
                      <a:moveTo>
                        <a:pt x="284197" y="621"/>
                      </a:moveTo>
                      <a:cubicBezTo>
                        <a:pt x="294674" y="621"/>
                        <a:pt x="304199" y="4431"/>
                        <a:pt x="310867" y="12051"/>
                      </a:cubicBezTo>
                      <a:lnTo>
                        <a:pt x="310867" y="12051"/>
                      </a:lnTo>
                      <a:lnTo>
                        <a:pt x="427072" y="128256"/>
                      </a:lnTo>
                      <a:cubicBezTo>
                        <a:pt x="434692" y="135876"/>
                        <a:pt x="438502" y="145401"/>
                        <a:pt x="438502" y="154926"/>
                      </a:cubicBezTo>
                      <a:lnTo>
                        <a:pt x="438502" y="154926"/>
                      </a:lnTo>
                      <a:lnTo>
                        <a:pt x="438502" y="495921"/>
                      </a:lnTo>
                      <a:cubicBezTo>
                        <a:pt x="438502" y="516876"/>
                        <a:pt x="421357" y="534021"/>
                        <a:pt x="400402" y="534021"/>
                      </a:cubicBezTo>
                      <a:lnTo>
                        <a:pt x="400402" y="534021"/>
                      </a:lnTo>
                      <a:lnTo>
                        <a:pt x="38452" y="534021"/>
                      </a:lnTo>
                      <a:cubicBezTo>
                        <a:pt x="17497" y="534021"/>
                        <a:pt x="352" y="516876"/>
                        <a:pt x="352" y="495921"/>
                      </a:cubicBezTo>
                      <a:lnTo>
                        <a:pt x="352" y="495921"/>
                      </a:lnTo>
                      <a:lnTo>
                        <a:pt x="352" y="38721"/>
                      </a:lnTo>
                      <a:cubicBezTo>
                        <a:pt x="352" y="17766"/>
                        <a:pt x="17497" y="621"/>
                        <a:pt x="38452" y="621"/>
                      </a:cubicBezTo>
                      <a:lnTo>
                        <a:pt x="38452" y="621"/>
                      </a:lnTo>
                      <a:lnTo>
                        <a:pt x="284197" y="621"/>
                      </a:lnTo>
                      <a:close/>
                      <a:moveTo>
                        <a:pt x="284197" y="19671"/>
                      </a:moveTo>
                      <a:lnTo>
                        <a:pt x="38452" y="19671"/>
                      </a:lnTo>
                      <a:cubicBezTo>
                        <a:pt x="27974" y="19671"/>
                        <a:pt x="19402" y="28244"/>
                        <a:pt x="19402" y="38721"/>
                      </a:cubicBezTo>
                      <a:lnTo>
                        <a:pt x="19402" y="38721"/>
                      </a:lnTo>
                      <a:lnTo>
                        <a:pt x="19402" y="495921"/>
                      </a:lnTo>
                      <a:cubicBezTo>
                        <a:pt x="19402" y="506399"/>
                        <a:pt x="27974" y="514971"/>
                        <a:pt x="38452" y="514971"/>
                      </a:cubicBezTo>
                      <a:lnTo>
                        <a:pt x="38452" y="514971"/>
                      </a:lnTo>
                      <a:lnTo>
                        <a:pt x="400402" y="514971"/>
                      </a:lnTo>
                      <a:cubicBezTo>
                        <a:pt x="410880" y="514971"/>
                        <a:pt x="419452" y="506399"/>
                        <a:pt x="419452" y="495921"/>
                      </a:cubicBezTo>
                      <a:lnTo>
                        <a:pt x="419452" y="495921"/>
                      </a:lnTo>
                      <a:lnTo>
                        <a:pt x="419452" y="154926"/>
                      </a:lnTo>
                      <a:cubicBezTo>
                        <a:pt x="419452" y="153974"/>
                        <a:pt x="419452" y="153021"/>
                        <a:pt x="419452" y="153021"/>
                      </a:cubicBezTo>
                      <a:lnTo>
                        <a:pt x="314677" y="153021"/>
                      </a:lnTo>
                      <a:cubicBezTo>
                        <a:pt x="299437" y="153021"/>
                        <a:pt x="287055" y="141591"/>
                        <a:pt x="286102" y="126351"/>
                      </a:cubicBezTo>
                      <a:lnTo>
                        <a:pt x="286102" y="124446"/>
                      </a:lnTo>
                      <a:lnTo>
                        <a:pt x="286102" y="19671"/>
                      </a:lnTo>
                      <a:cubicBezTo>
                        <a:pt x="285149" y="19671"/>
                        <a:pt x="284197" y="19671"/>
                        <a:pt x="284197" y="19671"/>
                      </a:cubicBezTo>
                      <a:lnTo>
                        <a:pt x="284197" y="19671"/>
                      </a:lnTo>
                      <a:close/>
                      <a:moveTo>
                        <a:pt x="248002" y="200646"/>
                      </a:moveTo>
                      <a:cubicBezTo>
                        <a:pt x="279434" y="200646"/>
                        <a:pt x="305152" y="226364"/>
                        <a:pt x="305152" y="257796"/>
                      </a:cubicBezTo>
                      <a:cubicBezTo>
                        <a:pt x="305152" y="289229"/>
                        <a:pt x="279434" y="314946"/>
                        <a:pt x="248002" y="314946"/>
                      </a:cubicBezTo>
                      <a:lnTo>
                        <a:pt x="248002" y="314946"/>
                      </a:lnTo>
                      <a:lnTo>
                        <a:pt x="171802" y="314946"/>
                      </a:lnTo>
                      <a:lnTo>
                        <a:pt x="171802" y="410196"/>
                      </a:lnTo>
                      <a:lnTo>
                        <a:pt x="152752" y="410196"/>
                      </a:lnTo>
                      <a:lnTo>
                        <a:pt x="152752" y="200646"/>
                      </a:lnTo>
                      <a:lnTo>
                        <a:pt x="248002" y="200646"/>
                      </a:lnTo>
                      <a:close/>
                      <a:moveTo>
                        <a:pt x="248002" y="219696"/>
                      </a:moveTo>
                      <a:lnTo>
                        <a:pt x="171802" y="219696"/>
                      </a:lnTo>
                      <a:lnTo>
                        <a:pt x="171802" y="295896"/>
                      </a:lnTo>
                      <a:lnTo>
                        <a:pt x="248002" y="295896"/>
                      </a:lnTo>
                      <a:cubicBezTo>
                        <a:pt x="268957" y="295896"/>
                        <a:pt x="286102" y="278751"/>
                        <a:pt x="286102" y="257796"/>
                      </a:cubicBezTo>
                      <a:cubicBezTo>
                        <a:pt x="286102" y="236841"/>
                        <a:pt x="268957" y="219696"/>
                        <a:pt x="248002" y="219696"/>
                      </a:cubicBezTo>
                      <a:lnTo>
                        <a:pt x="248002" y="219696"/>
                      </a:lnTo>
                      <a:close/>
                      <a:moveTo>
                        <a:pt x="305152" y="33006"/>
                      </a:moveTo>
                      <a:lnTo>
                        <a:pt x="305152" y="124446"/>
                      </a:lnTo>
                      <a:cubicBezTo>
                        <a:pt x="305152" y="129209"/>
                        <a:pt x="308962" y="133019"/>
                        <a:pt x="313724" y="133971"/>
                      </a:cubicBezTo>
                      <a:lnTo>
                        <a:pt x="314677" y="133971"/>
                      </a:lnTo>
                      <a:lnTo>
                        <a:pt x="406117" y="133971"/>
                      </a:lnTo>
                      <a:lnTo>
                        <a:pt x="305152" y="33006"/>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9" name="ïṩ1íďê">
              <a:extLst>
                <a:ext uri="{FF2B5EF4-FFF2-40B4-BE49-F238E27FC236}">
                  <a16:creationId xmlns:a16="http://schemas.microsoft.com/office/drawing/2014/main" id="{5F262721-080C-F032-8A6F-067E9190B1B8}"/>
                </a:ext>
              </a:extLst>
            </p:cNvPr>
            <p:cNvGrpSpPr/>
            <p:nvPr/>
          </p:nvGrpSpPr>
          <p:grpSpPr>
            <a:xfrm>
              <a:off x="7698045" y="4959922"/>
              <a:ext cx="2718659" cy="1323439"/>
              <a:chOff x="13132782" y="-688842"/>
              <a:chExt cx="2718659" cy="1323439"/>
            </a:xfrm>
          </p:grpSpPr>
          <p:sp>
            <p:nvSpPr>
              <p:cNvPr id="41" name="îṩľíḋé">
                <a:extLst>
                  <a:ext uri="{FF2B5EF4-FFF2-40B4-BE49-F238E27FC236}">
                    <a16:creationId xmlns:a16="http://schemas.microsoft.com/office/drawing/2014/main" id="{AC6AC9F3-DD2D-6AC1-7E6E-37654949BC45}"/>
                  </a:ext>
                </a:extLst>
              </p:cNvPr>
              <p:cNvSpPr/>
              <p:nvPr/>
            </p:nvSpPr>
            <p:spPr>
              <a:xfrm>
                <a:off x="13882249" y="-688842"/>
                <a:ext cx="1969192"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600" b="1" dirty="0">
                    <a:solidFill>
                      <a:schemeClr val="tx1"/>
                    </a:solidFill>
                  </a:rPr>
                  <a:t>描述消息是如何在对象间发送和接收的。表示了对象之间传送消息的时间顺序。</a:t>
                </a:r>
                <a:endParaRPr kumimoji="1" lang="en-US" altLang="zh-CN" sz="1600" b="1" dirty="0">
                  <a:solidFill>
                    <a:schemeClr val="tx1"/>
                  </a:solidFill>
                </a:endParaRPr>
              </a:p>
            </p:txBody>
          </p:sp>
          <p:grpSp>
            <p:nvGrpSpPr>
              <p:cNvPr id="38" name="ïṥļïḋè">
                <a:extLst>
                  <a:ext uri="{FF2B5EF4-FFF2-40B4-BE49-F238E27FC236}">
                    <a16:creationId xmlns:a16="http://schemas.microsoft.com/office/drawing/2014/main" id="{58315B29-31D5-AB65-AE64-EFEB4E01BC29}"/>
                  </a:ext>
                </a:extLst>
              </p:cNvPr>
              <p:cNvGrpSpPr/>
              <p:nvPr/>
            </p:nvGrpSpPr>
            <p:grpSpPr>
              <a:xfrm>
                <a:off x="13132782" y="-431748"/>
                <a:ext cx="656550" cy="656550"/>
                <a:chOff x="7739437" y="3055466"/>
                <a:chExt cx="656550" cy="656550"/>
              </a:xfrm>
            </p:grpSpPr>
            <p:sp>
              <p:nvSpPr>
                <p:cNvPr id="39" name="iṩļíḍê">
                  <a:extLst>
                    <a:ext uri="{FF2B5EF4-FFF2-40B4-BE49-F238E27FC236}">
                      <a16:creationId xmlns:a16="http://schemas.microsoft.com/office/drawing/2014/main" id="{6BE973AE-B26F-1A3C-4A5A-64F914772199}"/>
                    </a:ext>
                  </a:extLst>
                </p:cNvPr>
                <p:cNvSpPr/>
                <p:nvPr/>
              </p:nvSpPr>
              <p:spPr>
                <a:xfrm>
                  <a:off x="7739437" y="3055466"/>
                  <a:ext cx="656550" cy="6565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îSḻíḍê">
                  <a:extLst>
                    <a:ext uri="{FF2B5EF4-FFF2-40B4-BE49-F238E27FC236}">
                      <a16:creationId xmlns:a16="http://schemas.microsoft.com/office/drawing/2014/main" id="{AB30422C-494A-B8E6-6D59-48CCAAA2BA86}"/>
                    </a:ext>
                  </a:extLst>
                </p:cNvPr>
                <p:cNvSpPr/>
                <p:nvPr/>
              </p:nvSpPr>
              <p:spPr>
                <a:xfrm>
                  <a:off x="7918307" y="3222843"/>
                  <a:ext cx="298811" cy="321797"/>
                </a:xfrm>
                <a:custGeom>
                  <a:avLst/>
                  <a:gdLst>
                    <a:gd name="connsiteX0" fmla="*/ 362430 w 495300"/>
                    <a:gd name="connsiteY0" fmla="*/ 621 h 533400"/>
                    <a:gd name="connsiteX1" fmla="*/ 400530 w 495300"/>
                    <a:gd name="connsiteY1" fmla="*/ 38721 h 533400"/>
                    <a:gd name="connsiteX2" fmla="*/ 400530 w 495300"/>
                    <a:gd name="connsiteY2" fmla="*/ 38721 h 533400"/>
                    <a:gd name="connsiteX3" fmla="*/ 400530 w 495300"/>
                    <a:gd name="connsiteY3" fmla="*/ 124446 h 533400"/>
                    <a:gd name="connsiteX4" fmla="*/ 362430 w 495300"/>
                    <a:gd name="connsiteY4" fmla="*/ 162546 h 533400"/>
                    <a:gd name="connsiteX5" fmla="*/ 362430 w 495300"/>
                    <a:gd name="connsiteY5" fmla="*/ 162546 h 533400"/>
                    <a:gd name="connsiteX6" fmla="*/ 257655 w 495300"/>
                    <a:gd name="connsiteY6" fmla="*/ 162546 h 533400"/>
                    <a:gd name="connsiteX7" fmla="*/ 257655 w 495300"/>
                    <a:gd name="connsiteY7" fmla="*/ 295896 h 533400"/>
                    <a:gd name="connsiteX8" fmla="*/ 419580 w 495300"/>
                    <a:gd name="connsiteY8" fmla="*/ 295896 h 533400"/>
                    <a:gd name="connsiteX9" fmla="*/ 457680 w 495300"/>
                    <a:gd name="connsiteY9" fmla="*/ 332091 h 533400"/>
                    <a:gd name="connsiteX10" fmla="*/ 457680 w 495300"/>
                    <a:gd name="connsiteY10" fmla="*/ 333996 h 533400"/>
                    <a:gd name="connsiteX11" fmla="*/ 457680 w 495300"/>
                    <a:gd name="connsiteY11" fmla="*/ 438771 h 533400"/>
                    <a:gd name="connsiteX12" fmla="*/ 467205 w 495300"/>
                    <a:gd name="connsiteY12" fmla="*/ 438771 h 533400"/>
                    <a:gd name="connsiteX13" fmla="*/ 495780 w 495300"/>
                    <a:gd name="connsiteY13" fmla="*/ 465441 h 533400"/>
                    <a:gd name="connsiteX14" fmla="*/ 495780 w 495300"/>
                    <a:gd name="connsiteY14" fmla="*/ 467346 h 533400"/>
                    <a:gd name="connsiteX15" fmla="*/ 495780 w 495300"/>
                    <a:gd name="connsiteY15" fmla="*/ 505446 h 533400"/>
                    <a:gd name="connsiteX16" fmla="*/ 467205 w 495300"/>
                    <a:gd name="connsiteY16" fmla="*/ 534021 h 533400"/>
                    <a:gd name="connsiteX17" fmla="*/ 467205 w 495300"/>
                    <a:gd name="connsiteY17" fmla="*/ 534021 h 533400"/>
                    <a:gd name="connsiteX18" fmla="*/ 429105 w 495300"/>
                    <a:gd name="connsiteY18" fmla="*/ 534021 h 533400"/>
                    <a:gd name="connsiteX19" fmla="*/ 400530 w 495300"/>
                    <a:gd name="connsiteY19" fmla="*/ 505446 h 533400"/>
                    <a:gd name="connsiteX20" fmla="*/ 400530 w 495300"/>
                    <a:gd name="connsiteY20" fmla="*/ 505446 h 533400"/>
                    <a:gd name="connsiteX21" fmla="*/ 400530 w 495300"/>
                    <a:gd name="connsiteY21" fmla="*/ 467346 h 533400"/>
                    <a:gd name="connsiteX22" fmla="*/ 429105 w 495300"/>
                    <a:gd name="connsiteY22" fmla="*/ 438771 h 533400"/>
                    <a:gd name="connsiteX23" fmla="*/ 429105 w 495300"/>
                    <a:gd name="connsiteY23" fmla="*/ 438771 h 533400"/>
                    <a:gd name="connsiteX24" fmla="*/ 438630 w 495300"/>
                    <a:gd name="connsiteY24" fmla="*/ 438771 h 533400"/>
                    <a:gd name="connsiteX25" fmla="*/ 438630 w 495300"/>
                    <a:gd name="connsiteY25" fmla="*/ 333996 h 533400"/>
                    <a:gd name="connsiteX26" fmla="*/ 420533 w 495300"/>
                    <a:gd name="connsiteY26" fmla="*/ 314946 h 533400"/>
                    <a:gd name="connsiteX27" fmla="*/ 419580 w 495300"/>
                    <a:gd name="connsiteY27" fmla="*/ 314946 h 533400"/>
                    <a:gd name="connsiteX28" fmla="*/ 257655 w 495300"/>
                    <a:gd name="connsiteY28" fmla="*/ 314946 h 533400"/>
                    <a:gd name="connsiteX29" fmla="*/ 257655 w 495300"/>
                    <a:gd name="connsiteY29" fmla="*/ 438771 h 533400"/>
                    <a:gd name="connsiteX30" fmla="*/ 267180 w 495300"/>
                    <a:gd name="connsiteY30" fmla="*/ 438771 h 533400"/>
                    <a:gd name="connsiteX31" fmla="*/ 295755 w 495300"/>
                    <a:gd name="connsiteY31" fmla="*/ 465441 h 533400"/>
                    <a:gd name="connsiteX32" fmla="*/ 295755 w 495300"/>
                    <a:gd name="connsiteY32" fmla="*/ 467346 h 533400"/>
                    <a:gd name="connsiteX33" fmla="*/ 295755 w 495300"/>
                    <a:gd name="connsiteY33" fmla="*/ 505446 h 533400"/>
                    <a:gd name="connsiteX34" fmla="*/ 267180 w 495300"/>
                    <a:gd name="connsiteY34" fmla="*/ 534021 h 533400"/>
                    <a:gd name="connsiteX35" fmla="*/ 267180 w 495300"/>
                    <a:gd name="connsiteY35" fmla="*/ 534021 h 533400"/>
                    <a:gd name="connsiteX36" fmla="*/ 229080 w 495300"/>
                    <a:gd name="connsiteY36" fmla="*/ 534021 h 533400"/>
                    <a:gd name="connsiteX37" fmla="*/ 200505 w 495300"/>
                    <a:gd name="connsiteY37" fmla="*/ 505446 h 533400"/>
                    <a:gd name="connsiteX38" fmla="*/ 200505 w 495300"/>
                    <a:gd name="connsiteY38" fmla="*/ 505446 h 533400"/>
                    <a:gd name="connsiteX39" fmla="*/ 200505 w 495300"/>
                    <a:gd name="connsiteY39" fmla="*/ 467346 h 533400"/>
                    <a:gd name="connsiteX40" fmla="*/ 229080 w 495300"/>
                    <a:gd name="connsiteY40" fmla="*/ 438771 h 533400"/>
                    <a:gd name="connsiteX41" fmla="*/ 229080 w 495300"/>
                    <a:gd name="connsiteY41" fmla="*/ 438771 h 533400"/>
                    <a:gd name="connsiteX42" fmla="*/ 238605 w 495300"/>
                    <a:gd name="connsiteY42" fmla="*/ 438771 h 533400"/>
                    <a:gd name="connsiteX43" fmla="*/ 238605 w 495300"/>
                    <a:gd name="connsiteY43" fmla="*/ 314946 h 533400"/>
                    <a:gd name="connsiteX44" fmla="*/ 76680 w 495300"/>
                    <a:gd name="connsiteY44" fmla="*/ 314946 h 533400"/>
                    <a:gd name="connsiteX45" fmla="*/ 57630 w 495300"/>
                    <a:gd name="connsiteY45" fmla="*/ 333044 h 533400"/>
                    <a:gd name="connsiteX46" fmla="*/ 57630 w 495300"/>
                    <a:gd name="connsiteY46" fmla="*/ 333996 h 533400"/>
                    <a:gd name="connsiteX47" fmla="*/ 57630 w 495300"/>
                    <a:gd name="connsiteY47" fmla="*/ 438771 h 533400"/>
                    <a:gd name="connsiteX48" fmla="*/ 67155 w 495300"/>
                    <a:gd name="connsiteY48" fmla="*/ 438771 h 533400"/>
                    <a:gd name="connsiteX49" fmla="*/ 95730 w 495300"/>
                    <a:gd name="connsiteY49" fmla="*/ 465441 h 533400"/>
                    <a:gd name="connsiteX50" fmla="*/ 95730 w 495300"/>
                    <a:gd name="connsiteY50" fmla="*/ 467346 h 533400"/>
                    <a:gd name="connsiteX51" fmla="*/ 95730 w 495300"/>
                    <a:gd name="connsiteY51" fmla="*/ 505446 h 533400"/>
                    <a:gd name="connsiteX52" fmla="*/ 67155 w 495300"/>
                    <a:gd name="connsiteY52" fmla="*/ 534021 h 533400"/>
                    <a:gd name="connsiteX53" fmla="*/ 67155 w 495300"/>
                    <a:gd name="connsiteY53" fmla="*/ 534021 h 533400"/>
                    <a:gd name="connsiteX54" fmla="*/ 29055 w 495300"/>
                    <a:gd name="connsiteY54" fmla="*/ 534021 h 533400"/>
                    <a:gd name="connsiteX55" fmla="*/ 480 w 495300"/>
                    <a:gd name="connsiteY55" fmla="*/ 505446 h 533400"/>
                    <a:gd name="connsiteX56" fmla="*/ 480 w 495300"/>
                    <a:gd name="connsiteY56" fmla="*/ 505446 h 533400"/>
                    <a:gd name="connsiteX57" fmla="*/ 480 w 495300"/>
                    <a:gd name="connsiteY57" fmla="*/ 467346 h 533400"/>
                    <a:gd name="connsiteX58" fmla="*/ 29055 w 495300"/>
                    <a:gd name="connsiteY58" fmla="*/ 438771 h 533400"/>
                    <a:gd name="connsiteX59" fmla="*/ 29055 w 495300"/>
                    <a:gd name="connsiteY59" fmla="*/ 438771 h 533400"/>
                    <a:gd name="connsiteX60" fmla="*/ 38580 w 495300"/>
                    <a:gd name="connsiteY60" fmla="*/ 438771 h 533400"/>
                    <a:gd name="connsiteX61" fmla="*/ 38580 w 495300"/>
                    <a:gd name="connsiteY61" fmla="*/ 333996 h 533400"/>
                    <a:gd name="connsiteX62" fmla="*/ 74775 w 495300"/>
                    <a:gd name="connsiteY62" fmla="*/ 295896 h 533400"/>
                    <a:gd name="connsiteX63" fmla="*/ 76680 w 495300"/>
                    <a:gd name="connsiteY63" fmla="*/ 295896 h 533400"/>
                    <a:gd name="connsiteX64" fmla="*/ 238605 w 495300"/>
                    <a:gd name="connsiteY64" fmla="*/ 295896 h 533400"/>
                    <a:gd name="connsiteX65" fmla="*/ 238605 w 495300"/>
                    <a:gd name="connsiteY65" fmla="*/ 162546 h 533400"/>
                    <a:gd name="connsiteX66" fmla="*/ 133830 w 495300"/>
                    <a:gd name="connsiteY66" fmla="*/ 162546 h 533400"/>
                    <a:gd name="connsiteX67" fmla="*/ 95730 w 495300"/>
                    <a:gd name="connsiteY67" fmla="*/ 126351 h 533400"/>
                    <a:gd name="connsiteX68" fmla="*/ 95730 w 495300"/>
                    <a:gd name="connsiteY68" fmla="*/ 124446 h 533400"/>
                    <a:gd name="connsiteX69" fmla="*/ 95730 w 495300"/>
                    <a:gd name="connsiteY69" fmla="*/ 38721 h 533400"/>
                    <a:gd name="connsiteX70" fmla="*/ 133830 w 495300"/>
                    <a:gd name="connsiteY70" fmla="*/ 621 h 533400"/>
                    <a:gd name="connsiteX71" fmla="*/ 133830 w 495300"/>
                    <a:gd name="connsiteY71" fmla="*/ 621 h 533400"/>
                    <a:gd name="connsiteX72" fmla="*/ 362430 w 495300"/>
                    <a:gd name="connsiteY72" fmla="*/ 621 h 533400"/>
                    <a:gd name="connsiteX73" fmla="*/ 67155 w 495300"/>
                    <a:gd name="connsiteY73" fmla="*/ 457821 h 533400"/>
                    <a:gd name="connsiteX74" fmla="*/ 29055 w 495300"/>
                    <a:gd name="connsiteY74" fmla="*/ 457821 h 533400"/>
                    <a:gd name="connsiteX75" fmla="*/ 19530 w 495300"/>
                    <a:gd name="connsiteY75" fmla="*/ 467346 h 533400"/>
                    <a:gd name="connsiteX76" fmla="*/ 19530 w 495300"/>
                    <a:gd name="connsiteY76" fmla="*/ 467346 h 533400"/>
                    <a:gd name="connsiteX77" fmla="*/ 19530 w 495300"/>
                    <a:gd name="connsiteY77" fmla="*/ 505446 h 533400"/>
                    <a:gd name="connsiteX78" fmla="*/ 29055 w 495300"/>
                    <a:gd name="connsiteY78" fmla="*/ 514971 h 533400"/>
                    <a:gd name="connsiteX79" fmla="*/ 29055 w 495300"/>
                    <a:gd name="connsiteY79" fmla="*/ 514971 h 533400"/>
                    <a:gd name="connsiteX80" fmla="*/ 67155 w 495300"/>
                    <a:gd name="connsiteY80" fmla="*/ 514971 h 533400"/>
                    <a:gd name="connsiteX81" fmla="*/ 76680 w 495300"/>
                    <a:gd name="connsiteY81" fmla="*/ 505446 h 533400"/>
                    <a:gd name="connsiteX82" fmla="*/ 76680 w 495300"/>
                    <a:gd name="connsiteY82" fmla="*/ 505446 h 533400"/>
                    <a:gd name="connsiteX83" fmla="*/ 76680 w 495300"/>
                    <a:gd name="connsiteY83" fmla="*/ 467346 h 533400"/>
                    <a:gd name="connsiteX84" fmla="*/ 67155 w 495300"/>
                    <a:gd name="connsiteY84" fmla="*/ 457821 h 533400"/>
                    <a:gd name="connsiteX85" fmla="*/ 67155 w 495300"/>
                    <a:gd name="connsiteY85" fmla="*/ 457821 h 533400"/>
                    <a:gd name="connsiteX86" fmla="*/ 267180 w 495300"/>
                    <a:gd name="connsiteY86" fmla="*/ 457821 h 533400"/>
                    <a:gd name="connsiteX87" fmla="*/ 229080 w 495300"/>
                    <a:gd name="connsiteY87" fmla="*/ 457821 h 533400"/>
                    <a:gd name="connsiteX88" fmla="*/ 219555 w 495300"/>
                    <a:gd name="connsiteY88" fmla="*/ 467346 h 533400"/>
                    <a:gd name="connsiteX89" fmla="*/ 219555 w 495300"/>
                    <a:gd name="connsiteY89" fmla="*/ 467346 h 533400"/>
                    <a:gd name="connsiteX90" fmla="*/ 219555 w 495300"/>
                    <a:gd name="connsiteY90" fmla="*/ 505446 h 533400"/>
                    <a:gd name="connsiteX91" fmla="*/ 229080 w 495300"/>
                    <a:gd name="connsiteY91" fmla="*/ 514971 h 533400"/>
                    <a:gd name="connsiteX92" fmla="*/ 229080 w 495300"/>
                    <a:gd name="connsiteY92" fmla="*/ 514971 h 533400"/>
                    <a:gd name="connsiteX93" fmla="*/ 267180 w 495300"/>
                    <a:gd name="connsiteY93" fmla="*/ 514971 h 533400"/>
                    <a:gd name="connsiteX94" fmla="*/ 276705 w 495300"/>
                    <a:gd name="connsiteY94" fmla="*/ 505446 h 533400"/>
                    <a:gd name="connsiteX95" fmla="*/ 276705 w 495300"/>
                    <a:gd name="connsiteY95" fmla="*/ 505446 h 533400"/>
                    <a:gd name="connsiteX96" fmla="*/ 276705 w 495300"/>
                    <a:gd name="connsiteY96" fmla="*/ 467346 h 533400"/>
                    <a:gd name="connsiteX97" fmla="*/ 267180 w 495300"/>
                    <a:gd name="connsiteY97" fmla="*/ 457821 h 533400"/>
                    <a:gd name="connsiteX98" fmla="*/ 267180 w 495300"/>
                    <a:gd name="connsiteY98" fmla="*/ 457821 h 533400"/>
                    <a:gd name="connsiteX99" fmla="*/ 467205 w 495300"/>
                    <a:gd name="connsiteY99" fmla="*/ 457821 h 533400"/>
                    <a:gd name="connsiteX100" fmla="*/ 429105 w 495300"/>
                    <a:gd name="connsiteY100" fmla="*/ 457821 h 533400"/>
                    <a:gd name="connsiteX101" fmla="*/ 419580 w 495300"/>
                    <a:gd name="connsiteY101" fmla="*/ 467346 h 533400"/>
                    <a:gd name="connsiteX102" fmla="*/ 419580 w 495300"/>
                    <a:gd name="connsiteY102" fmla="*/ 467346 h 533400"/>
                    <a:gd name="connsiteX103" fmla="*/ 419580 w 495300"/>
                    <a:gd name="connsiteY103" fmla="*/ 505446 h 533400"/>
                    <a:gd name="connsiteX104" fmla="*/ 429105 w 495300"/>
                    <a:gd name="connsiteY104" fmla="*/ 514971 h 533400"/>
                    <a:gd name="connsiteX105" fmla="*/ 429105 w 495300"/>
                    <a:gd name="connsiteY105" fmla="*/ 514971 h 533400"/>
                    <a:gd name="connsiteX106" fmla="*/ 467205 w 495300"/>
                    <a:gd name="connsiteY106" fmla="*/ 514971 h 533400"/>
                    <a:gd name="connsiteX107" fmla="*/ 476730 w 495300"/>
                    <a:gd name="connsiteY107" fmla="*/ 505446 h 533400"/>
                    <a:gd name="connsiteX108" fmla="*/ 476730 w 495300"/>
                    <a:gd name="connsiteY108" fmla="*/ 505446 h 533400"/>
                    <a:gd name="connsiteX109" fmla="*/ 476730 w 495300"/>
                    <a:gd name="connsiteY109" fmla="*/ 467346 h 533400"/>
                    <a:gd name="connsiteX110" fmla="*/ 467205 w 495300"/>
                    <a:gd name="connsiteY110" fmla="*/ 457821 h 533400"/>
                    <a:gd name="connsiteX111" fmla="*/ 467205 w 495300"/>
                    <a:gd name="connsiteY111" fmla="*/ 457821 h 533400"/>
                    <a:gd name="connsiteX112" fmla="*/ 362430 w 495300"/>
                    <a:gd name="connsiteY112" fmla="*/ 19671 h 533400"/>
                    <a:gd name="connsiteX113" fmla="*/ 133830 w 495300"/>
                    <a:gd name="connsiteY113" fmla="*/ 19671 h 533400"/>
                    <a:gd name="connsiteX114" fmla="*/ 114780 w 495300"/>
                    <a:gd name="connsiteY114" fmla="*/ 38721 h 533400"/>
                    <a:gd name="connsiteX115" fmla="*/ 114780 w 495300"/>
                    <a:gd name="connsiteY115" fmla="*/ 38721 h 533400"/>
                    <a:gd name="connsiteX116" fmla="*/ 114780 w 495300"/>
                    <a:gd name="connsiteY116" fmla="*/ 124446 h 533400"/>
                    <a:gd name="connsiteX117" fmla="*/ 133830 w 495300"/>
                    <a:gd name="connsiteY117" fmla="*/ 143496 h 533400"/>
                    <a:gd name="connsiteX118" fmla="*/ 133830 w 495300"/>
                    <a:gd name="connsiteY118" fmla="*/ 143496 h 533400"/>
                    <a:gd name="connsiteX119" fmla="*/ 362430 w 495300"/>
                    <a:gd name="connsiteY119" fmla="*/ 143496 h 533400"/>
                    <a:gd name="connsiteX120" fmla="*/ 381480 w 495300"/>
                    <a:gd name="connsiteY120" fmla="*/ 124446 h 533400"/>
                    <a:gd name="connsiteX121" fmla="*/ 381480 w 495300"/>
                    <a:gd name="connsiteY121" fmla="*/ 124446 h 533400"/>
                    <a:gd name="connsiteX122" fmla="*/ 381480 w 495300"/>
                    <a:gd name="connsiteY122" fmla="*/ 38721 h 533400"/>
                    <a:gd name="connsiteX123" fmla="*/ 362430 w 495300"/>
                    <a:gd name="connsiteY123" fmla="*/ 19671 h 533400"/>
                    <a:gd name="connsiteX124" fmla="*/ 362430 w 495300"/>
                    <a:gd name="connsiteY124" fmla="*/ 19671 h 533400"/>
                    <a:gd name="connsiteX125" fmla="*/ 157643 w 495300"/>
                    <a:gd name="connsiteY125" fmla="*/ 86346 h 533400"/>
                    <a:gd name="connsiteX126" fmla="*/ 171930 w 495300"/>
                    <a:gd name="connsiteY126" fmla="*/ 100634 h 533400"/>
                    <a:gd name="connsiteX127" fmla="*/ 157643 w 495300"/>
                    <a:gd name="connsiteY127" fmla="*/ 114921 h 533400"/>
                    <a:gd name="connsiteX128" fmla="*/ 143355 w 495300"/>
                    <a:gd name="connsiteY128" fmla="*/ 100634 h 533400"/>
                    <a:gd name="connsiteX129" fmla="*/ 157643 w 495300"/>
                    <a:gd name="connsiteY129"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495300" h="533400">
                      <a:moveTo>
                        <a:pt x="362430" y="621"/>
                      </a:moveTo>
                      <a:cubicBezTo>
                        <a:pt x="383385" y="621"/>
                        <a:pt x="400530" y="17766"/>
                        <a:pt x="400530" y="38721"/>
                      </a:cubicBezTo>
                      <a:lnTo>
                        <a:pt x="400530" y="38721"/>
                      </a:lnTo>
                      <a:lnTo>
                        <a:pt x="400530" y="124446"/>
                      </a:lnTo>
                      <a:cubicBezTo>
                        <a:pt x="400530" y="145401"/>
                        <a:pt x="383385" y="162546"/>
                        <a:pt x="362430" y="162546"/>
                      </a:cubicBezTo>
                      <a:lnTo>
                        <a:pt x="362430" y="162546"/>
                      </a:lnTo>
                      <a:lnTo>
                        <a:pt x="257655" y="162546"/>
                      </a:lnTo>
                      <a:lnTo>
                        <a:pt x="257655" y="295896"/>
                      </a:lnTo>
                      <a:lnTo>
                        <a:pt x="419580" y="295896"/>
                      </a:lnTo>
                      <a:cubicBezTo>
                        <a:pt x="439583" y="295896"/>
                        <a:pt x="456727" y="312089"/>
                        <a:pt x="457680" y="332091"/>
                      </a:cubicBezTo>
                      <a:lnTo>
                        <a:pt x="457680" y="333996"/>
                      </a:lnTo>
                      <a:lnTo>
                        <a:pt x="457680" y="438771"/>
                      </a:lnTo>
                      <a:lnTo>
                        <a:pt x="467205" y="438771"/>
                      </a:lnTo>
                      <a:cubicBezTo>
                        <a:pt x="482445" y="438771"/>
                        <a:pt x="494827" y="450201"/>
                        <a:pt x="495780" y="465441"/>
                      </a:cubicBezTo>
                      <a:lnTo>
                        <a:pt x="495780" y="467346"/>
                      </a:lnTo>
                      <a:lnTo>
                        <a:pt x="495780" y="505446"/>
                      </a:lnTo>
                      <a:cubicBezTo>
                        <a:pt x="495780" y="521639"/>
                        <a:pt x="483398" y="534021"/>
                        <a:pt x="467205" y="534021"/>
                      </a:cubicBezTo>
                      <a:lnTo>
                        <a:pt x="467205" y="534021"/>
                      </a:lnTo>
                      <a:lnTo>
                        <a:pt x="429105" y="534021"/>
                      </a:lnTo>
                      <a:cubicBezTo>
                        <a:pt x="412912" y="534021"/>
                        <a:pt x="400530" y="521639"/>
                        <a:pt x="400530" y="505446"/>
                      </a:cubicBezTo>
                      <a:lnTo>
                        <a:pt x="400530" y="505446"/>
                      </a:lnTo>
                      <a:lnTo>
                        <a:pt x="400530" y="467346"/>
                      </a:lnTo>
                      <a:cubicBezTo>
                        <a:pt x="400530" y="451154"/>
                        <a:pt x="412912" y="438771"/>
                        <a:pt x="429105" y="438771"/>
                      </a:cubicBezTo>
                      <a:lnTo>
                        <a:pt x="429105" y="438771"/>
                      </a:lnTo>
                      <a:lnTo>
                        <a:pt x="438630" y="438771"/>
                      </a:lnTo>
                      <a:lnTo>
                        <a:pt x="438630" y="333996"/>
                      </a:lnTo>
                      <a:cubicBezTo>
                        <a:pt x="438630" y="323519"/>
                        <a:pt x="431010" y="315899"/>
                        <a:pt x="420533" y="314946"/>
                      </a:cubicBezTo>
                      <a:lnTo>
                        <a:pt x="419580" y="314946"/>
                      </a:lnTo>
                      <a:lnTo>
                        <a:pt x="257655" y="314946"/>
                      </a:lnTo>
                      <a:lnTo>
                        <a:pt x="257655" y="438771"/>
                      </a:lnTo>
                      <a:lnTo>
                        <a:pt x="267180" y="438771"/>
                      </a:lnTo>
                      <a:cubicBezTo>
                        <a:pt x="282420" y="438771"/>
                        <a:pt x="294802" y="450201"/>
                        <a:pt x="295755" y="465441"/>
                      </a:cubicBezTo>
                      <a:lnTo>
                        <a:pt x="295755" y="467346"/>
                      </a:lnTo>
                      <a:lnTo>
                        <a:pt x="295755" y="505446"/>
                      </a:lnTo>
                      <a:cubicBezTo>
                        <a:pt x="295755" y="521639"/>
                        <a:pt x="283373" y="534021"/>
                        <a:pt x="267180" y="534021"/>
                      </a:cubicBezTo>
                      <a:lnTo>
                        <a:pt x="267180" y="534021"/>
                      </a:lnTo>
                      <a:lnTo>
                        <a:pt x="229080" y="534021"/>
                      </a:lnTo>
                      <a:cubicBezTo>
                        <a:pt x="212887" y="534021"/>
                        <a:pt x="200505" y="521639"/>
                        <a:pt x="200505" y="505446"/>
                      </a:cubicBezTo>
                      <a:lnTo>
                        <a:pt x="200505" y="505446"/>
                      </a:lnTo>
                      <a:lnTo>
                        <a:pt x="200505" y="467346"/>
                      </a:lnTo>
                      <a:cubicBezTo>
                        <a:pt x="200505" y="451154"/>
                        <a:pt x="212887" y="438771"/>
                        <a:pt x="229080" y="438771"/>
                      </a:cubicBezTo>
                      <a:lnTo>
                        <a:pt x="229080" y="438771"/>
                      </a:lnTo>
                      <a:lnTo>
                        <a:pt x="238605" y="438771"/>
                      </a:lnTo>
                      <a:lnTo>
                        <a:pt x="238605" y="314946"/>
                      </a:lnTo>
                      <a:lnTo>
                        <a:pt x="76680" y="314946"/>
                      </a:lnTo>
                      <a:cubicBezTo>
                        <a:pt x="66202" y="314946"/>
                        <a:pt x="58583" y="322566"/>
                        <a:pt x="57630" y="333044"/>
                      </a:cubicBezTo>
                      <a:lnTo>
                        <a:pt x="57630" y="333996"/>
                      </a:lnTo>
                      <a:lnTo>
                        <a:pt x="57630" y="438771"/>
                      </a:lnTo>
                      <a:lnTo>
                        <a:pt x="67155" y="438771"/>
                      </a:lnTo>
                      <a:cubicBezTo>
                        <a:pt x="82395" y="438771"/>
                        <a:pt x="94777" y="450201"/>
                        <a:pt x="95730" y="465441"/>
                      </a:cubicBezTo>
                      <a:lnTo>
                        <a:pt x="95730" y="467346"/>
                      </a:lnTo>
                      <a:lnTo>
                        <a:pt x="95730" y="505446"/>
                      </a:lnTo>
                      <a:cubicBezTo>
                        <a:pt x="95730" y="521639"/>
                        <a:pt x="83348" y="534021"/>
                        <a:pt x="67155" y="534021"/>
                      </a:cubicBezTo>
                      <a:lnTo>
                        <a:pt x="67155" y="534021"/>
                      </a:lnTo>
                      <a:lnTo>
                        <a:pt x="29055" y="534021"/>
                      </a:lnTo>
                      <a:cubicBezTo>
                        <a:pt x="12862" y="534021"/>
                        <a:pt x="480" y="521639"/>
                        <a:pt x="480" y="505446"/>
                      </a:cubicBezTo>
                      <a:lnTo>
                        <a:pt x="480" y="505446"/>
                      </a:lnTo>
                      <a:lnTo>
                        <a:pt x="480" y="467346"/>
                      </a:lnTo>
                      <a:cubicBezTo>
                        <a:pt x="480" y="451154"/>
                        <a:pt x="12862" y="438771"/>
                        <a:pt x="29055" y="438771"/>
                      </a:cubicBezTo>
                      <a:lnTo>
                        <a:pt x="29055" y="438771"/>
                      </a:lnTo>
                      <a:lnTo>
                        <a:pt x="38580" y="438771"/>
                      </a:lnTo>
                      <a:lnTo>
                        <a:pt x="38580" y="333996"/>
                      </a:lnTo>
                      <a:cubicBezTo>
                        <a:pt x="38580" y="313994"/>
                        <a:pt x="54773" y="296849"/>
                        <a:pt x="74775" y="295896"/>
                      </a:cubicBezTo>
                      <a:lnTo>
                        <a:pt x="76680" y="295896"/>
                      </a:lnTo>
                      <a:lnTo>
                        <a:pt x="238605" y="295896"/>
                      </a:lnTo>
                      <a:lnTo>
                        <a:pt x="238605" y="162546"/>
                      </a:lnTo>
                      <a:lnTo>
                        <a:pt x="133830" y="162546"/>
                      </a:lnTo>
                      <a:cubicBezTo>
                        <a:pt x="113827" y="162546"/>
                        <a:pt x="96683" y="146354"/>
                        <a:pt x="95730" y="126351"/>
                      </a:cubicBezTo>
                      <a:lnTo>
                        <a:pt x="95730" y="124446"/>
                      </a:lnTo>
                      <a:lnTo>
                        <a:pt x="95730" y="38721"/>
                      </a:lnTo>
                      <a:cubicBezTo>
                        <a:pt x="95730" y="17766"/>
                        <a:pt x="112875" y="621"/>
                        <a:pt x="133830" y="621"/>
                      </a:cubicBezTo>
                      <a:lnTo>
                        <a:pt x="133830" y="621"/>
                      </a:lnTo>
                      <a:lnTo>
                        <a:pt x="362430" y="621"/>
                      </a:lnTo>
                      <a:close/>
                      <a:moveTo>
                        <a:pt x="67155" y="457821"/>
                      </a:moveTo>
                      <a:lnTo>
                        <a:pt x="29055" y="457821"/>
                      </a:lnTo>
                      <a:cubicBezTo>
                        <a:pt x="23340" y="457821"/>
                        <a:pt x="19530" y="461631"/>
                        <a:pt x="19530" y="467346"/>
                      </a:cubicBezTo>
                      <a:lnTo>
                        <a:pt x="19530" y="467346"/>
                      </a:lnTo>
                      <a:lnTo>
                        <a:pt x="19530" y="505446"/>
                      </a:lnTo>
                      <a:cubicBezTo>
                        <a:pt x="19530" y="511161"/>
                        <a:pt x="23340" y="514971"/>
                        <a:pt x="29055" y="514971"/>
                      </a:cubicBezTo>
                      <a:lnTo>
                        <a:pt x="29055" y="514971"/>
                      </a:lnTo>
                      <a:lnTo>
                        <a:pt x="67155" y="514971"/>
                      </a:lnTo>
                      <a:cubicBezTo>
                        <a:pt x="72870" y="514971"/>
                        <a:pt x="76680" y="511161"/>
                        <a:pt x="76680" y="505446"/>
                      </a:cubicBezTo>
                      <a:lnTo>
                        <a:pt x="76680" y="505446"/>
                      </a:lnTo>
                      <a:lnTo>
                        <a:pt x="76680" y="467346"/>
                      </a:lnTo>
                      <a:cubicBezTo>
                        <a:pt x="76680" y="461631"/>
                        <a:pt x="72870" y="457821"/>
                        <a:pt x="67155" y="457821"/>
                      </a:cubicBezTo>
                      <a:lnTo>
                        <a:pt x="67155" y="457821"/>
                      </a:lnTo>
                      <a:close/>
                      <a:moveTo>
                        <a:pt x="267180" y="457821"/>
                      </a:moveTo>
                      <a:lnTo>
                        <a:pt x="229080" y="457821"/>
                      </a:lnTo>
                      <a:cubicBezTo>
                        <a:pt x="223365" y="457821"/>
                        <a:pt x="219555" y="461631"/>
                        <a:pt x="219555" y="467346"/>
                      </a:cubicBezTo>
                      <a:lnTo>
                        <a:pt x="219555" y="467346"/>
                      </a:lnTo>
                      <a:lnTo>
                        <a:pt x="219555" y="505446"/>
                      </a:lnTo>
                      <a:cubicBezTo>
                        <a:pt x="219555" y="511161"/>
                        <a:pt x="223365" y="514971"/>
                        <a:pt x="229080" y="514971"/>
                      </a:cubicBezTo>
                      <a:lnTo>
                        <a:pt x="229080" y="514971"/>
                      </a:lnTo>
                      <a:lnTo>
                        <a:pt x="267180" y="514971"/>
                      </a:lnTo>
                      <a:cubicBezTo>
                        <a:pt x="272895" y="514971"/>
                        <a:pt x="276705" y="511161"/>
                        <a:pt x="276705" y="505446"/>
                      </a:cubicBezTo>
                      <a:lnTo>
                        <a:pt x="276705" y="505446"/>
                      </a:lnTo>
                      <a:lnTo>
                        <a:pt x="276705" y="467346"/>
                      </a:lnTo>
                      <a:cubicBezTo>
                        <a:pt x="276705" y="461631"/>
                        <a:pt x="272895" y="457821"/>
                        <a:pt x="267180" y="457821"/>
                      </a:cubicBezTo>
                      <a:lnTo>
                        <a:pt x="267180" y="457821"/>
                      </a:lnTo>
                      <a:close/>
                      <a:moveTo>
                        <a:pt x="467205" y="457821"/>
                      </a:moveTo>
                      <a:lnTo>
                        <a:pt x="429105" y="457821"/>
                      </a:lnTo>
                      <a:cubicBezTo>
                        <a:pt x="423390" y="457821"/>
                        <a:pt x="419580" y="461631"/>
                        <a:pt x="419580" y="467346"/>
                      </a:cubicBezTo>
                      <a:lnTo>
                        <a:pt x="419580" y="467346"/>
                      </a:lnTo>
                      <a:lnTo>
                        <a:pt x="419580" y="505446"/>
                      </a:lnTo>
                      <a:cubicBezTo>
                        <a:pt x="419580" y="511161"/>
                        <a:pt x="423390" y="514971"/>
                        <a:pt x="429105" y="514971"/>
                      </a:cubicBezTo>
                      <a:lnTo>
                        <a:pt x="429105" y="514971"/>
                      </a:lnTo>
                      <a:lnTo>
                        <a:pt x="467205" y="514971"/>
                      </a:lnTo>
                      <a:cubicBezTo>
                        <a:pt x="472920" y="514971"/>
                        <a:pt x="476730" y="511161"/>
                        <a:pt x="476730" y="505446"/>
                      </a:cubicBezTo>
                      <a:lnTo>
                        <a:pt x="476730" y="505446"/>
                      </a:lnTo>
                      <a:lnTo>
                        <a:pt x="476730" y="467346"/>
                      </a:lnTo>
                      <a:cubicBezTo>
                        <a:pt x="476730" y="461631"/>
                        <a:pt x="472920" y="457821"/>
                        <a:pt x="467205" y="457821"/>
                      </a:cubicBezTo>
                      <a:lnTo>
                        <a:pt x="467205" y="457821"/>
                      </a:lnTo>
                      <a:close/>
                      <a:moveTo>
                        <a:pt x="362430" y="19671"/>
                      </a:moveTo>
                      <a:lnTo>
                        <a:pt x="133830" y="19671"/>
                      </a:lnTo>
                      <a:cubicBezTo>
                        <a:pt x="123352" y="19671"/>
                        <a:pt x="114780" y="28244"/>
                        <a:pt x="114780" y="38721"/>
                      </a:cubicBezTo>
                      <a:lnTo>
                        <a:pt x="114780" y="38721"/>
                      </a:lnTo>
                      <a:lnTo>
                        <a:pt x="114780" y="124446"/>
                      </a:lnTo>
                      <a:cubicBezTo>
                        <a:pt x="114780" y="134924"/>
                        <a:pt x="123352" y="143496"/>
                        <a:pt x="133830" y="143496"/>
                      </a:cubicBezTo>
                      <a:lnTo>
                        <a:pt x="133830" y="143496"/>
                      </a:lnTo>
                      <a:lnTo>
                        <a:pt x="362430" y="143496"/>
                      </a:lnTo>
                      <a:cubicBezTo>
                        <a:pt x="372908" y="143496"/>
                        <a:pt x="381480" y="134924"/>
                        <a:pt x="381480" y="124446"/>
                      </a:cubicBezTo>
                      <a:lnTo>
                        <a:pt x="381480" y="124446"/>
                      </a:lnTo>
                      <a:lnTo>
                        <a:pt x="381480" y="38721"/>
                      </a:lnTo>
                      <a:cubicBezTo>
                        <a:pt x="381480" y="28244"/>
                        <a:pt x="372908" y="19671"/>
                        <a:pt x="362430" y="19671"/>
                      </a:cubicBezTo>
                      <a:lnTo>
                        <a:pt x="362430" y="19671"/>
                      </a:lnTo>
                      <a:close/>
                      <a:moveTo>
                        <a:pt x="157643" y="86346"/>
                      </a:moveTo>
                      <a:cubicBezTo>
                        <a:pt x="165262" y="86346"/>
                        <a:pt x="171930" y="93014"/>
                        <a:pt x="171930" y="100634"/>
                      </a:cubicBezTo>
                      <a:cubicBezTo>
                        <a:pt x="171930" y="108254"/>
                        <a:pt x="165262" y="114921"/>
                        <a:pt x="157643" y="114921"/>
                      </a:cubicBezTo>
                      <a:cubicBezTo>
                        <a:pt x="150023" y="114921"/>
                        <a:pt x="143355" y="108254"/>
                        <a:pt x="143355" y="100634"/>
                      </a:cubicBezTo>
                      <a:cubicBezTo>
                        <a:pt x="143355" y="93014"/>
                        <a:pt x="150023" y="86346"/>
                        <a:pt x="157643" y="86346"/>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10" name="ïs1ïḓé">
              <a:extLst>
                <a:ext uri="{FF2B5EF4-FFF2-40B4-BE49-F238E27FC236}">
                  <a16:creationId xmlns:a16="http://schemas.microsoft.com/office/drawing/2014/main" id="{6E9A00BB-538B-CA5F-5F05-2581BE44F183}"/>
                </a:ext>
              </a:extLst>
            </p:cNvPr>
            <p:cNvGrpSpPr/>
            <p:nvPr/>
          </p:nvGrpSpPr>
          <p:grpSpPr>
            <a:xfrm>
              <a:off x="772904" y="2221796"/>
              <a:ext cx="2603339" cy="830997"/>
              <a:chOff x="582519" y="2235948"/>
              <a:chExt cx="2603339" cy="830997"/>
            </a:xfrm>
          </p:grpSpPr>
          <p:sp>
            <p:nvSpPr>
              <p:cNvPr id="35" name="ïšļiḍè">
                <a:extLst>
                  <a:ext uri="{FF2B5EF4-FFF2-40B4-BE49-F238E27FC236}">
                    <a16:creationId xmlns:a16="http://schemas.microsoft.com/office/drawing/2014/main" id="{3DE54C91-B4BD-6205-664A-4E1EEE6390CE}"/>
                  </a:ext>
                </a:extLst>
              </p:cNvPr>
              <p:cNvSpPr/>
              <p:nvPr/>
            </p:nvSpPr>
            <p:spPr>
              <a:xfrm>
                <a:off x="582519" y="2235948"/>
                <a:ext cx="1969192"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r>
                  <a:rPr kumimoji="1" lang="en-US" altLang="zh-CN" sz="1600" b="1" dirty="0">
                    <a:solidFill>
                      <a:schemeClr val="tx1"/>
                    </a:solidFill>
                  </a:rPr>
                  <a:t>UML</a:t>
                </a:r>
                <a:r>
                  <a:rPr kumimoji="1" lang="zh-CN" altLang="en-US" sz="1600" b="1" dirty="0">
                    <a:solidFill>
                      <a:schemeClr val="tx1"/>
                    </a:solidFill>
                  </a:rPr>
                  <a:t>顺序图所表达的是这种基于时间的动态交互</a:t>
                </a:r>
                <a:endParaRPr kumimoji="1" lang="en-US" altLang="zh-CN" sz="1600" b="1" dirty="0">
                  <a:solidFill>
                    <a:schemeClr val="tx1"/>
                  </a:solidFill>
                </a:endParaRPr>
              </a:p>
            </p:txBody>
          </p:sp>
          <p:grpSp>
            <p:nvGrpSpPr>
              <p:cNvPr id="32" name="iś1íḓe">
                <a:extLst>
                  <a:ext uri="{FF2B5EF4-FFF2-40B4-BE49-F238E27FC236}">
                    <a16:creationId xmlns:a16="http://schemas.microsoft.com/office/drawing/2014/main" id="{4EB3F430-7DBD-AFF5-FDA7-CA6B6650D6E0}"/>
                  </a:ext>
                </a:extLst>
              </p:cNvPr>
              <p:cNvGrpSpPr/>
              <p:nvPr/>
            </p:nvGrpSpPr>
            <p:grpSpPr>
              <a:xfrm>
                <a:off x="2529308" y="2348455"/>
                <a:ext cx="656550" cy="656550"/>
                <a:chOff x="4097185" y="3305505"/>
                <a:chExt cx="656550" cy="656550"/>
              </a:xfrm>
            </p:grpSpPr>
            <p:sp>
              <p:nvSpPr>
                <p:cNvPr id="33" name="îṡļidê">
                  <a:extLst>
                    <a:ext uri="{FF2B5EF4-FFF2-40B4-BE49-F238E27FC236}">
                      <a16:creationId xmlns:a16="http://schemas.microsoft.com/office/drawing/2014/main" id="{53FAC081-8429-5327-C088-9F4D236857EB}"/>
                    </a:ext>
                  </a:extLst>
                </p:cNvPr>
                <p:cNvSpPr/>
                <p:nvPr/>
              </p:nvSpPr>
              <p:spPr>
                <a:xfrm>
                  <a:off x="4097185" y="3305505"/>
                  <a:ext cx="656550" cy="656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ïşḷïḍê">
                  <a:extLst>
                    <a:ext uri="{FF2B5EF4-FFF2-40B4-BE49-F238E27FC236}">
                      <a16:creationId xmlns:a16="http://schemas.microsoft.com/office/drawing/2014/main" id="{C30FCD61-0DA2-3205-9DCB-9584E3228B2D}"/>
                    </a:ext>
                  </a:extLst>
                </p:cNvPr>
                <p:cNvSpPr/>
                <p:nvPr/>
              </p:nvSpPr>
              <p:spPr>
                <a:xfrm>
                  <a:off x="4264561" y="3513106"/>
                  <a:ext cx="321798" cy="241348"/>
                </a:xfrm>
                <a:custGeom>
                  <a:avLst/>
                  <a:gdLst>
                    <a:gd name="connsiteX0" fmla="*/ 495908 w 533400"/>
                    <a:gd name="connsiteY0" fmla="*/ 621 h 400050"/>
                    <a:gd name="connsiteX1" fmla="*/ 534008 w 533400"/>
                    <a:gd name="connsiteY1" fmla="*/ 38721 h 400050"/>
                    <a:gd name="connsiteX2" fmla="*/ 534008 w 533400"/>
                    <a:gd name="connsiteY2" fmla="*/ 38721 h 400050"/>
                    <a:gd name="connsiteX3" fmla="*/ 534008 w 533400"/>
                    <a:gd name="connsiteY3" fmla="*/ 362571 h 400050"/>
                    <a:gd name="connsiteX4" fmla="*/ 495908 w 533400"/>
                    <a:gd name="connsiteY4" fmla="*/ 400671 h 400050"/>
                    <a:gd name="connsiteX5" fmla="*/ 495908 w 533400"/>
                    <a:gd name="connsiteY5" fmla="*/ 400671 h 400050"/>
                    <a:gd name="connsiteX6" fmla="*/ 38708 w 533400"/>
                    <a:gd name="connsiteY6" fmla="*/ 400671 h 400050"/>
                    <a:gd name="connsiteX7" fmla="*/ 608 w 533400"/>
                    <a:gd name="connsiteY7" fmla="*/ 362571 h 400050"/>
                    <a:gd name="connsiteX8" fmla="*/ 608 w 533400"/>
                    <a:gd name="connsiteY8" fmla="*/ 362571 h 400050"/>
                    <a:gd name="connsiteX9" fmla="*/ 608 w 533400"/>
                    <a:gd name="connsiteY9" fmla="*/ 38721 h 400050"/>
                    <a:gd name="connsiteX10" fmla="*/ 38708 w 533400"/>
                    <a:gd name="connsiteY10" fmla="*/ 621 h 400050"/>
                    <a:gd name="connsiteX11" fmla="*/ 38708 w 533400"/>
                    <a:gd name="connsiteY11" fmla="*/ 621 h 400050"/>
                    <a:gd name="connsiteX12" fmla="*/ 495908 w 533400"/>
                    <a:gd name="connsiteY12" fmla="*/ 621 h 400050"/>
                    <a:gd name="connsiteX13" fmla="*/ 361605 w 533400"/>
                    <a:gd name="connsiteY13" fmla="*/ 172071 h 400050"/>
                    <a:gd name="connsiteX14" fmla="*/ 360653 w 533400"/>
                    <a:gd name="connsiteY14" fmla="*/ 173024 h 400050"/>
                    <a:gd name="connsiteX15" fmla="*/ 274928 w 533400"/>
                    <a:gd name="connsiteY15" fmla="*/ 284466 h 400050"/>
                    <a:gd name="connsiteX16" fmla="*/ 272071 w 533400"/>
                    <a:gd name="connsiteY16" fmla="*/ 288276 h 400050"/>
                    <a:gd name="connsiteX17" fmla="*/ 219683 w 533400"/>
                    <a:gd name="connsiteY17" fmla="*/ 290181 h 400050"/>
                    <a:gd name="connsiteX18" fmla="*/ 217778 w 533400"/>
                    <a:gd name="connsiteY18" fmla="*/ 289229 h 400050"/>
                    <a:gd name="connsiteX19" fmla="*/ 154913 w 533400"/>
                    <a:gd name="connsiteY19" fmla="*/ 228269 h 400050"/>
                    <a:gd name="connsiteX20" fmla="*/ 153961 w 533400"/>
                    <a:gd name="connsiteY20" fmla="*/ 227316 h 400050"/>
                    <a:gd name="connsiteX21" fmla="*/ 128243 w 533400"/>
                    <a:gd name="connsiteY21" fmla="*/ 228269 h 400050"/>
                    <a:gd name="connsiteX22" fmla="*/ 127290 w 533400"/>
                    <a:gd name="connsiteY22" fmla="*/ 229221 h 400050"/>
                    <a:gd name="connsiteX23" fmla="*/ 19658 w 533400"/>
                    <a:gd name="connsiteY23" fmla="*/ 354951 h 400050"/>
                    <a:gd name="connsiteX24" fmla="*/ 19658 w 533400"/>
                    <a:gd name="connsiteY24" fmla="*/ 361619 h 400050"/>
                    <a:gd name="connsiteX25" fmla="*/ 37755 w 533400"/>
                    <a:gd name="connsiteY25" fmla="*/ 380669 h 400050"/>
                    <a:gd name="connsiteX26" fmla="*/ 38708 w 533400"/>
                    <a:gd name="connsiteY26" fmla="*/ 380669 h 400050"/>
                    <a:gd name="connsiteX27" fmla="*/ 495908 w 533400"/>
                    <a:gd name="connsiteY27" fmla="*/ 380669 h 400050"/>
                    <a:gd name="connsiteX28" fmla="*/ 514958 w 533400"/>
                    <a:gd name="connsiteY28" fmla="*/ 361619 h 400050"/>
                    <a:gd name="connsiteX29" fmla="*/ 514958 w 533400"/>
                    <a:gd name="connsiteY29" fmla="*/ 361619 h 400050"/>
                    <a:gd name="connsiteX30" fmla="*/ 514958 w 533400"/>
                    <a:gd name="connsiteY30" fmla="*/ 337806 h 400050"/>
                    <a:gd name="connsiteX31" fmla="*/ 391133 w 533400"/>
                    <a:gd name="connsiteY31" fmla="*/ 173024 h 400050"/>
                    <a:gd name="connsiteX32" fmla="*/ 387323 w 533400"/>
                    <a:gd name="connsiteY32" fmla="*/ 169214 h 400050"/>
                    <a:gd name="connsiteX33" fmla="*/ 361605 w 533400"/>
                    <a:gd name="connsiteY33" fmla="*/ 172071 h 400050"/>
                    <a:gd name="connsiteX34" fmla="*/ 495908 w 533400"/>
                    <a:gd name="connsiteY34" fmla="*/ 19671 h 400050"/>
                    <a:gd name="connsiteX35" fmla="*/ 38708 w 533400"/>
                    <a:gd name="connsiteY35" fmla="*/ 19671 h 400050"/>
                    <a:gd name="connsiteX36" fmla="*/ 19658 w 533400"/>
                    <a:gd name="connsiteY36" fmla="*/ 38721 h 400050"/>
                    <a:gd name="connsiteX37" fmla="*/ 19658 w 533400"/>
                    <a:gd name="connsiteY37" fmla="*/ 38721 h 400050"/>
                    <a:gd name="connsiteX38" fmla="*/ 19658 w 533400"/>
                    <a:gd name="connsiteY38" fmla="*/ 327329 h 400050"/>
                    <a:gd name="connsiteX39" fmla="*/ 113003 w 533400"/>
                    <a:gd name="connsiteY39" fmla="*/ 217791 h 400050"/>
                    <a:gd name="connsiteX40" fmla="*/ 166343 w 533400"/>
                    <a:gd name="connsiteY40" fmla="*/ 213981 h 400050"/>
                    <a:gd name="connsiteX41" fmla="*/ 167296 w 533400"/>
                    <a:gd name="connsiteY41" fmla="*/ 214934 h 400050"/>
                    <a:gd name="connsiteX42" fmla="*/ 168248 w 533400"/>
                    <a:gd name="connsiteY42" fmla="*/ 215886 h 400050"/>
                    <a:gd name="connsiteX43" fmla="*/ 231113 w 533400"/>
                    <a:gd name="connsiteY43" fmla="*/ 276846 h 400050"/>
                    <a:gd name="connsiteX44" fmla="*/ 257783 w 533400"/>
                    <a:gd name="connsiteY44" fmla="*/ 276846 h 400050"/>
                    <a:gd name="connsiteX45" fmla="*/ 258736 w 533400"/>
                    <a:gd name="connsiteY45" fmla="*/ 275894 h 400050"/>
                    <a:gd name="connsiteX46" fmla="*/ 259688 w 533400"/>
                    <a:gd name="connsiteY46" fmla="*/ 274941 h 400050"/>
                    <a:gd name="connsiteX47" fmla="*/ 345413 w 533400"/>
                    <a:gd name="connsiteY47" fmla="*/ 163499 h 400050"/>
                    <a:gd name="connsiteX48" fmla="*/ 398753 w 533400"/>
                    <a:gd name="connsiteY48" fmla="*/ 156831 h 400050"/>
                    <a:gd name="connsiteX49" fmla="*/ 404468 w 533400"/>
                    <a:gd name="connsiteY49" fmla="*/ 162546 h 400050"/>
                    <a:gd name="connsiteX50" fmla="*/ 406373 w 533400"/>
                    <a:gd name="connsiteY50" fmla="*/ 164451 h 400050"/>
                    <a:gd name="connsiteX51" fmla="*/ 515911 w 533400"/>
                    <a:gd name="connsiteY51" fmla="*/ 309231 h 400050"/>
                    <a:gd name="connsiteX52" fmla="*/ 515911 w 533400"/>
                    <a:gd name="connsiteY52" fmla="*/ 40626 h 400050"/>
                    <a:gd name="connsiteX53" fmla="*/ 497813 w 533400"/>
                    <a:gd name="connsiteY53" fmla="*/ 21576 h 400050"/>
                    <a:gd name="connsiteX54" fmla="*/ 495908 w 533400"/>
                    <a:gd name="connsiteY54" fmla="*/ 19671 h 400050"/>
                    <a:gd name="connsiteX55" fmla="*/ 95858 w 533400"/>
                    <a:gd name="connsiteY55" fmla="*/ 48246 h 400050"/>
                    <a:gd name="connsiteX56" fmla="*/ 143483 w 533400"/>
                    <a:gd name="connsiteY56" fmla="*/ 95871 h 400050"/>
                    <a:gd name="connsiteX57" fmla="*/ 95858 w 533400"/>
                    <a:gd name="connsiteY57" fmla="*/ 143496 h 400050"/>
                    <a:gd name="connsiteX58" fmla="*/ 48233 w 533400"/>
                    <a:gd name="connsiteY58" fmla="*/ 95871 h 400050"/>
                    <a:gd name="connsiteX59" fmla="*/ 95858 w 533400"/>
                    <a:gd name="connsiteY59" fmla="*/ 48246 h 400050"/>
                    <a:gd name="connsiteX60" fmla="*/ 95858 w 533400"/>
                    <a:gd name="connsiteY60" fmla="*/ 67296 h 400050"/>
                    <a:gd name="connsiteX61" fmla="*/ 67283 w 533400"/>
                    <a:gd name="connsiteY61" fmla="*/ 95871 h 400050"/>
                    <a:gd name="connsiteX62" fmla="*/ 95858 w 533400"/>
                    <a:gd name="connsiteY62" fmla="*/ 124446 h 400050"/>
                    <a:gd name="connsiteX63" fmla="*/ 124433 w 533400"/>
                    <a:gd name="connsiteY63" fmla="*/ 95871 h 400050"/>
                    <a:gd name="connsiteX64" fmla="*/ 95858 w 533400"/>
                    <a:gd name="connsiteY64"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33400" h="400050">
                      <a:moveTo>
                        <a:pt x="495908" y="621"/>
                      </a:moveTo>
                      <a:cubicBezTo>
                        <a:pt x="516863" y="621"/>
                        <a:pt x="534008" y="17766"/>
                        <a:pt x="534008" y="38721"/>
                      </a:cubicBezTo>
                      <a:lnTo>
                        <a:pt x="534008" y="38721"/>
                      </a:lnTo>
                      <a:lnTo>
                        <a:pt x="534008" y="362571"/>
                      </a:lnTo>
                      <a:cubicBezTo>
                        <a:pt x="534008" y="383526"/>
                        <a:pt x="516863" y="400671"/>
                        <a:pt x="495908" y="400671"/>
                      </a:cubicBezTo>
                      <a:lnTo>
                        <a:pt x="495908" y="400671"/>
                      </a:lnTo>
                      <a:lnTo>
                        <a:pt x="38708" y="400671"/>
                      </a:lnTo>
                      <a:cubicBezTo>
                        <a:pt x="17753" y="400671"/>
                        <a:pt x="608" y="383526"/>
                        <a:pt x="608" y="362571"/>
                      </a:cubicBezTo>
                      <a:lnTo>
                        <a:pt x="608" y="362571"/>
                      </a:lnTo>
                      <a:lnTo>
                        <a:pt x="608" y="38721"/>
                      </a:lnTo>
                      <a:cubicBezTo>
                        <a:pt x="608" y="17766"/>
                        <a:pt x="17753" y="621"/>
                        <a:pt x="38708" y="621"/>
                      </a:cubicBezTo>
                      <a:lnTo>
                        <a:pt x="38708" y="621"/>
                      </a:lnTo>
                      <a:lnTo>
                        <a:pt x="495908" y="621"/>
                      </a:lnTo>
                      <a:close/>
                      <a:moveTo>
                        <a:pt x="361605" y="172071"/>
                      </a:moveTo>
                      <a:lnTo>
                        <a:pt x="360653" y="173024"/>
                      </a:lnTo>
                      <a:lnTo>
                        <a:pt x="274928" y="284466"/>
                      </a:lnTo>
                      <a:cubicBezTo>
                        <a:pt x="273976" y="285419"/>
                        <a:pt x="273023" y="286371"/>
                        <a:pt x="272071" y="288276"/>
                      </a:cubicBezTo>
                      <a:cubicBezTo>
                        <a:pt x="257783" y="302564"/>
                        <a:pt x="234923" y="303516"/>
                        <a:pt x="219683" y="290181"/>
                      </a:cubicBezTo>
                      <a:lnTo>
                        <a:pt x="217778" y="289229"/>
                      </a:lnTo>
                      <a:lnTo>
                        <a:pt x="154913" y="228269"/>
                      </a:lnTo>
                      <a:cubicBezTo>
                        <a:pt x="154913" y="228269"/>
                        <a:pt x="153961" y="227316"/>
                        <a:pt x="153961" y="227316"/>
                      </a:cubicBezTo>
                      <a:cubicBezTo>
                        <a:pt x="146340" y="220649"/>
                        <a:pt x="134911" y="221601"/>
                        <a:pt x="128243" y="228269"/>
                      </a:cubicBezTo>
                      <a:lnTo>
                        <a:pt x="127290" y="229221"/>
                      </a:lnTo>
                      <a:lnTo>
                        <a:pt x="19658" y="354951"/>
                      </a:lnTo>
                      <a:lnTo>
                        <a:pt x="19658" y="361619"/>
                      </a:lnTo>
                      <a:cubicBezTo>
                        <a:pt x="19658" y="372096"/>
                        <a:pt x="27278" y="379716"/>
                        <a:pt x="37755" y="380669"/>
                      </a:cubicBezTo>
                      <a:lnTo>
                        <a:pt x="38708" y="380669"/>
                      </a:lnTo>
                      <a:lnTo>
                        <a:pt x="495908" y="380669"/>
                      </a:lnTo>
                      <a:cubicBezTo>
                        <a:pt x="506386" y="380669"/>
                        <a:pt x="514958" y="372096"/>
                        <a:pt x="514958" y="361619"/>
                      </a:cubicBezTo>
                      <a:lnTo>
                        <a:pt x="514958" y="361619"/>
                      </a:lnTo>
                      <a:lnTo>
                        <a:pt x="514958" y="337806"/>
                      </a:lnTo>
                      <a:lnTo>
                        <a:pt x="391133" y="173024"/>
                      </a:lnTo>
                      <a:cubicBezTo>
                        <a:pt x="390180" y="172071"/>
                        <a:pt x="389228" y="170166"/>
                        <a:pt x="387323" y="169214"/>
                      </a:cubicBezTo>
                      <a:cubicBezTo>
                        <a:pt x="378751" y="164451"/>
                        <a:pt x="368273" y="165404"/>
                        <a:pt x="361605" y="172071"/>
                      </a:cubicBezTo>
                      <a:close/>
                      <a:moveTo>
                        <a:pt x="495908" y="19671"/>
                      </a:moveTo>
                      <a:lnTo>
                        <a:pt x="38708" y="19671"/>
                      </a:lnTo>
                      <a:cubicBezTo>
                        <a:pt x="28230" y="19671"/>
                        <a:pt x="19658" y="28244"/>
                        <a:pt x="19658" y="38721"/>
                      </a:cubicBezTo>
                      <a:lnTo>
                        <a:pt x="19658" y="38721"/>
                      </a:lnTo>
                      <a:lnTo>
                        <a:pt x="19658" y="327329"/>
                      </a:lnTo>
                      <a:lnTo>
                        <a:pt x="113003" y="217791"/>
                      </a:lnTo>
                      <a:cubicBezTo>
                        <a:pt x="126338" y="201599"/>
                        <a:pt x="151103" y="199694"/>
                        <a:pt x="166343" y="213981"/>
                      </a:cubicBezTo>
                      <a:lnTo>
                        <a:pt x="167296" y="214934"/>
                      </a:lnTo>
                      <a:lnTo>
                        <a:pt x="168248" y="215886"/>
                      </a:lnTo>
                      <a:lnTo>
                        <a:pt x="231113" y="276846"/>
                      </a:lnTo>
                      <a:cubicBezTo>
                        <a:pt x="238733" y="284466"/>
                        <a:pt x="251115" y="284466"/>
                        <a:pt x="257783" y="276846"/>
                      </a:cubicBezTo>
                      <a:lnTo>
                        <a:pt x="258736" y="275894"/>
                      </a:lnTo>
                      <a:lnTo>
                        <a:pt x="259688" y="274941"/>
                      </a:lnTo>
                      <a:lnTo>
                        <a:pt x="345413" y="163499"/>
                      </a:lnTo>
                      <a:cubicBezTo>
                        <a:pt x="357796" y="146354"/>
                        <a:pt x="382561" y="143496"/>
                        <a:pt x="398753" y="156831"/>
                      </a:cubicBezTo>
                      <a:cubicBezTo>
                        <a:pt x="400658" y="158736"/>
                        <a:pt x="402563" y="160641"/>
                        <a:pt x="404468" y="162546"/>
                      </a:cubicBezTo>
                      <a:lnTo>
                        <a:pt x="406373" y="164451"/>
                      </a:lnTo>
                      <a:lnTo>
                        <a:pt x="515911" y="309231"/>
                      </a:lnTo>
                      <a:lnTo>
                        <a:pt x="515911" y="40626"/>
                      </a:lnTo>
                      <a:cubicBezTo>
                        <a:pt x="515911" y="30149"/>
                        <a:pt x="508290" y="22529"/>
                        <a:pt x="497813" y="21576"/>
                      </a:cubicBezTo>
                      <a:lnTo>
                        <a:pt x="495908" y="19671"/>
                      </a:lnTo>
                      <a:close/>
                      <a:moveTo>
                        <a:pt x="95858" y="48246"/>
                      </a:moveTo>
                      <a:cubicBezTo>
                        <a:pt x="122528" y="48246"/>
                        <a:pt x="143483" y="69201"/>
                        <a:pt x="143483" y="95871"/>
                      </a:cubicBezTo>
                      <a:cubicBezTo>
                        <a:pt x="143483" y="122541"/>
                        <a:pt x="122528" y="143496"/>
                        <a:pt x="95858" y="143496"/>
                      </a:cubicBezTo>
                      <a:cubicBezTo>
                        <a:pt x="69188" y="143496"/>
                        <a:pt x="48233" y="122541"/>
                        <a:pt x="48233" y="95871"/>
                      </a:cubicBezTo>
                      <a:cubicBezTo>
                        <a:pt x="48233" y="69201"/>
                        <a:pt x="69188" y="48246"/>
                        <a:pt x="95858" y="48246"/>
                      </a:cubicBezTo>
                      <a:close/>
                      <a:moveTo>
                        <a:pt x="95858" y="67296"/>
                      </a:moveTo>
                      <a:cubicBezTo>
                        <a:pt x="79665" y="67296"/>
                        <a:pt x="67283" y="79679"/>
                        <a:pt x="67283" y="95871"/>
                      </a:cubicBezTo>
                      <a:cubicBezTo>
                        <a:pt x="67283" y="112064"/>
                        <a:pt x="79665" y="124446"/>
                        <a:pt x="95858" y="124446"/>
                      </a:cubicBezTo>
                      <a:cubicBezTo>
                        <a:pt x="112051" y="124446"/>
                        <a:pt x="124433" y="112064"/>
                        <a:pt x="124433" y="95871"/>
                      </a:cubicBezTo>
                      <a:cubicBezTo>
                        <a:pt x="124433" y="79679"/>
                        <a:pt x="112051" y="67296"/>
                        <a:pt x="95858" y="67296"/>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11" name="ïŝ1ïḍè">
              <a:extLst>
                <a:ext uri="{FF2B5EF4-FFF2-40B4-BE49-F238E27FC236}">
                  <a16:creationId xmlns:a16="http://schemas.microsoft.com/office/drawing/2014/main" id="{3A0E1C5C-6331-4483-406F-7DD50B86CB48}"/>
                </a:ext>
              </a:extLst>
            </p:cNvPr>
            <p:cNvGrpSpPr/>
            <p:nvPr/>
          </p:nvGrpSpPr>
          <p:grpSpPr>
            <a:xfrm>
              <a:off x="1665513" y="4173485"/>
              <a:ext cx="2681822" cy="1077218"/>
              <a:chOff x="897927" y="4290843"/>
              <a:chExt cx="2681822" cy="1077218"/>
            </a:xfrm>
          </p:grpSpPr>
          <p:sp>
            <p:nvSpPr>
              <p:cNvPr id="29" name="iṩlîḓè">
                <a:extLst>
                  <a:ext uri="{FF2B5EF4-FFF2-40B4-BE49-F238E27FC236}">
                    <a16:creationId xmlns:a16="http://schemas.microsoft.com/office/drawing/2014/main" id="{D01044B1-8718-1568-B08D-25E6168744A7}"/>
                  </a:ext>
                </a:extLst>
              </p:cNvPr>
              <p:cNvSpPr/>
              <p:nvPr/>
            </p:nvSpPr>
            <p:spPr>
              <a:xfrm>
                <a:off x="897927" y="4290843"/>
                <a:ext cx="1969192" cy="1077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r>
                  <a:rPr kumimoji="1" lang="zh-CN" altLang="en-US" sz="1600" b="1" dirty="0">
                    <a:solidFill>
                      <a:schemeClr val="tx1"/>
                    </a:solidFill>
                  </a:rPr>
                  <a:t>交互是指在场景或用例的事件流中发生的，顺序图属于动态建模。</a:t>
                </a:r>
                <a:endParaRPr kumimoji="1" lang="en-US" altLang="zh-CN" sz="1600" b="1" dirty="0">
                  <a:solidFill>
                    <a:schemeClr val="tx1"/>
                  </a:solidFill>
                </a:endParaRPr>
              </a:p>
            </p:txBody>
          </p:sp>
          <p:grpSp>
            <p:nvGrpSpPr>
              <p:cNvPr id="26" name="iṧḷîḍé">
                <a:extLst>
                  <a:ext uri="{FF2B5EF4-FFF2-40B4-BE49-F238E27FC236}">
                    <a16:creationId xmlns:a16="http://schemas.microsoft.com/office/drawing/2014/main" id="{41EEE6E4-0964-2257-7C63-4EC04F2B57F7}"/>
                  </a:ext>
                </a:extLst>
              </p:cNvPr>
              <p:cNvGrpSpPr/>
              <p:nvPr/>
            </p:nvGrpSpPr>
            <p:grpSpPr>
              <a:xfrm>
                <a:off x="2923199" y="4378067"/>
                <a:ext cx="656550" cy="656550"/>
                <a:chOff x="3366769" y="4684349"/>
                <a:chExt cx="656550" cy="656550"/>
              </a:xfrm>
            </p:grpSpPr>
            <p:sp>
              <p:nvSpPr>
                <p:cNvPr id="27" name="îṡľïḍe">
                  <a:extLst>
                    <a:ext uri="{FF2B5EF4-FFF2-40B4-BE49-F238E27FC236}">
                      <a16:creationId xmlns:a16="http://schemas.microsoft.com/office/drawing/2014/main" id="{DBE1CE4B-5440-02DA-87F8-06E084127185}"/>
                    </a:ext>
                  </a:extLst>
                </p:cNvPr>
                <p:cNvSpPr/>
                <p:nvPr/>
              </p:nvSpPr>
              <p:spPr>
                <a:xfrm>
                  <a:off x="3366769" y="4684349"/>
                  <a:ext cx="656550" cy="656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íśḷîďe">
                  <a:extLst>
                    <a:ext uri="{FF2B5EF4-FFF2-40B4-BE49-F238E27FC236}">
                      <a16:creationId xmlns:a16="http://schemas.microsoft.com/office/drawing/2014/main" id="{AA626A7E-73C7-50F2-B28E-7BDCE53A185F}"/>
                    </a:ext>
                  </a:extLst>
                </p:cNvPr>
                <p:cNvSpPr/>
                <p:nvPr/>
              </p:nvSpPr>
              <p:spPr>
                <a:xfrm>
                  <a:off x="3548106" y="4851726"/>
                  <a:ext cx="293876" cy="321796"/>
                </a:xfrm>
                <a:custGeom>
                  <a:avLst/>
                  <a:gdLst>
                    <a:gd name="connsiteX0" fmla="*/ 367478 w 487121"/>
                    <a:gd name="connsiteY0" fmla="*/ 621 h 533400"/>
                    <a:gd name="connsiteX1" fmla="*/ 367478 w 487121"/>
                    <a:gd name="connsiteY1" fmla="*/ 19671 h 533400"/>
                    <a:gd name="connsiteX2" fmla="*/ 338903 w 487121"/>
                    <a:gd name="connsiteY2" fmla="*/ 19671 h 533400"/>
                    <a:gd name="connsiteX3" fmla="*/ 338903 w 487121"/>
                    <a:gd name="connsiteY3" fmla="*/ 135876 h 533400"/>
                    <a:gd name="connsiteX4" fmla="*/ 340808 w 487121"/>
                    <a:gd name="connsiteY4" fmla="*/ 145401 h 533400"/>
                    <a:gd name="connsiteX5" fmla="*/ 341761 w 487121"/>
                    <a:gd name="connsiteY5" fmla="*/ 147306 h 533400"/>
                    <a:gd name="connsiteX6" fmla="*/ 482731 w 487121"/>
                    <a:gd name="connsiteY6" fmla="*/ 464489 h 533400"/>
                    <a:gd name="connsiteX7" fmla="*/ 483683 w 487121"/>
                    <a:gd name="connsiteY7" fmla="*/ 509256 h 533400"/>
                    <a:gd name="connsiteX8" fmla="*/ 447488 w 487121"/>
                    <a:gd name="connsiteY8" fmla="*/ 534021 h 533400"/>
                    <a:gd name="connsiteX9" fmla="*/ 447488 w 487121"/>
                    <a:gd name="connsiteY9" fmla="*/ 534021 h 533400"/>
                    <a:gd name="connsiteX10" fmla="*/ 40771 w 487121"/>
                    <a:gd name="connsiteY10" fmla="*/ 534021 h 533400"/>
                    <a:gd name="connsiteX11" fmla="*/ 4576 w 487121"/>
                    <a:gd name="connsiteY11" fmla="*/ 509256 h 533400"/>
                    <a:gd name="connsiteX12" fmla="*/ 5528 w 487121"/>
                    <a:gd name="connsiteY12" fmla="*/ 464489 h 533400"/>
                    <a:gd name="connsiteX13" fmla="*/ 5528 w 487121"/>
                    <a:gd name="connsiteY13" fmla="*/ 464489 h 533400"/>
                    <a:gd name="connsiteX14" fmla="*/ 146498 w 487121"/>
                    <a:gd name="connsiteY14" fmla="*/ 147306 h 533400"/>
                    <a:gd name="connsiteX15" fmla="*/ 149356 w 487121"/>
                    <a:gd name="connsiteY15" fmla="*/ 135876 h 533400"/>
                    <a:gd name="connsiteX16" fmla="*/ 149356 w 487121"/>
                    <a:gd name="connsiteY16" fmla="*/ 135876 h 533400"/>
                    <a:gd name="connsiteX17" fmla="*/ 149356 w 487121"/>
                    <a:gd name="connsiteY17" fmla="*/ 19671 h 533400"/>
                    <a:gd name="connsiteX18" fmla="*/ 120781 w 487121"/>
                    <a:gd name="connsiteY18" fmla="*/ 19671 h 533400"/>
                    <a:gd name="connsiteX19" fmla="*/ 120781 w 487121"/>
                    <a:gd name="connsiteY19" fmla="*/ 621 h 533400"/>
                    <a:gd name="connsiteX20" fmla="*/ 367478 w 487121"/>
                    <a:gd name="connsiteY20" fmla="*/ 621 h 533400"/>
                    <a:gd name="connsiteX21" fmla="*/ 252226 w 487121"/>
                    <a:gd name="connsiteY21" fmla="*/ 415911 h 533400"/>
                    <a:gd name="connsiteX22" fmla="*/ 249368 w 487121"/>
                    <a:gd name="connsiteY22" fmla="*/ 417816 h 533400"/>
                    <a:gd name="connsiteX23" fmla="*/ 50296 w 487121"/>
                    <a:gd name="connsiteY23" fmla="*/ 409244 h 533400"/>
                    <a:gd name="connsiteX24" fmla="*/ 22673 w 487121"/>
                    <a:gd name="connsiteY24" fmla="*/ 471156 h 533400"/>
                    <a:gd name="connsiteX25" fmla="*/ 21721 w 487121"/>
                    <a:gd name="connsiteY25" fmla="*/ 501636 h 533400"/>
                    <a:gd name="connsiteX26" fmla="*/ 39818 w 487121"/>
                    <a:gd name="connsiteY26" fmla="*/ 514019 h 533400"/>
                    <a:gd name="connsiteX27" fmla="*/ 39818 w 487121"/>
                    <a:gd name="connsiteY27" fmla="*/ 514019 h 533400"/>
                    <a:gd name="connsiteX28" fmla="*/ 446536 w 487121"/>
                    <a:gd name="connsiteY28" fmla="*/ 514019 h 533400"/>
                    <a:gd name="connsiteX29" fmla="*/ 464633 w 487121"/>
                    <a:gd name="connsiteY29" fmla="*/ 501636 h 533400"/>
                    <a:gd name="connsiteX30" fmla="*/ 463681 w 487121"/>
                    <a:gd name="connsiteY30" fmla="*/ 471156 h 533400"/>
                    <a:gd name="connsiteX31" fmla="*/ 463681 w 487121"/>
                    <a:gd name="connsiteY31" fmla="*/ 471156 h 533400"/>
                    <a:gd name="connsiteX32" fmla="*/ 435106 w 487121"/>
                    <a:gd name="connsiteY32" fmla="*/ 407339 h 533400"/>
                    <a:gd name="connsiteX33" fmla="*/ 434153 w 487121"/>
                    <a:gd name="connsiteY33" fmla="*/ 407339 h 533400"/>
                    <a:gd name="connsiteX34" fmla="*/ 252226 w 487121"/>
                    <a:gd name="connsiteY34" fmla="*/ 415911 h 533400"/>
                    <a:gd name="connsiteX35" fmla="*/ 319853 w 487121"/>
                    <a:gd name="connsiteY35" fmla="*/ 19671 h 533400"/>
                    <a:gd name="connsiteX36" fmla="*/ 167453 w 487121"/>
                    <a:gd name="connsiteY36" fmla="*/ 19671 h 533400"/>
                    <a:gd name="connsiteX37" fmla="*/ 167453 w 487121"/>
                    <a:gd name="connsiteY37" fmla="*/ 135876 h 533400"/>
                    <a:gd name="connsiteX38" fmla="*/ 164596 w 487121"/>
                    <a:gd name="connsiteY38" fmla="*/ 153021 h 533400"/>
                    <a:gd name="connsiteX39" fmla="*/ 164596 w 487121"/>
                    <a:gd name="connsiteY39" fmla="*/ 153021 h 533400"/>
                    <a:gd name="connsiteX40" fmla="*/ 163643 w 487121"/>
                    <a:gd name="connsiteY40" fmla="*/ 155879 h 533400"/>
                    <a:gd name="connsiteX41" fmla="*/ 57916 w 487121"/>
                    <a:gd name="connsiteY41" fmla="*/ 393051 h 533400"/>
                    <a:gd name="connsiteX42" fmla="*/ 235081 w 487121"/>
                    <a:gd name="connsiteY42" fmla="*/ 405434 h 533400"/>
                    <a:gd name="connsiteX43" fmla="*/ 237938 w 487121"/>
                    <a:gd name="connsiteY43" fmla="*/ 403529 h 533400"/>
                    <a:gd name="connsiteX44" fmla="*/ 424628 w 487121"/>
                    <a:gd name="connsiteY44" fmla="*/ 383526 h 533400"/>
                    <a:gd name="connsiteX45" fmla="*/ 323663 w 487121"/>
                    <a:gd name="connsiteY45" fmla="*/ 155879 h 533400"/>
                    <a:gd name="connsiteX46" fmla="*/ 319853 w 487121"/>
                    <a:gd name="connsiteY46" fmla="*/ 136829 h 533400"/>
                    <a:gd name="connsiteX47" fmla="*/ 319853 w 487121"/>
                    <a:gd name="connsiteY47" fmla="*/ 136829 h 533400"/>
                    <a:gd name="connsiteX48" fmla="*/ 319853 w 487121"/>
                    <a:gd name="connsiteY48" fmla="*/ 19671 h 533400"/>
                    <a:gd name="connsiteX49" fmla="*/ 305566 w 487121"/>
                    <a:gd name="connsiteY49" fmla="*/ 248271 h 533400"/>
                    <a:gd name="connsiteX50" fmla="*/ 348428 w 487121"/>
                    <a:gd name="connsiteY50" fmla="*/ 291134 h 533400"/>
                    <a:gd name="connsiteX51" fmla="*/ 305566 w 487121"/>
                    <a:gd name="connsiteY51" fmla="*/ 333996 h 533400"/>
                    <a:gd name="connsiteX52" fmla="*/ 262703 w 487121"/>
                    <a:gd name="connsiteY52" fmla="*/ 291134 h 533400"/>
                    <a:gd name="connsiteX53" fmla="*/ 305566 w 487121"/>
                    <a:gd name="connsiteY53" fmla="*/ 248271 h 533400"/>
                    <a:gd name="connsiteX54" fmla="*/ 305566 w 487121"/>
                    <a:gd name="connsiteY54" fmla="*/ 267321 h 533400"/>
                    <a:gd name="connsiteX55" fmla="*/ 281753 w 487121"/>
                    <a:gd name="connsiteY55" fmla="*/ 291134 h 533400"/>
                    <a:gd name="connsiteX56" fmla="*/ 305566 w 487121"/>
                    <a:gd name="connsiteY56" fmla="*/ 314946 h 533400"/>
                    <a:gd name="connsiteX57" fmla="*/ 329378 w 487121"/>
                    <a:gd name="connsiteY57" fmla="*/ 291134 h 533400"/>
                    <a:gd name="connsiteX58" fmla="*/ 305566 w 487121"/>
                    <a:gd name="connsiteY58" fmla="*/ 26732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87121" h="533400">
                      <a:moveTo>
                        <a:pt x="367478" y="621"/>
                      </a:moveTo>
                      <a:lnTo>
                        <a:pt x="367478" y="19671"/>
                      </a:lnTo>
                      <a:lnTo>
                        <a:pt x="338903" y="19671"/>
                      </a:lnTo>
                      <a:lnTo>
                        <a:pt x="338903" y="135876"/>
                      </a:lnTo>
                      <a:cubicBezTo>
                        <a:pt x="338903" y="138734"/>
                        <a:pt x="339856" y="142544"/>
                        <a:pt x="340808" y="145401"/>
                      </a:cubicBezTo>
                      <a:lnTo>
                        <a:pt x="341761" y="147306"/>
                      </a:lnTo>
                      <a:lnTo>
                        <a:pt x="482731" y="464489"/>
                      </a:lnTo>
                      <a:cubicBezTo>
                        <a:pt x="489398" y="478776"/>
                        <a:pt x="489398" y="494969"/>
                        <a:pt x="483683" y="509256"/>
                      </a:cubicBezTo>
                      <a:cubicBezTo>
                        <a:pt x="477968" y="524496"/>
                        <a:pt x="463681" y="534021"/>
                        <a:pt x="447488" y="534021"/>
                      </a:cubicBezTo>
                      <a:lnTo>
                        <a:pt x="447488" y="534021"/>
                      </a:lnTo>
                      <a:lnTo>
                        <a:pt x="40771" y="534021"/>
                      </a:lnTo>
                      <a:cubicBezTo>
                        <a:pt x="24578" y="534021"/>
                        <a:pt x="10291" y="524496"/>
                        <a:pt x="4576" y="509256"/>
                      </a:cubicBezTo>
                      <a:cubicBezTo>
                        <a:pt x="-1139" y="494969"/>
                        <a:pt x="-187" y="478776"/>
                        <a:pt x="5528" y="464489"/>
                      </a:cubicBezTo>
                      <a:lnTo>
                        <a:pt x="5528" y="464489"/>
                      </a:lnTo>
                      <a:lnTo>
                        <a:pt x="146498" y="147306"/>
                      </a:lnTo>
                      <a:cubicBezTo>
                        <a:pt x="148403" y="143496"/>
                        <a:pt x="149356" y="139686"/>
                        <a:pt x="149356" y="135876"/>
                      </a:cubicBezTo>
                      <a:lnTo>
                        <a:pt x="149356" y="135876"/>
                      </a:lnTo>
                      <a:lnTo>
                        <a:pt x="149356" y="19671"/>
                      </a:lnTo>
                      <a:lnTo>
                        <a:pt x="120781" y="19671"/>
                      </a:lnTo>
                      <a:lnTo>
                        <a:pt x="120781" y="621"/>
                      </a:lnTo>
                      <a:lnTo>
                        <a:pt x="367478" y="621"/>
                      </a:lnTo>
                      <a:close/>
                      <a:moveTo>
                        <a:pt x="252226" y="415911"/>
                      </a:moveTo>
                      <a:lnTo>
                        <a:pt x="249368" y="417816"/>
                      </a:lnTo>
                      <a:cubicBezTo>
                        <a:pt x="194123" y="456869"/>
                        <a:pt x="118876" y="453059"/>
                        <a:pt x="50296" y="409244"/>
                      </a:cubicBezTo>
                      <a:lnTo>
                        <a:pt x="22673" y="471156"/>
                      </a:lnTo>
                      <a:cubicBezTo>
                        <a:pt x="18863" y="480681"/>
                        <a:pt x="17911" y="491159"/>
                        <a:pt x="21721" y="501636"/>
                      </a:cubicBezTo>
                      <a:cubicBezTo>
                        <a:pt x="24578" y="509256"/>
                        <a:pt x="32198" y="514019"/>
                        <a:pt x="39818" y="514019"/>
                      </a:cubicBezTo>
                      <a:lnTo>
                        <a:pt x="39818" y="514019"/>
                      </a:lnTo>
                      <a:lnTo>
                        <a:pt x="446536" y="514019"/>
                      </a:lnTo>
                      <a:cubicBezTo>
                        <a:pt x="455108" y="514019"/>
                        <a:pt x="461776" y="509256"/>
                        <a:pt x="464633" y="501636"/>
                      </a:cubicBezTo>
                      <a:cubicBezTo>
                        <a:pt x="468443" y="492111"/>
                        <a:pt x="468443" y="480681"/>
                        <a:pt x="463681" y="471156"/>
                      </a:cubicBezTo>
                      <a:lnTo>
                        <a:pt x="463681" y="471156"/>
                      </a:lnTo>
                      <a:lnTo>
                        <a:pt x="435106" y="407339"/>
                      </a:lnTo>
                      <a:lnTo>
                        <a:pt x="434153" y="407339"/>
                      </a:lnTo>
                      <a:cubicBezTo>
                        <a:pt x="374146" y="378764"/>
                        <a:pt x="301756" y="382574"/>
                        <a:pt x="252226" y="415911"/>
                      </a:cubicBezTo>
                      <a:close/>
                      <a:moveTo>
                        <a:pt x="319853" y="19671"/>
                      </a:moveTo>
                      <a:lnTo>
                        <a:pt x="167453" y="19671"/>
                      </a:lnTo>
                      <a:lnTo>
                        <a:pt x="167453" y="135876"/>
                      </a:lnTo>
                      <a:cubicBezTo>
                        <a:pt x="167453" y="141591"/>
                        <a:pt x="166501" y="147306"/>
                        <a:pt x="164596" y="153021"/>
                      </a:cubicBezTo>
                      <a:lnTo>
                        <a:pt x="164596" y="153021"/>
                      </a:lnTo>
                      <a:lnTo>
                        <a:pt x="163643" y="155879"/>
                      </a:lnTo>
                      <a:lnTo>
                        <a:pt x="57916" y="393051"/>
                      </a:lnTo>
                      <a:cubicBezTo>
                        <a:pt x="119828" y="433056"/>
                        <a:pt x="186503" y="437819"/>
                        <a:pt x="235081" y="405434"/>
                      </a:cubicBezTo>
                      <a:lnTo>
                        <a:pt x="237938" y="403529"/>
                      </a:lnTo>
                      <a:cubicBezTo>
                        <a:pt x="289373" y="367334"/>
                        <a:pt x="360811" y="360666"/>
                        <a:pt x="424628" y="383526"/>
                      </a:cubicBezTo>
                      <a:lnTo>
                        <a:pt x="323663" y="155879"/>
                      </a:lnTo>
                      <a:cubicBezTo>
                        <a:pt x="320806" y="150164"/>
                        <a:pt x="319853" y="143496"/>
                        <a:pt x="319853" y="136829"/>
                      </a:cubicBezTo>
                      <a:lnTo>
                        <a:pt x="319853" y="136829"/>
                      </a:lnTo>
                      <a:lnTo>
                        <a:pt x="319853" y="19671"/>
                      </a:lnTo>
                      <a:close/>
                      <a:moveTo>
                        <a:pt x="305566" y="248271"/>
                      </a:moveTo>
                      <a:cubicBezTo>
                        <a:pt x="329378" y="248271"/>
                        <a:pt x="348428" y="267321"/>
                        <a:pt x="348428" y="291134"/>
                      </a:cubicBezTo>
                      <a:cubicBezTo>
                        <a:pt x="348428" y="314946"/>
                        <a:pt x="329378" y="333996"/>
                        <a:pt x="305566" y="333996"/>
                      </a:cubicBezTo>
                      <a:cubicBezTo>
                        <a:pt x="281753" y="333996"/>
                        <a:pt x="262703" y="314946"/>
                        <a:pt x="262703" y="291134"/>
                      </a:cubicBezTo>
                      <a:cubicBezTo>
                        <a:pt x="262703" y="267321"/>
                        <a:pt x="281753" y="248271"/>
                        <a:pt x="305566" y="248271"/>
                      </a:cubicBezTo>
                      <a:close/>
                      <a:moveTo>
                        <a:pt x="305566" y="267321"/>
                      </a:moveTo>
                      <a:cubicBezTo>
                        <a:pt x="292231" y="267321"/>
                        <a:pt x="281753" y="277799"/>
                        <a:pt x="281753" y="291134"/>
                      </a:cubicBezTo>
                      <a:cubicBezTo>
                        <a:pt x="281753" y="304469"/>
                        <a:pt x="292231" y="314946"/>
                        <a:pt x="305566" y="314946"/>
                      </a:cubicBezTo>
                      <a:cubicBezTo>
                        <a:pt x="318901" y="314946"/>
                        <a:pt x="329378" y="304469"/>
                        <a:pt x="329378" y="291134"/>
                      </a:cubicBezTo>
                      <a:cubicBezTo>
                        <a:pt x="329378" y="277799"/>
                        <a:pt x="318901" y="267321"/>
                        <a:pt x="305566" y="26732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12" name="îslïdé">
              <a:extLst>
                <a:ext uri="{FF2B5EF4-FFF2-40B4-BE49-F238E27FC236}">
                  <a16:creationId xmlns:a16="http://schemas.microsoft.com/office/drawing/2014/main" id="{8FD183EE-5BF8-EA02-A41B-E20318C5BD23}"/>
                </a:ext>
              </a:extLst>
            </p:cNvPr>
            <p:cNvGrpSpPr/>
            <p:nvPr/>
          </p:nvGrpSpPr>
          <p:grpSpPr>
            <a:xfrm>
              <a:off x="3414343" y="1930400"/>
              <a:ext cx="5901748" cy="3605288"/>
              <a:chOff x="2664708" y="1507645"/>
              <a:chExt cx="7408863" cy="4525963"/>
            </a:xfrm>
          </p:grpSpPr>
          <p:grpSp>
            <p:nvGrpSpPr>
              <p:cNvPr id="13" name="î$líḍè">
                <a:extLst>
                  <a:ext uri="{FF2B5EF4-FFF2-40B4-BE49-F238E27FC236}">
                    <a16:creationId xmlns:a16="http://schemas.microsoft.com/office/drawing/2014/main" id="{560EC52B-A9AD-8ACC-0B54-1C7EF57B3C58}"/>
                  </a:ext>
                </a:extLst>
              </p:cNvPr>
              <p:cNvGrpSpPr/>
              <p:nvPr/>
            </p:nvGrpSpPr>
            <p:grpSpPr>
              <a:xfrm>
                <a:off x="2664708" y="1507645"/>
                <a:ext cx="7408863" cy="4525963"/>
                <a:chOff x="3249613" y="685800"/>
                <a:chExt cx="7408863" cy="4525963"/>
              </a:xfrm>
            </p:grpSpPr>
            <p:sp>
              <p:nvSpPr>
                <p:cNvPr id="18" name="iṧḻiḓé">
                  <a:extLst>
                    <a:ext uri="{FF2B5EF4-FFF2-40B4-BE49-F238E27FC236}">
                      <a16:creationId xmlns:a16="http://schemas.microsoft.com/office/drawing/2014/main" id="{E6402D44-61CD-9285-DEC5-197F0670E555}"/>
                    </a:ext>
                  </a:extLst>
                </p:cNvPr>
                <p:cNvSpPr/>
                <p:nvPr/>
              </p:nvSpPr>
              <p:spPr bwMode="auto">
                <a:xfrm>
                  <a:off x="4108450" y="1573213"/>
                  <a:ext cx="6099175" cy="722313"/>
                </a:xfrm>
                <a:custGeom>
                  <a:avLst/>
                  <a:gdLst>
                    <a:gd name="T0" fmla="*/ 581 w 1244"/>
                    <a:gd name="T1" fmla="*/ 0 h 147"/>
                    <a:gd name="T2" fmla="*/ 0 w 1244"/>
                    <a:gd name="T3" fmla="*/ 147 h 147"/>
                    <a:gd name="T4" fmla="*/ 723 w 1244"/>
                    <a:gd name="T5" fmla="*/ 147 h 147"/>
                    <a:gd name="T6" fmla="*/ 1244 w 1244"/>
                    <a:gd name="T7" fmla="*/ 113 h 147"/>
                    <a:gd name="T8" fmla="*/ 581 w 1244"/>
                    <a:gd name="T9" fmla="*/ 0 h 147"/>
                  </a:gdLst>
                  <a:ahLst/>
                  <a:cxnLst>
                    <a:cxn ang="0">
                      <a:pos x="T0" y="T1"/>
                    </a:cxn>
                    <a:cxn ang="0">
                      <a:pos x="T2" y="T3"/>
                    </a:cxn>
                    <a:cxn ang="0">
                      <a:pos x="T4" y="T5"/>
                    </a:cxn>
                    <a:cxn ang="0">
                      <a:pos x="T6" y="T7"/>
                    </a:cxn>
                    <a:cxn ang="0">
                      <a:pos x="T8" y="T9"/>
                    </a:cxn>
                  </a:cxnLst>
                  <a:rect l="0" t="0" r="r" b="b"/>
                  <a:pathLst>
                    <a:path w="1244" h="147">
                      <a:moveTo>
                        <a:pt x="581" y="0"/>
                      </a:moveTo>
                      <a:cubicBezTo>
                        <a:pt x="0" y="147"/>
                        <a:pt x="0" y="147"/>
                        <a:pt x="0" y="147"/>
                      </a:cubicBezTo>
                      <a:cubicBezTo>
                        <a:pt x="723" y="147"/>
                        <a:pt x="723" y="147"/>
                        <a:pt x="723" y="147"/>
                      </a:cubicBezTo>
                      <a:cubicBezTo>
                        <a:pt x="723" y="147"/>
                        <a:pt x="1072" y="110"/>
                        <a:pt x="1244" y="113"/>
                      </a:cubicBezTo>
                      <a:lnTo>
                        <a:pt x="581"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ïŝ1idé">
                  <a:extLst>
                    <a:ext uri="{FF2B5EF4-FFF2-40B4-BE49-F238E27FC236}">
                      <a16:creationId xmlns:a16="http://schemas.microsoft.com/office/drawing/2014/main" id="{152B89A5-75D8-A43D-7ED1-C2BBA0FEA9B2}"/>
                    </a:ext>
                  </a:extLst>
                </p:cNvPr>
                <p:cNvSpPr/>
                <p:nvPr/>
              </p:nvSpPr>
              <p:spPr bwMode="auto">
                <a:xfrm>
                  <a:off x="4829175" y="2633663"/>
                  <a:ext cx="4627563" cy="800100"/>
                </a:xfrm>
                <a:custGeom>
                  <a:avLst/>
                  <a:gdLst>
                    <a:gd name="T0" fmla="*/ 475 w 944"/>
                    <a:gd name="T1" fmla="*/ 0 h 163"/>
                    <a:gd name="T2" fmla="*/ 0 w 944"/>
                    <a:gd name="T3" fmla="*/ 163 h 163"/>
                    <a:gd name="T4" fmla="*/ 552 w 944"/>
                    <a:gd name="T5" fmla="*/ 163 h 163"/>
                    <a:gd name="T6" fmla="*/ 944 w 944"/>
                    <a:gd name="T7" fmla="*/ 93 h 163"/>
                    <a:gd name="T8" fmla="*/ 475 w 944"/>
                    <a:gd name="T9" fmla="*/ 0 h 163"/>
                  </a:gdLst>
                  <a:ahLst/>
                  <a:cxnLst>
                    <a:cxn ang="0">
                      <a:pos x="T0" y="T1"/>
                    </a:cxn>
                    <a:cxn ang="0">
                      <a:pos x="T2" y="T3"/>
                    </a:cxn>
                    <a:cxn ang="0">
                      <a:pos x="T4" y="T5"/>
                    </a:cxn>
                    <a:cxn ang="0">
                      <a:pos x="T6" y="T7"/>
                    </a:cxn>
                    <a:cxn ang="0">
                      <a:pos x="T8" y="T9"/>
                    </a:cxn>
                  </a:cxnLst>
                  <a:rect l="0" t="0" r="r" b="b"/>
                  <a:pathLst>
                    <a:path w="944" h="163">
                      <a:moveTo>
                        <a:pt x="475" y="0"/>
                      </a:moveTo>
                      <a:cubicBezTo>
                        <a:pt x="0" y="163"/>
                        <a:pt x="0" y="163"/>
                        <a:pt x="0" y="163"/>
                      </a:cubicBezTo>
                      <a:cubicBezTo>
                        <a:pt x="552" y="163"/>
                        <a:pt x="552" y="163"/>
                        <a:pt x="552" y="163"/>
                      </a:cubicBezTo>
                      <a:cubicBezTo>
                        <a:pt x="552" y="163"/>
                        <a:pt x="815" y="99"/>
                        <a:pt x="944" y="93"/>
                      </a:cubicBezTo>
                      <a:lnTo>
                        <a:pt x="475"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ṡḻidè">
                  <a:extLst>
                    <a:ext uri="{FF2B5EF4-FFF2-40B4-BE49-F238E27FC236}">
                      <a16:creationId xmlns:a16="http://schemas.microsoft.com/office/drawing/2014/main" id="{6C8E3B07-17DC-767B-322B-087A56A0D1C0}"/>
                    </a:ext>
                  </a:extLst>
                </p:cNvPr>
                <p:cNvSpPr/>
                <p:nvPr/>
              </p:nvSpPr>
              <p:spPr bwMode="auto">
                <a:xfrm>
                  <a:off x="5519738" y="3863064"/>
                  <a:ext cx="3243251" cy="656549"/>
                </a:xfrm>
                <a:custGeom>
                  <a:avLst/>
                  <a:gdLst>
                    <a:gd name="T0" fmla="*/ 303 w 638"/>
                    <a:gd name="T1" fmla="*/ 0 h 129"/>
                    <a:gd name="T2" fmla="*/ 0 w 638"/>
                    <a:gd name="T3" fmla="*/ 129 h 129"/>
                    <a:gd name="T4" fmla="*/ 420 w 638"/>
                    <a:gd name="T5" fmla="*/ 129 h 129"/>
                    <a:gd name="T6" fmla="*/ 638 w 638"/>
                    <a:gd name="T7" fmla="*/ 46 h 129"/>
                    <a:gd name="T8" fmla="*/ 303 w 638"/>
                    <a:gd name="T9" fmla="*/ 0 h 129"/>
                  </a:gdLst>
                  <a:ahLst/>
                  <a:cxnLst>
                    <a:cxn ang="0">
                      <a:pos x="T0" y="T1"/>
                    </a:cxn>
                    <a:cxn ang="0">
                      <a:pos x="T2" y="T3"/>
                    </a:cxn>
                    <a:cxn ang="0">
                      <a:pos x="T4" y="T5"/>
                    </a:cxn>
                    <a:cxn ang="0">
                      <a:pos x="T6" y="T7"/>
                    </a:cxn>
                    <a:cxn ang="0">
                      <a:pos x="T8" y="T9"/>
                    </a:cxn>
                  </a:cxnLst>
                  <a:rect l="0" t="0" r="r" b="b"/>
                  <a:pathLst>
                    <a:path w="638" h="129">
                      <a:moveTo>
                        <a:pt x="303" y="0"/>
                      </a:moveTo>
                      <a:cubicBezTo>
                        <a:pt x="0" y="129"/>
                        <a:pt x="0" y="129"/>
                        <a:pt x="0" y="129"/>
                      </a:cubicBezTo>
                      <a:cubicBezTo>
                        <a:pt x="420" y="129"/>
                        <a:pt x="420" y="129"/>
                        <a:pt x="420" y="129"/>
                      </a:cubicBezTo>
                      <a:cubicBezTo>
                        <a:pt x="420" y="129"/>
                        <a:pt x="490" y="83"/>
                        <a:pt x="638" y="46"/>
                      </a:cubicBezTo>
                      <a:lnTo>
                        <a:pt x="303"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ş1íḍé">
                  <a:extLst>
                    <a:ext uri="{FF2B5EF4-FFF2-40B4-BE49-F238E27FC236}">
                      <a16:creationId xmlns:a16="http://schemas.microsoft.com/office/drawing/2014/main" id="{8E6DC28B-A5D7-27D9-2059-A9E5B10CE79A}"/>
                    </a:ext>
                  </a:extLst>
                </p:cNvPr>
                <p:cNvSpPr/>
                <p:nvPr/>
              </p:nvSpPr>
              <p:spPr bwMode="auto">
                <a:xfrm>
                  <a:off x="3249613" y="685800"/>
                  <a:ext cx="7408863" cy="1443038"/>
                </a:xfrm>
                <a:custGeom>
                  <a:avLst/>
                  <a:gdLst>
                    <a:gd name="T0" fmla="*/ 0 w 1511"/>
                    <a:gd name="T1" fmla="*/ 98 h 294"/>
                    <a:gd name="T2" fmla="*/ 95 w 1511"/>
                    <a:gd name="T3" fmla="*/ 236 h 294"/>
                    <a:gd name="T4" fmla="*/ 1419 w 1511"/>
                    <a:gd name="T5" fmla="*/ 294 h 294"/>
                    <a:gd name="T6" fmla="*/ 1511 w 1511"/>
                    <a:gd name="T7" fmla="*/ 181 h 294"/>
                    <a:gd name="T8" fmla="*/ 0 w 1511"/>
                    <a:gd name="T9" fmla="*/ 98 h 294"/>
                  </a:gdLst>
                  <a:ahLst/>
                  <a:cxnLst>
                    <a:cxn ang="0">
                      <a:pos x="T0" y="T1"/>
                    </a:cxn>
                    <a:cxn ang="0">
                      <a:pos x="T2" y="T3"/>
                    </a:cxn>
                    <a:cxn ang="0">
                      <a:pos x="T4" y="T5"/>
                    </a:cxn>
                    <a:cxn ang="0">
                      <a:pos x="T6" y="T7"/>
                    </a:cxn>
                    <a:cxn ang="0">
                      <a:pos x="T8" y="T9"/>
                    </a:cxn>
                  </a:cxnLst>
                  <a:rect l="0" t="0" r="r" b="b"/>
                  <a:pathLst>
                    <a:path w="1511" h="294">
                      <a:moveTo>
                        <a:pt x="0" y="98"/>
                      </a:moveTo>
                      <a:cubicBezTo>
                        <a:pt x="95" y="236"/>
                        <a:pt x="95" y="236"/>
                        <a:pt x="95" y="236"/>
                      </a:cubicBezTo>
                      <a:cubicBezTo>
                        <a:pt x="95" y="236"/>
                        <a:pt x="742" y="165"/>
                        <a:pt x="1419" y="294"/>
                      </a:cubicBezTo>
                      <a:cubicBezTo>
                        <a:pt x="1511" y="181"/>
                        <a:pt x="1511" y="181"/>
                        <a:pt x="1511" y="181"/>
                      </a:cubicBezTo>
                      <a:cubicBezTo>
                        <a:pt x="1511" y="181"/>
                        <a:pt x="821" y="0"/>
                        <a:pt x="0" y="9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îsḷiḋe">
                  <a:extLst>
                    <a:ext uri="{FF2B5EF4-FFF2-40B4-BE49-F238E27FC236}">
                      <a16:creationId xmlns:a16="http://schemas.microsoft.com/office/drawing/2014/main" id="{DE445E8D-6B2E-9036-732E-CAD6F9750264}"/>
                    </a:ext>
                  </a:extLst>
                </p:cNvPr>
                <p:cNvSpPr/>
                <p:nvPr/>
              </p:nvSpPr>
              <p:spPr bwMode="auto">
                <a:xfrm>
                  <a:off x="4033838" y="1931988"/>
                  <a:ext cx="5875338" cy="1158875"/>
                </a:xfrm>
                <a:custGeom>
                  <a:avLst/>
                  <a:gdLst>
                    <a:gd name="T0" fmla="*/ 0 w 1198"/>
                    <a:gd name="T1" fmla="*/ 74 h 236"/>
                    <a:gd name="T2" fmla="*/ 98 w 1198"/>
                    <a:gd name="T3" fmla="*/ 218 h 236"/>
                    <a:gd name="T4" fmla="*/ 1106 w 1198"/>
                    <a:gd name="T5" fmla="*/ 236 h 236"/>
                    <a:gd name="T6" fmla="*/ 1198 w 1198"/>
                    <a:gd name="T7" fmla="*/ 117 h 236"/>
                    <a:gd name="T8" fmla="*/ 0 w 1198"/>
                    <a:gd name="T9" fmla="*/ 74 h 236"/>
                  </a:gdLst>
                  <a:ahLst/>
                  <a:cxnLst>
                    <a:cxn ang="0">
                      <a:pos x="T0" y="T1"/>
                    </a:cxn>
                    <a:cxn ang="0">
                      <a:pos x="T2" y="T3"/>
                    </a:cxn>
                    <a:cxn ang="0">
                      <a:pos x="T4" y="T5"/>
                    </a:cxn>
                    <a:cxn ang="0">
                      <a:pos x="T6" y="T7"/>
                    </a:cxn>
                    <a:cxn ang="0">
                      <a:pos x="T8" y="T9"/>
                    </a:cxn>
                  </a:cxnLst>
                  <a:rect l="0" t="0" r="r" b="b"/>
                  <a:pathLst>
                    <a:path w="1198" h="236">
                      <a:moveTo>
                        <a:pt x="0" y="74"/>
                      </a:moveTo>
                      <a:cubicBezTo>
                        <a:pt x="98" y="218"/>
                        <a:pt x="98" y="218"/>
                        <a:pt x="98" y="218"/>
                      </a:cubicBezTo>
                      <a:cubicBezTo>
                        <a:pt x="98" y="218"/>
                        <a:pt x="747" y="156"/>
                        <a:pt x="1106" y="236"/>
                      </a:cubicBezTo>
                      <a:cubicBezTo>
                        <a:pt x="1198" y="117"/>
                        <a:pt x="1198" y="117"/>
                        <a:pt x="1198" y="117"/>
                      </a:cubicBezTo>
                      <a:cubicBezTo>
                        <a:pt x="1198" y="117"/>
                        <a:pt x="701" y="0"/>
                        <a:pt x="0" y="7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s1iḑé">
                  <a:extLst>
                    <a:ext uri="{FF2B5EF4-FFF2-40B4-BE49-F238E27FC236}">
                      <a16:creationId xmlns:a16="http://schemas.microsoft.com/office/drawing/2014/main" id="{226702D9-1956-97D4-899B-AB14875E1310}"/>
                    </a:ext>
                  </a:extLst>
                </p:cNvPr>
                <p:cNvSpPr/>
                <p:nvPr/>
              </p:nvSpPr>
              <p:spPr bwMode="auto">
                <a:xfrm>
                  <a:off x="4829175" y="3105150"/>
                  <a:ext cx="4359275" cy="1022350"/>
                </a:xfrm>
                <a:custGeom>
                  <a:avLst/>
                  <a:gdLst>
                    <a:gd name="T0" fmla="*/ 0 w 889"/>
                    <a:gd name="T1" fmla="*/ 67 h 208"/>
                    <a:gd name="T2" fmla="*/ 80 w 889"/>
                    <a:gd name="T3" fmla="*/ 208 h 208"/>
                    <a:gd name="T4" fmla="*/ 794 w 889"/>
                    <a:gd name="T5" fmla="*/ 208 h 208"/>
                    <a:gd name="T6" fmla="*/ 889 w 889"/>
                    <a:gd name="T7" fmla="*/ 67 h 208"/>
                    <a:gd name="T8" fmla="*/ 0 w 889"/>
                    <a:gd name="T9" fmla="*/ 67 h 208"/>
                  </a:gdLst>
                  <a:ahLst/>
                  <a:cxnLst>
                    <a:cxn ang="0">
                      <a:pos x="T0" y="T1"/>
                    </a:cxn>
                    <a:cxn ang="0">
                      <a:pos x="T2" y="T3"/>
                    </a:cxn>
                    <a:cxn ang="0">
                      <a:pos x="T4" y="T5"/>
                    </a:cxn>
                    <a:cxn ang="0">
                      <a:pos x="T6" y="T7"/>
                    </a:cxn>
                    <a:cxn ang="0">
                      <a:pos x="T8" y="T9"/>
                    </a:cxn>
                  </a:cxnLst>
                  <a:rect l="0" t="0" r="r" b="b"/>
                  <a:pathLst>
                    <a:path w="889" h="208">
                      <a:moveTo>
                        <a:pt x="0" y="67"/>
                      </a:moveTo>
                      <a:cubicBezTo>
                        <a:pt x="80" y="208"/>
                        <a:pt x="80" y="208"/>
                        <a:pt x="80" y="208"/>
                      </a:cubicBezTo>
                      <a:cubicBezTo>
                        <a:pt x="80" y="208"/>
                        <a:pt x="591" y="159"/>
                        <a:pt x="794" y="208"/>
                      </a:cubicBezTo>
                      <a:cubicBezTo>
                        <a:pt x="889" y="67"/>
                        <a:pt x="889" y="67"/>
                        <a:pt x="889" y="67"/>
                      </a:cubicBezTo>
                      <a:cubicBezTo>
                        <a:pt x="889" y="67"/>
                        <a:pt x="251" y="0"/>
                        <a:pt x="0"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iśļiḓè">
                  <a:extLst>
                    <a:ext uri="{FF2B5EF4-FFF2-40B4-BE49-F238E27FC236}">
                      <a16:creationId xmlns:a16="http://schemas.microsoft.com/office/drawing/2014/main" id="{AD90581A-2FE3-F0CA-EEA1-092DAD5D6292}"/>
                    </a:ext>
                  </a:extLst>
                </p:cNvPr>
                <p:cNvSpPr/>
                <p:nvPr/>
              </p:nvSpPr>
              <p:spPr bwMode="auto">
                <a:xfrm>
                  <a:off x="5446713" y="4367213"/>
                  <a:ext cx="3063875" cy="844550"/>
                </a:xfrm>
                <a:custGeom>
                  <a:avLst/>
                  <a:gdLst>
                    <a:gd name="T0" fmla="*/ 0 w 625"/>
                    <a:gd name="T1" fmla="*/ 31 h 172"/>
                    <a:gd name="T2" fmla="*/ 79 w 625"/>
                    <a:gd name="T3" fmla="*/ 172 h 172"/>
                    <a:gd name="T4" fmla="*/ 334 w 625"/>
                    <a:gd name="T5" fmla="*/ 160 h 172"/>
                    <a:gd name="T6" fmla="*/ 548 w 625"/>
                    <a:gd name="T7" fmla="*/ 154 h 172"/>
                    <a:gd name="T8" fmla="*/ 625 w 625"/>
                    <a:gd name="T9" fmla="*/ 31 h 172"/>
                    <a:gd name="T10" fmla="*/ 0 w 625"/>
                    <a:gd name="T11" fmla="*/ 31 h 172"/>
                  </a:gdLst>
                  <a:ahLst/>
                  <a:cxnLst>
                    <a:cxn ang="0">
                      <a:pos x="T0" y="T1"/>
                    </a:cxn>
                    <a:cxn ang="0">
                      <a:pos x="T2" y="T3"/>
                    </a:cxn>
                    <a:cxn ang="0">
                      <a:pos x="T4" y="T5"/>
                    </a:cxn>
                    <a:cxn ang="0">
                      <a:pos x="T6" y="T7"/>
                    </a:cxn>
                    <a:cxn ang="0">
                      <a:pos x="T8" y="T9"/>
                    </a:cxn>
                    <a:cxn ang="0">
                      <a:pos x="T10" y="T11"/>
                    </a:cxn>
                  </a:cxnLst>
                  <a:rect l="0" t="0" r="r" b="b"/>
                  <a:pathLst>
                    <a:path w="625" h="172">
                      <a:moveTo>
                        <a:pt x="0" y="31"/>
                      </a:moveTo>
                      <a:cubicBezTo>
                        <a:pt x="79" y="172"/>
                        <a:pt x="79" y="172"/>
                        <a:pt x="79" y="172"/>
                      </a:cubicBezTo>
                      <a:cubicBezTo>
                        <a:pt x="334" y="160"/>
                        <a:pt x="334" y="160"/>
                        <a:pt x="334" y="160"/>
                      </a:cubicBezTo>
                      <a:cubicBezTo>
                        <a:pt x="548" y="154"/>
                        <a:pt x="548" y="154"/>
                        <a:pt x="548" y="154"/>
                      </a:cubicBezTo>
                      <a:cubicBezTo>
                        <a:pt x="625" y="31"/>
                        <a:pt x="625" y="31"/>
                        <a:pt x="625" y="31"/>
                      </a:cubicBezTo>
                      <a:cubicBezTo>
                        <a:pt x="625" y="31"/>
                        <a:pt x="557" y="0"/>
                        <a:pt x="0" y="3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iṥ1îḓé">
                <a:extLst>
                  <a:ext uri="{FF2B5EF4-FFF2-40B4-BE49-F238E27FC236}">
                    <a16:creationId xmlns:a16="http://schemas.microsoft.com/office/drawing/2014/main" id="{B0FE3DB9-45EC-D5A9-9886-5C8F0D921F25}"/>
                  </a:ext>
                </a:extLst>
              </p:cNvPr>
              <p:cNvSpPr txBox="1"/>
              <p:nvPr/>
            </p:nvSpPr>
            <p:spPr>
              <a:xfrm>
                <a:off x="6146963" y="1922615"/>
                <a:ext cx="444352" cy="523220"/>
              </a:xfrm>
              <a:prstGeom prst="rect">
                <a:avLst/>
              </a:prstGeom>
              <a:noFill/>
            </p:spPr>
            <p:txBody>
              <a:bodyPr wrap="none" rtlCol="0">
                <a:spAutoFit/>
              </a:bodyPr>
              <a:lstStyle/>
              <a:p>
                <a:r>
                  <a:rPr lang="en-US" altLang="zh-CN" sz="2800" b="1" dirty="0">
                    <a:solidFill>
                      <a:srgbClr val="FFFFFF"/>
                    </a:solidFill>
                  </a:rPr>
                  <a:t>A</a:t>
                </a:r>
                <a:endParaRPr lang="zh-CN" altLang="en-US" sz="2800" b="1" dirty="0">
                  <a:solidFill>
                    <a:srgbClr val="FFFFFF"/>
                  </a:solidFill>
                </a:endParaRPr>
              </a:p>
            </p:txBody>
          </p:sp>
          <p:sp>
            <p:nvSpPr>
              <p:cNvPr id="15" name="îṡ1ïḓè">
                <a:extLst>
                  <a:ext uri="{FF2B5EF4-FFF2-40B4-BE49-F238E27FC236}">
                    <a16:creationId xmlns:a16="http://schemas.microsoft.com/office/drawing/2014/main" id="{D9CA2C3D-9213-8043-7A9D-AA4AF1701AD7}"/>
                  </a:ext>
                </a:extLst>
              </p:cNvPr>
              <p:cNvSpPr txBox="1"/>
              <p:nvPr/>
            </p:nvSpPr>
            <p:spPr>
              <a:xfrm>
                <a:off x="6146963" y="3065159"/>
                <a:ext cx="444352" cy="523220"/>
              </a:xfrm>
              <a:prstGeom prst="rect">
                <a:avLst/>
              </a:prstGeom>
              <a:noFill/>
            </p:spPr>
            <p:txBody>
              <a:bodyPr wrap="none" rtlCol="0">
                <a:spAutoFit/>
              </a:bodyPr>
              <a:lstStyle/>
              <a:p>
                <a:r>
                  <a:rPr lang="en-US" altLang="zh-CN" sz="2800" b="1" dirty="0">
                    <a:solidFill>
                      <a:srgbClr val="FFFFFF"/>
                    </a:solidFill>
                  </a:rPr>
                  <a:t>B</a:t>
                </a:r>
                <a:endParaRPr lang="zh-CN" altLang="en-US" sz="2800" b="1" dirty="0">
                  <a:solidFill>
                    <a:srgbClr val="FFFFFF"/>
                  </a:solidFill>
                </a:endParaRPr>
              </a:p>
            </p:txBody>
          </p:sp>
          <p:sp>
            <p:nvSpPr>
              <p:cNvPr id="16" name="iŝlíḍé">
                <a:extLst>
                  <a:ext uri="{FF2B5EF4-FFF2-40B4-BE49-F238E27FC236}">
                    <a16:creationId xmlns:a16="http://schemas.microsoft.com/office/drawing/2014/main" id="{3F7C122C-D251-B927-53C3-E8BB07BD5474}"/>
                  </a:ext>
                </a:extLst>
              </p:cNvPr>
              <p:cNvSpPr txBox="1"/>
              <p:nvPr/>
            </p:nvSpPr>
            <p:spPr>
              <a:xfrm>
                <a:off x="6146963" y="4246715"/>
                <a:ext cx="444352" cy="523220"/>
              </a:xfrm>
              <a:prstGeom prst="rect">
                <a:avLst/>
              </a:prstGeom>
              <a:noFill/>
            </p:spPr>
            <p:txBody>
              <a:bodyPr wrap="none" rtlCol="0">
                <a:spAutoFit/>
              </a:bodyPr>
              <a:lstStyle/>
              <a:p>
                <a:r>
                  <a:rPr lang="en-US" altLang="zh-CN" sz="2800" b="1" dirty="0">
                    <a:solidFill>
                      <a:srgbClr val="FFFFFF"/>
                    </a:solidFill>
                  </a:rPr>
                  <a:t>C</a:t>
                </a:r>
                <a:endParaRPr lang="zh-CN" altLang="en-US" sz="2800" b="1" dirty="0">
                  <a:solidFill>
                    <a:srgbClr val="FFFFFF"/>
                  </a:solidFill>
                </a:endParaRPr>
              </a:p>
            </p:txBody>
          </p:sp>
          <p:sp>
            <p:nvSpPr>
              <p:cNvPr id="17" name="ïŝľïḓê">
                <a:extLst>
                  <a:ext uri="{FF2B5EF4-FFF2-40B4-BE49-F238E27FC236}">
                    <a16:creationId xmlns:a16="http://schemas.microsoft.com/office/drawing/2014/main" id="{80B78BA6-27E0-F59A-77F8-D78A3FF64687}"/>
                  </a:ext>
                </a:extLst>
              </p:cNvPr>
              <p:cNvSpPr txBox="1"/>
              <p:nvPr/>
            </p:nvSpPr>
            <p:spPr>
              <a:xfrm>
                <a:off x="6146963" y="5389259"/>
                <a:ext cx="444352" cy="523220"/>
              </a:xfrm>
              <a:prstGeom prst="rect">
                <a:avLst/>
              </a:prstGeom>
              <a:noFill/>
            </p:spPr>
            <p:txBody>
              <a:bodyPr wrap="none" rtlCol="0">
                <a:spAutoFit/>
              </a:bodyPr>
              <a:lstStyle/>
              <a:p>
                <a:r>
                  <a:rPr lang="en-US" altLang="zh-CN" sz="2800" b="1" dirty="0">
                    <a:solidFill>
                      <a:srgbClr val="FFFFFF"/>
                    </a:solidFill>
                  </a:rPr>
                  <a:t>D</a:t>
                </a:r>
                <a:endParaRPr lang="zh-CN" altLang="en-US" sz="2800" b="1" dirty="0">
                  <a:solidFill>
                    <a:srgbClr val="FFFFFF"/>
                  </a:solidFill>
                </a:endParaRPr>
              </a:p>
            </p:txBody>
          </p:sp>
        </p:grpSp>
      </p:grpSp>
    </p:spTree>
    <p:custDataLst>
      <p:tags r:id="rId1"/>
    </p:custDataLst>
    <p:extLst>
      <p:ext uri="{BB962C8B-B14F-4D97-AF65-F5344CB8AC3E}">
        <p14:creationId xmlns:p14="http://schemas.microsoft.com/office/powerpoint/2010/main" val="341067991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şliďe"/>
        <p:cNvGrpSpPr/>
        <p:nvPr/>
      </p:nvGrpSpPr>
      <p:grpSpPr>
        <a:xfrm>
          <a:off x="0" y="0"/>
          <a:ext cx="0" cy="0"/>
          <a:chOff x="0" y="0"/>
          <a:chExt cx="0" cy="0"/>
        </a:xfrm>
      </p:grpSpPr>
      <p:sp>
        <p:nvSpPr>
          <p:cNvPr id="2" name="íṣḻídê">
            <a:extLst>
              <a:ext uri="{FF2B5EF4-FFF2-40B4-BE49-F238E27FC236}">
                <a16:creationId xmlns:a16="http://schemas.microsoft.com/office/drawing/2014/main" id="{4A100ABB-18B0-1C31-0D13-35F78FF54BD7}"/>
              </a:ext>
            </a:extLst>
          </p:cNvPr>
          <p:cNvSpPr>
            <a:spLocks noGrp="1"/>
          </p:cNvSpPr>
          <p:nvPr>
            <p:ph type="title"/>
          </p:nvPr>
        </p:nvSpPr>
        <p:spPr>
          <a:xfrm>
            <a:off x="666750" y="188039"/>
            <a:ext cx="10858500" cy="480131"/>
          </a:xfrm>
        </p:spPr>
        <p:txBody>
          <a:bodyPr/>
          <a:lstStyle/>
          <a:p>
            <a:r>
              <a:rPr lang="zh-CN" altLang="en-US" dirty="0"/>
              <a:t>管理员删除用户顺序图</a:t>
            </a:r>
          </a:p>
        </p:txBody>
      </p:sp>
      <p:sp>
        <p:nvSpPr>
          <p:cNvPr id="3" name="î$1iḑé">
            <a:extLst>
              <a:ext uri="{FF2B5EF4-FFF2-40B4-BE49-F238E27FC236}">
                <a16:creationId xmlns:a16="http://schemas.microsoft.com/office/drawing/2014/main" id="{DAF3C366-1D53-6F91-BFB6-E1A93D2D076C}"/>
              </a:ext>
            </a:extLst>
          </p:cNvPr>
          <p:cNvSpPr>
            <a:spLocks noGrp="1"/>
          </p:cNvSpPr>
          <p:nvPr>
            <p:ph type="sldNum" sz="quarter" idx="12"/>
          </p:nvPr>
        </p:nvSpPr>
        <p:spPr/>
        <p:txBody>
          <a:bodyPr/>
          <a:lstStyle/>
          <a:p>
            <a:fld id="{7F65B630-C7FF-41C0-9923-C5E5E29EED81}" type="slidenum">
              <a:rPr lang="zh-CN" altLang="en-US" smtClean="0"/>
              <a:pPr/>
              <a:t>13</a:t>
            </a:fld>
            <a:endParaRPr lang="zh-CN" altLang="en-US" dirty="0"/>
          </a:p>
        </p:txBody>
      </p:sp>
      <p:sp>
        <p:nvSpPr>
          <p:cNvPr id="106" name="文本框 105">
            <a:extLst>
              <a:ext uri="{FF2B5EF4-FFF2-40B4-BE49-F238E27FC236}">
                <a16:creationId xmlns:a16="http://schemas.microsoft.com/office/drawing/2014/main" id="{8F2A5A95-E52C-4CC1-A940-1DDB29677CC0}"/>
              </a:ext>
            </a:extLst>
          </p:cNvPr>
          <p:cNvSpPr txBox="1"/>
          <p:nvPr/>
        </p:nvSpPr>
        <p:spPr>
          <a:xfrm>
            <a:off x="7559040" y="1876425"/>
            <a:ext cx="3518535" cy="2951449"/>
          </a:xfrm>
          <a:prstGeom prst="rect">
            <a:avLst/>
          </a:prstGeom>
          <a:noFill/>
        </p:spPr>
        <p:txBody>
          <a:bodyPr wrap="square" rtlCol="0" anchor="t">
            <a:spAutoFit/>
          </a:bodyPr>
          <a:lstStyle/>
          <a:p>
            <a:pPr indent="0" fontAlgn="auto">
              <a:lnSpc>
                <a:spcPct val="150000"/>
              </a:lnSpc>
            </a:pPr>
            <a:r>
              <a:rPr lang="zh-CN" altLang="en-US" dirty="0">
                <a:sym typeface="+mn-ea"/>
              </a:rPr>
              <a:t>管理员删除用户：管理员在删除用户时，需要在界面选中需要删掉的对象，然后点击按钮发起请求到服务器端，服务器会删除在数据库中相对应的内容，最后在</a:t>
            </a:r>
            <a:r>
              <a:rPr lang="en-US" altLang="zh-CN" dirty="0">
                <a:sym typeface="+mn-ea"/>
              </a:rPr>
              <a:t>APP</a:t>
            </a:r>
            <a:r>
              <a:rPr lang="zh-CN" altLang="en-US" dirty="0">
                <a:sym typeface="+mn-ea"/>
              </a:rPr>
              <a:t>界面给予管理员已经删除的反馈</a:t>
            </a:r>
          </a:p>
        </p:txBody>
      </p:sp>
      <p:pic>
        <p:nvPicPr>
          <p:cNvPr id="107" name="图片 106" descr="图示&#10;&#10;描述已自动生成">
            <a:extLst>
              <a:ext uri="{FF2B5EF4-FFF2-40B4-BE49-F238E27FC236}">
                <a16:creationId xmlns:a16="http://schemas.microsoft.com/office/drawing/2014/main" id="{615B227D-CA7A-4C33-9E17-AC16DD543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939767"/>
            <a:ext cx="6180294" cy="5222893"/>
          </a:xfrm>
          <a:prstGeom prst="rect">
            <a:avLst/>
          </a:prstGeom>
        </p:spPr>
      </p:pic>
    </p:spTree>
    <p:custDataLst>
      <p:tags r:id="rId1"/>
    </p:custDataLst>
    <p:extLst>
      <p:ext uri="{BB962C8B-B14F-4D97-AF65-F5344CB8AC3E}">
        <p14:creationId xmlns:p14="http://schemas.microsoft.com/office/powerpoint/2010/main" val="39651172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şliďe"/>
        <p:cNvGrpSpPr/>
        <p:nvPr/>
      </p:nvGrpSpPr>
      <p:grpSpPr>
        <a:xfrm>
          <a:off x="0" y="0"/>
          <a:ext cx="0" cy="0"/>
          <a:chOff x="0" y="0"/>
          <a:chExt cx="0" cy="0"/>
        </a:xfrm>
      </p:grpSpPr>
      <p:sp>
        <p:nvSpPr>
          <p:cNvPr id="2" name="íṣḻídê">
            <a:extLst>
              <a:ext uri="{FF2B5EF4-FFF2-40B4-BE49-F238E27FC236}">
                <a16:creationId xmlns:a16="http://schemas.microsoft.com/office/drawing/2014/main" id="{4A100ABB-18B0-1C31-0D13-35F78FF54BD7}"/>
              </a:ext>
            </a:extLst>
          </p:cNvPr>
          <p:cNvSpPr>
            <a:spLocks noGrp="1"/>
          </p:cNvSpPr>
          <p:nvPr>
            <p:ph type="title"/>
          </p:nvPr>
        </p:nvSpPr>
        <p:spPr>
          <a:xfrm>
            <a:off x="666750" y="188039"/>
            <a:ext cx="10858500" cy="480131"/>
          </a:xfrm>
        </p:spPr>
        <p:txBody>
          <a:bodyPr/>
          <a:lstStyle/>
          <a:p>
            <a:r>
              <a:rPr lang="zh-CN" altLang="en-US" dirty="0"/>
              <a:t>资料下载顺序图</a:t>
            </a:r>
          </a:p>
        </p:txBody>
      </p:sp>
      <p:sp>
        <p:nvSpPr>
          <p:cNvPr id="3" name="î$1iḑé">
            <a:extLst>
              <a:ext uri="{FF2B5EF4-FFF2-40B4-BE49-F238E27FC236}">
                <a16:creationId xmlns:a16="http://schemas.microsoft.com/office/drawing/2014/main" id="{DAF3C366-1D53-6F91-BFB6-E1A93D2D076C}"/>
              </a:ext>
            </a:extLst>
          </p:cNvPr>
          <p:cNvSpPr>
            <a:spLocks noGrp="1"/>
          </p:cNvSpPr>
          <p:nvPr>
            <p:ph type="sldNum" sz="quarter" idx="12"/>
          </p:nvPr>
        </p:nvSpPr>
        <p:spPr/>
        <p:txBody>
          <a:bodyPr/>
          <a:lstStyle/>
          <a:p>
            <a:fld id="{7F65B630-C7FF-41C0-9923-C5E5E29EED81}" type="slidenum">
              <a:rPr lang="zh-CN" altLang="en-US" smtClean="0"/>
              <a:pPr/>
              <a:t>14</a:t>
            </a:fld>
            <a:endParaRPr lang="zh-CN" altLang="en-US" dirty="0"/>
          </a:p>
        </p:txBody>
      </p:sp>
      <p:pic>
        <p:nvPicPr>
          <p:cNvPr id="105" name="图片 104" descr="图示&#10;&#10;描述已自动生成">
            <a:extLst>
              <a:ext uri="{FF2B5EF4-FFF2-40B4-BE49-F238E27FC236}">
                <a16:creationId xmlns:a16="http://schemas.microsoft.com/office/drawing/2014/main" id="{87783EBB-709E-4D3C-B240-FA1077A61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44" y="878348"/>
            <a:ext cx="6199297" cy="5206169"/>
          </a:xfrm>
          <a:prstGeom prst="rect">
            <a:avLst/>
          </a:prstGeom>
        </p:spPr>
      </p:pic>
      <p:sp>
        <p:nvSpPr>
          <p:cNvPr id="106" name="文本框 105">
            <a:extLst>
              <a:ext uri="{FF2B5EF4-FFF2-40B4-BE49-F238E27FC236}">
                <a16:creationId xmlns:a16="http://schemas.microsoft.com/office/drawing/2014/main" id="{07CA0DC9-4D18-4F1D-B480-8928CD287144}"/>
              </a:ext>
            </a:extLst>
          </p:cNvPr>
          <p:cNvSpPr txBox="1"/>
          <p:nvPr/>
        </p:nvSpPr>
        <p:spPr>
          <a:xfrm>
            <a:off x="7435215" y="1953275"/>
            <a:ext cx="3518535" cy="2535951"/>
          </a:xfrm>
          <a:prstGeom prst="rect">
            <a:avLst/>
          </a:prstGeom>
          <a:noFill/>
        </p:spPr>
        <p:txBody>
          <a:bodyPr wrap="square" rtlCol="0" anchor="t">
            <a:spAutoFit/>
          </a:bodyPr>
          <a:lstStyle/>
          <a:p>
            <a:pPr indent="0" fontAlgn="auto">
              <a:lnSpc>
                <a:spcPct val="150000"/>
              </a:lnSpc>
            </a:pPr>
            <a:r>
              <a:rPr lang="zh-CN" altLang="en-US" dirty="0">
                <a:sym typeface="+mn-ea"/>
              </a:rPr>
              <a:t>学生</a:t>
            </a:r>
            <a:r>
              <a:rPr lang="en-US" altLang="zh-CN" dirty="0">
                <a:sym typeface="+mn-ea"/>
              </a:rPr>
              <a:t>/</a:t>
            </a:r>
            <a:r>
              <a:rPr lang="zh-CN" altLang="en-US" dirty="0">
                <a:sym typeface="+mn-ea"/>
              </a:rPr>
              <a:t>教师资料下载：这两类用户在</a:t>
            </a:r>
            <a:r>
              <a:rPr lang="en-US" altLang="zh-CN" dirty="0">
                <a:sym typeface="+mn-ea"/>
              </a:rPr>
              <a:t>APP</a:t>
            </a:r>
            <a:r>
              <a:rPr lang="zh-CN" altLang="en-US" dirty="0">
                <a:sym typeface="+mn-ea"/>
              </a:rPr>
              <a:t>界面选中要下载的资料后点击下载按钮向服务器发起请求，服务器会调用数据库中的数据从而让这两类用户可以将资料下载到本地</a:t>
            </a:r>
          </a:p>
        </p:txBody>
      </p:sp>
    </p:spTree>
    <p:custDataLst>
      <p:tags r:id="rId1"/>
    </p:custDataLst>
    <p:extLst>
      <p:ext uri="{BB962C8B-B14F-4D97-AF65-F5344CB8AC3E}">
        <p14:creationId xmlns:p14="http://schemas.microsoft.com/office/powerpoint/2010/main" val="279503485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682F58-FF31-4B6D-9502-DF96C369FE84}"/>
              </a:ext>
            </a:extLst>
          </p:cNvPr>
          <p:cNvSpPr>
            <a:spLocks noGrp="1"/>
          </p:cNvSpPr>
          <p:nvPr>
            <p:ph type="sldNum" sz="quarter" idx="12"/>
          </p:nvPr>
        </p:nvSpPr>
        <p:spPr/>
        <p:txBody>
          <a:bodyPr/>
          <a:lstStyle/>
          <a:p>
            <a:fld id="{7F65B630-C7FF-41C0-9923-C5E5E29EED81}" type="slidenum">
              <a:rPr lang="zh-CN" altLang="en-US" smtClean="0"/>
              <a:t>15</a:t>
            </a:fld>
            <a:endParaRPr lang="zh-CN" altLang="en-US"/>
          </a:p>
        </p:txBody>
      </p:sp>
      <p:sp>
        <p:nvSpPr>
          <p:cNvPr id="5" name="文本框 4">
            <a:extLst>
              <a:ext uri="{FF2B5EF4-FFF2-40B4-BE49-F238E27FC236}">
                <a16:creationId xmlns:a16="http://schemas.microsoft.com/office/drawing/2014/main" id="{65AFB864-00BD-4883-96E4-67B426F93E0C}"/>
              </a:ext>
            </a:extLst>
          </p:cNvPr>
          <p:cNvSpPr txBox="1"/>
          <p:nvPr/>
        </p:nvSpPr>
        <p:spPr>
          <a:xfrm>
            <a:off x="637540" y="506730"/>
            <a:ext cx="2108835" cy="706755"/>
          </a:xfrm>
          <a:prstGeom prst="rect">
            <a:avLst/>
          </a:prstGeom>
          <a:noFill/>
        </p:spPr>
        <p:txBody>
          <a:bodyPr wrap="square">
            <a:spAutoFit/>
          </a:bodyPr>
          <a:lstStyle/>
          <a:p>
            <a:pPr algn="dist"/>
            <a:r>
              <a:rPr lang="en-US" altLang="zh-CN" sz="4000" b="1" dirty="0">
                <a:ln w="22225">
                  <a:solidFill>
                    <a:schemeClr val="accent2"/>
                  </a:solidFill>
                  <a:prstDash val="solid"/>
                </a:ln>
                <a:effectLst/>
                <a:latin typeface="微软雅黑" panose="020B0503020204020204" charset="-122"/>
                <a:ea typeface="微软雅黑" panose="020B0503020204020204" charset="-122"/>
              </a:rPr>
              <a:t>Q&amp;A</a:t>
            </a:r>
            <a:endParaRPr lang="en-US" altLang="zh-CN" sz="4000" b="1" i="0" dirty="0">
              <a:ln w="22225">
                <a:solidFill>
                  <a:schemeClr val="accent2"/>
                </a:solidFill>
                <a:prstDash val="solid"/>
              </a:ln>
              <a:effectLst/>
              <a:latin typeface="微软雅黑" panose="020B0503020204020204" charset="-122"/>
              <a:ea typeface="微软雅黑" panose="020B0503020204020204" charset="-122"/>
            </a:endParaRPr>
          </a:p>
        </p:txBody>
      </p:sp>
      <p:grpSp>
        <p:nvGrpSpPr>
          <p:cNvPr id="6" name="组合 5">
            <a:extLst>
              <a:ext uri="{FF2B5EF4-FFF2-40B4-BE49-F238E27FC236}">
                <a16:creationId xmlns:a16="http://schemas.microsoft.com/office/drawing/2014/main" id="{C7276F0A-D819-41D2-9ECE-72406BDA71D9}"/>
              </a:ext>
            </a:extLst>
          </p:cNvPr>
          <p:cNvGrpSpPr/>
          <p:nvPr/>
        </p:nvGrpSpPr>
        <p:grpSpPr>
          <a:xfrm>
            <a:off x="8769871" y="1468094"/>
            <a:ext cx="2563656" cy="2805950"/>
            <a:chOff x="3632750" y="1090017"/>
            <a:chExt cx="4927514" cy="4676529"/>
          </a:xfrm>
        </p:grpSpPr>
        <p:sp>
          <p:nvSpPr>
            <p:cNvPr id="7" name="任意多边形 4">
              <a:extLst>
                <a:ext uri="{FF2B5EF4-FFF2-40B4-BE49-F238E27FC236}">
                  <a16:creationId xmlns:a16="http://schemas.microsoft.com/office/drawing/2014/main" id="{B66F7F39-1045-4746-ABED-DBF0064ACFD5}"/>
                </a:ext>
              </a:extLst>
            </p:cNvPr>
            <p:cNvSpPr/>
            <p:nvPr/>
          </p:nvSpPr>
          <p:spPr>
            <a:xfrm>
              <a:off x="4202077" y="5225705"/>
              <a:ext cx="3616081" cy="540841"/>
            </a:xfrm>
            <a:custGeom>
              <a:avLst/>
              <a:gdLst>
                <a:gd name="connsiteX0" fmla="*/ -567 w 3616081"/>
                <a:gd name="connsiteY0" fmla="*/ 270234 h 540841"/>
                <a:gd name="connsiteX1" fmla="*/ 1807507 w 3616081"/>
                <a:gd name="connsiteY1" fmla="*/ -187 h 540841"/>
                <a:gd name="connsiteX2" fmla="*/ 3615515 w 3616081"/>
                <a:gd name="connsiteY2" fmla="*/ 270234 h 540841"/>
                <a:gd name="connsiteX3" fmla="*/ 1807507 w 3616081"/>
                <a:gd name="connsiteY3" fmla="*/ 540654 h 540841"/>
                <a:gd name="connsiteX4" fmla="*/ -567 w 3616081"/>
                <a:gd name="connsiteY4" fmla="*/ 270234 h 540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6081" h="540841">
                  <a:moveTo>
                    <a:pt x="-567" y="270234"/>
                  </a:moveTo>
                  <a:cubicBezTo>
                    <a:pt x="-567" y="120878"/>
                    <a:pt x="808931" y="-187"/>
                    <a:pt x="1807507" y="-187"/>
                  </a:cubicBezTo>
                  <a:cubicBezTo>
                    <a:pt x="2806083" y="-187"/>
                    <a:pt x="3615515" y="120878"/>
                    <a:pt x="3615515" y="270234"/>
                  </a:cubicBezTo>
                  <a:cubicBezTo>
                    <a:pt x="3615515" y="419589"/>
                    <a:pt x="2806083" y="540654"/>
                    <a:pt x="1807507" y="540654"/>
                  </a:cubicBezTo>
                  <a:cubicBezTo>
                    <a:pt x="808931" y="540654"/>
                    <a:pt x="-567" y="419589"/>
                    <a:pt x="-567" y="270234"/>
                  </a:cubicBezTo>
                  <a:close/>
                </a:path>
              </a:pathLst>
            </a:custGeom>
            <a:solidFill>
              <a:srgbClr val="E8EEF9"/>
            </a:solidFill>
            <a:ln w="6531" cap="flat">
              <a:noFill/>
              <a:prstDash val="solid"/>
              <a:miter/>
            </a:ln>
          </p:spPr>
          <p:txBody>
            <a:bodyPr rtlCol="0" anchor="ctr"/>
            <a:lstStyle/>
            <a:p>
              <a:endParaRPr lang="zh-CN" altLang="en-US"/>
            </a:p>
          </p:txBody>
        </p:sp>
        <p:sp>
          <p:nvSpPr>
            <p:cNvPr id="8" name="任意多边形 5">
              <a:extLst>
                <a:ext uri="{FF2B5EF4-FFF2-40B4-BE49-F238E27FC236}">
                  <a16:creationId xmlns:a16="http://schemas.microsoft.com/office/drawing/2014/main" id="{FFBED293-9B80-4789-B740-0FDFC0CDA03A}"/>
                </a:ext>
              </a:extLst>
            </p:cNvPr>
            <p:cNvSpPr/>
            <p:nvPr/>
          </p:nvSpPr>
          <p:spPr>
            <a:xfrm>
              <a:off x="3632750" y="4695775"/>
              <a:ext cx="1583779" cy="652874"/>
            </a:xfrm>
            <a:custGeom>
              <a:avLst/>
              <a:gdLst>
                <a:gd name="connsiteX0" fmla="*/ -436 w 1583779"/>
                <a:gd name="connsiteY0" fmla="*/ 121270 h 652874"/>
                <a:gd name="connsiteX1" fmla="*/ 532108 w 1583779"/>
                <a:gd name="connsiteY1" fmla="*/ -187 h 652874"/>
                <a:gd name="connsiteX2" fmla="*/ 546677 w 1583779"/>
                <a:gd name="connsiteY2" fmla="*/ 99710 h 652874"/>
                <a:gd name="connsiteX3" fmla="*/ 645659 w 1583779"/>
                <a:gd name="connsiteY3" fmla="*/ 16669 h 652874"/>
                <a:gd name="connsiteX4" fmla="*/ 1583213 w 1583779"/>
                <a:gd name="connsiteY4" fmla="*/ 476691 h 652874"/>
                <a:gd name="connsiteX5" fmla="*/ 712562 w 1583779"/>
                <a:gd name="connsiteY5" fmla="*/ 634671 h 652874"/>
                <a:gd name="connsiteX6" fmla="*/ 691197 w 1583779"/>
                <a:gd name="connsiteY6" fmla="*/ 520204 h 652874"/>
                <a:gd name="connsiteX7" fmla="*/ 639518 w 1583779"/>
                <a:gd name="connsiteY7" fmla="*/ 618206 h 652874"/>
                <a:gd name="connsiteX8" fmla="*/ 356292 w 1583779"/>
                <a:gd name="connsiteY8" fmla="*/ 492894 h 652874"/>
                <a:gd name="connsiteX9" fmla="*/ 412675 w 1583779"/>
                <a:gd name="connsiteY9" fmla="*/ 383916 h 652874"/>
                <a:gd name="connsiteX10" fmla="*/ 282006 w 1583779"/>
                <a:gd name="connsiteY10" fmla="*/ 440822 h 652874"/>
                <a:gd name="connsiteX11" fmla="*/ -567 w 1583779"/>
                <a:gd name="connsiteY11" fmla="*/ 121335 h 6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3779" h="652874">
                  <a:moveTo>
                    <a:pt x="-436" y="121270"/>
                  </a:moveTo>
                  <a:cubicBezTo>
                    <a:pt x="161921" y="44567"/>
                    <a:pt x="381119" y="3668"/>
                    <a:pt x="532108" y="-187"/>
                  </a:cubicBezTo>
                  <a:cubicBezTo>
                    <a:pt x="570067" y="58614"/>
                    <a:pt x="546677" y="99710"/>
                    <a:pt x="546677" y="99710"/>
                  </a:cubicBezTo>
                  <a:lnTo>
                    <a:pt x="645659" y="16669"/>
                  </a:lnTo>
                  <a:cubicBezTo>
                    <a:pt x="1219821" y="51231"/>
                    <a:pt x="1583213" y="476691"/>
                    <a:pt x="1583213" y="476691"/>
                  </a:cubicBezTo>
                  <a:cubicBezTo>
                    <a:pt x="1230405" y="650220"/>
                    <a:pt x="941887" y="677857"/>
                    <a:pt x="712562" y="634671"/>
                  </a:cubicBezTo>
                  <a:cubicBezTo>
                    <a:pt x="703546" y="588936"/>
                    <a:pt x="691197" y="520204"/>
                    <a:pt x="691197" y="520204"/>
                  </a:cubicBezTo>
                  <a:lnTo>
                    <a:pt x="639518" y="618206"/>
                  </a:lnTo>
                  <a:cubicBezTo>
                    <a:pt x="539203" y="591314"/>
                    <a:pt x="443664" y="549043"/>
                    <a:pt x="356292" y="492894"/>
                  </a:cubicBezTo>
                  <a:cubicBezTo>
                    <a:pt x="383471" y="442129"/>
                    <a:pt x="412675" y="383916"/>
                    <a:pt x="412675" y="383916"/>
                  </a:cubicBezTo>
                  <a:lnTo>
                    <a:pt x="282006" y="440822"/>
                  </a:lnTo>
                  <a:cubicBezTo>
                    <a:pt x="89007" y="292774"/>
                    <a:pt x="-567" y="121335"/>
                    <a:pt x="-567" y="121335"/>
                  </a:cubicBezTo>
                  <a:close/>
                </a:path>
              </a:pathLst>
            </a:custGeom>
            <a:solidFill>
              <a:srgbClr val="62CC95"/>
            </a:solidFill>
            <a:ln w="6531" cap="flat">
              <a:noFill/>
              <a:prstDash val="solid"/>
              <a:miter/>
            </a:ln>
          </p:spPr>
          <p:txBody>
            <a:bodyPr rtlCol="0" anchor="ctr"/>
            <a:lstStyle/>
            <a:p>
              <a:endParaRPr lang="zh-CN" altLang="en-US"/>
            </a:p>
          </p:txBody>
        </p:sp>
        <p:sp>
          <p:nvSpPr>
            <p:cNvPr id="9" name="任意多边形 6">
              <a:extLst>
                <a:ext uri="{FF2B5EF4-FFF2-40B4-BE49-F238E27FC236}">
                  <a16:creationId xmlns:a16="http://schemas.microsoft.com/office/drawing/2014/main" id="{245DEF72-0831-43E6-A0D1-D7A597E52CD5}"/>
                </a:ext>
              </a:extLst>
            </p:cNvPr>
            <p:cNvSpPr/>
            <p:nvPr/>
          </p:nvSpPr>
          <p:spPr>
            <a:xfrm>
              <a:off x="3632750" y="4817210"/>
              <a:ext cx="1583648" cy="531504"/>
            </a:xfrm>
            <a:custGeom>
              <a:avLst/>
              <a:gdLst>
                <a:gd name="connsiteX0" fmla="*/ 712627 w 1583648"/>
                <a:gd name="connsiteY0" fmla="*/ 513235 h 531504"/>
                <a:gd name="connsiteX1" fmla="*/ 691197 w 1583648"/>
                <a:gd name="connsiteY1" fmla="*/ 398769 h 531504"/>
                <a:gd name="connsiteX2" fmla="*/ 639583 w 1583648"/>
                <a:gd name="connsiteY2" fmla="*/ 496771 h 531504"/>
                <a:gd name="connsiteX3" fmla="*/ 356292 w 1583648"/>
                <a:gd name="connsiteY3" fmla="*/ 371459 h 531504"/>
                <a:gd name="connsiteX4" fmla="*/ 412741 w 1583648"/>
                <a:gd name="connsiteY4" fmla="*/ 262481 h 531504"/>
                <a:gd name="connsiteX5" fmla="*/ 282071 w 1583648"/>
                <a:gd name="connsiteY5" fmla="*/ 319387 h 531504"/>
                <a:gd name="connsiteX6" fmla="*/ -567 w 1583648"/>
                <a:gd name="connsiteY6" fmla="*/ -100 h 531504"/>
                <a:gd name="connsiteX7" fmla="*/ 1583082 w 1583648"/>
                <a:gd name="connsiteY7" fmla="*/ 355322 h 531504"/>
                <a:gd name="connsiteX8" fmla="*/ 712497 w 1583648"/>
                <a:gd name="connsiteY8" fmla="*/ 513301 h 53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648" h="531504">
                  <a:moveTo>
                    <a:pt x="712627" y="513235"/>
                  </a:moveTo>
                  <a:cubicBezTo>
                    <a:pt x="703611" y="467501"/>
                    <a:pt x="691197" y="398769"/>
                    <a:pt x="691197" y="398769"/>
                  </a:cubicBezTo>
                  <a:lnTo>
                    <a:pt x="639583" y="496771"/>
                  </a:lnTo>
                  <a:cubicBezTo>
                    <a:pt x="539249" y="469873"/>
                    <a:pt x="443690" y="427601"/>
                    <a:pt x="356292" y="371459"/>
                  </a:cubicBezTo>
                  <a:cubicBezTo>
                    <a:pt x="383536" y="320759"/>
                    <a:pt x="412741" y="262481"/>
                    <a:pt x="412741" y="262481"/>
                  </a:cubicBezTo>
                  <a:lnTo>
                    <a:pt x="282071" y="319387"/>
                  </a:lnTo>
                  <a:cubicBezTo>
                    <a:pt x="88942" y="171273"/>
                    <a:pt x="-567" y="-100"/>
                    <a:pt x="-567" y="-100"/>
                  </a:cubicBezTo>
                  <a:cubicBezTo>
                    <a:pt x="673361" y="-6633"/>
                    <a:pt x="1583082" y="355322"/>
                    <a:pt x="1583082" y="355322"/>
                  </a:cubicBezTo>
                  <a:cubicBezTo>
                    <a:pt x="1230274" y="528851"/>
                    <a:pt x="941756" y="556487"/>
                    <a:pt x="712497" y="513301"/>
                  </a:cubicBezTo>
                  <a:close/>
                </a:path>
              </a:pathLst>
            </a:custGeom>
            <a:solidFill>
              <a:srgbClr val="4FA77B"/>
            </a:solidFill>
            <a:ln w="6531" cap="flat">
              <a:noFill/>
              <a:prstDash val="solid"/>
              <a:miter/>
            </a:ln>
          </p:spPr>
          <p:txBody>
            <a:bodyPr rtlCol="0" anchor="ctr"/>
            <a:lstStyle/>
            <a:p>
              <a:endParaRPr lang="zh-CN" altLang="en-US"/>
            </a:p>
          </p:txBody>
        </p:sp>
        <p:sp>
          <p:nvSpPr>
            <p:cNvPr id="10" name="任意多边形 7">
              <a:extLst>
                <a:ext uri="{FF2B5EF4-FFF2-40B4-BE49-F238E27FC236}">
                  <a16:creationId xmlns:a16="http://schemas.microsoft.com/office/drawing/2014/main" id="{64BF9E6A-CEDC-451F-BCA6-6BD3CE6682DC}"/>
                </a:ext>
              </a:extLst>
            </p:cNvPr>
            <p:cNvSpPr/>
            <p:nvPr/>
          </p:nvSpPr>
          <p:spPr>
            <a:xfrm>
              <a:off x="3704161" y="3619173"/>
              <a:ext cx="1373336" cy="1403406"/>
            </a:xfrm>
            <a:custGeom>
              <a:avLst/>
              <a:gdLst>
                <a:gd name="connsiteX0" fmla="*/ -567 w 1373336"/>
                <a:gd name="connsiteY0" fmla="*/ 875 h 1403406"/>
                <a:gd name="connsiteX1" fmla="*/ 213470 w 1373336"/>
                <a:gd name="connsiteY1" fmla="*/ 625867 h 1403406"/>
                <a:gd name="connsiteX2" fmla="*/ 325454 w 1373336"/>
                <a:gd name="connsiteY2" fmla="*/ 577258 h 1403406"/>
                <a:gd name="connsiteX3" fmla="*/ 303044 w 1373336"/>
                <a:gd name="connsiteY3" fmla="*/ 731905 h 1403406"/>
                <a:gd name="connsiteX4" fmla="*/ 1372770 w 1373336"/>
                <a:gd name="connsiteY4" fmla="*/ 1403219 h 1403406"/>
                <a:gd name="connsiteX5" fmla="*/ 981153 w 1373336"/>
                <a:gd name="connsiteY5" fmla="*/ 407387 h 1403406"/>
                <a:gd name="connsiteX6" fmla="*/ 849765 w 1373336"/>
                <a:gd name="connsiteY6" fmla="*/ 458218 h 1403406"/>
                <a:gd name="connsiteX7" fmla="*/ 917648 w 1373336"/>
                <a:gd name="connsiteY7" fmla="*/ 342771 h 1403406"/>
                <a:gd name="connsiteX8" fmla="*/ 608484 w 1373336"/>
                <a:gd name="connsiteY8" fmla="*/ 131283 h 1403406"/>
                <a:gd name="connsiteX9" fmla="*/ 532369 w 1373336"/>
                <a:gd name="connsiteY9" fmla="*/ 258620 h 1403406"/>
                <a:gd name="connsiteX10" fmla="*/ 507803 w 1373336"/>
                <a:gd name="connsiteY10" fmla="*/ 88162 h 1403406"/>
                <a:gd name="connsiteX11" fmla="*/ -567 w 1373336"/>
                <a:gd name="connsiteY11" fmla="*/ 875 h 14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3336" h="1403406">
                  <a:moveTo>
                    <a:pt x="-567" y="875"/>
                  </a:moveTo>
                  <a:cubicBezTo>
                    <a:pt x="23869" y="216480"/>
                    <a:pt x="121479" y="468018"/>
                    <a:pt x="213470" y="625867"/>
                  </a:cubicBezTo>
                  <a:cubicBezTo>
                    <a:pt x="298405" y="627369"/>
                    <a:pt x="325454" y="577258"/>
                    <a:pt x="325454" y="577258"/>
                  </a:cubicBezTo>
                  <a:lnTo>
                    <a:pt x="303044" y="731905"/>
                  </a:lnTo>
                  <a:cubicBezTo>
                    <a:pt x="704003" y="1300317"/>
                    <a:pt x="1372770" y="1403219"/>
                    <a:pt x="1372770" y="1403219"/>
                  </a:cubicBezTo>
                  <a:cubicBezTo>
                    <a:pt x="1326643" y="929804"/>
                    <a:pt x="1171473" y="615675"/>
                    <a:pt x="981153" y="407387"/>
                  </a:cubicBezTo>
                  <a:cubicBezTo>
                    <a:pt x="928101" y="427380"/>
                    <a:pt x="849765" y="458218"/>
                    <a:pt x="849765" y="458218"/>
                  </a:cubicBezTo>
                  <a:lnTo>
                    <a:pt x="917648" y="342771"/>
                  </a:lnTo>
                  <a:cubicBezTo>
                    <a:pt x="826153" y="256712"/>
                    <a:pt x="721853" y="185367"/>
                    <a:pt x="608484" y="131283"/>
                  </a:cubicBezTo>
                  <a:cubicBezTo>
                    <a:pt x="573660" y="191522"/>
                    <a:pt x="532369" y="258620"/>
                    <a:pt x="532369" y="258620"/>
                  </a:cubicBezTo>
                  <a:lnTo>
                    <a:pt x="507803" y="88162"/>
                  </a:lnTo>
                  <a:cubicBezTo>
                    <a:pt x="232678" y="-16374"/>
                    <a:pt x="-567" y="875"/>
                    <a:pt x="-567" y="875"/>
                  </a:cubicBezTo>
                  <a:close/>
                </a:path>
              </a:pathLst>
            </a:custGeom>
            <a:solidFill>
              <a:srgbClr val="4FA77B"/>
            </a:solidFill>
            <a:ln w="6531" cap="flat">
              <a:noFill/>
              <a:prstDash val="solid"/>
              <a:miter/>
            </a:ln>
          </p:spPr>
          <p:txBody>
            <a:bodyPr rtlCol="0" anchor="ctr"/>
            <a:lstStyle/>
            <a:p>
              <a:endParaRPr lang="zh-CN" altLang="en-US"/>
            </a:p>
          </p:txBody>
        </p:sp>
        <p:sp>
          <p:nvSpPr>
            <p:cNvPr id="11" name="任意多边形 8">
              <a:extLst>
                <a:ext uri="{FF2B5EF4-FFF2-40B4-BE49-F238E27FC236}">
                  <a16:creationId xmlns:a16="http://schemas.microsoft.com/office/drawing/2014/main" id="{2D68AE2A-7B3A-44C1-9DF5-18582647E7D8}"/>
                </a:ext>
              </a:extLst>
            </p:cNvPr>
            <p:cNvSpPr/>
            <p:nvPr/>
          </p:nvSpPr>
          <p:spPr>
            <a:xfrm>
              <a:off x="3704161" y="3619183"/>
              <a:ext cx="1373336" cy="1403396"/>
            </a:xfrm>
            <a:custGeom>
              <a:avLst/>
              <a:gdLst>
                <a:gd name="connsiteX0" fmla="*/ 981153 w 1373336"/>
                <a:gd name="connsiteY0" fmla="*/ 407377 h 1403396"/>
                <a:gd name="connsiteX1" fmla="*/ 849830 w 1373336"/>
                <a:gd name="connsiteY1" fmla="*/ 458208 h 1403396"/>
                <a:gd name="connsiteX2" fmla="*/ 917648 w 1373336"/>
                <a:gd name="connsiteY2" fmla="*/ 342827 h 1403396"/>
                <a:gd name="connsiteX3" fmla="*/ 608549 w 1373336"/>
                <a:gd name="connsiteY3" fmla="*/ 131273 h 1403396"/>
                <a:gd name="connsiteX4" fmla="*/ 532369 w 1373336"/>
                <a:gd name="connsiteY4" fmla="*/ 258610 h 1403396"/>
                <a:gd name="connsiteX5" fmla="*/ 507868 w 1373336"/>
                <a:gd name="connsiteY5" fmla="*/ 88217 h 1403396"/>
                <a:gd name="connsiteX6" fmla="*/ -567 w 1373336"/>
                <a:gd name="connsiteY6" fmla="*/ 865 h 1403396"/>
                <a:gd name="connsiteX7" fmla="*/ 1372770 w 1373336"/>
                <a:gd name="connsiteY7" fmla="*/ 1403209 h 1403396"/>
                <a:gd name="connsiteX8" fmla="*/ 981153 w 1373336"/>
                <a:gd name="connsiteY8" fmla="*/ 407377 h 140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336" h="1403396">
                  <a:moveTo>
                    <a:pt x="981153" y="407377"/>
                  </a:moveTo>
                  <a:cubicBezTo>
                    <a:pt x="928167" y="427370"/>
                    <a:pt x="849830" y="458208"/>
                    <a:pt x="849830" y="458208"/>
                  </a:cubicBezTo>
                  <a:lnTo>
                    <a:pt x="917648" y="342827"/>
                  </a:lnTo>
                  <a:cubicBezTo>
                    <a:pt x="826172" y="256748"/>
                    <a:pt x="721905" y="185383"/>
                    <a:pt x="608549" y="131273"/>
                  </a:cubicBezTo>
                  <a:cubicBezTo>
                    <a:pt x="573726" y="191577"/>
                    <a:pt x="532369" y="258610"/>
                    <a:pt x="532369" y="258610"/>
                  </a:cubicBezTo>
                  <a:lnTo>
                    <a:pt x="507868" y="88217"/>
                  </a:lnTo>
                  <a:cubicBezTo>
                    <a:pt x="232678" y="-16318"/>
                    <a:pt x="-567" y="865"/>
                    <a:pt x="-567" y="865"/>
                  </a:cubicBezTo>
                  <a:cubicBezTo>
                    <a:pt x="421822" y="698182"/>
                    <a:pt x="1372770" y="1403209"/>
                    <a:pt x="1372770" y="1403209"/>
                  </a:cubicBezTo>
                  <a:cubicBezTo>
                    <a:pt x="1326643" y="929794"/>
                    <a:pt x="1171473" y="615730"/>
                    <a:pt x="981153" y="407377"/>
                  </a:cubicBezTo>
                  <a:close/>
                </a:path>
              </a:pathLst>
            </a:custGeom>
            <a:solidFill>
              <a:srgbClr val="62CC95"/>
            </a:solidFill>
            <a:ln w="6531" cap="flat">
              <a:noFill/>
              <a:prstDash val="solid"/>
              <a:miter/>
            </a:ln>
          </p:spPr>
          <p:txBody>
            <a:bodyPr rtlCol="0" anchor="ctr"/>
            <a:lstStyle/>
            <a:p>
              <a:endParaRPr lang="zh-CN" altLang="en-US"/>
            </a:p>
          </p:txBody>
        </p:sp>
        <p:sp>
          <p:nvSpPr>
            <p:cNvPr id="12" name="任意多边形 9">
              <a:extLst>
                <a:ext uri="{FF2B5EF4-FFF2-40B4-BE49-F238E27FC236}">
                  <a16:creationId xmlns:a16="http://schemas.microsoft.com/office/drawing/2014/main" id="{709140ED-BE53-46FF-80A0-3C285B80C481}"/>
                </a:ext>
              </a:extLst>
            </p:cNvPr>
            <p:cNvSpPr/>
            <p:nvPr/>
          </p:nvSpPr>
          <p:spPr>
            <a:xfrm>
              <a:off x="7287610" y="4265088"/>
              <a:ext cx="638305" cy="934090"/>
            </a:xfrm>
            <a:custGeom>
              <a:avLst/>
              <a:gdLst>
                <a:gd name="connsiteX0" fmla="*/ 616681 w 638305"/>
                <a:gd name="connsiteY0" fmla="*/ 9 h 934090"/>
                <a:gd name="connsiteX1" fmla="*/ 293992 w 638305"/>
                <a:gd name="connsiteY1" fmla="*/ 194315 h 934090"/>
                <a:gd name="connsiteX2" fmla="*/ 334566 w 638305"/>
                <a:gd name="connsiteY2" fmla="*/ 250960 h 934090"/>
                <a:gd name="connsiteX3" fmla="*/ 245710 w 638305"/>
                <a:gd name="connsiteY3" fmla="*/ 257036 h 934090"/>
                <a:gd name="connsiteX4" fmla="*/ -79 w 638305"/>
                <a:gd name="connsiteY4" fmla="*/ 933904 h 934090"/>
                <a:gd name="connsiteX5" fmla="*/ 507964 w 638305"/>
                <a:gd name="connsiteY5" fmla="*/ 596058 h 934090"/>
                <a:gd name="connsiteX6" fmla="*/ 463863 w 638305"/>
                <a:gd name="connsiteY6" fmla="*/ 528894 h 934090"/>
                <a:gd name="connsiteX7" fmla="*/ 536384 w 638305"/>
                <a:gd name="connsiteY7" fmla="*/ 552872 h 934090"/>
                <a:gd name="connsiteX8" fmla="*/ 617139 w 638305"/>
                <a:gd name="connsiteY8" fmla="*/ 355169 h 934090"/>
                <a:gd name="connsiteX9" fmla="*/ 537038 w 638305"/>
                <a:gd name="connsiteY9" fmla="*/ 327990 h 934090"/>
                <a:gd name="connsiteX10" fmla="*/ 629095 w 638305"/>
                <a:gd name="connsiteY10" fmla="*/ 293819 h 934090"/>
                <a:gd name="connsiteX11" fmla="*/ 616681 w 638305"/>
                <a:gd name="connsiteY11" fmla="*/ -187 h 93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8305" h="934090">
                  <a:moveTo>
                    <a:pt x="616681" y="9"/>
                  </a:moveTo>
                  <a:cubicBezTo>
                    <a:pt x="499078" y="39210"/>
                    <a:pt x="370957" y="124145"/>
                    <a:pt x="293992" y="194315"/>
                  </a:cubicBezTo>
                  <a:cubicBezTo>
                    <a:pt x="303336" y="241748"/>
                    <a:pt x="334566" y="250960"/>
                    <a:pt x="334566" y="250960"/>
                  </a:cubicBezTo>
                  <a:lnTo>
                    <a:pt x="245710" y="257036"/>
                  </a:lnTo>
                  <a:cubicBezTo>
                    <a:pt x="-23012" y="548756"/>
                    <a:pt x="-79" y="933904"/>
                    <a:pt x="-79" y="933904"/>
                  </a:cubicBezTo>
                  <a:cubicBezTo>
                    <a:pt x="258255" y="851321"/>
                    <a:pt x="414731" y="727185"/>
                    <a:pt x="507964" y="596058"/>
                  </a:cubicBezTo>
                  <a:cubicBezTo>
                    <a:pt x="490520" y="568879"/>
                    <a:pt x="463863" y="528894"/>
                    <a:pt x="463863" y="528894"/>
                  </a:cubicBezTo>
                  <a:lnTo>
                    <a:pt x="536384" y="552872"/>
                  </a:lnTo>
                  <a:cubicBezTo>
                    <a:pt x="573364" y="491549"/>
                    <a:pt x="600609" y="424855"/>
                    <a:pt x="617139" y="355169"/>
                  </a:cubicBezTo>
                  <a:cubicBezTo>
                    <a:pt x="579375" y="342951"/>
                    <a:pt x="537038" y="327990"/>
                    <a:pt x="537038" y="327990"/>
                  </a:cubicBezTo>
                  <a:lnTo>
                    <a:pt x="629095" y="293819"/>
                  </a:lnTo>
                  <a:cubicBezTo>
                    <a:pt x="654183" y="128000"/>
                    <a:pt x="616681" y="-187"/>
                    <a:pt x="616681" y="-187"/>
                  </a:cubicBezTo>
                  <a:close/>
                </a:path>
              </a:pathLst>
            </a:custGeom>
            <a:solidFill>
              <a:srgbClr val="62CC95"/>
            </a:solidFill>
            <a:ln w="6531" cap="flat">
              <a:noFill/>
              <a:prstDash val="solid"/>
              <a:miter/>
            </a:ln>
          </p:spPr>
          <p:txBody>
            <a:bodyPr rtlCol="0" anchor="ctr"/>
            <a:lstStyle/>
            <a:p>
              <a:endParaRPr lang="zh-CN" altLang="en-US"/>
            </a:p>
          </p:txBody>
        </p:sp>
        <p:sp>
          <p:nvSpPr>
            <p:cNvPr id="13" name="任意多边形 10">
              <a:extLst>
                <a:ext uri="{FF2B5EF4-FFF2-40B4-BE49-F238E27FC236}">
                  <a16:creationId xmlns:a16="http://schemas.microsoft.com/office/drawing/2014/main" id="{CD4B9BF4-1534-4BA5-8961-EE61877E72E0}"/>
                </a:ext>
              </a:extLst>
            </p:cNvPr>
            <p:cNvSpPr/>
            <p:nvPr/>
          </p:nvSpPr>
          <p:spPr>
            <a:xfrm>
              <a:off x="7288294" y="4265154"/>
              <a:ext cx="637818" cy="933894"/>
            </a:xfrm>
            <a:custGeom>
              <a:avLst/>
              <a:gdLst>
                <a:gd name="connsiteX0" fmla="*/ 507476 w 637818"/>
                <a:gd name="connsiteY0" fmla="*/ 595992 h 933894"/>
                <a:gd name="connsiteX1" fmla="*/ 463375 w 637818"/>
                <a:gd name="connsiteY1" fmla="*/ 528894 h 933894"/>
                <a:gd name="connsiteX2" fmla="*/ 535897 w 637818"/>
                <a:gd name="connsiteY2" fmla="*/ 552806 h 933894"/>
                <a:gd name="connsiteX3" fmla="*/ 616650 w 637818"/>
                <a:gd name="connsiteY3" fmla="*/ 355103 h 933894"/>
                <a:gd name="connsiteX4" fmla="*/ 536550 w 637818"/>
                <a:gd name="connsiteY4" fmla="*/ 327990 h 933894"/>
                <a:gd name="connsiteX5" fmla="*/ 628607 w 637818"/>
                <a:gd name="connsiteY5" fmla="*/ 293819 h 933894"/>
                <a:gd name="connsiteX6" fmla="*/ 616193 w 637818"/>
                <a:gd name="connsiteY6" fmla="*/ -187 h 933894"/>
                <a:gd name="connsiteX7" fmla="*/ -567 w 637818"/>
                <a:gd name="connsiteY7" fmla="*/ 933708 h 933894"/>
                <a:gd name="connsiteX8" fmla="*/ 507476 w 637818"/>
                <a:gd name="connsiteY8" fmla="*/ 595862 h 93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818" h="933894">
                  <a:moveTo>
                    <a:pt x="507476" y="595992"/>
                  </a:moveTo>
                  <a:cubicBezTo>
                    <a:pt x="489966" y="568813"/>
                    <a:pt x="463375" y="528894"/>
                    <a:pt x="463375" y="528894"/>
                  </a:cubicBezTo>
                  <a:lnTo>
                    <a:pt x="535897" y="552806"/>
                  </a:lnTo>
                  <a:cubicBezTo>
                    <a:pt x="572876" y="491490"/>
                    <a:pt x="600121" y="424789"/>
                    <a:pt x="616650" y="355103"/>
                  </a:cubicBezTo>
                  <a:cubicBezTo>
                    <a:pt x="578887" y="342951"/>
                    <a:pt x="536550" y="327990"/>
                    <a:pt x="536550" y="327990"/>
                  </a:cubicBezTo>
                  <a:lnTo>
                    <a:pt x="628607" y="293819"/>
                  </a:lnTo>
                  <a:cubicBezTo>
                    <a:pt x="653695" y="127869"/>
                    <a:pt x="616193" y="-187"/>
                    <a:pt x="616193" y="-187"/>
                  </a:cubicBezTo>
                  <a:cubicBezTo>
                    <a:pt x="278412" y="318973"/>
                    <a:pt x="-567" y="933708"/>
                    <a:pt x="-567" y="933708"/>
                  </a:cubicBezTo>
                  <a:cubicBezTo>
                    <a:pt x="257767" y="851125"/>
                    <a:pt x="414243" y="726924"/>
                    <a:pt x="507476" y="595862"/>
                  </a:cubicBezTo>
                  <a:close/>
                </a:path>
              </a:pathLst>
            </a:custGeom>
            <a:solidFill>
              <a:srgbClr val="4FA77B"/>
            </a:solidFill>
            <a:ln w="6531" cap="flat">
              <a:noFill/>
              <a:prstDash val="solid"/>
              <a:miter/>
            </a:ln>
          </p:spPr>
          <p:txBody>
            <a:bodyPr rtlCol="0" anchor="ctr"/>
            <a:lstStyle/>
            <a:p>
              <a:endParaRPr lang="zh-CN" altLang="en-US"/>
            </a:p>
          </p:txBody>
        </p:sp>
        <p:sp>
          <p:nvSpPr>
            <p:cNvPr id="14" name="任意多边形 11">
              <a:extLst>
                <a:ext uri="{FF2B5EF4-FFF2-40B4-BE49-F238E27FC236}">
                  <a16:creationId xmlns:a16="http://schemas.microsoft.com/office/drawing/2014/main" id="{30C4569D-2DE6-4BD9-B3EB-481C2E448360}"/>
                </a:ext>
              </a:extLst>
            </p:cNvPr>
            <p:cNvSpPr/>
            <p:nvPr/>
          </p:nvSpPr>
          <p:spPr>
            <a:xfrm>
              <a:off x="7299923" y="5034529"/>
              <a:ext cx="894955" cy="412976"/>
            </a:xfrm>
            <a:custGeom>
              <a:avLst/>
              <a:gdLst>
                <a:gd name="connsiteX0" fmla="*/ 894388 w 894955"/>
                <a:gd name="connsiteY0" fmla="*/ 36146 h 412976"/>
                <a:gd name="connsiteX1" fmla="*/ 576600 w 894955"/>
                <a:gd name="connsiteY1" fmla="*/ 2760 h 412976"/>
                <a:gd name="connsiteX2" fmla="*/ 575098 w 894955"/>
                <a:gd name="connsiteY2" fmla="*/ 61561 h 412976"/>
                <a:gd name="connsiteX3" fmla="*/ 511788 w 894955"/>
                <a:gd name="connsiteY3" fmla="*/ 20204 h 412976"/>
                <a:gd name="connsiteX4" fmla="*/ -567 w 894955"/>
                <a:gd name="connsiteY4" fmla="*/ 352823 h 412976"/>
                <a:gd name="connsiteX5" fmla="*/ 516100 w 894955"/>
                <a:gd name="connsiteY5" fmla="*/ 383792 h 412976"/>
                <a:gd name="connsiteX6" fmla="*/ 520543 w 894955"/>
                <a:gd name="connsiteY6" fmla="*/ 315844 h 412976"/>
                <a:gd name="connsiteX7" fmla="*/ 557392 w 894955"/>
                <a:gd name="connsiteY7" fmla="*/ 369092 h 412976"/>
                <a:gd name="connsiteX8" fmla="*/ 713150 w 894955"/>
                <a:gd name="connsiteY8" fmla="*/ 276577 h 412976"/>
                <a:gd name="connsiteX9" fmla="*/ 672773 w 894955"/>
                <a:gd name="connsiteY9" fmla="*/ 217188 h 412976"/>
                <a:gd name="connsiteX10" fmla="*/ 752547 w 894955"/>
                <a:gd name="connsiteY10" fmla="*/ 241166 h 412976"/>
                <a:gd name="connsiteX11" fmla="*/ 894388 w 894955"/>
                <a:gd name="connsiteY11" fmla="*/ 36146 h 41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955" h="412976">
                  <a:moveTo>
                    <a:pt x="894388" y="36146"/>
                  </a:moveTo>
                  <a:cubicBezTo>
                    <a:pt x="794753" y="2890"/>
                    <a:pt x="664540" y="-5473"/>
                    <a:pt x="576600" y="2760"/>
                  </a:cubicBezTo>
                  <a:cubicBezTo>
                    <a:pt x="558633" y="39609"/>
                    <a:pt x="575098" y="61561"/>
                    <a:pt x="575098" y="61561"/>
                  </a:cubicBezTo>
                  <a:lnTo>
                    <a:pt x="511788" y="20204"/>
                  </a:lnTo>
                  <a:cubicBezTo>
                    <a:pt x="180737" y="80377"/>
                    <a:pt x="-567" y="352823"/>
                    <a:pt x="-567" y="352823"/>
                  </a:cubicBezTo>
                  <a:cubicBezTo>
                    <a:pt x="216540" y="429003"/>
                    <a:pt x="385954" y="424692"/>
                    <a:pt x="516100" y="383792"/>
                  </a:cubicBezTo>
                  <a:cubicBezTo>
                    <a:pt x="518126" y="356482"/>
                    <a:pt x="520543" y="315844"/>
                    <a:pt x="520543" y="315844"/>
                  </a:cubicBezTo>
                  <a:lnTo>
                    <a:pt x="557392" y="369092"/>
                  </a:lnTo>
                  <a:cubicBezTo>
                    <a:pt x="613776" y="346492"/>
                    <a:pt x="666305" y="315282"/>
                    <a:pt x="713150" y="276577"/>
                  </a:cubicBezTo>
                  <a:cubicBezTo>
                    <a:pt x="693549" y="249006"/>
                    <a:pt x="672773" y="217188"/>
                    <a:pt x="672773" y="217188"/>
                  </a:cubicBezTo>
                  <a:lnTo>
                    <a:pt x="752547" y="241166"/>
                  </a:lnTo>
                  <a:cubicBezTo>
                    <a:pt x="812916" y="182848"/>
                    <a:pt x="861068" y="113176"/>
                    <a:pt x="894388" y="36146"/>
                  </a:cubicBezTo>
                  <a:close/>
                </a:path>
              </a:pathLst>
            </a:custGeom>
            <a:solidFill>
              <a:srgbClr val="62CC95"/>
            </a:solidFill>
            <a:ln w="6531" cap="flat">
              <a:noFill/>
              <a:prstDash val="solid"/>
              <a:miter/>
            </a:ln>
          </p:spPr>
          <p:txBody>
            <a:bodyPr rtlCol="0" anchor="ctr"/>
            <a:lstStyle/>
            <a:p>
              <a:endParaRPr lang="zh-CN" altLang="en-US"/>
            </a:p>
          </p:txBody>
        </p:sp>
        <p:sp>
          <p:nvSpPr>
            <p:cNvPr id="15" name="任意多边形 12">
              <a:extLst>
                <a:ext uri="{FF2B5EF4-FFF2-40B4-BE49-F238E27FC236}">
                  <a16:creationId xmlns:a16="http://schemas.microsoft.com/office/drawing/2014/main" id="{A2D6FFDD-D46D-441D-BDE5-6BB4780EDAEC}"/>
                </a:ext>
              </a:extLst>
            </p:cNvPr>
            <p:cNvSpPr/>
            <p:nvPr/>
          </p:nvSpPr>
          <p:spPr>
            <a:xfrm>
              <a:off x="7299792" y="5070862"/>
              <a:ext cx="895085" cy="376916"/>
            </a:xfrm>
            <a:custGeom>
              <a:avLst/>
              <a:gdLst>
                <a:gd name="connsiteX0" fmla="*/ 515970 w 895085"/>
                <a:gd name="connsiteY0" fmla="*/ 347786 h 376916"/>
                <a:gd name="connsiteX1" fmla="*/ 520412 w 895085"/>
                <a:gd name="connsiteY1" fmla="*/ 279773 h 376916"/>
                <a:gd name="connsiteX2" fmla="*/ 557196 w 895085"/>
                <a:gd name="connsiteY2" fmla="*/ 333020 h 376916"/>
                <a:gd name="connsiteX3" fmla="*/ 712954 w 895085"/>
                <a:gd name="connsiteY3" fmla="*/ 240506 h 376916"/>
                <a:gd name="connsiteX4" fmla="*/ 672643 w 895085"/>
                <a:gd name="connsiteY4" fmla="*/ 181117 h 376916"/>
                <a:gd name="connsiteX5" fmla="*/ 752416 w 895085"/>
                <a:gd name="connsiteY5" fmla="*/ 205095 h 376916"/>
                <a:gd name="connsiteX6" fmla="*/ 894519 w 895085"/>
                <a:gd name="connsiteY6" fmla="*/ -187 h 376916"/>
                <a:gd name="connsiteX7" fmla="*/ -567 w 895085"/>
                <a:gd name="connsiteY7" fmla="*/ 316752 h 376916"/>
                <a:gd name="connsiteX8" fmla="*/ 516100 w 895085"/>
                <a:gd name="connsiteY8" fmla="*/ 347786 h 37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085" h="376916">
                  <a:moveTo>
                    <a:pt x="515970" y="347786"/>
                  </a:moveTo>
                  <a:cubicBezTo>
                    <a:pt x="517995" y="320411"/>
                    <a:pt x="520412" y="279773"/>
                    <a:pt x="520412" y="279773"/>
                  </a:cubicBezTo>
                  <a:lnTo>
                    <a:pt x="557196" y="333020"/>
                  </a:lnTo>
                  <a:cubicBezTo>
                    <a:pt x="613580" y="310434"/>
                    <a:pt x="666109" y="279223"/>
                    <a:pt x="712954" y="240506"/>
                  </a:cubicBezTo>
                  <a:cubicBezTo>
                    <a:pt x="693353" y="212935"/>
                    <a:pt x="672643" y="181117"/>
                    <a:pt x="672643" y="181117"/>
                  </a:cubicBezTo>
                  <a:lnTo>
                    <a:pt x="752416" y="205095"/>
                  </a:lnTo>
                  <a:cubicBezTo>
                    <a:pt x="812851" y="146725"/>
                    <a:pt x="861199" y="76954"/>
                    <a:pt x="894519" y="-187"/>
                  </a:cubicBezTo>
                  <a:cubicBezTo>
                    <a:pt x="502511" y="43195"/>
                    <a:pt x="-567" y="316752"/>
                    <a:pt x="-567" y="316752"/>
                  </a:cubicBezTo>
                  <a:cubicBezTo>
                    <a:pt x="216540" y="392932"/>
                    <a:pt x="385954" y="388620"/>
                    <a:pt x="516100" y="347786"/>
                  </a:cubicBezTo>
                  <a:close/>
                </a:path>
              </a:pathLst>
            </a:custGeom>
            <a:solidFill>
              <a:srgbClr val="4FA77B"/>
            </a:solidFill>
            <a:ln w="6531" cap="flat">
              <a:noFill/>
              <a:prstDash val="solid"/>
              <a:miter/>
            </a:ln>
          </p:spPr>
          <p:txBody>
            <a:bodyPr rtlCol="0" anchor="ctr"/>
            <a:lstStyle/>
            <a:p>
              <a:endParaRPr lang="zh-CN" altLang="en-US"/>
            </a:p>
          </p:txBody>
        </p:sp>
        <p:sp>
          <p:nvSpPr>
            <p:cNvPr id="16" name="任意多边形 13">
              <a:extLst>
                <a:ext uri="{FF2B5EF4-FFF2-40B4-BE49-F238E27FC236}">
                  <a16:creationId xmlns:a16="http://schemas.microsoft.com/office/drawing/2014/main" id="{510737FB-4CFB-45CD-B3C1-0EABB551C9C3}"/>
                </a:ext>
              </a:extLst>
            </p:cNvPr>
            <p:cNvSpPr/>
            <p:nvPr/>
          </p:nvSpPr>
          <p:spPr>
            <a:xfrm>
              <a:off x="5812403" y="1090017"/>
              <a:ext cx="2531960" cy="4381739"/>
            </a:xfrm>
            <a:custGeom>
              <a:avLst/>
              <a:gdLst>
                <a:gd name="connsiteX0" fmla="*/ 460675 w 2531960"/>
                <a:gd name="connsiteY0" fmla="*/ 1425417 h 4381739"/>
                <a:gd name="connsiteX1" fmla="*/ 106365 w 2531960"/>
                <a:gd name="connsiteY1" fmla="*/ 1359102 h 4381739"/>
                <a:gd name="connsiteX2" fmla="*/ 1110 w 2531960"/>
                <a:gd name="connsiteY2" fmla="*/ 1215366 h 4381739"/>
                <a:gd name="connsiteX3" fmla="*/ 1296699 w 2531960"/>
                <a:gd name="connsiteY3" fmla="*/ -187 h 4381739"/>
                <a:gd name="connsiteX4" fmla="*/ 2199167 w 2531960"/>
                <a:gd name="connsiteY4" fmla="*/ 320280 h 4381739"/>
                <a:gd name="connsiteX5" fmla="*/ 2531394 w 2531960"/>
                <a:gd name="connsiteY5" fmla="*/ 1187794 h 4381739"/>
                <a:gd name="connsiteX6" fmla="*/ 2415098 w 2531960"/>
                <a:gd name="connsiteY6" fmla="*/ 1729289 h 4381739"/>
                <a:gd name="connsiteX7" fmla="*/ 1883600 w 2531960"/>
                <a:gd name="connsiteY7" fmla="*/ 2342652 h 4381739"/>
                <a:gd name="connsiteX8" fmla="*/ 1534778 w 2531960"/>
                <a:gd name="connsiteY8" fmla="*/ 2707285 h 4381739"/>
                <a:gd name="connsiteX9" fmla="*/ 1473886 w 2531960"/>
                <a:gd name="connsiteY9" fmla="*/ 3060942 h 4381739"/>
                <a:gd name="connsiteX10" fmla="*/ 1473886 w 2531960"/>
                <a:gd name="connsiteY10" fmla="*/ 3099620 h 4381739"/>
                <a:gd name="connsiteX11" fmla="*/ 1340996 w 2531960"/>
                <a:gd name="connsiteY11" fmla="*/ 3232249 h 4381739"/>
                <a:gd name="connsiteX12" fmla="*/ 1008833 w 2531960"/>
                <a:gd name="connsiteY12" fmla="*/ 3232249 h 4381739"/>
                <a:gd name="connsiteX13" fmla="*/ 881431 w 2531960"/>
                <a:gd name="connsiteY13" fmla="*/ 3099620 h 4381739"/>
                <a:gd name="connsiteX14" fmla="*/ 881431 w 2531960"/>
                <a:gd name="connsiteY14" fmla="*/ 3099620 h 4381739"/>
                <a:gd name="connsiteX15" fmla="*/ 953299 w 2531960"/>
                <a:gd name="connsiteY15" fmla="*/ 2452806 h 4381739"/>
                <a:gd name="connsiteX16" fmla="*/ 1313163 w 2531960"/>
                <a:gd name="connsiteY16" fmla="*/ 2027346 h 4381739"/>
                <a:gd name="connsiteX17" fmla="*/ 1700728 w 2531960"/>
                <a:gd name="connsiteY17" fmla="*/ 1612928 h 4381739"/>
                <a:gd name="connsiteX18" fmla="*/ 1811797 w 2531960"/>
                <a:gd name="connsiteY18" fmla="*/ 1176426 h 4381739"/>
                <a:gd name="connsiteX19" fmla="*/ 1662312 w 2531960"/>
                <a:gd name="connsiteY19" fmla="*/ 717777 h 4381739"/>
                <a:gd name="connsiteX20" fmla="*/ 1252598 w 2531960"/>
                <a:gd name="connsiteY20" fmla="*/ 563064 h 4381739"/>
                <a:gd name="connsiteX21" fmla="*/ 610357 w 2531960"/>
                <a:gd name="connsiteY21" fmla="*/ 1314413 h 4381739"/>
                <a:gd name="connsiteX22" fmla="*/ 460871 w 2531960"/>
                <a:gd name="connsiteY22" fmla="*/ 1424960 h 4381739"/>
                <a:gd name="connsiteX23" fmla="*/ 953430 w 2531960"/>
                <a:gd name="connsiteY23" fmla="*/ 3602436 h 4381739"/>
                <a:gd name="connsiteX24" fmla="*/ 1396334 w 2531960"/>
                <a:gd name="connsiteY24" fmla="*/ 3602436 h 4381739"/>
                <a:gd name="connsiteX25" fmla="*/ 1529225 w 2531960"/>
                <a:gd name="connsiteY25" fmla="*/ 3735065 h 4381739"/>
                <a:gd name="connsiteX26" fmla="*/ 1529225 w 2531960"/>
                <a:gd name="connsiteY26" fmla="*/ 4248923 h 4381739"/>
                <a:gd name="connsiteX27" fmla="*/ 1396334 w 2531960"/>
                <a:gd name="connsiteY27" fmla="*/ 4381552 h 4381739"/>
                <a:gd name="connsiteX28" fmla="*/ 953430 w 2531960"/>
                <a:gd name="connsiteY28" fmla="*/ 4381552 h 4381739"/>
                <a:gd name="connsiteX29" fmla="*/ 826092 w 2531960"/>
                <a:gd name="connsiteY29" fmla="*/ 4248923 h 4381739"/>
                <a:gd name="connsiteX30" fmla="*/ 826092 w 2531960"/>
                <a:gd name="connsiteY30" fmla="*/ 3735065 h 4381739"/>
                <a:gd name="connsiteX31" fmla="*/ 953430 w 2531960"/>
                <a:gd name="connsiteY31" fmla="*/ 3602436 h 438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31960" h="4381739">
                  <a:moveTo>
                    <a:pt x="460675" y="1425417"/>
                  </a:moveTo>
                  <a:lnTo>
                    <a:pt x="106365" y="1359102"/>
                  </a:lnTo>
                  <a:cubicBezTo>
                    <a:pt x="34497" y="1342507"/>
                    <a:pt x="-9931" y="1281746"/>
                    <a:pt x="1110" y="1215366"/>
                  </a:cubicBezTo>
                  <a:cubicBezTo>
                    <a:pt x="106365" y="403190"/>
                    <a:pt x="538162" y="-187"/>
                    <a:pt x="1296699" y="-187"/>
                  </a:cubicBezTo>
                  <a:cubicBezTo>
                    <a:pt x="1673223" y="-187"/>
                    <a:pt x="1977682" y="104806"/>
                    <a:pt x="2199167" y="320280"/>
                  </a:cubicBezTo>
                  <a:cubicBezTo>
                    <a:pt x="2420652" y="535754"/>
                    <a:pt x="2531394" y="823357"/>
                    <a:pt x="2531394" y="1187794"/>
                  </a:cubicBezTo>
                  <a:cubicBezTo>
                    <a:pt x="2531394" y="1364590"/>
                    <a:pt x="2492650" y="1547135"/>
                    <a:pt x="2415098" y="1729289"/>
                  </a:cubicBezTo>
                  <a:cubicBezTo>
                    <a:pt x="2337611" y="1906085"/>
                    <a:pt x="2160424" y="2110537"/>
                    <a:pt x="1883600" y="2342652"/>
                  </a:cubicBezTo>
                  <a:cubicBezTo>
                    <a:pt x="1689817" y="2497364"/>
                    <a:pt x="1573522" y="2618906"/>
                    <a:pt x="1534778" y="2707285"/>
                  </a:cubicBezTo>
                  <a:cubicBezTo>
                    <a:pt x="1490482" y="2795748"/>
                    <a:pt x="1473886" y="2917270"/>
                    <a:pt x="1473886" y="3060942"/>
                  </a:cubicBezTo>
                  <a:lnTo>
                    <a:pt x="1473886" y="3099620"/>
                  </a:lnTo>
                  <a:cubicBezTo>
                    <a:pt x="1472841" y="3172527"/>
                    <a:pt x="1413909" y="3231334"/>
                    <a:pt x="1340996" y="3232249"/>
                  </a:cubicBezTo>
                  <a:lnTo>
                    <a:pt x="1008833" y="3232249"/>
                  </a:lnTo>
                  <a:cubicBezTo>
                    <a:pt x="936965" y="3232249"/>
                    <a:pt x="881431" y="3171488"/>
                    <a:pt x="881431" y="3099620"/>
                  </a:cubicBezTo>
                  <a:lnTo>
                    <a:pt x="881431" y="3099620"/>
                  </a:lnTo>
                  <a:cubicBezTo>
                    <a:pt x="881431" y="2790194"/>
                    <a:pt x="903579" y="2574720"/>
                    <a:pt x="953299" y="2452806"/>
                  </a:cubicBezTo>
                  <a:cubicBezTo>
                    <a:pt x="1003018" y="2330891"/>
                    <a:pt x="1119380" y="2187612"/>
                    <a:pt x="1313163" y="2027346"/>
                  </a:cubicBezTo>
                  <a:cubicBezTo>
                    <a:pt x="1501457" y="1861592"/>
                    <a:pt x="1628795" y="1723474"/>
                    <a:pt x="1700728" y="1612928"/>
                  </a:cubicBezTo>
                  <a:cubicBezTo>
                    <a:pt x="1772597" y="1496893"/>
                    <a:pt x="1811797" y="1347734"/>
                    <a:pt x="1811797" y="1176426"/>
                  </a:cubicBezTo>
                  <a:cubicBezTo>
                    <a:pt x="1811797" y="971994"/>
                    <a:pt x="1762012" y="817085"/>
                    <a:pt x="1662312" y="717777"/>
                  </a:cubicBezTo>
                  <a:cubicBezTo>
                    <a:pt x="1562676" y="612849"/>
                    <a:pt x="1424232" y="563064"/>
                    <a:pt x="1252598" y="563064"/>
                  </a:cubicBezTo>
                  <a:cubicBezTo>
                    <a:pt x="881627" y="563064"/>
                    <a:pt x="671118" y="811728"/>
                    <a:pt x="610357" y="1314413"/>
                  </a:cubicBezTo>
                  <a:cubicBezTo>
                    <a:pt x="604804" y="1386281"/>
                    <a:pt x="532870" y="1441489"/>
                    <a:pt x="460871" y="1424960"/>
                  </a:cubicBezTo>
                  <a:close/>
                  <a:moveTo>
                    <a:pt x="953430" y="3602436"/>
                  </a:moveTo>
                  <a:lnTo>
                    <a:pt x="1396334" y="3602436"/>
                  </a:lnTo>
                  <a:cubicBezTo>
                    <a:pt x="1469248" y="3603350"/>
                    <a:pt x="1528179" y="3662158"/>
                    <a:pt x="1529225" y="3735065"/>
                  </a:cubicBezTo>
                  <a:lnTo>
                    <a:pt x="1529225" y="4248923"/>
                  </a:lnTo>
                  <a:cubicBezTo>
                    <a:pt x="1528179" y="4321830"/>
                    <a:pt x="1469248" y="4380638"/>
                    <a:pt x="1396334" y="4381552"/>
                  </a:cubicBezTo>
                  <a:lnTo>
                    <a:pt x="953430" y="4381552"/>
                  </a:lnTo>
                  <a:cubicBezTo>
                    <a:pt x="881561" y="4381552"/>
                    <a:pt x="826092" y="4320791"/>
                    <a:pt x="826092" y="4248923"/>
                  </a:cubicBezTo>
                  <a:lnTo>
                    <a:pt x="826092" y="3735065"/>
                  </a:lnTo>
                  <a:cubicBezTo>
                    <a:pt x="826092" y="3663197"/>
                    <a:pt x="881431" y="3602436"/>
                    <a:pt x="953430" y="3602436"/>
                  </a:cubicBezTo>
                  <a:close/>
                </a:path>
              </a:pathLst>
            </a:custGeom>
            <a:solidFill>
              <a:srgbClr val="B2BFD8"/>
            </a:solidFill>
            <a:ln w="6531" cap="flat">
              <a:noFill/>
              <a:prstDash val="solid"/>
              <a:miter/>
            </a:ln>
          </p:spPr>
          <p:txBody>
            <a:bodyPr rtlCol="0" anchor="ctr"/>
            <a:lstStyle/>
            <a:p>
              <a:endParaRPr lang="zh-CN" altLang="en-US"/>
            </a:p>
          </p:txBody>
        </p:sp>
        <p:sp>
          <p:nvSpPr>
            <p:cNvPr id="17" name="任意多边形 14">
              <a:extLst>
                <a:ext uri="{FF2B5EF4-FFF2-40B4-BE49-F238E27FC236}">
                  <a16:creationId xmlns:a16="http://schemas.microsoft.com/office/drawing/2014/main" id="{6A2C6F5B-F6F2-4683-8FEC-2B29AFB2D8AF}"/>
                </a:ext>
              </a:extLst>
            </p:cNvPr>
            <p:cNvSpPr/>
            <p:nvPr/>
          </p:nvSpPr>
          <p:spPr>
            <a:xfrm>
              <a:off x="5369598" y="2535638"/>
              <a:ext cx="1126576" cy="566623"/>
            </a:xfrm>
            <a:custGeom>
              <a:avLst/>
              <a:gdLst>
                <a:gd name="connsiteX0" fmla="*/ 1126010 w 1126576"/>
                <a:gd name="connsiteY0" fmla="*/ 403165 h 566623"/>
                <a:gd name="connsiteX1" fmla="*/ 845071 w 1126576"/>
                <a:gd name="connsiteY1" fmla="*/ 233294 h 566623"/>
                <a:gd name="connsiteX2" fmla="*/ 508989 w 1126576"/>
                <a:gd name="connsiteY2" fmla="*/ 167960 h 566623"/>
                <a:gd name="connsiteX3" fmla="*/ 365644 w 1126576"/>
                <a:gd name="connsiteY3" fmla="*/ 143916 h 566623"/>
                <a:gd name="connsiteX4" fmla="*/ 220667 w 1126576"/>
                <a:gd name="connsiteY4" fmla="*/ 39381 h 566623"/>
                <a:gd name="connsiteX5" fmla="*/ 210409 w 1126576"/>
                <a:gd name="connsiteY5" fmla="*/ 19323 h 566623"/>
                <a:gd name="connsiteX6" fmla="*/ 205901 w 1126576"/>
                <a:gd name="connsiteY6" fmla="*/ 18604 h 566623"/>
                <a:gd name="connsiteX7" fmla="*/ 97903 w 1126576"/>
                <a:gd name="connsiteY7" fmla="*/ 3512 h 566623"/>
                <a:gd name="connsiteX8" fmla="*/ 47595 w 1126576"/>
                <a:gd name="connsiteY8" fmla="*/ 94001 h 566623"/>
                <a:gd name="connsiteX9" fmla="*/ 11334 w 1126576"/>
                <a:gd name="connsiteY9" fmla="*/ 56499 h 566623"/>
                <a:gd name="connsiteX10" fmla="*/ 2841 w 1126576"/>
                <a:gd name="connsiteY10" fmla="*/ 177956 h 566623"/>
                <a:gd name="connsiteX11" fmla="*/ 103652 w 1126576"/>
                <a:gd name="connsiteY11" fmla="*/ 237410 h 566623"/>
                <a:gd name="connsiteX12" fmla="*/ 313834 w 1126576"/>
                <a:gd name="connsiteY12" fmla="*/ 275174 h 566623"/>
                <a:gd name="connsiteX13" fmla="*/ 721653 w 1126576"/>
                <a:gd name="connsiteY13" fmla="*/ 472354 h 566623"/>
                <a:gd name="connsiteX14" fmla="*/ 997627 w 1126576"/>
                <a:gd name="connsiteY14" fmla="*/ 566436 h 56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6576" h="566623">
                  <a:moveTo>
                    <a:pt x="1126010" y="403165"/>
                  </a:moveTo>
                  <a:cubicBezTo>
                    <a:pt x="1093343" y="318229"/>
                    <a:pt x="912104" y="252568"/>
                    <a:pt x="845071" y="233294"/>
                  </a:cubicBezTo>
                  <a:cubicBezTo>
                    <a:pt x="731519" y="200627"/>
                    <a:pt x="599216" y="171292"/>
                    <a:pt x="508989" y="167960"/>
                  </a:cubicBezTo>
                  <a:cubicBezTo>
                    <a:pt x="460269" y="167241"/>
                    <a:pt x="411934" y="159133"/>
                    <a:pt x="365644" y="143916"/>
                  </a:cubicBezTo>
                  <a:cubicBezTo>
                    <a:pt x="337616" y="78582"/>
                    <a:pt x="220667" y="39381"/>
                    <a:pt x="220667" y="39381"/>
                  </a:cubicBezTo>
                  <a:cubicBezTo>
                    <a:pt x="223365" y="31011"/>
                    <a:pt x="218778" y="22034"/>
                    <a:pt x="210409" y="19323"/>
                  </a:cubicBezTo>
                  <a:cubicBezTo>
                    <a:pt x="208952" y="18853"/>
                    <a:pt x="207430" y="18611"/>
                    <a:pt x="205901" y="18604"/>
                  </a:cubicBezTo>
                  <a:cubicBezTo>
                    <a:pt x="185909" y="16252"/>
                    <a:pt x="128479" y="-9620"/>
                    <a:pt x="97903" y="3512"/>
                  </a:cubicBezTo>
                  <a:cubicBezTo>
                    <a:pt x="67326" y="16644"/>
                    <a:pt x="47595" y="94001"/>
                    <a:pt x="47595" y="94001"/>
                  </a:cubicBezTo>
                  <a:cubicBezTo>
                    <a:pt x="37076" y="48266"/>
                    <a:pt x="11334" y="56499"/>
                    <a:pt x="11334" y="56499"/>
                  </a:cubicBezTo>
                  <a:cubicBezTo>
                    <a:pt x="11334" y="56499"/>
                    <a:pt x="-8266" y="153586"/>
                    <a:pt x="2841" y="177956"/>
                  </a:cubicBezTo>
                  <a:cubicBezTo>
                    <a:pt x="7153" y="187495"/>
                    <a:pt x="51777" y="215262"/>
                    <a:pt x="103652" y="237410"/>
                  </a:cubicBezTo>
                  <a:cubicBezTo>
                    <a:pt x="158076" y="260474"/>
                    <a:pt x="313834" y="275174"/>
                    <a:pt x="313834" y="275174"/>
                  </a:cubicBezTo>
                  <a:cubicBezTo>
                    <a:pt x="313834" y="275174"/>
                    <a:pt x="638940" y="432827"/>
                    <a:pt x="721653" y="472354"/>
                  </a:cubicBezTo>
                  <a:cubicBezTo>
                    <a:pt x="830893" y="524622"/>
                    <a:pt x="997627" y="566436"/>
                    <a:pt x="997627" y="566436"/>
                  </a:cubicBezTo>
                </a:path>
              </a:pathLst>
            </a:custGeom>
            <a:solidFill>
              <a:srgbClr val="FCB9AE"/>
            </a:solidFill>
            <a:ln w="6531" cap="flat">
              <a:noFill/>
              <a:prstDash val="solid"/>
              <a:miter/>
            </a:ln>
          </p:spPr>
          <p:txBody>
            <a:bodyPr rtlCol="0" anchor="ctr"/>
            <a:lstStyle/>
            <a:p>
              <a:endParaRPr lang="zh-CN" altLang="en-US"/>
            </a:p>
          </p:txBody>
        </p:sp>
        <p:sp>
          <p:nvSpPr>
            <p:cNvPr id="18" name="任意多边形 15">
              <a:extLst>
                <a:ext uri="{FF2B5EF4-FFF2-40B4-BE49-F238E27FC236}">
                  <a16:creationId xmlns:a16="http://schemas.microsoft.com/office/drawing/2014/main" id="{F96B6FB7-2243-45DE-8814-6CF616C5380D}"/>
                </a:ext>
              </a:extLst>
            </p:cNvPr>
            <p:cNvSpPr/>
            <p:nvPr/>
          </p:nvSpPr>
          <p:spPr>
            <a:xfrm>
              <a:off x="5517330" y="2575728"/>
              <a:ext cx="81668" cy="94212"/>
            </a:xfrm>
            <a:custGeom>
              <a:avLst/>
              <a:gdLst>
                <a:gd name="connsiteX0" fmla="*/ 81102 w 81668"/>
                <a:gd name="connsiteY0" fmla="*/ -187 h 94212"/>
                <a:gd name="connsiteX1" fmla="*/ 57843 w 81668"/>
                <a:gd name="connsiteY1" fmla="*/ 17192 h 94212"/>
                <a:gd name="connsiteX2" fmla="*/ 42162 w 81668"/>
                <a:gd name="connsiteY2" fmla="*/ 54237 h 94212"/>
                <a:gd name="connsiteX3" fmla="*/ -567 w 81668"/>
                <a:gd name="connsiteY3" fmla="*/ 94026 h 94212"/>
              </a:gdLst>
              <a:ahLst/>
              <a:cxnLst>
                <a:cxn ang="0">
                  <a:pos x="connsiteX0" y="connsiteY0"/>
                </a:cxn>
                <a:cxn ang="0">
                  <a:pos x="connsiteX1" y="connsiteY1"/>
                </a:cxn>
                <a:cxn ang="0">
                  <a:pos x="connsiteX2" y="connsiteY2"/>
                </a:cxn>
                <a:cxn ang="0">
                  <a:pos x="connsiteX3" y="connsiteY3"/>
                </a:cxn>
              </a:cxnLst>
              <a:rect l="l" t="t" r="r" b="b"/>
              <a:pathLst>
                <a:path w="81668" h="94212">
                  <a:moveTo>
                    <a:pt x="81102" y="-187"/>
                  </a:moveTo>
                  <a:cubicBezTo>
                    <a:pt x="75489" y="8026"/>
                    <a:pt x="67309" y="14134"/>
                    <a:pt x="57843" y="17192"/>
                  </a:cubicBezTo>
                  <a:cubicBezTo>
                    <a:pt x="57843" y="17192"/>
                    <a:pt x="66467" y="44829"/>
                    <a:pt x="42162" y="54237"/>
                  </a:cubicBezTo>
                  <a:cubicBezTo>
                    <a:pt x="42162" y="54237"/>
                    <a:pt x="57451" y="93960"/>
                    <a:pt x="-567" y="94026"/>
                  </a:cubicBezTo>
                </a:path>
              </a:pathLst>
            </a:custGeom>
            <a:noFill/>
            <a:ln w="1633" cap="rnd">
              <a:solidFill>
                <a:srgbClr val="263238"/>
              </a:solidFill>
              <a:prstDash val="solid"/>
              <a:round/>
            </a:ln>
          </p:spPr>
          <p:txBody>
            <a:bodyPr rtlCol="0" anchor="ctr"/>
            <a:lstStyle/>
            <a:p>
              <a:endParaRPr lang="zh-CN" altLang="en-US"/>
            </a:p>
          </p:txBody>
        </p:sp>
        <p:sp>
          <p:nvSpPr>
            <p:cNvPr id="19" name="任意多边形 16">
              <a:extLst>
                <a:ext uri="{FF2B5EF4-FFF2-40B4-BE49-F238E27FC236}">
                  <a16:creationId xmlns:a16="http://schemas.microsoft.com/office/drawing/2014/main" id="{45E40D50-2B22-4D3A-AA43-8FCE78743B8B}"/>
                </a:ext>
              </a:extLst>
            </p:cNvPr>
            <p:cNvSpPr/>
            <p:nvPr/>
          </p:nvSpPr>
          <p:spPr>
            <a:xfrm>
              <a:off x="5471465" y="2602909"/>
              <a:ext cx="84935" cy="26067"/>
            </a:xfrm>
            <a:custGeom>
              <a:avLst/>
              <a:gdLst>
                <a:gd name="connsiteX0" fmla="*/ 84368 w 84935"/>
                <a:gd name="connsiteY0" fmla="*/ 25880 h 26067"/>
                <a:gd name="connsiteX1" fmla="*/ -567 w 84935"/>
                <a:gd name="connsiteY1" fmla="*/ 138 h 26067"/>
              </a:gdLst>
              <a:ahLst/>
              <a:cxnLst>
                <a:cxn ang="0">
                  <a:pos x="connsiteX0" y="connsiteY0"/>
                </a:cxn>
                <a:cxn ang="0">
                  <a:pos x="connsiteX1" y="connsiteY1"/>
                </a:cxn>
              </a:cxnLst>
              <a:rect l="l" t="t" r="r" b="b"/>
              <a:pathLst>
                <a:path w="84935" h="26067">
                  <a:moveTo>
                    <a:pt x="84368" y="25880"/>
                  </a:moveTo>
                  <a:cubicBezTo>
                    <a:pt x="84368" y="25880"/>
                    <a:pt x="19818" y="-3586"/>
                    <a:pt x="-567" y="138"/>
                  </a:cubicBezTo>
                </a:path>
              </a:pathLst>
            </a:custGeom>
            <a:noFill/>
            <a:ln w="1633" cap="rnd">
              <a:solidFill>
                <a:srgbClr val="263238"/>
              </a:solidFill>
              <a:prstDash val="solid"/>
              <a:round/>
            </a:ln>
          </p:spPr>
          <p:txBody>
            <a:bodyPr rtlCol="0" anchor="ctr"/>
            <a:lstStyle/>
            <a:p>
              <a:endParaRPr lang="zh-CN" altLang="en-US"/>
            </a:p>
          </p:txBody>
        </p:sp>
        <p:sp>
          <p:nvSpPr>
            <p:cNvPr id="20" name="任意多边形 17">
              <a:extLst>
                <a:ext uri="{FF2B5EF4-FFF2-40B4-BE49-F238E27FC236}">
                  <a16:creationId xmlns:a16="http://schemas.microsoft.com/office/drawing/2014/main" id="{451F044F-B2CF-4654-9D54-722C20B2F0AA}"/>
                </a:ext>
              </a:extLst>
            </p:cNvPr>
            <p:cNvSpPr/>
            <p:nvPr/>
          </p:nvSpPr>
          <p:spPr>
            <a:xfrm>
              <a:off x="5490412" y="2561598"/>
              <a:ext cx="77029" cy="31117"/>
            </a:xfrm>
            <a:custGeom>
              <a:avLst/>
              <a:gdLst>
                <a:gd name="connsiteX0" fmla="*/ 76463 w 77029"/>
                <a:gd name="connsiteY0" fmla="*/ 30931 h 31117"/>
                <a:gd name="connsiteX1" fmla="*/ -567 w 77029"/>
                <a:gd name="connsiteY1" fmla="*/ 1008 h 31117"/>
              </a:gdLst>
              <a:ahLst/>
              <a:cxnLst>
                <a:cxn ang="0">
                  <a:pos x="connsiteX0" y="connsiteY0"/>
                </a:cxn>
                <a:cxn ang="0">
                  <a:pos x="connsiteX1" y="connsiteY1"/>
                </a:cxn>
              </a:cxnLst>
              <a:rect l="l" t="t" r="r" b="b"/>
              <a:pathLst>
                <a:path w="77029" h="31117">
                  <a:moveTo>
                    <a:pt x="76463" y="30931"/>
                  </a:moveTo>
                  <a:cubicBezTo>
                    <a:pt x="76463" y="30931"/>
                    <a:pt x="17661" y="-7355"/>
                    <a:pt x="-567" y="1008"/>
                  </a:cubicBezTo>
                </a:path>
              </a:pathLst>
            </a:custGeom>
            <a:noFill/>
            <a:ln w="1633" cap="rnd">
              <a:solidFill>
                <a:srgbClr val="263238"/>
              </a:solidFill>
              <a:prstDash val="solid"/>
              <a:round/>
            </a:ln>
          </p:spPr>
          <p:txBody>
            <a:bodyPr rtlCol="0" anchor="ctr"/>
            <a:lstStyle/>
            <a:p>
              <a:endParaRPr lang="zh-CN" altLang="en-US"/>
            </a:p>
          </p:txBody>
        </p:sp>
        <p:sp>
          <p:nvSpPr>
            <p:cNvPr id="21" name="任意多边形 18">
              <a:extLst>
                <a:ext uri="{FF2B5EF4-FFF2-40B4-BE49-F238E27FC236}">
                  <a16:creationId xmlns:a16="http://schemas.microsoft.com/office/drawing/2014/main" id="{72CF4175-249F-46F2-904F-DB9F9C83854B}"/>
                </a:ext>
              </a:extLst>
            </p:cNvPr>
            <p:cNvSpPr/>
            <p:nvPr/>
          </p:nvSpPr>
          <p:spPr>
            <a:xfrm>
              <a:off x="5409920" y="2628715"/>
              <a:ext cx="16236" cy="68536"/>
            </a:xfrm>
            <a:custGeom>
              <a:avLst/>
              <a:gdLst>
                <a:gd name="connsiteX0" fmla="*/ -567 w 16236"/>
                <a:gd name="connsiteY0" fmla="*/ 68349 h 68536"/>
                <a:gd name="connsiteX1" fmla="*/ 13611 w 16236"/>
                <a:gd name="connsiteY1" fmla="*/ -187 h 68536"/>
              </a:gdLst>
              <a:ahLst/>
              <a:cxnLst>
                <a:cxn ang="0">
                  <a:pos x="connsiteX0" y="connsiteY0"/>
                </a:cxn>
                <a:cxn ang="0">
                  <a:pos x="connsiteX1" y="connsiteY1"/>
                </a:cxn>
              </a:cxnLst>
              <a:rect l="l" t="t" r="r" b="b"/>
              <a:pathLst>
                <a:path w="16236" h="68536">
                  <a:moveTo>
                    <a:pt x="-567" y="68349"/>
                  </a:moveTo>
                  <a:cubicBezTo>
                    <a:pt x="-567" y="68349"/>
                    <a:pt x="22562" y="33068"/>
                    <a:pt x="13611" y="-187"/>
                  </a:cubicBezTo>
                </a:path>
              </a:pathLst>
            </a:custGeom>
            <a:noFill/>
            <a:ln w="1633" cap="rnd">
              <a:solidFill>
                <a:srgbClr val="263238"/>
              </a:solidFill>
              <a:prstDash val="solid"/>
              <a:round/>
            </a:ln>
          </p:spPr>
          <p:txBody>
            <a:bodyPr rtlCol="0" anchor="ctr"/>
            <a:lstStyle/>
            <a:p>
              <a:endParaRPr lang="zh-CN" altLang="en-US"/>
            </a:p>
          </p:txBody>
        </p:sp>
        <p:sp>
          <p:nvSpPr>
            <p:cNvPr id="22" name="任意多边形 19">
              <a:extLst>
                <a:ext uri="{FF2B5EF4-FFF2-40B4-BE49-F238E27FC236}">
                  <a16:creationId xmlns:a16="http://schemas.microsoft.com/office/drawing/2014/main" id="{0D3FF6C6-62BA-413F-8F9F-817C08F32D0A}"/>
                </a:ext>
              </a:extLst>
            </p:cNvPr>
            <p:cNvSpPr/>
            <p:nvPr/>
          </p:nvSpPr>
          <p:spPr>
            <a:xfrm>
              <a:off x="5413579" y="2685033"/>
              <a:ext cx="36391" cy="11041"/>
            </a:xfrm>
            <a:custGeom>
              <a:avLst/>
              <a:gdLst>
                <a:gd name="connsiteX0" fmla="*/ -567 w 36391"/>
                <a:gd name="connsiteY0" fmla="*/ -187 h 11041"/>
                <a:gd name="connsiteX1" fmla="*/ 35825 w 36391"/>
                <a:gd name="connsiteY1" fmla="*/ 10855 h 11041"/>
              </a:gdLst>
              <a:ahLst/>
              <a:cxnLst>
                <a:cxn ang="0">
                  <a:pos x="connsiteX0" y="connsiteY0"/>
                </a:cxn>
                <a:cxn ang="0">
                  <a:pos x="connsiteX1" y="connsiteY1"/>
                </a:cxn>
              </a:cxnLst>
              <a:rect l="l" t="t" r="r" b="b"/>
              <a:pathLst>
                <a:path w="36391" h="11041">
                  <a:moveTo>
                    <a:pt x="-567" y="-187"/>
                  </a:moveTo>
                  <a:cubicBezTo>
                    <a:pt x="11122" y="4824"/>
                    <a:pt x="23326" y="8529"/>
                    <a:pt x="35825" y="10855"/>
                  </a:cubicBezTo>
                </a:path>
              </a:pathLst>
            </a:custGeom>
            <a:noFill/>
            <a:ln w="1633" cap="rnd">
              <a:solidFill>
                <a:srgbClr val="263238"/>
              </a:solidFill>
              <a:prstDash val="solid"/>
              <a:round/>
            </a:ln>
          </p:spPr>
          <p:txBody>
            <a:bodyPr rtlCol="0" anchor="ctr"/>
            <a:lstStyle/>
            <a:p>
              <a:endParaRPr lang="zh-CN" altLang="en-US"/>
            </a:p>
          </p:txBody>
        </p:sp>
        <p:sp>
          <p:nvSpPr>
            <p:cNvPr id="23" name="任意多边形 20">
              <a:extLst>
                <a:ext uri="{FF2B5EF4-FFF2-40B4-BE49-F238E27FC236}">
                  <a16:creationId xmlns:a16="http://schemas.microsoft.com/office/drawing/2014/main" id="{2740569B-D3BB-4262-976B-F569471A2BDF}"/>
                </a:ext>
              </a:extLst>
            </p:cNvPr>
            <p:cNvSpPr/>
            <p:nvPr/>
          </p:nvSpPr>
          <p:spPr>
            <a:xfrm>
              <a:off x="5426450" y="2602858"/>
              <a:ext cx="281396" cy="184554"/>
            </a:xfrm>
            <a:custGeom>
              <a:avLst/>
              <a:gdLst>
                <a:gd name="connsiteX0" fmla="*/ 280830 w 281396"/>
                <a:gd name="connsiteY0" fmla="*/ 119229 h 184554"/>
                <a:gd name="connsiteX1" fmla="*/ 139446 w 281396"/>
                <a:gd name="connsiteY1" fmla="*/ 62322 h 184554"/>
                <a:gd name="connsiteX2" fmla="*/ 84368 w 281396"/>
                <a:gd name="connsiteY2" fmla="*/ 65524 h 184554"/>
                <a:gd name="connsiteX3" fmla="*/ -567 w 281396"/>
                <a:gd name="connsiteY3" fmla="*/ 4371 h 184554"/>
                <a:gd name="connsiteX4" fmla="*/ 51701 w 281396"/>
                <a:gd name="connsiteY4" fmla="*/ 128180 h 184554"/>
                <a:gd name="connsiteX5" fmla="*/ 194000 w 281396"/>
                <a:gd name="connsiteY5" fmla="*/ 184368 h 18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554">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503" y="162311"/>
                    <a:pt x="141614" y="182101"/>
                    <a:pt x="194000" y="184368"/>
                  </a:cubicBezTo>
                </a:path>
              </a:pathLst>
            </a:custGeom>
            <a:solidFill>
              <a:srgbClr val="FCB9AE"/>
            </a:solidFill>
            <a:ln w="6531" cap="flat">
              <a:noFill/>
              <a:prstDash val="solid"/>
              <a:miter/>
            </a:ln>
          </p:spPr>
          <p:txBody>
            <a:bodyPr rtlCol="0" anchor="ctr"/>
            <a:lstStyle/>
            <a:p>
              <a:endParaRPr lang="zh-CN" altLang="en-US"/>
            </a:p>
          </p:txBody>
        </p:sp>
        <p:sp>
          <p:nvSpPr>
            <p:cNvPr id="24" name="任意多边形 21">
              <a:extLst>
                <a:ext uri="{FF2B5EF4-FFF2-40B4-BE49-F238E27FC236}">
                  <a16:creationId xmlns:a16="http://schemas.microsoft.com/office/drawing/2014/main" id="{0CE46352-93D4-4CA2-AC61-BB94A89216B8}"/>
                </a:ext>
              </a:extLst>
            </p:cNvPr>
            <p:cNvSpPr/>
            <p:nvPr/>
          </p:nvSpPr>
          <p:spPr>
            <a:xfrm>
              <a:off x="5426450" y="2602858"/>
              <a:ext cx="281396" cy="184489"/>
            </a:xfrm>
            <a:custGeom>
              <a:avLst/>
              <a:gdLst>
                <a:gd name="connsiteX0" fmla="*/ 280830 w 281396"/>
                <a:gd name="connsiteY0" fmla="*/ 119229 h 184489"/>
                <a:gd name="connsiteX1" fmla="*/ 139446 w 281396"/>
                <a:gd name="connsiteY1" fmla="*/ 62322 h 184489"/>
                <a:gd name="connsiteX2" fmla="*/ 84368 w 281396"/>
                <a:gd name="connsiteY2" fmla="*/ 65524 h 184489"/>
                <a:gd name="connsiteX3" fmla="*/ -567 w 281396"/>
                <a:gd name="connsiteY3" fmla="*/ 4371 h 184489"/>
                <a:gd name="connsiteX4" fmla="*/ 51701 w 281396"/>
                <a:gd name="connsiteY4" fmla="*/ 128180 h 184489"/>
                <a:gd name="connsiteX5" fmla="*/ 194000 w 281396"/>
                <a:gd name="connsiteY5" fmla="*/ 184302 h 18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489">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496" y="162324"/>
                    <a:pt x="141614" y="182087"/>
                    <a:pt x="194000" y="184302"/>
                  </a:cubicBezTo>
                </a:path>
              </a:pathLst>
            </a:custGeom>
            <a:noFill/>
            <a:ln w="1633" cap="rnd">
              <a:solidFill>
                <a:srgbClr val="263238"/>
              </a:solidFill>
              <a:prstDash val="solid"/>
              <a:round/>
            </a:ln>
          </p:spPr>
          <p:txBody>
            <a:bodyPr rtlCol="0" anchor="ctr"/>
            <a:lstStyle/>
            <a:p>
              <a:endParaRPr lang="zh-CN" altLang="en-US"/>
            </a:p>
          </p:txBody>
        </p:sp>
        <p:sp>
          <p:nvSpPr>
            <p:cNvPr id="25" name="任意多边形 22">
              <a:extLst>
                <a:ext uri="{FF2B5EF4-FFF2-40B4-BE49-F238E27FC236}">
                  <a16:creationId xmlns:a16="http://schemas.microsoft.com/office/drawing/2014/main" id="{7A1DB422-52AE-4B7F-B84C-34C785B79C89}"/>
                </a:ext>
              </a:extLst>
            </p:cNvPr>
            <p:cNvSpPr/>
            <p:nvPr/>
          </p:nvSpPr>
          <p:spPr>
            <a:xfrm>
              <a:off x="5831329" y="2914263"/>
              <a:ext cx="673276" cy="646908"/>
            </a:xfrm>
            <a:custGeom>
              <a:avLst/>
              <a:gdLst>
                <a:gd name="connsiteX0" fmla="*/ 602473 w 673276"/>
                <a:gd name="connsiteY0" fmla="*/ 1933 h 646908"/>
                <a:gd name="connsiteX1" fmla="*/ 670617 w 673276"/>
                <a:gd name="connsiteY1" fmla="*/ 39873 h 646908"/>
                <a:gd name="connsiteX2" fmla="*/ 671466 w 673276"/>
                <a:gd name="connsiteY2" fmla="*/ 66615 h 646908"/>
                <a:gd name="connsiteX3" fmla="*/ 532173 w 673276"/>
                <a:gd name="connsiteY3" fmla="*/ 350298 h 646908"/>
                <a:gd name="connsiteX4" fmla="*/ 144215 w 673276"/>
                <a:gd name="connsiteY4" fmla="*/ 646722 h 646908"/>
                <a:gd name="connsiteX5" fmla="*/ -567 w 673276"/>
                <a:gd name="connsiteY5" fmla="*/ 303911 h 646908"/>
                <a:gd name="connsiteX6" fmla="*/ 494409 w 673276"/>
                <a:gd name="connsiteY6" fmla="*/ 32641 h 64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6" h="646908">
                  <a:moveTo>
                    <a:pt x="602473" y="1933"/>
                  </a:moveTo>
                  <a:cubicBezTo>
                    <a:pt x="631743" y="-6403"/>
                    <a:pt x="662254" y="10584"/>
                    <a:pt x="670617" y="39873"/>
                  </a:cubicBezTo>
                  <a:cubicBezTo>
                    <a:pt x="673100" y="48582"/>
                    <a:pt x="673361" y="57768"/>
                    <a:pt x="671466" y="66615"/>
                  </a:cubicBezTo>
                  <a:cubicBezTo>
                    <a:pt x="655198" y="142403"/>
                    <a:pt x="617827" y="254452"/>
                    <a:pt x="532173" y="350298"/>
                  </a:cubicBezTo>
                  <a:cubicBezTo>
                    <a:pt x="450831" y="441309"/>
                    <a:pt x="144215" y="646722"/>
                    <a:pt x="144215" y="646722"/>
                  </a:cubicBezTo>
                  <a:lnTo>
                    <a:pt x="-567" y="303911"/>
                  </a:lnTo>
                  <a:cubicBezTo>
                    <a:pt x="106452" y="207476"/>
                    <a:pt x="494409" y="32641"/>
                    <a:pt x="494409" y="32641"/>
                  </a:cubicBezTo>
                  <a:close/>
                </a:path>
              </a:pathLst>
            </a:custGeom>
            <a:solidFill>
              <a:srgbClr val="FCB9AE"/>
            </a:solidFill>
            <a:ln w="6531" cap="flat">
              <a:noFill/>
              <a:prstDash val="solid"/>
              <a:miter/>
            </a:ln>
          </p:spPr>
          <p:txBody>
            <a:bodyPr rtlCol="0" anchor="ctr"/>
            <a:lstStyle/>
            <a:p>
              <a:endParaRPr lang="zh-CN" altLang="en-US"/>
            </a:p>
          </p:txBody>
        </p:sp>
        <p:sp>
          <p:nvSpPr>
            <p:cNvPr id="26" name="任意多边形 23">
              <a:extLst>
                <a:ext uri="{FF2B5EF4-FFF2-40B4-BE49-F238E27FC236}">
                  <a16:creationId xmlns:a16="http://schemas.microsoft.com/office/drawing/2014/main" id="{A451251D-EFAB-4456-9B15-9CBAEBBAAB09}"/>
                </a:ext>
              </a:extLst>
            </p:cNvPr>
            <p:cNvSpPr/>
            <p:nvPr/>
          </p:nvSpPr>
          <p:spPr>
            <a:xfrm>
              <a:off x="4872620" y="3229729"/>
              <a:ext cx="1227561" cy="1800960"/>
            </a:xfrm>
            <a:custGeom>
              <a:avLst/>
              <a:gdLst>
                <a:gd name="connsiteX0" fmla="*/ 27384 w 1227561"/>
                <a:gd name="connsiteY0" fmla="*/ 261152 h 1800960"/>
                <a:gd name="connsiteX1" fmla="*/ 494919 w 1227561"/>
                <a:gd name="connsiteY1" fmla="*/ 104349 h 1800960"/>
                <a:gd name="connsiteX2" fmla="*/ 1110960 w 1227561"/>
                <a:gd name="connsiteY2" fmla="*/ -187 h 1800960"/>
                <a:gd name="connsiteX3" fmla="*/ 1033865 w 1227561"/>
                <a:gd name="connsiteY3" fmla="*/ 1137618 h 1800960"/>
                <a:gd name="connsiteX4" fmla="*/ 1226995 w 1227561"/>
                <a:gd name="connsiteY4" fmla="*/ 1419014 h 1800960"/>
                <a:gd name="connsiteX5" fmla="*/ 175105 w 1227561"/>
                <a:gd name="connsiteY5" fmla="*/ 1799589 h 1800960"/>
                <a:gd name="connsiteX6" fmla="*/ 100363 w 1227561"/>
                <a:gd name="connsiteY6" fmla="*/ 1285143 h 1800960"/>
                <a:gd name="connsiteX7" fmla="*/ 27384 w 1227561"/>
                <a:gd name="connsiteY7" fmla="*/ 261152 h 180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7561" h="1800960">
                  <a:moveTo>
                    <a:pt x="27384" y="261152"/>
                  </a:moveTo>
                  <a:cubicBezTo>
                    <a:pt x="178908" y="196791"/>
                    <a:pt x="335228" y="144360"/>
                    <a:pt x="494919" y="104349"/>
                  </a:cubicBezTo>
                  <a:cubicBezTo>
                    <a:pt x="730124" y="49075"/>
                    <a:pt x="1110960" y="-187"/>
                    <a:pt x="1110960" y="-187"/>
                  </a:cubicBezTo>
                  <a:cubicBezTo>
                    <a:pt x="1110960" y="-187"/>
                    <a:pt x="1006425" y="1073067"/>
                    <a:pt x="1033865" y="1137618"/>
                  </a:cubicBezTo>
                  <a:cubicBezTo>
                    <a:pt x="1061306" y="1202168"/>
                    <a:pt x="1226995" y="1419014"/>
                    <a:pt x="1226995" y="1419014"/>
                  </a:cubicBezTo>
                  <a:cubicBezTo>
                    <a:pt x="1226995" y="1419014"/>
                    <a:pt x="331125" y="1769731"/>
                    <a:pt x="175105" y="1799589"/>
                  </a:cubicBezTo>
                  <a:cubicBezTo>
                    <a:pt x="19086" y="1829447"/>
                    <a:pt x="100363" y="1285143"/>
                    <a:pt x="100363" y="1285143"/>
                  </a:cubicBezTo>
                  <a:cubicBezTo>
                    <a:pt x="100363" y="1285143"/>
                    <a:pt x="-64738" y="593249"/>
                    <a:pt x="27384" y="261152"/>
                  </a:cubicBezTo>
                  <a:close/>
                </a:path>
              </a:pathLst>
            </a:custGeom>
            <a:solidFill>
              <a:srgbClr val="F1C649"/>
            </a:solidFill>
            <a:ln w="6531" cap="flat">
              <a:noFill/>
              <a:prstDash val="solid"/>
              <a:miter/>
            </a:ln>
          </p:spPr>
          <p:txBody>
            <a:bodyPr rtlCol="0" anchor="ctr"/>
            <a:lstStyle/>
            <a:p>
              <a:endParaRPr lang="zh-CN" altLang="en-US"/>
            </a:p>
          </p:txBody>
        </p:sp>
        <p:sp>
          <p:nvSpPr>
            <p:cNvPr id="27" name="任意多边形 24">
              <a:extLst>
                <a:ext uri="{FF2B5EF4-FFF2-40B4-BE49-F238E27FC236}">
                  <a16:creationId xmlns:a16="http://schemas.microsoft.com/office/drawing/2014/main" id="{674068BF-B09C-45DF-8C31-A4DB383227CE}"/>
                </a:ext>
              </a:extLst>
            </p:cNvPr>
            <p:cNvSpPr/>
            <p:nvPr/>
          </p:nvSpPr>
          <p:spPr>
            <a:xfrm>
              <a:off x="5194903" y="3066484"/>
              <a:ext cx="348009" cy="396345"/>
            </a:xfrm>
            <a:custGeom>
              <a:avLst/>
              <a:gdLst>
                <a:gd name="connsiteX0" fmla="*/ 26678 w 348009"/>
                <a:gd name="connsiteY0" fmla="*/ 310062 h 396345"/>
                <a:gd name="connsiteX1" fmla="*/ 61501 w 348009"/>
                <a:gd name="connsiteY1" fmla="*/ 372260 h 396345"/>
                <a:gd name="connsiteX2" fmla="*/ 346230 w 348009"/>
                <a:gd name="connsiteY2" fmla="*/ 320972 h 396345"/>
                <a:gd name="connsiteX3" fmla="*/ 301149 w 348009"/>
                <a:gd name="connsiteY3" fmla="*/ 236037 h 396345"/>
                <a:gd name="connsiteX4" fmla="*/ 333816 w 348009"/>
                <a:gd name="connsiteY4" fmla="*/ 138035 h 396345"/>
                <a:gd name="connsiteX5" fmla="*/ 309316 w 348009"/>
                <a:gd name="connsiteY5" fmla="*/ 40033 h 396345"/>
                <a:gd name="connsiteX6" fmla="*/ -567 w 348009"/>
                <a:gd name="connsiteY6" fmla="*/ 77797 h 396345"/>
                <a:gd name="connsiteX7" fmla="*/ 26678 w 348009"/>
                <a:gd name="connsiteY7" fmla="*/ 310062 h 39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009" h="396345">
                  <a:moveTo>
                    <a:pt x="26678" y="310062"/>
                  </a:moveTo>
                  <a:cubicBezTo>
                    <a:pt x="26678" y="310062"/>
                    <a:pt x="5248" y="350896"/>
                    <a:pt x="61501" y="372260"/>
                  </a:cubicBezTo>
                  <a:cubicBezTo>
                    <a:pt x="207393" y="426749"/>
                    <a:pt x="362760" y="378794"/>
                    <a:pt x="346230" y="320972"/>
                  </a:cubicBezTo>
                  <a:cubicBezTo>
                    <a:pt x="339696" y="298955"/>
                    <a:pt x="306702" y="317248"/>
                    <a:pt x="301149" y="236037"/>
                  </a:cubicBezTo>
                  <a:cubicBezTo>
                    <a:pt x="296445" y="167109"/>
                    <a:pt x="319508" y="157636"/>
                    <a:pt x="333816" y="138035"/>
                  </a:cubicBezTo>
                  <a:cubicBezTo>
                    <a:pt x="349366" y="116148"/>
                    <a:pt x="291610" y="60091"/>
                    <a:pt x="309316" y="40033"/>
                  </a:cubicBezTo>
                  <a:cubicBezTo>
                    <a:pt x="309316" y="40033"/>
                    <a:pt x="171133" y="-71951"/>
                    <a:pt x="-567" y="77797"/>
                  </a:cubicBezTo>
                  <a:cubicBezTo>
                    <a:pt x="-44" y="76490"/>
                    <a:pt x="63788" y="109157"/>
                    <a:pt x="26678" y="310062"/>
                  </a:cubicBezTo>
                  <a:close/>
                </a:path>
              </a:pathLst>
            </a:custGeom>
            <a:solidFill>
              <a:srgbClr val="FCB9AE"/>
            </a:solidFill>
            <a:ln w="6531" cap="flat">
              <a:noFill/>
              <a:prstDash val="solid"/>
              <a:miter/>
            </a:ln>
          </p:spPr>
          <p:txBody>
            <a:bodyPr rtlCol="0" anchor="ctr"/>
            <a:lstStyle/>
            <a:p>
              <a:endParaRPr lang="zh-CN" altLang="en-US"/>
            </a:p>
          </p:txBody>
        </p:sp>
        <p:sp>
          <p:nvSpPr>
            <p:cNvPr id="28" name="任意多边形 25">
              <a:extLst>
                <a:ext uri="{FF2B5EF4-FFF2-40B4-BE49-F238E27FC236}">
                  <a16:creationId xmlns:a16="http://schemas.microsoft.com/office/drawing/2014/main" id="{0A64E218-69D9-42C0-884A-59ED59127ABC}"/>
                </a:ext>
              </a:extLst>
            </p:cNvPr>
            <p:cNvSpPr/>
            <p:nvPr/>
          </p:nvSpPr>
          <p:spPr>
            <a:xfrm>
              <a:off x="4899511" y="4609513"/>
              <a:ext cx="1944319" cy="887040"/>
            </a:xfrm>
            <a:custGeom>
              <a:avLst/>
              <a:gdLst>
                <a:gd name="connsiteX0" fmla="*/ 35773 w 1944319"/>
                <a:gd name="connsiteY0" fmla="*/ 675852 h 887040"/>
                <a:gd name="connsiteX1" fmla="*/ 840044 w 1944319"/>
                <a:gd name="connsiteY1" fmla="*/ 886426 h 887040"/>
                <a:gd name="connsiteX2" fmla="*/ 1865799 w 1944319"/>
                <a:gd name="connsiteY2" fmla="*/ 465343 h 887040"/>
                <a:gd name="connsiteX3" fmla="*/ 1850772 w 1944319"/>
                <a:gd name="connsiteY3" fmla="*/ 42301 h 887040"/>
                <a:gd name="connsiteX4" fmla="*/ 1804319 w 1944319"/>
                <a:gd name="connsiteY4" fmla="*/ 12312 h 887040"/>
                <a:gd name="connsiteX5" fmla="*/ 900870 w 1944319"/>
                <a:gd name="connsiteY5" fmla="*/ 149515 h 887040"/>
                <a:gd name="connsiteX6" fmla="*/ 834359 w 1944319"/>
                <a:gd name="connsiteY6" fmla="*/ 121160 h 887040"/>
                <a:gd name="connsiteX7" fmla="*/ 629600 w 1944319"/>
                <a:gd name="connsiteY7" fmla="*/ 203808 h 887040"/>
                <a:gd name="connsiteX8" fmla="*/ 205382 w 1944319"/>
                <a:gd name="connsiteY8" fmla="*/ 213935 h 887040"/>
                <a:gd name="connsiteX9" fmla="*/ 164221 w 1944319"/>
                <a:gd name="connsiteY9" fmla="*/ 243728 h 887040"/>
                <a:gd name="connsiteX10" fmla="*/ 35773 w 1944319"/>
                <a:gd name="connsiteY10" fmla="*/ 675852 h 88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19" h="887040">
                  <a:moveTo>
                    <a:pt x="35773" y="675852"/>
                  </a:moveTo>
                  <a:cubicBezTo>
                    <a:pt x="126719" y="823247"/>
                    <a:pt x="588178" y="893025"/>
                    <a:pt x="840044" y="886426"/>
                  </a:cubicBezTo>
                  <a:cubicBezTo>
                    <a:pt x="1091909" y="879827"/>
                    <a:pt x="1816733" y="538192"/>
                    <a:pt x="1865799" y="465343"/>
                  </a:cubicBezTo>
                  <a:cubicBezTo>
                    <a:pt x="1911533" y="398375"/>
                    <a:pt x="2023256" y="176368"/>
                    <a:pt x="1850772" y="42301"/>
                  </a:cubicBezTo>
                  <a:cubicBezTo>
                    <a:pt x="1836137" y="31050"/>
                    <a:pt x="1820587" y="21021"/>
                    <a:pt x="1804319" y="12312"/>
                  </a:cubicBezTo>
                  <a:cubicBezTo>
                    <a:pt x="1686194" y="-51454"/>
                    <a:pt x="900870" y="149515"/>
                    <a:pt x="900870" y="149515"/>
                  </a:cubicBezTo>
                  <a:cubicBezTo>
                    <a:pt x="900870" y="149515"/>
                    <a:pt x="852196" y="118873"/>
                    <a:pt x="834359" y="121160"/>
                  </a:cubicBezTo>
                  <a:cubicBezTo>
                    <a:pt x="779544" y="128085"/>
                    <a:pt x="740277" y="172317"/>
                    <a:pt x="629600" y="203808"/>
                  </a:cubicBezTo>
                  <a:cubicBezTo>
                    <a:pt x="552114" y="225891"/>
                    <a:pt x="340494" y="140956"/>
                    <a:pt x="205382" y="213935"/>
                  </a:cubicBezTo>
                  <a:cubicBezTo>
                    <a:pt x="190368" y="221945"/>
                    <a:pt x="176524" y="231967"/>
                    <a:pt x="164221" y="243728"/>
                  </a:cubicBezTo>
                  <a:cubicBezTo>
                    <a:pt x="38060" y="364074"/>
                    <a:pt x="-55042" y="528130"/>
                    <a:pt x="35773" y="675852"/>
                  </a:cubicBezTo>
                  <a:close/>
                </a:path>
              </a:pathLst>
            </a:custGeom>
            <a:solidFill>
              <a:srgbClr val="557FF6"/>
            </a:solidFill>
            <a:ln w="6531" cap="flat">
              <a:noFill/>
              <a:prstDash val="solid"/>
              <a:miter/>
            </a:ln>
          </p:spPr>
          <p:txBody>
            <a:bodyPr rtlCol="0" anchor="ctr"/>
            <a:lstStyle/>
            <a:p>
              <a:endParaRPr lang="zh-CN" altLang="en-US"/>
            </a:p>
          </p:txBody>
        </p:sp>
        <p:sp>
          <p:nvSpPr>
            <p:cNvPr id="29" name="任意多边形 26">
              <a:extLst>
                <a:ext uri="{FF2B5EF4-FFF2-40B4-BE49-F238E27FC236}">
                  <a16:creationId xmlns:a16="http://schemas.microsoft.com/office/drawing/2014/main" id="{BC487923-B5AD-494C-91D7-61606351DB30}"/>
                </a:ext>
              </a:extLst>
            </p:cNvPr>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solidFill>
              <a:srgbClr val="445FA3"/>
            </a:solidFill>
            <a:ln w="6531" cap="flat">
              <a:noFill/>
              <a:prstDash val="solid"/>
              <a:miter/>
            </a:ln>
          </p:spPr>
          <p:txBody>
            <a:bodyPr rtlCol="0" anchor="ctr"/>
            <a:lstStyle/>
            <a:p>
              <a:endParaRPr lang="zh-CN" altLang="en-US"/>
            </a:p>
          </p:txBody>
        </p:sp>
        <p:sp>
          <p:nvSpPr>
            <p:cNvPr id="30" name="任意多边形 27">
              <a:extLst>
                <a:ext uri="{FF2B5EF4-FFF2-40B4-BE49-F238E27FC236}">
                  <a16:creationId xmlns:a16="http://schemas.microsoft.com/office/drawing/2014/main" id="{0A5E0A61-32D3-46AD-B206-5FD746E5E09C}"/>
                </a:ext>
              </a:extLst>
            </p:cNvPr>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noFill/>
            <a:ln w="1633" cap="flat">
              <a:solidFill>
                <a:srgbClr val="000000"/>
              </a:solidFill>
              <a:prstDash val="solid"/>
              <a:miter/>
            </a:ln>
          </p:spPr>
          <p:txBody>
            <a:bodyPr rtlCol="0" anchor="ctr"/>
            <a:lstStyle/>
            <a:p>
              <a:endParaRPr lang="zh-CN" altLang="en-US"/>
            </a:p>
          </p:txBody>
        </p:sp>
        <p:sp>
          <p:nvSpPr>
            <p:cNvPr id="31" name="任意多边形 28">
              <a:extLst>
                <a:ext uri="{FF2B5EF4-FFF2-40B4-BE49-F238E27FC236}">
                  <a16:creationId xmlns:a16="http://schemas.microsoft.com/office/drawing/2014/main" id="{1242C5AB-52DD-47DD-A3EA-C950730FEB47}"/>
                </a:ext>
              </a:extLst>
            </p:cNvPr>
            <p:cNvSpPr/>
            <p:nvPr/>
          </p:nvSpPr>
          <p:spPr>
            <a:xfrm>
              <a:off x="4895005" y="4613976"/>
              <a:ext cx="1944369" cy="887077"/>
            </a:xfrm>
            <a:custGeom>
              <a:avLst/>
              <a:gdLst>
                <a:gd name="connsiteX0" fmla="*/ 35771 w 1944369"/>
                <a:gd name="connsiteY0" fmla="*/ 675897 h 887077"/>
                <a:gd name="connsiteX1" fmla="*/ 840107 w 1944369"/>
                <a:gd name="connsiteY1" fmla="*/ 886471 h 887077"/>
                <a:gd name="connsiteX2" fmla="*/ 1865863 w 1944369"/>
                <a:gd name="connsiteY2" fmla="*/ 465323 h 887077"/>
                <a:gd name="connsiteX3" fmla="*/ 1850771 w 1944369"/>
                <a:gd name="connsiteY3" fmla="*/ 42346 h 887077"/>
                <a:gd name="connsiteX4" fmla="*/ 1804318 w 1944369"/>
                <a:gd name="connsiteY4" fmla="*/ 12292 h 887077"/>
                <a:gd name="connsiteX5" fmla="*/ 900869 w 1944369"/>
                <a:gd name="connsiteY5" fmla="*/ 149495 h 887077"/>
                <a:gd name="connsiteX6" fmla="*/ 834358 w 1944369"/>
                <a:gd name="connsiteY6" fmla="*/ 121074 h 887077"/>
                <a:gd name="connsiteX7" fmla="*/ 629664 w 1944369"/>
                <a:gd name="connsiteY7" fmla="*/ 203723 h 887077"/>
                <a:gd name="connsiteX8" fmla="*/ 205381 w 1944369"/>
                <a:gd name="connsiteY8" fmla="*/ 213915 h 887077"/>
                <a:gd name="connsiteX9" fmla="*/ 164285 w 1944369"/>
                <a:gd name="connsiteY9" fmla="*/ 243642 h 887077"/>
                <a:gd name="connsiteX10" fmla="*/ 35771 w 1944369"/>
                <a:gd name="connsiteY10" fmla="*/ 675897 h 88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69" h="887077">
                  <a:moveTo>
                    <a:pt x="35771" y="675897"/>
                  </a:moveTo>
                  <a:cubicBezTo>
                    <a:pt x="126717" y="823227"/>
                    <a:pt x="587915" y="893004"/>
                    <a:pt x="840107" y="886471"/>
                  </a:cubicBezTo>
                  <a:cubicBezTo>
                    <a:pt x="1092300" y="879937"/>
                    <a:pt x="1816731" y="538171"/>
                    <a:pt x="1865863" y="465323"/>
                  </a:cubicBezTo>
                  <a:cubicBezTo>
                    <a:pt x="1911597" y="398355"/>
                    <a:pt x="2023319" y="176413"/>
                    <a:pt x="1850771" y="42346"/>
                  </a:cubicBezTo>
                  <a:cubicBezTo>
                    <a:pt x="1836136" y="31063"/>
                    <a:pt x="1820586" y="21008"/>
                    <a:pt x="1804318" y="12292"/>
                  </a:cubicBezTo>
                  <a:cubicBezTo>
                    <a:pt x="1686258" y="-51409"/>
                    <a:pt x="900869" y="149495"/>
                    <a:pt x="900869" y="149495"/>
                  </a:cubicBezTo>
                  <a:cubicBezTo>
                    <a:pt x="900869" y="149495"/>
                    <a:pt x="852260" y="118788"/>
                    <a:pt x="834358" y="121074"/>
                  </a:cubicBezTo>
                  <a:cubicBezTo>
                    <a:pt x="779542" y="128065"/>
                    <a:pt x="740341" y="172231"/>
                    <a:pt x="629664" y="203723"/>
                  </a:cubicBezTo>
                  <a:cubicBezTo>
                    <a:pt x="552112" y="225871"/>
                    <a:pt x="340558" y="140936"/>
                    <a:pt x="205381" y="213915"/>
                  </a:cubicBezTo>
                  <a:cubicBezTo>
                    <a:pt x="190399" y="221918"/>
                    <a:pt x="176575" y="231921"/>
                    <a:pt x="164285" y="243642"/>
                  </a:cubicBezTo>
                  <a:cubicBezTo>
                    <a:pt x="38058" y="364054"/>
                    <a:pt x="-55044" y="528175"/>
                    <a:pt x="35771" y="675897"/>
                  </a:cubicBezTo>
                  <a:close/>
                </a:path>
              </a:pathLst>
            </a:custGeom>
            <a:noFill/>
            <a:ln w="1633" cap="rnd">
              <a:solidFill>
                <a:srgbClr val="263238"/>
              </a:solidFill>
              <a:prstDash val="solid"/>
              <a:round/>
            </a:ln>
          </p:spPr>
          <p:txBody>
            <a:bodyPr rtlCol="0" anchor="ctr"/>
            <a:lstStyle/>
            <a:p>
              <a:endParaRPr lang="zh-CN" altLang="en-US"/>
            </a:p>
          </p:txBody>
        </p:sp>
        <p:sp>
          <p:nvSpPr>
            <p:cNvPr id="32" name="任意多边形 29">
              <a:extLst>
                <a:ext uri="{FF2B5EF4-FFF2-40B4-BE49-F238E27FC236}">
                  <a16:creationId xmlns:a16="http://schemas.microsoft.com/office/drawing/2014/main" id="{0C9EA223-FE0F-4F67-8AD9-282F3637AA4E}"/>
                </a:ext>
              </a:extLst>
            </p:cNvPr>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solidFill>
              <a:srgbClr val="FFFFFF"/>
            </a:solidFill>
            <a:ln w="6531" cap="flat">
              <a:noFill/>
              <a:prstDash val="solid"/>
              <a:miter/>
            </a:ln>
          </p:spPr>
          <p:txBody>
            <a:bodyPr rtlCol="0" anchor="ctr"/>
            <a:lstStyle/>
            <a:p>
              <a:endParaRPr lang="zh-CN" altLang="en-US"/>
            </a:p>
          </p:txBody>
        </p:sp>
        <p:sp>
          <p:nvSpPr>
            <p:cNvPr id="33" name="任意多边形 30">
              <a:extLst>
                <a:ext uri="{FF2B5EF4-FFF2-40B4-BE49-F238E27FC236}">
                  <a16:creationId xmlns:a16="http://schemas.microsoft.com/office/drawing/2014/main" id="{1677D22C-443A-4E6C-A682-E3E3A7B420DD}"/>
                </a:ext>
              </a:extLst>
            </p:cNvPr>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noFill/>
            <a:ln w="1633" cap="rnd">
              <a:solidFill>
                <a:srgbClr val="263238"/>
              </a:solidFill>
              <a:prstDash val="solid"/>
              <a:round/>
            </a:ln>
          </p:spPr>
          <p:txBody>
            <a:bodyPr rtlCol="0" anchor="ctr"/>
            <a:lstStyle/>
            <a:p>
              <a:endParaRPr lang="zh-CN" altLang="en-US"/>
            </a:p>
          </p:txBody>
        </p:sp>
        <p:sp>
          <p:nvSpPr>
            <p:cNvPr id="34" name="任意多边形 31">
              <a:extLst>
                <a:ext uri="{FF2B5EF4-FFF2-40B4-BE49-F238E27FC236}">
                  <a16:creationId xmlns:a16="http://schemas.microsoft.com/office/drawing/2014/main" id="{51C78FD3-1F8B-4626-85C1-DCBF5DE065EB}"/>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solidFill>
              <a:srgbClr val="263238"/>
            </a:solidFill>
            <a:ln w="6531" cap="flat">
              <a:noFill/>
              <a:prstDash val="solid"/>
              <a:miter/>
            </a:ln>
          </p:spPr>
          <p:txBody>
            <a:bodyPr rtlCol="0" anchor="ctr"/>
            <a:lstStyle/>
            <a:p>
              <a:endParaRPr lang="zh-CN" altLang="en-US"/>
            </a:p>
          </p:txBody>
        </p:sp>
        <p:sp>
          <p:nvSpPr>
            <p:cNvPr id="35" name="任意多边形 32">
              <a:extLst>
                <a:ext uri="{FF2B5EF4-FFF2-40B4-BE49-F238E27FC236}">
                  <a16:creationId xmlns:a16="http://schemas.microsoft.com/office/drawing/2014/main" id="{ABFE2B2D-99A8-4E14-9078-872726BCF631}"/>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flat">
              <a:solidFill>
                <a:srgbClr val="000000"/>
              </a:solidFill>
              <a:prstDash val="solid"/>
              <a:miter/>
            </a:ln>
          </p:spPr>
          <p:txBody>
            <a:bodyPr rtlCol="0" anchor="ctr"/>
            <a:lstStyle/>
            <a:p>
              <a:endParaRPr lang="zh-CN" altLang="en-US"/>
            </a:p>
          </p:txBody>
        </p:sp>
        <p:sp>
          <p:nvSpPr>
            <p:cNvPr id="36" name="任意多边形 33">
              <a:extLst>
                <a:ext uri="{FF2B5EF4-FFF2-40B4-BE49-F238E27FC236}">
                  <a16:creationId xmlns:a16="http://schemas.microsoft.com/office/drawing/2014/main" id="{F05F18D7-7D8C-4F53-9F93-B1B3D4940ECA}"/>
                </a:ext>
              </a:extLst>
            </p:cNvPr>
            <p:cNvSpPr/>
            <p:nvPr/>
          </p:nvSpPr>
          <p:spPr>
            <a:xfrm>
              <a:off x="5078678" y="5272158"/>
              <a:ext cx="788258" cy="277787"/>
            </a:xfrm>
            <a:custGeom>
              <a:avLst/>
              <a:gdLst>
                <a:gd name="connsiteX0" fmla="*/ -180 w 788258"/>
                <a:gd name="connsiteY0" fmla="*/ 162431 h 277787"/>
                <a:gd name="connsiteX1" fmla="*/ 130490 w 788258"/>
                <a:gd name="connsiteY1" fmla="*/ 227766 h 277787"/>
                <a:gd name="connsiteX2" fmla="*/ 685835 w 788258"/>
                <a:gd name="connsiteY2" fmla="*/ 224303 h 277787"/>
                <a:gd name="connsiteX3" fmla="*/ 787692 w 788258"/>
                <a:gd name="connsiteY3" fmla="*/ 142962 h 277787"/>
                <a:gd name="connsiteX4" fmla="*/ 584828 w 788258"/>
                <a:gd name="connsiteY4" fmla="*/ -187 h 277787"/>
                <a:gd name="connsiteX5" fmla="*/ 228492 w 788258"/>
                <a:gd name="connsiteY5" fmla="*/ 70963 h 277787"/>
                <a:gd name="connsiteX6" fmla="*/ 172435 w 788258"/>
                <a:gd name="connsiteY6" fmla="*/ 67173 h 277787"/>
                <a:gd name="connsiteX7" fmla="*/ -180 w 788258"/>
                <a:gd name="connsiteY7" fmla="*/ 162431 h 27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258" h="277787">
                  <a:moveTo>
                    <a:pt x="-180" y="162431"/>
                  </a:moveTo>
                  <a:cubicBezTo>
                    <a:pt x="45490" y="179699"/>
                    <a:pt x="89277" y="201586"/>
                    <a:pt x="130490" y="227766"/>
                  </a:cubicBezTo>
                  <a:cubicBezTo>
                    <a:pt x="130490" y="227766"/>
                    <a:pt x="349361" y="342167"/>
                    <a:pt x="685835" y="224303"/>
                  </a:cubicBezTo>
                  <a:lnTo>
                    <a:pt x="787692" y="142962"/>
                  </a:lnTo>
                  <a:lnTo>
                    <a:pt x="584828" y="-187"/>
                  </a:lnTo>
                  <a:cubicBezTo>
                    <a:pt x="584828" y="-187"/>
                    <a:pt x="385622" y="88407"/>
                    <a:pt x="228492" y="70963"/>
                  </a:cubicBezTo>
                  <a:cubicBezTo>
                    <a:pt x="209545" y="68937"/>
                    <a:pt x="190729" y="67565"/>
                    <a:pt x="172435" y="67173"/>
                  </a:cubicBezTo>
                  <a:cubicBezTo>
                    <a:pt x="75021" y="64429"/>
                    <a:pt x="-6909" y="85402"/>
                    <a:pt x="-180" y="162431"/>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37" name="任意多边形 34">
              <a:extLst>
                <a:ext uri="{FF2B5EF4-FFF2-40B4-BE49-F238E27FC236}">
                  <a16:creationId xmlns:a16="http://schemas.microsoft.com/office/drawing/2014/main" id="{A059F54D-AF16-4977-B145-0B45A2740E0F}"/>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rnd">
              <a:solidFill>
                <a:srgbClr val="263238"/>
              </a:solidFill>
              <a:prstDash val="solid"/>
              <a:round/>
            </a:ln>
          </p:spPr>
          <p:txBody>
            <a:bodyPr rtlCol="0" anchor="ctr"/>
            <a:lstStyle/>
            <a:p>
              <a:endParaRPr lang="zh-CN" altLang="en-US"/>
            </a:p>
          </p:txBody>
        </p:sp>
        <p:sp>
          <p:nvSpPr>
            <p:cNvPr id="38" name="任意多边形 35">
              <a:extLst>
                <a:ext uri="{FF2B5EF4-FFF2-40B4-BE49-F238E27FC236}">
                  <a16:creationId xmlns:a16="http://schemas.microsoft.com/office/drawing/2014/main" id="{B3AC42FB-3166-4F16-97F2-365BF565E33B}"/>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solidFill>
              <a:srgbClr val="FFFFFF"/>
            </a:solidFill>
            <a:ln w="6531" cap="flat">
              <a:noFill/>
              <a:prstDash val="solid"/>
              <a:miter/>
            </a:ln>
          </p:spPr>
          <p:txBody>
            <a:bodyPr rtlCol="0" anchor="ctr"/>
            <a:lstStyle/>
            <a:p>
              <a:endParaRPr lang="zh-CN" altLang="en-US"/>
            </a:p>
          </p:txBody>
        </p:sp>
        <p:sp>
          <p:nvSpPr>
            <p:cNvPr id="39" name="任意多边形 36">
              <a:extLst>
                <a:ext uri="{FF2B5EF4-FFF2-40B4-BE49-F238E27FC236}">
                  <a16:creationId xmlns:a16="http://schemas.microsoft.com/office/drawing/2014/main" id="{7EAC024E-9A9A-4FE0-BD48-A838B5BC24A1}"/>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flat">
              <a:solidFill>
                <a:srgbClr val="000000"/>
              </a:solidFill>
              <a:prstDash val="solid"/>
              <a:miter/>
            </a:ln>
          </p:spPr>
          <p:txBody>
            <a:bodyPr rtlCol="0" anchor="ctr"/>
            <a:lstStyle/>
            <a:p>
              <a:endParaRPr lang="zh-CN" altLang="en-US"/>
            </a:p>
          </p:txBody>
        </p:sp>
        <p:sp>
          <p:nvSpPr>
            <p:cNvPr id="40" name="任意多边形 37">
              <a:extLst>
                <a:ext uri="{FF2B5EF4-FFF2-40B4-BE49-F238E27FC236}">
                  <a16:creationId xmlns:a16="http://schemas.microsoft.com/office/drawing/2014/main" id="{38C1100B-D8D7-4F70-B184-0CD3EACAEDF0}"/>
                </a:ext>
              </a:extLst>
            </p:cNvPr>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41" name="任意多边形 38">
              <a:extLst>
                <a:ext uri="{FF2B5EF4-FFF2-40B4-BE49-F238E27FC236}">
                  <a16:creationId xmlns:a16="http://schemas.microsoft.com/office/drawing/2014/main" id="{E5AD11E3-2046-477B-A789-C70892E41C3A}"/>
                </a:ext>
              </a:extLst>
            </p:cNvPr>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noFill/>
            <a:ln w="1633" cap="flat">
              <a:solidFill>
                <a:srgbClr val="000000"/>
              </a:solidFill>
              <a:prstDash val="solid"/>
              <a:miter/>
            </a:ln>
          </p:spPr>
          <p:txBody>
            <a:bodyPr rtlCol="0" anchor="ctr"/>
            <a:lstStyle/>
            <a:p>
              <a:endParaRPr lang="zh-CN" altLang="en-US"/>
            </a:p>
          </p:txBody>
        </p:sp>
        <p:sp>
          <p:nvSpPr>
            <p:cNvPr id="42" name="任意多边形 39">
              <a:extLst>
                <a:ext uri="{FF2B5EF4-FFF2-40B4-BE49-F238E27FC236}">
                  <a16:creationId xmlns:a16="http://schemas.microsoft.com/office/drawing/2014/main" id="{F077D3CB-9170-44BC-AAC2-65DB2D2A68DB}"/>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rnd">
              <a:solidFill>
                <a:srgbClr val="263238"/>
              </a:solidFill>
              <a:prstDash val="solid"/>
              <a:round/>
            </a:ln>
          </p:spPr>
          <p:txBody>
            <a:bodyPr rtlCol="0" anchor="ctr"/>
            <a:lstStyle/>
            <a:p>
              <a:endParaRPr lang="zh-CN" altLang="en-US"/>
            </a:p>
          </p:txBody>
        </p:sp>
        <p:sp>
          <p:nvSpPr>
            <p:cNvPr id="43" name="任意多边形 40">
              <a:extLst>
                <a:ext uri="{FF2B5EF4-FFF2-40B4-BE49-F238E27FC236}">
                  <a16:creationId xmlns:a16="http://schemas.microsoft.com/office/drawing/2014/main" id="{8FB58874-1552-4987-A95A-E387B796E649}"/>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solidFill>
              <a:srgbClr val="FFFFFF"/>
            </a:solidFill>
            <a:ln w="6531" cap="flat">
              <a:noFill/>
              <a:prstDash val="solid"/>
              <a:miter/>
            </a:ln>
          </p:spPr>
          <p:txBody>
            <a:bodyPr rtlCol="0" anchor="ctr"/>
            <a:lstStyle/>
            <a:p>
              <a:endParaRPr lang="zh-CN" altLang="en-US"/>
            </a:p>
          </p:txBody>
        </p:sp>
        <p:sp>
          <p:nvSpPr>
            <p:cNvPr id="44" name="任意多边形 41">
              <a:extLst>
                <a:ext uri="{FF2B5EF4-FFF2-40B4-BE49-F238E27FC236}">
                  <a16:creationId xmlns:a16="http://schemas.microsoft.com/office/drawing/2014/main" id="{4AF3D12B-6631-4943-B301-E89383E8AEDC}"/>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flat">
              <a:solidFill>
                <a:srgbClr val="000000"/>
              </a:solidFill>
              <a:prstDash val="solid"/>
              <a:miter/>
            </a:ln>
          </p:spPr>
          <p:txBody>
            <a:bodyPr rtlCol="0" anchor="ctr"/>
            <a:lstStyle/>
            <a:p>
              <a:endParaRPr lang="zh-CN" altLang="en-US"/>
            </a:p>
          </p:txBody>
        </p:sp>
        <p:sp>
          <p:nvSpPr>
            <p:cNvPr id="45" name="任意多边形 42">
              <a:extLst>
                <a:ext uri="{FF2B5EF4-FFF2-40B4-BE49-F238E27FC236}">
                  <a16:creationId xmlns:a16="http://schemas.microsoft.com/office/drawing/2014/main" id="{8FADF653-BCEF-48C9-93F3-5C7B63E43D03}"/>
                </a:ext>
              </a:extLst>
            </p:cNvPr>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46" name="任意多边形 43">
              <a:extLst>
                <a:ext uri="{FF2B5EF4-FFF2-40B4-BE49-F238E27FC236}">
                  <a16:creationId xmlns:a16="http://schemas.microsoft.com/office/drawing/2014/main" id="{FF574E8E-C9E4-4415-8D7C-C24221668D37}"/>
                </a:ext>
              </a:extLst>
            </p:cNvPr>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noFill/>
            <a:ln w="1633" cap="flat">
              <a:solidFill>
                <a:srgbClr val="000000"/>
              </a:solidFill>
              <a:prstDash val="solid"/>
              <a:miter/>
            </a:ln>
          </p:spPr>
          <p:txBody>
            <a:bodyPr rtlCol="0" anchor="ctr"/>
            <a:lstStyle/>
            <a:p>
              <a:endParaRPr lang="zh-CN" altLang="en-US"/>
            </a:p>
          </p:txBody>
        </p:sp>
        <p:sp>
          <p:nvSpPr>
            <p:cNvPr id="47" name="任意多边形 44">
              <a:extLst>
                <a:ext uri="{FF2B5EF4-FFF2-40B4-BE49-F238E27FC236}">
                  <a16:creationId xmlns:a16="http://schemas.microsoft.com/office/drawing/2014/main" id="{56DE754D-4235-4869-A11E-22E6A407471E}"/>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rnd">
              <a:solidFill>
                <a:srgbClr val="263238"/>
              </a:solidFill>
              <a:prstDash val="solid"/>
              <a:round/>
            </a:ln>
          </p:spPr>
          <p:txBody>
            <a:bodyPr rtlCol="0" anchor="ctr"/>
            <a:lstStyle/>
            <a:p>
              <a:endParaRPr lang="zh-CN" altLang="en-US"/>
            </a:p>
          </p:txBody>
        </p:sp>
        <p:sp>
          <p:nvSpPr>
            <p:cNvPr id="48" name="任意多边形 45">
              <a:extLst>
                <a:ext uri="{FF2B5EF4-FFF2-40B4-BE49-F238E27FC236}">
                  <a16:creationId xmlns:a16="http://schemas.microsoft.com/office/drawing/2014/main" id="{87D38D7F-190A-47CB-BABF-420356C44A03}"/>
                </a:ext>
              </a:extLst>
            </p:cNvPr>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solidFill>
              <a:srgbClr val="FFFFFF"/>
            </a:solidFill>
            <a:ln w="6531" cap="flat">
              <a:noFill/>
              <a:prstDash val="solid"/>
              <a:miter/>
            </a:ln>
          </p:spPr>
          <p:txBody>
            <a:bodyPr rtlCol="0" anchor="ctr"/>
            <a:lstStyle/>
            <a:p>
              <a:endParaRPr lang="zh-CN" altLang="en-US"/>
            </a:p>
          </p:txBody>
        </p:sp>
        <p:sp>
          <p:nvSpPr>
            <p:cNvPr id="49" name="任意多边形 46">
              <a:extLst>
                <a:ext uri="{FF2B5EF4-FFF2-40B4-BE49-F238E27FC236}">
                  <a16:creationId xmlns:a16="http://schemas.microsoft.com/office/drawing/2014/main" id="{2CE65AB5-CABB-47EE-AD8E-2BB5757546A2}"/>
                </a:ext>
              </a:extLst>
            </p:cNvPr>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noFill/>
            <a:ln w="1633" cap="rnd">
              <a:solidFill>
                <a:srgbClr val="263238"/>
              </a:solidFill>
              <a:prstDash val="solid"/>
              <a:round/>
            </a:ln>
          </p:spPr>
          <p:txBody>
            <a:bodyPr rtlCol="0" anchor="ctr"/>
            <a:lstStyle/>
            <a:p>
              <a:endParaRPr lang="zh-CN" altLang="en-US"/>
            </a:p>
          </p:txBody>
        </p:sp>
        <p:sp>
          <p:nvSpPr>
            <p:cNvPr id="50" name="任意多边形 47">
              <a:extLst>
                <a:ext uri="{FF2B5EF4-FFF2-40B4-BE49-F238E27FC236}">
                  <a16:creationId xmlns:a16="http://schemas.microsoft.com/office/drawing/2014/main" id="{0E598566-1018-4F86-95E8-11A3D9111944}"/>
                </a:ext>
              </a:extLst>
            </p:cNvPr>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solidFill>
              <a:srgbClr val="FFFFFF"/>
            </a:solidFill>
            <a:ln w="6531" cap="flat">
              <a:noFill/>
              <a:prstDash val="solid"/>
              <a:miter/>
            </a:ln>
          </p:spPr>
          <p:txBody>
            <a:bodyPr rtlCol="0" anchor="ctr"/>
            <a:lstStyle/>
            <a:p>
              <a:endParaRPr lang="zh-CN" altLang="en-US"/>
            </a:p>
          </p:txBody>
        </p:sp>
        <p:sp>
          <p:nvSpPr>
            <p:cNvPr id="51" name="任意多边形 48">
              <a:extLst>
                <a:ext uri="{FF2B5EF4-FFF2-40B4-BE49-F238E27FC236}">
                  <a16:creationId xmlns:a16="http://schemas.microsoft.com/office/drawing/2014/main" id="{08821ECB-2B4B-4E29-BB91-852917B59109}"/>
                </a:ext>
              </a:extLst>
            </p:cNvPr>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noFill/>
            <a:ln w="1633" cap="rnd">
              <a:solidFill>
                <a:srgbClr val="263238"/>
              </a:solidFill>
              <a:prstDash val="solid"/>
              <a:round/>
            </a:ln>
          </p:spPr>
          <p:txBody>
            <a:bodyPr rtlCol="0" anchor="ctr"/>
            <a:lstStyle/>
            <a:p>
              <a:endParaRPr lang="zh-CN" altLang="en-US"/>
            </a:p>
          </p:txBody>
        </p:sp>
        <p:sp>
          <p:nvSpPr>
            <p:cNvPr id="52" name="任意多边形 49">
              <a:extLst>
                <a:ext uri="{FF2B5EF4-FFF2-40B4-BE49-F238E27FC236}">
                  <a16:creationId xmlns:a16="http://schemas.microsoft.com/office/drawing/2014/main" id="{E2D480FD-A2A8-4780-A235-4953479BF7BF}"/>
                </a:ext>
              </a:extLst>
            </p:cNvPr>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solidFill>
              <a:srgbClr val="FFFFFF"/>
            </a:solidFill>
            <a:ln w="6531" cap="flat">
              <a:noFill/>
              <a:prstDash val="solid"/>
              <a:miter/>
            </a:ln>
          </p:spPr>
          <p:txBody>
            <a:bodyPr rtlCol="0" anchor="ctr"/>
            <a:lstStyle/>
            <a:p>
              <a:endParaRPr lang="zh-CN" altLang="en-US"/>
            </a:p>
          </p:txBody>
        </p:sp>
        <p:sp>
          <p:nvSpPr>
            <p:cNvPr id="53" name="任意多边形 50">
              <a:extLst>
                <a:ext uri="{FF2B5EF4-FFF2-40B4-BE49-F238E27FC236}">
                  <a16:creationId xmlns:a16="http://schemas.microsoft.com/office/drawing/2014/main" id="{A06B149B-00E7-4FFB-8383-6BA0A066F17A}"/>
                </a:ext>
              </a:extLst>
            </p:cNvPr>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noFill/>
            <a:ln w="1633" cap="rnd">
              <a:solidFill>
                <a:srgbClr val="263238"/>
              </a:solidFill>
              <a:prstDash val="solid"/>
              <a:round/>
            </a:ln>
          </p:spPr>
          <p:txBody>
            <a:bodyPr rtlCol="0" anchor="ctr"/>
            <a:lstStyle/>
            <a:p>
              <a:endParaRPr lang="zh-CN" altLang="en-US"/>
            </a:p>
          </p:txBody>
        </p:sp>
        <p:sp>
          <p:nvSpPr>
            <p:cNvPr id="54" name="任意多边形 51">
              <a:extLst>
                <a:ext uri="{FF2B5EF4-FFF2-40B4-BE49-F238E27FC236}">
                  <a16:creationId xmlns:a16="http://schemas.microsoft.com/office/drawing/2014/main" id="{05BC1904-C098-4D76-A0DD-ED79E2236EF2}"/>
                </a:ext>
              </a:extLst>
            </p:cNvPr>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solidFill>
              <a:srgbClr val="FFFFFF"/>
            </a:solidFill>
            <a:ln w="6531" cap="flat">
              <a:noFill/>
              <a:prstDash val="solid"/>
              <a:miter/>
            </a:ln>
          </p:spPr>
          <p:txBody>
            <a:bodyPr rtlCol="0" anchor="ctr"/>
            <a:lstStyle/>
            <a:p>
              <a:endParaRPr lang="zh-CN" altLang="en-US"/>
            </a:p>
          </p:txBody>
        </p:sp>
        <p:sp>
          <p:nvSpPr>
            <p:cNvPr id="55" name="任意多边形 52">
              <a:extLst>
                <a:ext uri="{FF2B5EF4-FFF2-40B4-BE49-F238E27FC236}">
                  <a16:creationId xmlns:a16="http://schemas.microsoft.com/office/drawing/2014/main" id="{A6AD78B2-C899-4514-BE22-11AE55C6E3AF}"/>
                </a:ext>
              </a:extLst>
            </p:cNvPr>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noFill/>
            <a:ln w="1633" cap="rnd">
              <a:solidFill>
                <a:srgbClr val="263238"/>
              </a:solidFill>
              <a:prstDash val="solid"/>
              <a:round/>
            </a:ln>
          </p:spPr>
          <p:txBody>
            <a:bodyPr rtlCol="0" anchor="ctr"/>
            <a:lstStyle/>
            <a:p>
              <a:endParaRPr lang="zh-CN" altLang="en-US"/>
            </a:p>
          </p:txBody>
        </p:sp>
        <p:sp>
          <p:nvSpPr>
            <p:cNvPr id="56" name="任意多边形 53">
              <a:extLst>
                <a:ext uri="{FF2B5EF4-FFF2-40B4-BE49-F238E27FC236}">
                  <a16:creationId xmlns:a16="http://schemas.microsoft.com/office/drawing/2014/main" id="{4152770F-325E-4735-BDB2-ED055D1C1E57}"/>
                </a:ext>
              </a:extLst>
            </p:cNvPr>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solidFill>
              <a:srgbClr val="FFFFFF"/>
            </a:solidFill>
            <a:ln w="6531" cap="flat">
              <a:noFill/>
              <a:prstDash val="solid"/>
              <a:miter/>
            </a:ln>
          </p:spPr>
          <p:txBody>
            <a:bodyPr rtlCol="0" anchor="ctr"/>
            <a:lstStyle/>
            <a:p>
              <a:endParaRPr lang="zh-CN" altLang="en-US"/>
            </a:p>
          </p:txBody>
        </p:sp>
        <p:sp>
          <p:nvSpPr>
            <p:cNvPr id="57" name="任意多边形 54">
              <a:extLst>
                <a:ext uri="{FF2B5EF4-FFF2-40B4-BE49-F238E27FC236}">
                  <a16:creationId xmlns:a16="http://schemas.microsoft.com/office/drawing/2014/main" id="{828CF01A-017F-4B7D-85A0-7DD07CA9EFB7}"/>
                </a:ext>
              </a:extLst>
            </p:cNvPr>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noFill/>
            <a:ln w="1633" cap="rnd">
              <a:solidFill>
                <a:srgbClr val="263238"/>
              </a:solidFill>
              <a:prstDash val="solid"/>
              <a:round/>
            </a:ln>
          </p:spPr>
          <p:txBody>
            <a:bodyPr rtlCol="0" anchor="ctr"/>
            <a:lstStyle/>
            <a:p>
              <a:endParaRPr lang="zh-CN" altLang="en-US"/>
            </a:p>
          </p:txBody>
        </p:sp>
        <p:sp>
          <p:nvSpPr>
            <p:cNvPr id="58" name="任意多边形 55">
              <a:extLst>
                <a:ext uri="{FF2B5EF4-FFF2-40B4-BE49-F238E27FC236}">
                  <a16:creationId xmlns:a16="http://schemas.microsoft.com/office/drawing/2014/main" id="{B8E9547C-3A65-470F-A509-4366A2D697B9}"/>
                </a:ext>
              </a:extLst>
            </p:cNvPr>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solidFill>
              <a:srgbClr val="FFFFFF"/>
            </a:solidFill>
            <a:ln w="6531" cap="flat">
              <a:noFill/>
              <a:prstDash val="solid"/>
              <a:miter/>
            </a:ln>
          </p:spPr>
          <p:txBody>
            <a:bodyPr rtlCol="0" anchor="ctr"/>
            <a:lstStyle/>
            <a:p>
              <a:endParaRPr lang="zh-CN" altLang="en-US"/>
            </a:p>
          </p:txBody>
        </p:sp>
        <p:sp>
          <p:nvSpPr>
            <p:cNvPr id="59" name="任意多边形 56">
              <a:extLst>
                <a:ext uri="{FF2B5EF4-FFF2-40B4-BE49-F238E27FC236}">
                  <a16:creationId xmlns:a16="http://schemas.microsoft.com/office/drawing/2014/main" id="{8A4EDA4F-288B-4FE5-B034-C90BC3748013}"/>
                </a:ext>
              </a:extLst>
            </p:cNvPr>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noFill/>
            <a:ln w="1633" cap="rnd">
              <a:solidFill>
                <a:srgbClr val="263238"/>
              </a:solidFill>
              <a:prstDash val="solid"/>
              <a:round/>
            </a:ln>
          </p:spPr>
          <p:txBody>
            <a:bodyPr rtlCol="0" anchor="ctr"/>
            <a:lstStyle/>
            <a:p>
              <a:endParaRPr lang="zh-CN" altLang="en-US"/>
            </a:p>
          </p:txBody>
        </p:sp>
        <p:sp>
          <p:nvSpPr>
            <p:cNvPr id="60" name="任意多边形 57">
              <a:extLst>
                <a:ext uri="{FF2B5EF4-FFF2-40B4-BE49-F238E27FC236}">
                  <a16:creationId xmlns:a16="http://schemas.microsoft.com/office/drawing/2014/main" id="{42E081CE-C4F6-48CB-874E-E252556C7B9E}"/>
                </a:ext>
              </a:extLst>
            </p:cNvPr>
            <p:cNvSpPr/>
            <p:nvPr/>
          </p:nvSpPr>
          <p:spPr>
            <a:xfrm>
              <a:off x="6010542" y="5263795"/>
              <a:ext cx="788721" cy="313672"/>
            </a:xfrm>
            <a:custGeom>
              <a:avLst/>
              <a:gdLst>
                <a:gd name="connsiteX0" fmla="*/ -567 w 788721"/>
                <a:gd name="connsiteY0" fmla="*/ 157727 h 313672"/>
                <a:gd name="connsiteX1" fmla="*/ 253847 w 788721"/>
                <a:gd name="connsiteY1" fmla="*/ 313485 h 313672"/>
                <a:gd name="connsiteX2" fmla="*/ 585617 w 788721"/>
                <a:gd name="connsiteY2" fmla="*/ 229595 h 313672"/>
                <a:gd name="connsiteX3" fmla="*/ 788154 w 788721"/>
                <a:gd name="connsiteY3" fmla="*/ 96835 h 313672"/>
                <a:gd name="connsiteX4" fmla="*/ 606001 w 788721"/>
                <a:gd name="connsiteY4" fmla="*/ 21700 h 313672"/>
                <a:gd name="connsiteX5" fmla="*/ 550467 w 788721"/>
                <a:gd name="connsiteY5" fmla="*/ 31174 h 313672"/>
                <a:gd name="connsiteX6" fmla="*/ 187532 w 788721"/>
                <a:gd name="connsiteY6" fmla="*/ -187 h 31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21" h="313672">
                  <a:moveTo>
                    <a:pt x="-567" y="157727"/>
                  </a:moveTo>
                  <a:lnTo>
                    <a:pt x="253847" y="313485"/>
                  </a:lnTo>
                  <a:cubicBezTo>
                    <a:pt x="366059" y="292369"/>
                    <a:pt x="476834" y="264353"/>
                    <a:pt x="585617" y="229595"/>
                  </a:cubicBezTo>
                  <a:cubicBezTo>
                    <a:pt x="694203" y="192942"/>
                    <a:pt x="788154" y="146882"/>
                    <a:pt x="788154" y="96835"/>
                  </a:cubicBezTo>
                  <a:cubicBezTo>
                    <a:pt x="788154" y="20785"/>
                    <a:pt x="703545" y="8764"/>
                    <a:pt x="606001" y="21700"/>
                  </a:cubicBezTo>
                  <a:cubicBezTo>
                    <a:pt x="587838" y="24052"/>
                    <a:pt x="569218" y="27319"/>
                    <a:pt x="550467" y="31174"/>
                  </a:cubicBezTo>
                  <a:cubicBezTo>
                    <a:pt x="395689" y="63841"/>
                    <a:pt x="187532" y="-187"/>
                    <a:pt x="187532" y="-187"/>
                  </a:cubicBezTo>
                  <a:close/>
                </a:path>
              </a:pathLst>
            </a:custGeom>
            <a:solidFill>
              <a:srgbClr val="263238"/>
            </a:solidFill>
            <a:ln w="6531" cap="flat">
              <a:noFill/>
              <a:prstDash val="solid"/>
              <a:miter/>
            </a:ln>
          </p:spPr>
          <p:txBody>
            <a:bodyPr rtlCol="0" anchor="ctr"/>
            <a:lstStyle/>
            <a:p>
              <a:endParaRPr lang="zh-CN" altLang="en-US"/>
            </a:p>
          </p:txBody>
        </p:sp>
        <p:sp>
          <p:nvSpPr>
            <p:cNvPr id="61" name="任意多边形 58">
              <a:extLst>
                <a:ext uri="{FF2B5EF4-FFF2-40B4-BE49-F238E27FC236}">
                  <a16:creationId xmlns:a16="http://schemas.microsoft.com/office/drawing/2014/main" id="{A8BB9721-D0BB-4536-8CBD-7F55926BCEEF}"/>
                </a:ext>
              </a:extLst>
            </p:cNvPr>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55" y="213915"/>
                    <a:pt x="371985" y="140459"/>
                    <a:pt x="447695" y="40713"/>
                  </a:cubicBezTo>
                  <a:cubicBezTo>
                    <a:pt x="358657" y="38739"/>
                    <a:pt x="270279" y="24987"/>
                    <a:pt x="184853" y="-187"/>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62" name="任意多边形 59">
              <a:extLst>
                <a:ext uri="{FF2B5EF4-FFF2-40B4-BE49-F238E27FC236}">
                  <a16:creationId xmlns:a16="http://schemas.microsoft.com/office/drawing/2014/main" id="{EDCFB21F-7EA5-4AB6-80CA-0C5B5570B4B8}"/>
                </a:ext>
              </a:extLst>
            </p:cNvPr>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48" y="213896"/>
                    <a:pt x="371972" y="140446"/>
                    <a:pt x="447695" y="40713"/>
                  </a:cubicBezTo>
                  <a:cubicBezTo>
                    <a:pt x="358657" y="38739"/>
                    <a:pt x="270279" y="24987"/>
                    <a:pt x="184853" y="-187"/>
                  </a:cubicBezTo>
                  <a:close/>
                </a:path>
              </a:pathLst>
            </a:custGeom>
            <a:noFill/>
            <a:ln w="1633" cap="flat">
              <a:solidFill>
                <a:srgbClr val="000000"/>
              </a:solidFill>
              <a:prstDash val="solid"/>
              <a:miter/>
            </a:ln>
          </p:spPr>
          <p:txBody>
            <a:bodyPr rtlCol="0" anchor="ctr"/>
            <a:lstStyle/>
            <a:p>
              <a:endParaRPr lang="zh-CN" altLang="en-US"/>
            </a:p>
          </p:txBody>
        </p:sp>
        <p:sp>
          <p:nvSpPr>
            <p:cNvPr id="63" name="任意多边形 60">
              <a:extLst>
                <a:ext uri="{FF2B5EF4-FFF2-40B4-BE49-F238E27FC236}">
                  <a16:creationId xmlns:a16="http://schemas.microsoft.com/office/drawing/2014/main" id="{2B687D38-C36B-4B8A-BDBB-3708DA9FD491}"/>
                </a:ext>
              </a:extLst>
            </p:cNvPr>
            <p:cNvSpPr/>
            <p:nvPr/>
          </p:nvSpPr>
          <p:spPr>
            <a:xfrm>
              <a:off x="6006165" y="5268107"/>
              <a:ext cx="788655" cy="313606"/>
            </a:xfrm>
            <a:custGeom>
              <a:avLst/>
              <a:gdLst>
                <a:gd name="connsiteX0" fmla="*/ -567 w 788655"/>
                <a:gd name="connsiteY0" fmla="*/ 157662 h 313606"/>
                <a:gd name="connsiteX1" fmla="*/ 253847 w 788655"/>
                <a:gd name="connsiteY1" fmla="*/ 313420 h 313606"/>
                <a:gd name="connsiteX2" fmla="*/ 585551 w 788655"/>
                <a:gd name="connsiteY2" fmla="*/ 229530 h 313606"/>
                <a:gd name="connsiteX3" fmla="*/ 788089 w 788655"/>
                <a:gd name="connsiteY3" fmla="*/ 96835 h 313606"/>
                <a:gd name="connsiteX4" fmla="*/ 606001 w 788655"/>
                <a:gd name="connsiteY4" fmla="*/ 21635 h 313606"/>
                <a:gd name="connsiteX5" fmla="*/ 550401 w 788655"/>
                <a:gd name="connsiteY5" fmla="*/ 31109 h 313606"/>
                <a:gd name="connsiteX6" fmla="*/ 187532 w 788655"/>
                <a:gd name="connsiteY6" fmla="*/ -187 h 31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655" h="313606">
                  <a:moveTo>
                    <a:pt x="-567" y="157662"/>
                  </a:moveTo>
                  <a:lnTo>
                    <a:pt x="253847" y="313420"/>
                  </a:lnTo>
                  <a:cubicBezTo>
                    <a:pt x="366040" y="292330"/>
                    <a:pt x="476834" y="264308"/>
                    <a:pt x="585551" y="229530"/>
                  </a:cubicBezTo>
                  <a:cubicBezTo>
                    <a:pt x="694137" y="192942"/>
                    <a:pt x="788089" y="146882"/>
                    <a:pt x="788089" y="96835"/>
                  </a:cubicBezTo>
                  <a:cubicBezTo>
                    <a:pt x="788089" y="20720"/>
                    <a:pt x="703546" y="8764"/>
                    <a:pt x="606001" y="21635"/>
                  </a:cubicBezTo>
                  <a:cubicBezTo>
                    <a:pt x="587772" y="24052"/>
                    <a:pt x="569152" y="27319"/>
                    <a:pt x="550401" y="31109"/>
                  </a:cubicBezTo>
                  <a:cubicBezTo>
                    <a:pt x="395689" y="63776"/>
                    <a:pt x="187532" y="-187"/>
                    <a:pt x="187532" y="-187"/>
                  </a:cubicBezTo>
                  <a:close/>
                </a:path>
              </a:pathLst>
            </a:custGeom>
            <a:noFill/>
            <a:ln w="1633" cap="rnd">
              <a:solidFill>
                <a:srgbClr val="263238"/>
              </a:solidFill>
              <a:prstDash val="solid"/>
              <a:round/>
            </a:ln>
          </p:spPr>
          <p:txBody>
            <a:bodyPr rtlCol="0" anchor="ctr"/>
            <a:lstStyle/>
            <a:p>
              <a:endParaRPr lang="zh-CN" altLang="en-US"/>
            </a:p>
          </p:txBody>
        </p:sp>
        <p:sp>
          <p:nvSpPr>
            <p:cNvPr id="64" name="任意多边形 61">
              <a:extLst>
                <a:ext uri="{FF2B5EF4-FFF2-40B4-BE49-F238E27FC236}">
                  <a16:creationId xmlns:a16="http://schemas.microsoft.com/office/drawing/2014/main" id="{64A41717-CBD6-495E-ADBF-B8D53BDA0E9D}"/>
                </a:ext>
              </a:extLst>
            </p:cNvPr>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solidFill>
              <a:srgbClr val="FFFFFF"/>
            </a:solidFill>
            <a:ln w="6531" cap="flat">
              <a:noFill/>
              <a:prstDash val="solid"/>
              <a:miter/>
            </a:ln>
          </p:spPr>
          <p:txBody>
            <a:bodyPr rtlCol="0" anchor="ctr"/>
            <a:lstStyle/>
            <a:p>
              <a:endParaRPr lang="zh-CN" altLang="en-US"/>
            </a:p>
          </p:txBody>
        </p:sp>
        <p:sp>
          <p:nvSpPr>
            <p:cNvPr id="65" name="任意多边形 62">
              <a:extLst>
                <a:ext uri="{FF2B5EF4-FFF2-40B4-BE49-F238E27FC236}">
                  <a16:creationId xmlns:a16="http://schemas.microsoft.com/office/drawing/2014/main" id="{CE18BCD1-05DC-47A0-ABF1-8E72BF45A3D1}"/>
                </a:ext>
              </a:extLst>
            </p:cNvPr>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noFill/>
            <a:ln w="1633" cap="rnd">
              <a:solidFill>
                <a:srgbClr val="263238"/>
              </a:solidFill>
              <a:prstDash val="solid"/>
              <a:round/>
            </a:ln>
          </p:spPr>
          <p:txBody>
            <a:bodyPr rtlCol="0" anchor="ctr"/>
            <a:lstStyle/>
            <a:p>
              <a:endParaRPr lang="zh-CN" altLang="en-US"/>
            </a:p>
          </p:txBody>
        </p:sp>
        <p:sp>
          <p:nvSpPr>
            <p:cNvPr id="66" name="任意多边形 63">
              <a:extLst>
                <a:ext uri="{FF2B5EF4-FFF2-40B4-BE49-F238E27FC236}">
                  <a16:creationId xmlns:a16="http://schemas.microsoft.com/office/drawing/2014/main" id="{33817B90-B37B-4BD7-B71B-58ED6C399585}"/>
                </a:ext>
              </a:extLst>
            </p:cNvPr>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solidFill>
              <a:srgbClr val="FFFFFF"/>
            </a:solidFill>
            <a:ln w="6531" cap="flat">
              <a:noFill/>
              <a:prstDash val="solid"/>
              <a:miter/>
            </a:ln>
          </p:spPr>
          <p:txBody>
            <a:bodyPr rtlCol="0" anchor="ctr"/>
            <a:lstStyle/>
            <a:p>
              <a:endParaRPr lang="zh-CN" altLang="en-US"/>
            </a:p>
          </p:txBody>
        </p:sp>
        <p:sp>
          <p:nvSpPr>
            <p:cNvPr id="67" name="任意多边形 64">
              <a:extLst>
                <a:ext uri="{FF2B5EF4-FFF2-40B4-BE49-F238E27FC236}">
                  <a16:creationId xmlns:a16="http://schemas.microsoft.com/office/drawing/2014/main" id="{FA32074C-0A6D-478C-B43D-A8437135622F}"/>
                </a:ext>
              </a:extLst>
            </p:cNvPr>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noFill/>
            <a:ln w="1633" cap="rnd">
              <a:solidFill>
                <a:srgbClr val="263238"/>
              </a:solidFill>
              <a:prstDash val="solid"/>
              <a:round/>
            </a:ln>
          </p:spPr>
          <p:txBody>
            <a:bodyPr rtlCol="0" anchor="ctr"/>
            <a:lstStyle/>
            <a:p>
              <a:endParaRPr lang="zh-CN" altLang="en-US"/>
            </a:p>
          </p:txBody>
        </p:sp>
        <p:sp>
          <p:nvSpPr>
            <p:cNvPr id="68" name="任意多边形 65">
              <a:extLst>
                <a:ext uri="{FF2B5EF4-FFF2-40B4-BE49-F238E27FC236}">
                  <a16:creationId xmlns:a16="http://schemas.microsoft.com/office/drawing/2014/main" id="{1BFD2C0F-C776-466E-9979-1859D6D7E87D}"/>
                </a:ext>
              </a:extLst>
            </p:cNvPr>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23" y="79107"/>
                    <a:pt x="32431" y="46087"/>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solidFill>
              <a:srgbClr val="FFFFFF"/>
            </a:solidFill>
            <a:ln w="6531" cap="flat">
              <a:noFill/>
              <a:prstDash val="solid"/>
              <a:miter/>
            </a:ln>
          </p:spPr>
          <p:txBody>
            <a:bodyPr rtlCol="0" anchor="ctr"/>
            <a:lstStyle/>
            <a:p>
              <a:endParaRPr lang="zh-CN" altLang="en-US"/>
            </a:p>
          </p:txBody>
        </p:sp>
        <p:sp>
          <p:nvSpPr>
            <p:cNvPr id="69" name="任意多边形 66">
              <a:extLst>
                <a:ext uri="{FF2B5EF4-FFF2-40B4-BE49-F238E27FC236}">
                  <a16:creationId xmlns:a16="http://schemas.microsoft.com/office/drawing/2014/main" id="{D30C1D36-DF7D-493D-91FD-89F873930F54}"/>
                </a:ext>
              </a:extLst>
            </p:cNvPr>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89" y="79113"/>
                    <a:pt x="32497" y="46106"/>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noFill/>
            <a:ln w="1633" cap="rnd">
              <a:solidFill>
                <a:srgbClr val="263238"/>
              </a:solidFill>
              <a:prstDash val="solid"/>
              <a:round/>
            </a:ln>
          </p:spPr>
          <p:txBody>
            <a:bodyPr rtlCol="0" anchor="ctr"/>
            <a:lstStyle/>
            <a:p>
              <a:endParaRPr lang="zh-CN" altLang="en-US"/>
            </a:p>
          </p:txBody>
        </p:sp>
        <p:sp>
          <p:nvSpPr>
            <p:cNvPr id="70" name="任意多边形 67">
              <a:extLst>
                <a:ext uri="{FF2B5EF4-FFF2-40B4-BE49-F238E27FC236}">
                  <a16:creationId xmlns:a16="http://schemas.microsoft.com/office/drawing/2014/main" id="{DA014FE5-5894-4196-AB40-A1B3B96C152E}"/>
                </a:ext>
              </a:extLst>
            </p:cNvPr>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solidFill>
              <a:srgbClr val="FFFFFF"/>
            </a:solidFill>
            <a:ln w="6531" cap="flat">
              <a:noFill/>
              <a:prstDash val="solid"/>
              <a:miter/>
            </a:ln>
          </p:spPr>
          <p:txBody>
            <a:bodyPr rtlCol="0" anchor="ctr"/>
            <a:lstStyle/>
            <a:p>
              <a:endParaRPr lang="zh-CN" altLang="en-US"/>
            </a:p>
          </p:txBody>
        </p:sp>
        <p:sp>
          <p:nvSpPr>
            <p:cNvPr id="71" name="任意多边形 68">
              <a:extLst>
                <a:ext uri="{FF2B5EF4-FFF2-40B4-BE49-F238E27FC236}">
                  <a16:creationId xmlns:a16="http://schemas.microsoft.com/office/drawing/2014/main" id="{11CCFFBF-0645-455A-B1FC-A0B93C437902}"/>
                </a:ext>
              </a:extLst>
            </p:cNvPr>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noFill/>
            <a:ln w="1633" cap="rnd">
              <a:solidFill>
                <a:srgbClr val="263238"/>
              </a:solidFill>
              <a:prstDash val="solid"/>
              <a:round/>
            </a:ln>
          </p:spPr>
          <p:txBody>
            <a:bodyPr rtlCol="0" anchor="ctr"/>
            <a:lstStyle/>
            <a:p>
              <a:endParaRPr lang="zh-CN" altLang="en-US"/>
            </a:p>
          </p:txBody>
        </p:sp>
        <p:sp>
          <p:nvSpPr>
            <p:cNvPr id="72" name="任意多边形 69">
              <a:extLst>
                <a:ext uri="{FF2B5EF4-FFF2-40B4-BE49-F238E27FC236}">
                  <a16:creationId xmlns:a16="http://schemas.microsoft.com/office/drawing/2014/main" id="{83AE8DA6-B383-4D91-AE75-78EA949AD514}"/>
                </a:ext>
              </a:extLst>
            </p:cNvPr>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solidFill>
              <a:srgbClr val="FFFFFF"/>
            </a:solidFill>
            <a:ln w="6531" cap="flat">
              <a:noFill/>
              <a:prstDash val="solid"/>
              <a:miter/>
            </a:ln>
          </p:spPr>
          <p:txBody>
            <a:bodyPr rtlCol="0" anchor="ctr"/>
            <a:lstStyle/>
            <a:p>
              <a:endParaRPr lang="zh-CN" altLang="en-US"/>
            </a:p>
          </p:txBody>
        </p:sp>
        <p:sp>
          <p:nvSpPr>
            <p:cNvPr id="73" name="任意多边形 70">
              <a:extLst>
                <a:ext uri="{FF2B5EF4-FFF2-40B4-BE49-F238E27FC236}">
                  <a16:creationId xmlns:a16="http://schemas.microsoft.com/office/drawing/2014/main" id="{8D4F978E-C027-47B4-85C7-92CD21EF3A08}"/>
                </a:ext>
              </a:extLst>
            </p:cNvPr>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noFill/>
            <a:ln w="1633" cap="rnd">
              <a:solidFill>
                <a:srgbClr val="263238"/>
              </a:solidFill>
              <a:prstDash val="solid"/>
              <a:round/>
            </a:ln>
          </p:spPr>
          <p:txBody>
            <a:bodyPr rtlCol="0" anchor="ctr"/>
            <a:lstStyle/>
            <a:p>
              <a:endParaRPr lang="zh-CN" altLang="en-US"/>
            </a:p>
          </p:txBody>
        </p:sp>
        <p:sp>
          <p:nvSpPr>
            <p:cNvPr id="74" name="任意多边形 71">
              <a:extLst>
                <a:ext uri="{FF2B5EF4-FFF2-40B4-BE49-F238E27FC236}">
                  <a16:creationId xmlns:a16="http://schemas.microsoft.com/office/drawing/2014/main" id="{A14A20AD-521A-42AB-B81D-A6338BDB2DAF}"/>
                </a:ext>
              </a:extLst>
            </p:cNvPr>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solidFill>
              <a:srgbClr val="FFFFFF"/>
            </a:solidFill>
            <a:ln w="6531" cap="flat">
              <a:noFill/>
              <a:prstDash val="solid"/>
              <a:miter/>
            </a:ln>
          </p:spPr>
          <p:txBody>
            <a:bodyPr rtlCol="0" anchor="ctr"/>
            <a:lstStyle/>
            <a:p>
              <a:endParaRPr lang="zh-CN" altLang="en-US"/>
            </a:p>
          </p:txBody>
        </p:sp>
        <p:sp>
          <p:nvSpPr>
            <p:cNvPr id="75" name="任意多边形 72">
              <a:extLst>
                <a:ext uri="{FF2B5EF4-FFF2-40B4-BE49-F238E27FC236}">
                  <a16:creationId xmlns:a16="http://schemas.microsoft.com/office/drawing/2014/main" id="{3ECD4C61-8427-4975-B059-C2CEE6B7FF88}"/>
                </a:ext>
              </a:extLst>
            </p:cNvPr>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noFill/>
            <a:ln w="1633" cap="rnd">
              <a:solidFill>
                <a:srgbClr val="263238"/>
              </a:solidFill>
              <a:prstDash val="solid"/>
              <a:round/>
            </a:ln>
          </p:spPr>
          <p:txBody>
            <a:bodyPr rtlCol="0" anchor="ctr"/>
            <a:lstStyle/>
            <a:p>
              <a:endParaRPr lang="zh-CN" altLang="en-US"/>
            </a:p>
          </p:txBody>
        </p:sp>
        <p:sp>
          <p:nvSpPr>
            <p:cNvPr id="76" name="任意多边形 73">
              <a:extLst>
                <a:ext uri="{FF2B5EF4-FFF2-40B4-BE49-F238E27FC236}">
                  <a16:creationId xmlns:a16="http://schemas.microsoft.com/office/drawing/2014/main" id="{59425659-97AB-421C-9171-418F112DB853}"/>
                </a:ext>
              </a:extLst>
            </p:cNvPr>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solidFill>
              <a:srgbClr val="FFFFFF"/>
            </a:solidFill>
            <a:ln w="6531" cap="flat">
              <a:noFill/>
              <a:prstDash val="solid"/>
              <a:miter/>
            </a:ln>
          </p:spPr>
          <p:txBody>
            <a:bodyPr rtlCol="0" anchor="ctr"/>
            <a:lstStyle/>
            <a:p>
              <a:endParaRPr lang="zh-CN" altLang="en-US"/>
            </a:p>
          </p:txBody>
        </p:sp>
        <p:sp>
          <p:nvSpPr>
            <p:cNvPr id="77" name="任意多边形 74">
              <a:extLst>
                <a:ext uri="{FF2B5EF4-FFF2-40B4-BE49-F238E27FC236}">
                  <a16:creationId xmlns:a16="http://schemas.microsoft.com/office/drawing/2014/main" id="{74C730FB-045B-4213-A6A2-2E5A2A3EFD52}"/>
                </a:ext>
              </a:extLst>
            </p:cNvPr>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noFill/>
            <a:ln w="1633" cap="rnd">
              <a:solidFill>
                <a:srgbClr val="263238"/>
              </a:solidFill>
              <a:prstDash val="solid"/>
              <a:round/>
            </a:ln>
          </p:spPr>
          <p:txBody>
            <a:bodyPr rtlCol="0" anchor="ctr"/>
            <a:lstStyle/>
            <a:p>
              <a:endParaRPr lang="zh-CN" altLang="en-US"/>
            </a:p>
          </p:txBody>
        </p:sp>
        <p:sp>
          <p:nvSpPr>
            <p:cNvPr id="78" name="任意多边形 75">
              <a:extLst>
                <a:ext uri="{FF2B5EF4-FFF2-40B4-BE49-F238E27FC236}">
                  <a16:creationId xmlns:a16="http://schemas.microsoft.com/office/drawing/2014/main" id="{15D65C45-EFD4-4269-8BF0-A7F7444098DC}"/>
                </a:ext>
              </a:extLst>
            </p:cNvPr>
            <p:cNvSpPr/>
            <p:nvPr/>
          </p:nvSpPr>
          <p:spPr>
            <a:xfrm>
              <a:off x="4984395" y="5044075"/>
              <a:ext cx="1729540" cy="483856"/>
            </a:xfrm>
            <a:custGeom>
              <a:avLst/>
              <a:gdLst>
                <a:gd name="connsiteX0" fmla="*/ 1728974 w 1729540"/>
                <a:gd name="connsiteY0" fmla="*/ -187 h 483856"/>
                <a:gd name="connsiteX1" fmla="*/ 1299333 w 1729540"/>
                <a:gd name="connsiteY1" fmla="*/ 263243 h 483856"/>
                <a:gd name="connsiteX2" fmla="*/ 1184148 w 1729540"/>
                <a:gd name="connsiteY2" fmla="*/ 414166 h 483856"/>
                <a:gd name="connsiteX3" fmla="*/ 1025058 w 1729540"/>
                <a:gd name="connsiteY3" fmla="*/ 465453 h 483856"/>
                <a:gd name="connsiteX4" fmla="*/ 848262 w 1729540"/>
                <a:gd name="connsiteY4" fmla="*/ 442979 h 483856"/>
                <a:gd name="connsiteX5" fmla="*/ 794557 w 1729540"/>
                <a:gd name="connsiteY5" fmla="*/ 472967 h 483856"/>
                <a:gd name="connsiteX6" fmla="*/ 724649 w 1729540"/>
                <a:gd name="connsiteY6" fmla="*/ 425207 h 483856"/>
                <a:gd name="connsiteX7" fmla="*/ -567 w 1729540"/>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540" h="483856">
                  <a:moveTo>
                    <a:pt x="1728974" y="-187"/>
                  </a:moveTo>
                  <a:cubicBezTo>
                    <a:pt x="1666841" y="87166"/>
                    <a:pt x="1482466" y="183730"/>
                    <a:pt x="1299333" y="263243"/>
                  </a:cubicBezTo>
                  <a:cubicBezTo>
                    <a:pt x="1266614" y="317640"/>
                    <a:pt x="1227981" y="368255"/>
                    <a:pt x="1184148" y="414166"/>
                  </a:cubicBezTo>
                  <a:cubicBezTo>
                    <a:pt x="1071119" y="530723"/>
                    <a:pt x="1025058" y="465453"/>
                    <a:pt x="1025058" y="465453"/>
                  </a:cubicBezTo>
                  <a:cubicBezTo>
                    <a:pt x="1025058" y="465453"/>
                    <a:pt x="953647" y="457352"/>
                    <a:pt x="848262" y="442979"/>
                  </a:cubicBezTo>
                  <a:cubicBezTo>
                    <a:pt x="839285" y="464049"/>
                    <a:pt x="817202" y="476378"/>
                    <a:pt x="794557" y="472967"/>
                  </a:cubicBezTo>
                  <a:cubicBezTo>
                    <a:pt x="781490" y="470811"/>
                    <a:pt x="754311" y="451210"/>
                    <a:pt x="724649" y="425207"/>
                  </a:cubicBezTo>
                  <a:cubicBezTo>
                    <a:pt x="458410" y="384831"/>
                    <a:pt x="97109" y="317536"/>
                    <a:pt x="-567" y="239134"/>
                  </a:cubicBezTo>
                </a:path>
              </a:pathLst>
            </a:custGeom>
            <a:solidFill>
              <a:srgbClr val="557FF6"/>
            </a:solidFill>
            <a:ln w="6531" cap="flat">
              <a:noFill/>
              <a:prstDash val="solid"/>
              <a:miter/>
            </a:ln>
          </p:spPr>
          <p:txBody>
            <a:bodyPr rtlCol="0" anchor="ctr"/>
            <a:lstStyle/>
            <a:p>
              <a:endParaRPr lang="zh-CN" altLang="en-US"/>
            </a:p>
          </p:txBody>
        </p:sp>
        <p:sp>
          <p:nvSpPr>
            <p:cNvPr id="79" name="任意多边形 76">
              <a:extLst>
                <a:ext uri="{FF2B5EF4-FFF2-40B4-BE49-F238E27FC236}">
                  <a16:creationId xmlns:a16="http://schemas.microsoft.com/office/drawing/2014/main" id="{50DDE80B-EEA9-44EE-8969-24E2D566D637}"/>
                </a:ext>
              </a:extLst>
            </p:cNvPr>
            <p:cNvSpPr/>
            <p:nvPr/>
          </p:nvSpPr>
          <p:spPr>
            <a:xfrm>
              <a:off x="4984329" y="5044075"/>
              <a:ext cx="1729606" cy="483856"/>
            </a:xfrm>
            <a:custGeom>
              <a:avLst/>
              <a:gdLst>
                <a:gd name="connsiteX0" fmla="*/ 1729040 w 1729606"/>
                <a:gd name="connsiteY0" fmla="*/ -187 h 483856"/>
                <a:gd name="connsiteX1" fmla="*/ 1299399 w 1729606"/>
                <a:gd name="connsiteY1" fmla="*/ 263243 h 483856"/>
                <a:gd name="connsiteX2" fmla="*/ 1184214 w 1729606"/>
                <a:gd name="connsiteY2" fmla="*/ 414166 h 483856"/>
                <a:gd name="connsiteX3" fmla="*/ 1025124 w 1729606"/>
                <a:gd name="connsiteY3" fmla="*/ 465453 h 483856"/>
                <a:gd name="connsiteX4" fmla="*/ 848328 w 1729606"/>
                <a:gd name="connsiteY4" fmla="*/ 442979 h 483856"/>
                <a:gd name="connsiteX5" fmla="*/ 794622 w 1729606"/>
                <a:gd name="connsiteY5" fmla="*/ 472967 h 483856"/>
                <a:gd name="connsiteX6" fmla="*/ 724649 w 1729606"/>
                <a:gd name="connsiteY6" fmla="*/ 425207 h 483856"/>
                <a:gd name="connsiteX7" fmla="*/ -567 w 1729606"/>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606" h="483856">
                  <a:moveTo>
                    <a:pt x="1729040" y="-187"/>
                  </a:moveTo>
                  <a:cubicBezTo>
                    <a:pt x="1666906" y="87166"/>
                    <a:pt x="1482532" y="183730"/>
                    <a:pt x="1299399" y="263243"/>
                  </a:cubicBezTo>
                  <a:cubicBezTo>
                    <a:pt x="1266679" y="317640"/>
                    <a:pt x="1228047" y="368255"/>
                    <a:pt x="1184214" y="414166"/>
                  </a:cubicBezTo>
                  <a:cubicBezTo>
                    <a:pt x="1071185" y="530723"/>
                    <a:pt x="1025124" y="465453"/>
                    <a:pt x="1025124" y="465453"/>
                  </a:cubicBezTo>
                  <a:cubicBezTo>
                    <a:pt x="1025124" y="465453"/>
                    <a:pt x="953712" y="457352"/>
                    <a:pt x="848328" y="442979"/>
                  </a:cubicBezTo>
                  <a:cubicBezTo>
                    <a:pt x="839351" y="464049"/>
                    <a:pt x="817268" y="476378"/>
                    <a:pt x="794622" y="472967"/>
                  </a:cubicBezTo>
                  <a:cubicBezTo>
                    <a:pt x="781556" y="470811"/>
                    <a:pt x="754376" y="451210"/>
                    <a:pt x="724649" y="425207"/>
                  </a:cubicBezTo>
                  <a:cubicBezTo>
                    <a:pt x="458475" y="384831"/>
                    <a:pt x="97435" y="317536"/>
                    <a:pt x="-567" y="239134"/>
                  </a:cubicBezTo>
                </a:path>
              </a:pathLst>
            </a:custGeom>
            <a:noFill/>
            <a:ln w="1633" cap="rnd">
              <a:solidFill>
                <a:srgbClr val="263238"/>
              </a:solidFill>
              <a:prstDash val="solid"/>
              <a:round/>
            </a:ln>
          </p:spPr>
          <p:txBody>
            <a:bodyPr rtlCol="0" anchor="ctr"/>
            <a:lstStyle/>
            <a:p>
              <a:endParaRPr lang="zh-CN" altLang="en-US"/>
            </a:p>
          </p:txBody>
        </p:sp>
        <p:sp>
          <p:nvSpPr>
            <p:cNvPr id="80" name="任意多边形 77">
              <a:extLst>
                <a:ext uri="{FF2B5EF4-FFF2-40B4-BE49-F238E27FC236}">
                  <a16:creationId xmlns:a16="http://schemas.microsoft.com/office/drawing/2014/main" id="{30822446-0C2D-44C4-91D0-E2FC0FFD8064}"/>
                </a:ext>
              </a:extLst>
            </p:cNvPr>
            <p:cNvSpPr/>
            <p:nvPr/>
          </p:nvSpPr>
          <p:spPr>
            <a:xfrm>
              <a:off x="5083181" y="4829073"/>
              <a:ext cx="1209405" cy="474903"/>
            </a:xfrm>
            <a:custGeom>
              <a:avLst/>
              <a:gdLst>
                <a:gd name="connsiteX0" fmla="*/ -567 w 1209405"/>
                <a:gd name="connsiteY0" fmla="*/ 48407 h 474903"/>
                <a:gd name="connsiteX1" fmla="*/ 188904 w 1209405"/>
                <a:gd name="connsiteY1" fmla="*/ 2673 h 474903"/>
                <a:gd name="connsiteX2" fmla="*/ 619133 w 1209405"/>
                <a:gd name="connsiteY2" fmla="*/ 188158 h 474903"/>
                <a:gd name="connsiteX3" fmla="*/ 1053871 w 1209405"/>
                <a:gd name="connsiteY3" fmla="*/ 405265 h 474903"/>
                <a:gd name="connsiteX4" fmla="*/ 1187284 w 1209405"/>
                <a:gd name="connsiteY4" fmla="*/ 405265 h 474903"/>
                <a:gd name="connsiteX5" fmla="*/ 1199959 w 1209405"/>
                <a:gd name="connsiteY5" fmla="*/ 474716 h 47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405" h="474903">
                  <a:moveTo>
                    <a:pt x="-567" y="48407"/>
                  </a:moveTo>
                  <a:cubicBezTo>
                    <a:pt x="45690" y="-1966"/>
                    <a:pt x="91947" y="-4253"/>
                    <a:pt x="188904" y="2673"/>
                  </a:cubicBezTo>
                  <a:cubicBezTo>
                    <a:pt x="188904" y="2673"/>
                    <a:pt x="442338" y="82773"/>
                    <a:pt x="619133" y="188158"/>
                  </a:cubicBezTo>
                  <a:cubicBezTo>
                    <a:pt x="795929" y="293543"/>
                    <a:pt x="1053871" y="405265"/>
                    <a:pt x="1053871" y="405265"/>
                  </a:cubicBezTo>
                  <a:cubicBezTo>
                    <a:pt x="1053871" y="405265"/>
                    <a:pt x="1132272" y="382725"/>
                    <a:pt x="1187284" y="405265"/>
                  </a:cubicBezTo>
                  <a:cubicBezTo>
                    <a:pt x="1187284" y="405265"/>
                    <a:pt x="1225701" y="408206"/>
                    <a:pt x="1199959" y="474716"/>
                  </a:cubicBezTo>
                </a:path>
              </a:pathLst>
            </a:custGeom>
            <a:noFill/>
            <a:ln w="1633" cap="rnd">
              <a:solidFill>
                <a:srgbClr val="263238"/>
              </a:solidFill>
              <a:prstDash val="solid"/>
              <a:round/>
            </a:ln>
          </p:spPr>
          <p:txBody>
            <a:bodyPr rtlCol="0" anchor="ctr"/>
            <a:lstStyle/>
            <a:p>
              <a:endParaRPr lang="zh-CN" altLang="en-US"/>
            </a:p>
          </p:txBody>
        </p:sp>
        <p:sp>
          <p:nvSpPr>
            <p:cNvPr id="81" name="任意多边形 78">
              <a:extLst>
                <a:ext uri="{FF2B5EF4-FFF2-40B4-BE49-F238E27FC236}">
                  <a16:creationId xmlns:a16="http://schemas.microsoft.com/office/drawing/2014/main" id="{D43E059F-2A76-4D73-B53B-52A4D17D7CE3}"/>
                </a:ext>
              </a:extLst>
            </p:cNvPr>
            <p:cNvSpPr/>
            <p:nvPr/>
          </p:nvSpPr>
          <p:spPr>
            <a:xfrm>
              <a:off x="4966689" y="5178468"/>
              <a:ext cx="107541" cy="134393"/>
            </a:xfrm>
            <a:custGeom>
              <a:avLst/>
              <a:gdLst>
                <a:gd name="connsiteX0" fmla="*/ -566 w 107541"/>
                <a:gd name="connsiteY0" fmla="*/ -187 h 134393"/>
                <a:gd name="connsiteX1" fmla="*/ 106975 w 107541"/>
                <a:gd name="connsiteY1" fmla="*/ 134207 h 134393"/>
              </a:gdLst>
              <a:ahLst/>
              <a:cxnLst>
                <a:cxn ang="0">
                  <a:pos x="connsiteX0" y="connsiteY0"/>
                </a:cxn>
                <a:cxn ang="0">
                  <a:pos x="connsiteX1" y="connsiteY1"/>
                </a:cxn>
              </a:cxnLst>
              <a:rect l="l" t="t" r="r" b="b"/>
              <a:pathLst>
                <a:path w="107541" h="134393">
                  <a:moveTo>
                    <a:pt x="-566" y="-187"/>
                  </a:moveTo>
                  <a:cubicBezTo>
                    <a:pt x="-566" y="-187"/>
                    <a:pt x="-1873" y="79260"/>
                    <a:pt x="106975" y="134207"/>
                  </a:cubicBezTo>
                </a:path>
              </a:pathLst>
            </a:custGeom>
            <a:noFill/>
            <a:ln w="1633" cap="rnd">
              <a:solidFill>
                <a:srgbClr val="263238"/>
              </a:solidFill>
              <a:prstDash val="solid"/>
              <a:round/>
            </a:ln>
          </p:spPr>
          <p:txBody>
            <a:bodyPr rtlCol="0" anchor="ctr"/>
            <a:lstStyle/>
            <a:p>
              <a:endParaRPr lang="zh-CN" altLang="en-US"/>
            </a:p>
          </p:txBody>
        </p:sp>
        <p:sp>
          <p:nvSpPr>
            <p:cNvPr id="82" name="任意多边形 79">
              <a:extLst>
                <a:ext uri="{FF2B5EF4-FFF2-40B4-BE49-F238E27FC236}">
                  <a16:creationId xmlns:a16="http://schemas.microsoft.com/office/drawing/2014/main" id="{19967772-4A73-4FC7-A158-14DBAA17283D}"/>
                </a:ext>
              </a:extLst>
            </p:cNvPr>
            <p:cNvSpPr/>
            <p:nvPr/>
          </p:nvSpPr>
          <p:spPr>
            <a:xfrm>
              <a:off x="5880395" y="4855911"/>
              <a:ext cx="304851" cy="260032"/>
            </a:xfrm>
            <a:custGeom>
              <a:avLst/>
              <a:gdLst>
                <a:gd name="connsiteX0" fmla="*/ 304285 w 304851"/>
                <a:gd name="connsiteY0" fmla="*/ -187 h 260032"/>
                <a:gd name="connsiteX1" fmla="*/ 97435 w 304851"/>
                <a:gd name="connsiteY1" fmla="*/ 208884 h 260032"/>
                <a:gd name="connsiteX2" fmla="*/ -567 w 304851"/>
                <a:gd name="connsiteY2" fmla="*/ 259845 h 260032"/>
              </a:gdLst>
              <a:ahLst/>
              <a:cxnLst>
                <a:cxn ang="0">
                  <a:pos x="connsiteX0" y="connsiteY0"/>
                </a:cxn>
                <a:cxn ang="0">
                  <a:pos x="connsiteX1" y="connsiteY1"/>
                </a:cxn>
                <a:cxn ang="0">
                  <a:pos x="connsiteX2" y="connsiteY2"/>
                </a:cxn>
              </a:cxnLst>
              <a:rect l="l" t="t" r="r" b="b"/>
              <a:pathLst>
                <a:path w="304851" h="260032">
                  <a:moveTo>
                    <a:pt x="304285" y="-187"/>
                  </a:moveTo>
                  <a:cubicBezTo>
                    <a:pt x="304285" y="-187"/>
                    <a:pt x="132063" y="125647"/>
                    <a:pt x="97435" y="208884"/>
                  </a:cubicBezTo>
                  <a:cubicBezTo>
                    <a:pt x="63481" y="223271"/>
                    <a:pt x="30709" y="240310"/>
                    <a:pt x="-567" y="259845"/>
                  </a:cubicBezTo>
                </a:path>
              </a:pathLst>
            </a:custGeom>
            <a:noFill/>
            <a:ln w="1633" cap="rnd">
              <a:solidFill>
                <a:srgbClr val="263238"/>
              </a:solidFill>
              <a:prstDash val="solid"/>
              <a:round/>
            </a:ln>
          </p:spPr>
          <p:txBody>
            <a:bodyPr rtlCol="0" anchor="ctr"/>
            <a:lstStyle/>
            <a:p>
              <a:endParaRPr lang="zh-CN" altLang="en-US"/>
            </a:p>
          </p:txBody>
        </p:sp>
        <p:sp>
          <p:nvSpPr>
            <p:cNvPr id="83" name="任意多边形 80">
              <a:extLst>
                <a:ext uri="{FF2B5EF4-FFF2-40B4-BE49-F238E27FC236}">
                  <a16:creationId xmlns:a16="http://schemas.microsoft.com/office/drawing/2014/main" id="{A9CD9A62-1CA5-4C62-AE8C-EE41485FA437}"/>
                </a:ext>
              </a:extLst>
            </p:cNvPr>
            <p:cNvSpPr/>
            <p:nvPr/>
          </p:nvSpPr>
          <p:spPr>
            <a:xfrm>
              <a:off x="5952275" y="4963451"/>
              <a:ext cx="18020" cy="107541"/>
            </a:xfrm>
            <a:custGeom>
              <a:avLst/>
              <a:gdLst>
                <a:gd name="connsiteX0" fmla="*/ 17454 w 18020"/>
                <a:gd name="connsiteY0" fmla="*/ -187 h 107541"/>
                <a:gd name="connsiteX1" fmla="*/ 7588 w 18020"/>
                <a:gd name="connsiteY1" fmla="*/ 107354 h 107541"/>
              </a:gdLst>
              <a:ahLst/>
              <a:cxnLst>
                <a:cxn ang="0">
                  <a:pos x="connsiteX0" y="connsiteY0"/>
                </a:cxn>
                <a:cxn ang="0">
                  <a:pos x="connsiteX1" y="connsiteY1"/>
                </a:cxn>
              </a:cxnLst>
              <a:rect l="l" t="t" r="r" b="b"/>
              <a:pathLst>
                <a:path w="18020" h="107541">
                  <a:moveTo>
                    <a:pt x="17454" y="-187"/>
                  </a:moveTo>
                  <a:cubicBezTo>
                    <a:pt x="-2428" y="32160"/>
                    <a:pt x="-6073" y="71930"/>
                    <a:pt x="7588" y="107354"/>
                  </a:cubicBezTo>
                </a:path>
              </a:pathLst>
            </a:custGeom>
            <a:noFill/>
            <a:ln w="1633" cap="rnd">
              <a:solidFill>
                <a:srgbClr val="263238"/>
              </a:solidFill>
              <a:prstDash val="solid"/>
              <a:round/>
            </a:ln>
          </p:spPr>
          <p:txBody>
            <a:bodyPr rtlCol="0" anchor="ctr"/>
            <a:lstStyle/>
            <a:p>
              <a:endParaRPr lang="zh-CN" altLang="en-US"/>
            </a:p>
          </p:txBody>
        </p:sp>
        <p:sp>
          <p:nvSpPr>
            <p:cNvPr id="84" name="任意多边形 81">
              <a:extLst>
                <a:ext uri="{FF2B5EF4-FFF2-40B4-BE49-F238E27FC236}">
                  <a16:creationId xmlns:a16="http://schemas.microsoft.com/office/drawing/2014/main" id="{701F5BB7-1163-46E4-9FBB-8F2352A1F2B6}"/>
                </a:ext>
              </a:extLst>
            </p:cNvPr>
            <p:cNvSpPr/>
            <p:nvPr/>
          </p:nvSpPr>
          <p:spPr>
            <a:xfrm>
              <a:off x="5979247" y="4873812"/>
              <a:ext cx="26917" cy="44819"/>
            </a:xfrm>
            <a:custGeom>
              <a:avLst/>
              <a:gdLst>
                <a:gd name="connsiteX0" fmla="*/ 26351 w 26917"/>
                <a:gd name="connsiteY0" fmla="*/ -187 h 44819"/>
                <a:gd name="connsiteX1" fmla="*/ -567 w 26917"/>
                <a:gd name="connsiteY1" fmla="*/ 44633 h 44819"/>
              </a:gdLst>
              <a:ahLst/>
              <a:cxnLst>
                <a:cxn ang="0">
                  <a:pos x="connsiteX0" y="connsiteY0"/>
                </a:cxn>
                <a:cxn ang="0">
                  <a:pos x="connsiteX1" y="connsiteY1"/>
                </a:cxn>
              </a:cxnLst>
              <a:rect l="l" t="t" r="r" b="b"/>
              <a:pathLst>
                <a:path w="26917" h="44819">
                  <a:moveTo>
                    <a:pt x="26351" y="-187"/>
                  </a:moveTo>
                  <a:cubicBezTo>
                    <a:pt x="16133" y="13971"/>
                    <a:pt x="7130" y="28959"/>
                    <a:pt x="-567" y="44633"/>
                  </a:cubicBezTo>
                </a:path>
              </a:pathLst>
            </a:custGeom>
            <a:noFill/>
            <a:ln w="1633" cap="rnd">
              <a:solidFill>
                <a:srgbClr val="263238"/>
              </a:solidFill>
              <a:prstDash val="solid"/>
              <a:round/>
            </a:ln>
          </p:spPr>
          <p:txBody>
            <a:bodyPr rtlCol="0" anchor="ctr"/>
            <a:lstStyle/>
            <a:p>
              <a:endParaRPr lang="zh-CN" altLang="en-US"/>
            </a:p>
          </p:txBody>
        </p:sp>
        <p:sp>
          <p:nvSpPr>
            <p:cNvPr id="85" name="任意多边形 82">
              <a:extLst>
                <a:ext uri="{FF2B5EF4-FFF2-40B4-BE49-F238E27FC236}">
                  <a16:creationId xmlns:a16="http://schemas.microsoft.com/office/drawing/2014/main" id="{08027904-FDB4-4798-A86C-787375BDFB57}"/>
                </a:ext>
              </a:extLst>
            </p:cNvPr>
            <p:cNvSpPr/>
            <p:nvPr/>
          </p:nvSpPr>
          <p:spPr>
            <a:xfrm>
              <a:off x="5683346" y="4864862"/>
              <a:ext cx="71868" cy="143736"/>
            </a:xfrm>
            <a:custGeom>
              <a:avLst/>
              <a:gdLst>
                <a:gd name="connsiteX0" fmla="*/ 71301 w 71868"/>
                <a:gd name="connsiteY0" fmla="*/ -187 h 143736"/>
                <a:gd name="connsiteX1" fmla="*/ -567 w 71868"/>
                <a:gd name="connsiteY1" fmla="*/ 143549 h 143736"/>
              </a:gdLst>
              <a:ahLst/>
              <a:cxnLst>
                <a:cxn ang="0">
                  <a:pos x="connsiteX0" y="connsiteY0"/>
                </a:cxn>
                <a:cxn ang="0">
                  <a:pos x="connsiteX1" y="connsiteY1"/>
                </a:cxn>
              </a:cxnLst>
              <a:rect l="l" t="t" r="r" b="b"/>
              <a:pathLst>
                <a:path w="71868" h="143736">
                  <a:moveTo>
                    <a:pt x="71301" y="-187"/>
                  </a:moveTo>
                  <a:cubicBezTo>
                    <a:pt x="71301" y="-187"/>
                    <a:pt x="13872" y="78999"/>
                    <a:pt x="-567" y="143549"/>
                  </a:cubicBezTo>
                </a:path>
              </a:pathLst>
            </a:custGeom>
            <a:noFill/>
            <a:ln w="1633" cap="rnd">
              <a:solidFill>
                <a:srgbClr val="263238"/>
              </a:solidFill>
              <a:prstDash val="solid"/>
              <a:round/>
            </a:ln>
          </p:spPr>
          <p:txBody>
            <a:bodyPr rtlCol="0" anchor="ctr"/>
            <a:lstStyle/>
            <a:p>
              <a:endParaRPr lang="zh-CN" altLang="en-US"/>
            </a:p>
          </p:txBody>
        </p:sp>
        <p:sp>
          <p:nvSpPr>
            <p:cNvPr id="86" name="任意多边形 83">
              <a:extLst>
                <a:ext uri="{FF2B5EF4-FFF2-40B4-BE49-F238E27FC236}">
                  <a16:creationId xmlns:a16="http://schemas.microsoft.com/office/drawing/2014/main" id="{1737929B-1E90-437B-8946-253CA6C3E08D}"/>
                </a:ext>
              </a:extLst>
            </p:cNvPr>
            <p:cNvSpPr/>
            <p:nvPr/>
          </p:nvSpPr>
          <p:spPr>
            <a:xfrm>
              <a:off x="5369870" y="5330829"/>
              <a:ext cx="62721" cy="8950"/>
            </a:xfrm>
            <a:custGeom>
              <a:avLst/>
              <a:gdLst>
                <a:gd name="connsiteX0" fmla="*/ 62155 w 62721"/>
                <a:gd name="connsiteY0" fmla="*/ 8764 h 8950"/>
                <a:gd name="connsiteX1" fmla="*/ -567 w 62721"/>
                <a:gd name="connsiteY1" fmla="*/ -187 h 8950"/>
              </a:gdLst>
              <a:ahLst/>
              <a:cxnLst>
                <a:cxn ang="0">
                  <a:pos x="connsiteX0" y="connsiteY0"/>
                </a:cxn>
                <a:cxn ang="0">
                  <a:pos x="connsiteX1" y="connsiteY1"/>
                </a:cxn>
              </a:cxnLst>
              <a:rect l="l" t="t" r="r" b="b"/>
              <a:pathLst>
                <a:path w="62721" h="8950">
                  <a:moveTo>
                    <a:pt x="62155" y="8764"/>
                  </a:moveTo>
                  <a:cubicBezTo>
                    <a:pt x="41058" y="7313"/>
                    <a:pt x="20092" y="4321"/>
                    <a:pt x="-567" y="-187"/>
                  </a:cubicBezTo>
                </a:path>
              </a:pathLst>
            </a:custGeom>
            <a:noFill/>
            <a:ln w="1633" cap="rnd">
              <a:solidFill>
                <a:srgbClr val="263238"/>
              </a:solidFill>
              <a:prstDash val="solid"/>
              <a:round/>
            </a:ln>
          </p:spPr>
          <p:txBody>
            <a:bodyPr rtlCol="0" anchor="ctr"/>
            <a:lstStyle/>
            <a:p>
              <a:endParaRPr lang="zh-CN" altLang="en-US"/>
            </a:p>
          </p:txBody>
        </p:sp>
        <p:sp>
          <p:nvSpPr>
            <p:cNvPr id="87" name="任意多边形 84">
              <a:extLst>
                <a:ext uri="{FF2B5EF4-FFF2-40B4-BE49-F238E27FC236}">
                  <a16:creationId xmlns:a16="http://schemas.microsoft.com/office/drawing/2014/main" id="{F6119E6F-903A-4AE5-BFB5-FF91CA42EC36}"/>
                </a:ext>
              </a:extLst>
            </p:cNvPr>
            <p:cNvSpPr/>
            <p:nvPr/>
          </p:nvSpPr>
          <p:spPr>
            <a:xfrm>
              <a:off x="5477411" y="5286009"/>
              <a:ext cx="501770" cy="53770"/>
            </a:xfrm>
            <a:custGeom>
              <a:avLst/>
              <a:gdLst>
                <a:gd name="connsiteX0" fmla="*/ 501204 w 501770"/>
                <a:gd name="connsiteY0" fmla="*/ -187 h 53770"/>
                <a:gd name="connsiteX1" fmla="*/ -567 w 501770"/>
                <a:gd name="connsiteY1" fmla="*/ 53584 h 53770"/>
              </a:gdLst>
              <a:ahLst/>
              <a:cxnLst>
                <a:cxn ang="0">
                  <a:pos x="connsiteX0" y="connsiteY0"/>
                </a:cxn>
                <a:cxn ang="0">
                  <a:pos x="connsiteX1" y="connsiteY1"/>
                </a:cxn>
              </a:cxnLst>
              <a:rect l="l" t="t" r="r" b="b"/>
              <a:pathLst>
                <a:path w="501770" h="53770">
                  <a:moveTo>
                    <a:pt x="501204" y="-187"/>
                  </a:moveTo>
                  <a:cubicBezTo>
                    <a:pt x="335548" y="30410"/>
                    <a:pt x="167807" y="48383"/>
                    <a:pt x="-567" y="53584"/>
                  </a:cubicBezTo>
                </a:path>
              </a:pathLst>
            </a:custGeom>
            <a:noFill/>
            <a:ln w="1633" cap="rnd">
              <a:solidFill>
                <a:srgbClr val="263238"/>
              </a:solidFill>
              <a:prstDash val="solid"/>
              <a:round/>
            </a:ln>
          </p:spPr>
          <p:txBody>
            <a:bodyPr rtlCol="0" anchor="ctr"/>
            <a:lstStyle/>
            <a:p>
              <a:endParaRPr lang="zh-CN" altLang="en-US"/>
            </a:p>
          </p:txBody>
        </p:sp>
        <p:sp>
          <p:nvSpPr>
            <p:cNvPr id="88" name="任意多边形 85">
              <a:extLst>
                <a:ext uri="{FF2B5EF4-FFF2-40B4-BE49-F238E27FC236}">
                  <a16:creationId xmlns:a16="http://schemas.microsoft.com/office/drawing/2014/main" id="{38655B16-96AD-477A-8E24-02DD090A2AE9}"/>
                </a:ext>
              </a:extLst>
            </p:cNvPr>
            <p:cNvSpPr/>
            <p:nvPr/>
          </p:nvSpPr>
          <p:spPr>
            <a:xfrm>
              <a:off x="4800935" y="3991271"/>
              <a:ext cx="931868" cy="770688"/>
            </a:xfrm>
            <a:custGeom>
              <a:avLst/>
              <a:gdLst>
                <a:gd name="connsiteX0" fmla="*/ -567 w 931868"/>
                <a:gd name="connsiteY0" fmla="*/ 102976 h 770688"/>
                <a:gd name="connsiteX1" fmla="*/ 68231 w 931868"/>
                <a:gd name="connsiteY1" fmla="*/ 681058 h 770688"/>
                <a:gd name="connsiteX2" fmla="*/ 275407 w 931868"/>
                <a:gd name="connsiteY2" fmla="*/ 731301 h 770688"/>
                <a:gd name="connsiteX3" fmla="*/ 878316 w 931868"/>
                <a:gd name="connsiteY3" fmla="*/ 770502 h 770688"/>
                <a:gd name="connsiteX4" fmla="*/ 931302 w 931868"/>
                <a:gd name="connsiteY4" fmla="*/ 613698 h 770688"/>
                <a:gd name="connsiteX5" fmla="*/ 553798 w 931868"/>
                <a:gd name="connsiteY5" fmla="*/ 545031 h 770688"/>
                <a:gd name="connsiteX6" fmla="*/ 285926 w 931868"/>
                <a:gd name="connsiteY6" fmla="*/ 474927 h 770688"/>
                <a:gd name="connsiteX7" fmla="*/ 308009 w 931868"/>
                <a:gd name="connsiteY7" fmla="*/ 278204 h 770688"/>
                <a:gd name="connsiteX8" fmla="*/ 308009 w 931868"/>
                <a:gd name="connsiteY8" fmla="*/ -187 h 7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868" h="770688">
                  <a:moveTo>
                    <a:pt x="-567" y="102976"/>
                  </a:moveTo>
                  <a:cubicBezTo>
                    <a:pt x="-567" y="102976"/>
                    <a:pt x="30990" y="649698"/>
                    <a:pt x="68231" y="681058"/>
                  </a:cubicBezTo>
                  <a:cubicBezTo>
                    <a:pt x="105471" y="712419"/>
                    <a:pt x="164207" y="722088"/>
                    <a:pt x="275407" y="731301"/>
                  </a:cubicBezTo>
                  <a:cubicBezTo>
                    <a:pt x="386607" y="740513"/>
                    <a:pt x="878316" y="770502"/>
                    <a:pt x="878316" y="770502"/>
                  </a:cubicBezTo>
                  <a:lnTo>
                    <a:pt x="931302" y="613698"/>
                  </a:lnTo>
                  <a:cubicBezTo>
                    <a:pt x="931302" y="613698"/>
                    <a:pt x="669963" y="587042"/>
                    <a:pt x="553798" y="545031"/>
                  </a:cubicBezTo>
                  <a:cubicBezTo>
                    <a:pt x="466282" y="515343"/>
                    <a:pt x="376767" y="491914"/>
                    <a:pt x="285926" y="474927"/>
                  </a:cubicBezTo>
                  <a:cubicBezTo>
                    <a:pt x="285926" y="474927"/>
                    <a:pt x="308009" y="337724"/>
                    <a:pt x="308009" y="278204"/>
                  </a:cubicBezTo>
                  <a:lnTo>
                    <a:pt x="308009" y="-187"/>
                  </a:lnTo>
                </a:path>
              </a:pathLst>
            </a:custGeom>
            <a:solidFill>
              <a:srgbClr val="F49C92"/>
            </a:solidFill>
            <a:ln w="6531" cap="flat">
              <a:noFill/>
              <a:prstDash val="solid"/>
              <a:miter/>
            </a:ln>
          </p:spPr>
          <p:txBody>
            <a:bodyPr rtlCol="0" anchor="ctr"/>
            <a:lstStyle/>
            <a:p>
              <a:endParaRPr lang="zh-CN" altLang="en-US"/>
            </a:p>
          </p:txBody>
        </p:sp>
        <p:sp>
          <p:nvSpPr>
            <p:cNvPr id="89" name="任意多边形 86">
              <a:extLst>
                <a:ext uri="{FF2B5EF4-FFF2-40B4-BE49-F238E27FC236}">
                  <a16:creationId xmlns:a16="http://schemas.microsoft.com/office/drawing/2014/main" id="{A5E6D69D-369E-464C-8293-122468105CCA}"/>
                </a:ext>
              </a:extLst>
            </p:cNvPr>
            <p:cNvSpPr/>
            <p:nvPr/>
          </p:nvSpPr>
          <p:spPr>
            <a:xfrm>
              <a:off x="4765092" y="3489500"/>
              <a:ext cx="403197" cy="672098"/>
            </a:xfrm>
            <a:custGeom>
              <a:avLst/>
              <a:gdLst>
                <a:gd name="connsiteX0" fmla="*/ 132102 w 403197"/>
                <a:gd name="connsiteY0" fmla="*/ -187 h 672098"/>
                <a:gd name="connsiteX1" fmla="*/ 16329 w 403197"/>
                <a:gd name="connsiteY1" fmla="*/ 607426 h 672098"/>
                <a:gd name="connsiteX2" fmla="*/ 33577 w 403197"/>
                <a:gd name="connsiteY2" fmla="*/ 671911 h 672098"/>
                <a:gd name="connsiteX3" fmla="*/ 325623 w 403197"/>
                <a:gd name="connsiteY3" fmla="*/ 649175 h 672098"/>
                <a:gd name="connsiteX4" fmla="*/ 394029 w 403197"/>
                <a:gd name="connsiteY4" fmla="*/ 579593 h 672098"/>
                <a:gd name="connsiteX5" fmla="*/ 347772 w 403197"/>
                <a:gd name="connsiteY5" fmla="*/ 184579 h 67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197" h="672098">
                  <a:moveTo>
                    <a:pt x="132102" y="-187"/>
                  </a:moveTo>
                  <a:cubicBezTo>
                    <a:pt x="10187" y="73510"/>
                    <a:pt x="-25812" y="243773"/>
                    <a:pt x="16329" y="607426"/>
                  </a:cubicBezTo>
                  <a:cubicBezTo>
                    <a:pt x="16329" y="607426"/>
                    <a:pt x="-19671" y="650416"/>
                    <a:pt x="33577" y="671911"/>
                  </a:cubicBezTo>
                  <a:cubicBezTo>
                    <a:pt x="33577" y="671911"/>
                    <a:pt x="232979" y="598736"/>
                    <a:pt x="325623" y="649175"/>
                  </a:cubicBezTo>
                  <a:cubicBezTo>
                    <a:pt x="418268" y="699613"/>
                    <a:pt x="394029" y="579593"/>
                    <a:pt x="394029" y="579593"/>
                  </a:cubicBezTo>
                  <a:cubicBezTo>
                    <a:pt x="394029" y="579593"/>
                    <a:pt x="432184" y="245145"/>
                    <a:pt x="347772" y="184579"/>
                  </a:cubicBezTo>
                </a:path>
              </a:pathLst>
            </a:custGeom>
            <a:solidFill>
              <a:srgbClr val="F1C649"/>
            </a:solidFill>
            <a:ln w="6531" cap="flat">
              <a:noFill/>
              <a:prstDash val="solid"/>
              <a:miter/>
            </a:ln>
          </p:spPr>
          <p:txBody>
            <a:bodyPr rtlCol="0" anchor="ctr"/>
            <a:lstStyle/>
            <a:p>
              <a:endParaRPr lang="zh-CN" altLang="en-US"/>
            </a:p>
          </p:txBody>
        </p:sp>
        <p:sp>
          <p:nvSpPr>
            <p:cNvPr id="90" name="任意多边形 87">
              <a:extLst>
                <a:ext uri="{FF2B5EF4-FFF2-40B4-BE49-F238E27FC236}">
                  <a16:creationId xmlns:a16="http://schemas.microsoft.com/office/drawing/2014/main" id="{73E3390B-750B-4E46-96B7-616BC7729ECD}"/>
                </a:ext>
              </a:extLst>
            </p:cNvPr>
            <p:cNvSpPr/>
            <p:nvPr/>
          </p:nvSpPr>
          <p:spPr>
            <a:xfrm>
              <a:off x="5119442" y="3628336"/>
              <a:ext cx="53413" cy="528688"/>
            </a:xfrm>
            <a:custGeom>
              <a:avLst/>
              <a:gdLst>
                <a:gd name="connsiteX0" fmla="*/ -110 w 53413"/>
                <a:gd name="connsiteY0" fmla="*/ -187 h 528688"/>
                <a:gd name="connsiteX1" fmla="*/ 12957 w 53413"/>
                <a:gd name="connsiteY1" fmla="*/ 422398 h 528688"/>
                <a:gd name="connsiteX2" fmla="*/ 26024 w 53413"/>
                <a:gd name="connsiteY2" fmla="*/ 497729 h 528688"/>
                <a:gd name="connsiteX3" fmla="*/ -567 w 53413"/>
                <a:gd name="connsiteY3" fmla="*/ 528502 h 528688"/>
              </a:gdLst>
              <a:ahLst/>
              <a:cxnLst>
                <a:cxn ang="0">
                  <a:pos x="connsiteX0" y="connsiteY0"/>
                </a:cxn>
                <a:cxn ang="0">
                  <a:pos x="connsiteX1" y="connsiteY1"/>
                </a:cxn>
                <a:cxn ang="0">
                  <a:pos x="connsiteX2" y="connsiteY2"/>
                </a:cxn>
                <a:cxn ang="0">
                  <a:pos x="connsiteX3" y="connsiteY3"/>
                </a:cxn>
              </a:cxnLst>
              <a:rect l="l" t="t" r="r" b="b"/>
              <a:pathLst>
                <a:path w="53413" h="528688">
                  <a:moveTo>
                    <a:pt x="-110" y="-187"/>
                  </a:moveTo>
                  <a:cubicBezTo>
                    <a:pt x="-110" y="-187"/>
                    <a:pt x="109783" y="119637"/>
                    <a:pt x="12957" y="422398"/>
                  </a:cubicBezTo>
                  <a:cubicBezTo>
                    <a:pt x="19171" y="447153"/>
                    <a:pt x="23541" y="472327"/>
                    <a:pt x="26024" y="497729"/>
                  </a:cubicBezTo>
                  <a:cubicBezTo>
                    <a:pt x="26024" y="517983"/>
                    <a:pt x="-567" y="528502"/>
                    <a:pt x="-567" y="528502"/>
                  </a:cubicBezTo>
                </a:path>
              </a:pathLst>
            </a:custGeom>
            <a:noFill/>
            <a:ln w="1633" cap="rnd">
              <a:solidFill>
                <a:srgbClr val="263238"/>
              </a:solidFill>
              <a:prstDash val="solid"/>
              <a:round/>
            </a:ln>
          </p:spPr>
          <p:txBody>
            <a:bodyPr rtlCol="0" anchor="ctr"/>
            <a:lstStyle/>
            <a:p>
              <a:endParaRPr lang="zh-CN" altLang="en-US"/>
            </a:p>
          </p:txBody>
        </p:sp>
        <p:sp>
          <p:nvSpPr>
            <p:cNvPr id="91" name="任意多边形 88">
              <a:extLst>
                <a:ext uri="{FF2B5EF4-FFF2-40B4-BE49-F238E27FC236}">
                  <a16:creationId xmlns:a16="http://schemas.microsoft.com/office/drawing/2014/main" id="{84E0DAE4-6829-479D-9150-EB81618096A6}"/>
                </a:ext>
              </a:extLst>
            </p:cNvPr>
            <p:cNvSpPr/>
            <p:nvPr/>
          </p:nvSpPr>
          <p:spPr>
            <a:xfrm>
              <a:off x="5154853" y="3834467"/>
              <a:ext cx="98589" cy="206065"/>
            </a:xfrm>
            <a:custGeom>
              <a:avLst/>
              <a:gdLst>
                <a:gd name="connsiteX0" fmla="*/ 98023 w 98589"/>
                <a:gd name="connsiteY0" fmla="*/ -187 h 206065"/>
                <a:gd name="connsiteX1" fmla="*/ -567 w 98589"/>
                <a:gd name="connsiteY1" fmla="*/ 205879 h 206065"/>
              </a:gdLst>
              <a:ahLst/>
              <a:cxnLst>
                <a:cxn ang="0">
                  <a:pos x="connsiteX0" y="connsiteY0"/>
                </a:cxn>
                <a:cxn ang="0">
                  <a:pos x="connsiteX1" y="connsiteY1"/>
                </a:cxn>
              </a:cxnLst>
              <a:rect l="l" t="t" r="r" b="b"/>
              <a:pathLst>
                <a:path w="98589" h="206065">
                  <a:moveTo>
                    <a:pt x="98023" y="-187"/>
                  </a:moveTo>
                  <a:cubicBezTo>
                    <a:pt x="98023" y="-187"/>
                    <a:pt x="89791" y="143549"/>
                    <a:pt x="-567" y="205879"/>
                  </a:cubicBezTo>
                </a:path>
              </a:pathLst>
            </a:custGeom>
            <a:noFill/>
            <a:ln w="1633" cap="rnd">
              <a:solidFill>
                <a:srgbClr val="263238"/>
              </a:solidFill>
              <a:prstDash val="solid"/>
              <a:round/>
            </a:ln>
          </p:spPr>
          <p:txBody>
            <a:bodyPr rtlCol="0" anchor="ctr"/>
            <a:lstStyle/>
            <a:p>
              <a:endParaRPr lang="zh-CN" altLang="en-US"/>
            </a:p>
          </p:txBody>
        </p:sp>
        <p:sp>
          <p:nvSpPr>
            <p:cNvPr id="92" name="任意多边形 89">
              <a:extLst>
                <a:ext uri="{FF2B5EF4-FFF2-40B4-BE49-F238E27FC236}">
                  <a16:creationId xmlns:a16="http://schemas.microsoft.com/office/drawing/2014/main" id="{762AEC7B-8F96-4882-85FE-5EA9C8E882C5}"/>
                </a:ext>
              </a:extLst>
            </p:cNvPr>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solidFill>
              <a:srgbClr val="252530"/>
            </a:solidFill>
            <a:ln w="6531" cap="flat">
              <a:noFill/>
              <a:prstDash val="solid"/>
              <a:miter/>
            </a:ln>
          </p:spPr>
          <p:txBody>
            <a:bodyPr rtlCol="0" anchor="ctr"/>
            <a:lstStyle/>
            <a:p>
              <a:endParaRPr lang="zh-CN" altLang="en-US"/>
            </a:p>
          </p:txBody>
        </p:sp>
        <p:sp>
          <p:nvSpPr>
            <p:cNvPr id="93" name="任意多边形 90">
              <a:extLst>
                <a:ext uri="{FF2B5EF4-FFF2-40B4-BE49-F238E27FC236}">
                  <a16:creationId xmlns:a16="http://schemas.microsoft.com/office/drawing/2014/main" id="{F657CB9E-24EC-4AD0-AD79-6C204E5D2EA4}"/>
                </a:ext>
              </a:extLst>
            </p:cNvPr>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noFill/>
            <a:ln w="1633" cap="rnd">
              <a:solidFill>
                <a:srgbClr val="263238"/>
              </a:solidFill>
              <a:prstDash val="solid"/>
              <a:round/>
            </a:ln>
          </p:spPr>
          <p:txBody>
            <a:bodyPr rtlCol="0" anchor="ctr"/>
            <a:lstStyle/>
            <a:p>
              <a:endParaRPr lang="zh-CN" altLang="en-US"/>
            </a:p>
          </p:txBody>
        </p:sp>
        <p:sp>
          <p:nvSpPr>
            <p:cNvPr id="94" name="任意多边形 91">
              <a:extLst>
                <a:ext uri="{FF2B5EF4-FFF2-40B4-BE49-F238E27FC236}">
                  <a16:creationId xmlns:a16="http://schemas.microsoft.com/office/drawing/2014/main" id="{763F2D49-468E-4D95-A819-1B5EA17D7F37}"/>
                </a:ext>
              </a:extLst>
            </p:cNvPr>
            <p:cNvSpPr/>
            <p:nvPr/>
          </p:nvSpPr>
          <p:spPr>
            <a:xfrm>
              <a:off x="5603081" y="4067429"/>
              <a:ext cx="1218744" cy="761592"/>
            </a:xfrm>
            <a:custGeom>
              <a:avLst/>
              <a:gdLst>
                <a:gd name="connsiteX0" fmla="*/ 996671 w 1218744"/>
                <a:gd name="connsiteY0" fmla="*/ 761377 h 761592"/>
                <a:gd name="connsiteX1" fmla="*/ 23576 w 1218744"/>
                <a:gd name="connsiteY1" fmla="*/ 761377 h 761592"/>
                <a:gd name="connsiteX2" fmla="*/ -533 w 1218744"/>
                <a:gd name="connsiteY2" fmla="*/ 739542 h 761592"/>
                <a:gd name="connsiteX3" fmla="*/ -533 w 1218744"/>
                <a:gd name="connsiteY3" fmla="*/ 739489 h 761592"/>
                <a:gd name="connsiteX4" fmla="*/ 839 w 1218744"/>
                <a:gd name="connsiteY4" fmla="*/ 730408 h 761592"/>
                <a:gd name="connsiteX5" fmla="*/ 181359 w 1218744"/>
                <a:gd name="connsiteY5" fmla="*/ 30934 h 761592"/>
                <a:gd name="connsiteX6" fmla="*/ 220560 w 1218744"/>
                <a:gd name="connsiteY6" fmla="*/ -165 h 761592"/>
                <a:gd name="connsiteX7" fmla="*/ 1194048 w 1218744"/>
                <a:gd name="connsiteY7" fmla="*/ -165 h 761592"/>
                <a:gd name="connsiteX8" fmla="*/ 1218156 w 1218744"/>
                <a:gd name="connsiteY8" fmla="*/ 21944 h 761592"/>
                <a:gd name="connsiteX9" fmla="*/ 1218156 w 1218744"/>
                <a:gd name="connsiteY9" fmla="*/ 22049 h 761592"/>
                <a:gd name="connsiteX10" fmla="*/ 1216719 w 1218744"/>
                <a:gd name="connsiteY10" fmla="*/ 30934 h 761592"/>
                <a:gd name="connsiteX11" fmla="*/ 1036133 w 1218744"/>
                <a:gd name="connsiteY11" fmla="*/ 730408 h 761592"/>
                <a:gd name="connsiteX12" fmla="*/ 996671 w 1218744"/>
                <a:gd name="connsiteY12" fmla="*/ 761377 h 76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744" h="761592">
                  <a:moveTo>
                    <a:pt x="996671" y="761377"/>
                  </a:moveTo>
                  <a:lnTo>
                    <a:pt x="23576" y="761377"/>
                  </a:lnTo>
                  <a:cubicBezTo>
                    <a:pt x="10888" y="762004"/>
                    <a:pt x="94" y="752230"/>
                    <a:pt x="-533" y="739542"/>
                  </a:cubicBezTo>
                  <a:cubicBezTo>
                    <a:pt x="-533" y="739522"/>
                    <a:pt x="-533" y="739509"/>
                    <a:pt x="-533" y="739489"/>
                  </a:cubicBezTo>
                  <a:cubicBezTo>
                    <a:pt x="-703" y="736399"/>
                    <a:pt x="-232" y="733309"/>
                    <a:pt x="839" y="730408"/>
                  </a:cubicBezTo>
                  <a:lnTo>
                    <a:pt x="181359" y="30934"/>
                  </a:lnTo>
                  <a:cubicBezTo>
                    <a:pt x="186390" y="13222"/>
                    <a:pt x="202168" y="704"/>
                    <a:pt x="220560" y="-165"/>
                  </a:cubicBezTo>
                  <a:lnTo>
                    <a:pt x="1194048" y="-165"/>
                  </a:lnTo>
                  <a:cubicBezTo>
                    <a:pt x="1206788" y="-714"/>
                    <a:pt x="1217633" y="9184"/>
                    <a:pt x="1218156" y="21944"/>
                  </a:cubicBezTo>
                  <a:cubicBezTo>
                    <a:pt x="1218156" y="21977"/>
                    <a:pt x="1218156" y="22016"/>
                    <a:pt x="1218156" y="22049"/>
                  </a:cubicBezTo>
                  <a:cubicBezTo>
                    <a:pt x="1218287" y="25080"/>
                    <a:pt x="1217830" y="28105"/>
                    <a:pt x="1216719" y="30934"/>
                  </a:cubicBezTo>
                  <a:lnTo>
                    <a:pt x="1036133" y="730408"/>
                  </a:lnTo>
                  <a:cubicBezTo>
                    <a:pt x="1031102" y="748205"/>
                    <a:pt x="1015161" y="760717"/>
                    <a:pt x="996671" y="761377"/>
                  </a:cubicBezTo>
                  <a:close/>
                </a:path>
              </a:pathLst>
            </a:custGeom>
            <a:solidFill>
              <a:srgbClr val="6D7992"/>
            </a:solidFill>
            <a:ln w="6531" cap="flat">
              <a:noFill/>
              <a:prstDash val="solid"/>
              <a:miter/>
            </a:ln>
          </p:spPr>
          <p:txBody>
            <a:bodyPr rtlCol="0" anchor="ctr"/>
            <a:lstStyle/>
            <a:p>
              <a:endParaRPr lang="zh-CN" altLang="en-US"/>
            </a:p>
          </p:txBody>
        </p:sp>
        <p:sp>
          <p:nvSpPr>
            <p:cNvPr id="95" name="任意多边形 92">
              <a:extLst>
                <a:ext uri="{FF2B5EF4-FFF2-40B4-BE49-F238E27FC236}">
                  <a16:creationId xmlns:a16="http://schemas.microsoft.com/office/drawing/2014/main" id="{59A64601-65BD-4C8B-8179-340DBC9C05C9}"/>
                </a:ext>
              </a:extLst>
            </p:cNvPr>
            <p:cNvSpPr/>
            <p:nvPr/>
          </p:nvSpPr>
          <p:spPr>
            <a:xfrm>
              <a:off x="5603081" y="4067429"/>
              <a:ext cx="1218744" cy="761592"/>
            </a:xfrm>
            <a:custGeom>
              <a:avLst/>
              <a:gdLst>
                <a:gd name="connsiteX0" fmla="*/ 996671 w 1218744"/>
                <a:gd name="connsiteY0" fmla="*/ 761377 h 761592"/>
                <a:gd name="connsiteX1" fmla="*/ 23576 w 1218744"/>
                <a:gd name="connsiteY1" fmla="*/ 761377 h 761592"/>
                <a:gd name="connsiteX2" fmla="*/ -533 w 1218744"/>
                <a:gd name="connsiteY2" fmla="*/ 739542 h 761592"/>
                <a:gd name="connsiteX3" fmla="*/ -533 w 1218744"/>
                <a:gd name="connsiteY3" fmla="*/ 739489 h 761592"/>
                <a:gd name="connsiteX4" fmla="*/ 839 w 1218744"/>
                <a:gd name="connsiteY4" fmla="*/ 730408 h 761592"/>
                <a:gd name="connsiteX5" fmla="*/ 181359 w 1218744"/>
                <a:gd name="connsiteY5" fmla="*/ 30934 h 761592"/>
                <a:gd name="connsiteX6" fmla="*/ 220560 w 1218744"/>
                <a:gd name="connsiteY6" fmla="*/ -165 h 761592"/>
                <a:gd name="connsiteX7" fmla="*/ 1194048 w 1218744"/>
                <a:gd name="connsiteY7" fmla="*/ -165 h 761592"/>
                <a:gd name="connsiteX8" fmla="*/ 1218156 w 1218744"/>
                <a:gd name="connsiteY8" fmla="*/ 21944 h 761592"/>
                <a:gd name="connsiteX9" fmla="*/ 1218156 w 1218744"/>
                <a:gd name="connsiteY9" fmla="*/ 22049 h 761592"/>
                <a:gd name="connsiteX10" fmla="*/ 1216719 w 1218744"/>
                <a:gd name="connsiteY10" fmla="*/ 30934 h 761592"/>
                <a:gd name="connsiteX11" fmla="*/ 1036133 w 1218744"/>
                <a:gd name="connsiteY11" fmla="*/ 730408 h 761592"/>
                <a:gd name="connsiteX12" fmla="*/ 996671 w 1218744"/>
                <a:gd name="connsiteY12" fmla="*/ 761377 h 76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744" h="761592">
                  <a:moveTo>
                    <a:pt x="996671" y="761377"/>
                  </a:moveTo>
                  <a:lnTo>
                    <a:pt x="23576" y="761377"/>
                  </a:lnTo>
                  <a:cubicBezTo>
                    <a:pt x="10888" y="762004"/>
                    <a:pt x="94" y="752230"/>
                    <a:pt x="-533" y="739542"/>
                  </a:cubicBezTo>
                  <a:cubicBezTo>
                    <a:pt x="-533" y="739522"/>
                    <a:pt x="-533" y="739509"/>
                    <a:pt x="-533" y="739489"/>
                  </a:cubicBezTo>
                  <a:cubicBezTo>
                    <a:pt x="-703" y="736399"/>
                    <a:pt x="-232" y="733309"/>
                    <a:pt x="839" y="730408"/>
                  </a:cubicBezTo>
                  <a:lnTo>
                    <a:pt x="181359" y="30934"/>
                  </a:lnTo>
                  <a:cubicBezTo>
                    <a:pt x="186390" y="13222"/>
                    <a:pt x="202168" y="704"/>
                    <a:pt x="220560" y="-165"/>
                  </a:cubicBezTo>
                  <a:lnTo>
                    <a:pt x="1194048" y="-165"/>
                  </a:lnTo>
                  <a:cubicBezTo>
                    <a:pt x="1206788" y="-714"/>
                    <a:pt x="1217633" y="9184"/>
                    <a:pt x="1218156" y="21944"/>
                  </a:cubicBezTo>
                  <a:cubicBezTo>
                    <a:pt x="1218156" y="21977"/>
                    <a:pt x="1218156" y="22016"/>
                    <a:pt x="1218156" y="22049"/>
                  </a:cubicBezTo>
                  <a:cubicBezTo>
                    <a:pt x="1218287" y="25080"/>
                    <a:pt x="1217830" y="28105"/>
                    <a:pt x="1216719" y="30934"/>
                  </a:cubicBezTo>
                  <a:lnTo>
                    <a:pt x="1036133" y="730408"/>
                  </a:lnTo>
                  <a:cubicBezTo>
                    <a:pt x="1031102" y="748205"/>
                    <a:pt x="1015161" y="760717"/>
                    <a:pt x="996671" y="761377"/>
                  </a:cubicBezTo>
                  <a:close/>
                </a:path>
              </a:pathLst>
            </a:custGeom>
            <a:noFill/>
            <a:ln w="1633" cap="rnd">
              <a:solidFill>
                <a:srgbClr val="263238"/>
              </a:solidFill>
              <a:prstDash val="solid"/>
              <a:round/>
            </a:ln>
          </p:spPr>
          <p:txBody>
            <a:bodyPr rtlCol="0" anchor="ctr"/>
            <a:lstStyle/>
            <a:p>
              <a:endParaRPr lang="zh-CN" altLang="en-US"/>
            </a:p>
          </p:txBody>
        </p:sp>
        <p:sp>
          <p:nvSpPr>
            <p:cNvPr id="96" name="任意多边形 93">
              <a:extLst>
                <a:ext uri="{FF2B5EF4-FFF2-40B4-BE49-F238E27FC236}">
                  <a16:creationId xmlns:a16="http://schemas.microsoft.com/office/drawing/2014/main" id="{9BE2D7AF-A7DE-432A-9CD1-55A052840AC6}"/>
                </a:ext>
              </a:extLst>
            </p:cNvPr>
            <p:cNvSpPr/>
            <p:nvPr/>
          </p:nvSpPr>
          <p:spPr>
            <a:xfrm>
              <a:off x="6767641" y="4085353"/>
              <a:ext cx="17901" cy="6533"/>
            </a:xfrm>
            <a:custGeom>
              <a:avLst/>
              <a:gdLst>
                <a:gd name="connsiteX0" fmla="*/ 0 w 17901"/>
                <a:gd name="connsiteY0" fmla="*/ 0 h 6533"/>
                <a:gd name="connsiteX1" fmla="*/ 17902 w 17901"/>
                <a:gd name="connsiteY1" fmla="*/ 0 h 6533"/>
              </a:gdLst>
              <a:ahLst/>
              <a:cxnLst>
                <a:cxn ang="0">
                  <a:pos x="connsiteX0" y="connsiteY0"/>
                </a:cxn>
                <a:cxn ang="0">
                  <a:pos x="connsiteX1" y="connsiteY1"/>
                </a:cxn>
              </a:cxnLst>
              <a:rect l="l" t="t" r="r" b="b"/>
              <a:pathLst>
                <a:path w="17901" h="6533">
                  <a:moveTo>
                    <a:pt x="0" y="0"/>
                  </a:moveTo>
                  <a:lnTo>
                    <a:pt x="17902" y="0"/>
                  </a:lnTo>
                </a:path>
              </a:pathLst>
            </a:custGeom>
            <a:ln w="1633" cap="rnd">
              <a:solidFill>
                <a:srgbClr val="263238"/>
              </a:solidFill>
              <a:prstDash val="solid"/>
              <a:round/>
            </a:ln>
          </p:spPr>
          <p:txBody>
            <a:bodyPr rtlCol="0" anchor="ctr"/>
            <a:lstStyle/>
            <a:p>
              <a:endParaRPr lang="zh-CN" altLang="en-US"/>
            </a:p>
          </p:txBody>
        </p:sp>
        <p:sp>
          <p:nvSpPr>
            <p:cNvPr id="97" name="任意多边形 94">
              <a:extLst>
                <a:ext uri="{FF2B5EF4-FFF2-40B4-BE49-F238E27FC236}">
                  <a16:creationId xmlns:a16="http://schemas.microsoft.com/office/drawing/2014/main" id="{492E4954-7178-409D-9B1A-9CAFCDB84A3D}"/>
                </a:ext>
              </a:extLst>
            </p:cNvPr>
            <p:cNvSpPr/>
            <p:nvPr/>
          </p:nvSpPr>
          <p:spPr>
            <a:xfrm>
              <a:off x="6624297" y="4085353"/>
              <a:ext cx="89573" cy="6533"/>
            </a:xfrm>
            <a:custGeom>
              <a:avLst/>
              <a:gdLst>
                <a:gd name="connsiteX0" fmla="*/ 0 w 89573"/>
                <a:gd name="connsiteY0" fmla="*/ 0 h 6533"/>
                <a:gd name="connsiteX1" fmla="*/ 89574 w 89573"/>
                <a:gd name="connsiteY1" fmla="*/ 0 h 6533"/>
              </a:gdLst>
              <a:ahLst/>
              <a:cxnLst>
                <a:cxn ang="0">
                  <a:pos x="connsiteX0" y="connsiteY0"/>
                </a:cxn>
                <a:cxn ang="0">
                  <a:pos x="connsiteX1" y="connsiteY1"/>
                </a:cxn>
              </a:cxnLst>
              <a:rect l="l" t="t" r="r" b="b"/>
              <a:pathLst>
                <a:path w="89573" h="6533">
                  <a:moveTo>
                    <a:pt x="0" y="0"/>
                  </a:moveTo>
                  <a:lnTo>
                    <a:pt x="89574" y="0"/>
                  </a:lnTo>
                </a:path>
              </a:pathLst>
            </a:custGeom>
            <a:ln w="1633" cap="rnd">
              <a:solidFill>
                <a:srgbClr val="263238"/>
              </a:solidFill>
              <a:prstDash val="solid"/>
              <a:round/>
            </a:ln>
          </p:spPr>
          <p:txBody>
            <a:bodyPr rtlCol="0" anchor="ctr"/>
            <a:lstStyle/>
            <a:p>
              <a:endParaRPr lang="zh-CN" altLang="en-US"/>
            </a:p>
          </p:txBody>
        </p:sp>
        <p:sp>
          <p:nvSpPr>
            <p:cNvPr id="98" name="任意多边形 95">
              <a:extLst>
                <a:ext uri="{FF2B5EF4-FFF2-40B4-BE49-F238E27FC236}">
                  <a16:creationId xmlns:a16="http://schemas.microsoft.com/office/drawing/2014/main" id="{57240D61-EA5E-4425-B324-272F61F64A11}"/>
                </a:ext>
              </a:extLst>
            </p:cNvPr>
            <p:cNvSpPr/>
            <p:nvPr/>
          </p:nvSpPr>
          <p:spPr>
            <a:xfrm>
              <a:off x="5647673" y="4085353"/>
              <a:ext cx="949836" cy="654065"/>
            </a:xfrm>
            <a:custGeom>
              <a:avLst/>
              <a:gdLst>
                <a:gd name="connsiteX0" fmla="*/ -567 w 949836"/>
                <a:gd name="connsiteY0" fmla="*/ 653879 h 654065"/>
                <a:gd name="connsiteX1" fmla="*/ 159111 w 949836"/>
                <a:gd name="connsiteY1" fmla="*/ 31239 h 654065"/>
                <a:gd name="connsiteX2" fmla="*/ 197920 w 949836"/>
                <a:gd name="connsiteY2" fmla="*/ -187 h 654065"/>
                <a:gd name="connsiteX3" fmla="*/ 949270 w 949836"/>
                <a:gd name="connsiteY3" fmla="*/ -187 h 654065"/>
              </a:gdLst>
              <a:ahLst/>
              <a:cxnLst>
                <a:cxn ang="0">
                  <a:pos x="connsiteX0" y="connsiteY0"/>
                </a:cxn>
                <a:cxn ang="0">
                  <a:pos x="connsiteX1" y="connsiteY1"/>
                </a:cxn>
                <a:cxn ang="0">
                  <a:pos x="connsiteX2" y="connsiteY2"/>
                </a:cxn>
                <a:cxn ang="0">
                  <a:pos x="connsiteX3" y="connsiteY3"/>
                </a:cxn>
              </a:cxnLst>
              <a:rect l="l" t="t" r="r" b="b"/>
              <a:pathLst>
                <a:path w="949836" h="654065">
                  <a:moveTo>
                    <a:pt x="-567" y="653879"/>
                  </a:moveTo>
                  <a:lnTo>
                    <a:pt x="159111" y="31239"/>
                  </a:lnTo>
                  <a:cubicBezTo>
                    <a:pt x="163959" y="13520"/>
                    <a:pt x="179581" y="871"/>
                    <a:pt x="197920" y="-187"/>
                  </a:cubicBezTo>
                  <a:lnTo>
                    <a:pt x="949270" y="-187"/>
                  </a:lnTo>
                </a:path>
              </a:pathLst>
            </a:custGeom>
            <a:noFill/>
            <a:ln w="1633" cap="rnd">
              <a:solidFill>
                <a:srgbClr val="263238"/>
              </a:solidFill>
              <a:prstDash val="solid"/>
              <a:round/>
            </a:ln>
          </p:spPr>
          <p:txBody>
            <a:bodyPr rtlCol="0" anchor="ctr"/>
            <a:lstStyle/>
            <a:p>
              <a:endParaRPr lang="zh-CN" altLang="en-US"/>
            </a:p>
          </p:txBody>
        </p:sp>
        <p:sp>
          <p:nvSpPr>
            <p:cNvPr id="99" name="任意多边形 96">
              <a:extLst>
                <a:ext uri="{FF2B5EF4-FFF2-40B4-BE49-F238E27FC236}">
                  <a16:creationId xmlns:a16="http://schemas.microsoft.com/office/drawing/2014/main" id="{3BE60E4B-496E-4DB8-A8B4-12DDCF96E2F8}"/>
                </a:ext>
              </a:extLst>
            </p:cNvPr>
            <p:cNvSpPr/>
            <p:nvPr/>
          </p:nvSpPr>
          <p:spPr>
            <a:xfrm>
              <a:off x="5629706" y="4775288"/>
              <a:ext cx="8950" cy="17967"/>
            </a:xfrm>
            <a:custGeom>
              <a:avLst/>
              <a:gdLst>
                <a:gd name="connsiteX0" fmla="*/ 0 w 8950"/>
                <a:gd name="connsiteY0" fmla="*/ 17967 h 17967"/>
                <a:gd name="connsiteX1" fmla="*/ 8951 w 8950"/>
                <a:gd name="connsiteY1" fmla="*/ 0 h 17967"/>
              </a:gdLst>
              <a:ahLst/>
              <a:cxnLst>
                <a:cxn ang="0">
                  <a:pos x="connsiteX0" y="connsiteY0"/>
                </a:cxn>
                <a:cxn ang="0">
                  <a:pos x="connsiteX1" y="connsiteY1"/>
                </a:cxn>
              </a:cxnLst>
              <a:rect l="l" t="t" r="r" b="b"/>
              <a:pathLst>
                <a:path w="8950" h="17967">
                  <a:moveTo>
                    <a:pt x="0" y="17967"/>
                  </a:moveTo>
                  <a:lnTo>
                    <a:pt x="8951" y="0"/>
                  </a:lnTo>
                </a:path>
              </a:pathLst>
            </a:custGeom>
            <a:ln w="1633" cap="rnd">
              <a:solidFill>
                <a:srgbClr val="263238"/>
              </a:solidFill>
              <a:prstDash val="solid"/>
              <a:round/>
            </a:ln>
          </p:spPr>
          <p:txBody>
            <a:bodyPr rtlCol="0" anchor="ctr"/>
            <a:lstStyle/>
            <a:p>
              <a:endParaRPr lang="zh-CN" altLang="en-US"/>
            </a:p>
          </p:txBody>
        </p:sp>
        <p:sp>
          <p:nvSpPr>
            <p:cNvPr id="100" name="任意多边形 97">
              <a:extLst>
                <a:ext uri="{FF2B5EF4-FFF2-40B4-BE49-F238E27FC236}">
                  <a16:creationId xmlns:a16="http://schemas.microsoft.com/office/drawing/2014/main" id="{FA8B6D90-2071-4C92-A6AF-BFF3BB2A868B}"/>
                </a:ext>
              </a:extLst>
            </p:cNvPr>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solidFill>
              <a:srgbClr val="FFFFFF"/>
            </a:solidFill>
            <a:ln w="6531" cap="flat">
              <a:noFill/>
              <a:prstDash val="solid"/>
              <a:miter/>
            </a:ln>
          </p:spPr>
          <p:txBody>
            <a:bodyPr rtlCol="0" anchor="ctr"/>
            <a:lstStyle/>
            <a:p>
              <a:endParaRPr lang="zh-CN" altLang="en-US"/>
            </a:p>
          </p:txBody>
        </p:sp>
        <p:sp>
          <p:nvSpPr>
            <p:cNvPr id="101" name="任意多边形 98">
              <a:extLst>
                <a:ext uri="{FF2B5EF4-FFF2-40B4-BE49-F238E27FC236}">
                  <a16:creationId xmlns:a16="http://schemas.microsoft.com/office/drawing/2014/main" id="{D2FB5292-0AEA-4C02-91F4-E7B726CE5994}"/>
                </a:ext>
              </a:extLst>
            </p:cNvPr>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noFill/>
            <a:ln w="1633" cap="rnd">
              <a:solidFill>
                <a:srgbClr val="263238"/>
              </a:solidFill>
              <a:prstDash val="solid"/>
              <a:round/>
            </a:ln>
          </p:spPr>
          <p:txBody>
            <a:bodyPr rtlCol="0" anchor="ctr"/>
            <a:lstStyle/>
            <a:p>
              <a:endParaRPr lang="zh-CN" altLang="en-US"/>
            </a:p>
          </p:txBody>
        </p:sp>
        <p:sp>
          <p:nvSpPr>
            <p:cNvPr id="102" name="任意多边形 99">
              <a:extLst>
                <a:ext uri="{FF2B5EF4-FFF2-40B4-BE49-F238E27FC236}">
                  <a16:creationId xmlns:a16="http://schemas.microsoft.com/office/drawing/2014/main" id="{D9E8CDD0-5585-4A2E-BA5D-270CD405A9D0}"/>
                </a:ext>
              </a:extLst>
            </p:cNvPr>
            <p:cNvSpPr/>
            <p:nvPr/>
          </p:nvSpPr>
          <p:spPr>
            <a:xfrm>
              <a:off x="5607623" y="3024382"/>
              <a:ext cx="689681" cy="724954"/>
            </a:xfrm>
            <a:custGeom>
              <a:avLst/>
              <a:gdLst>
                <a:gd name="connsiteX0" fmla="*/ 275669 w 689681"/>
                <a:gd name="connsiteY0" fmla="*/ 117938 h 724954"/>
                <a:gd name="connsiteX1" fmla="*/ 405554 w 689681"/>
                <a:gd name="connsiteY1" fmla="*/ 49075 h 724954"/>
                <a:gd name="connsiteX2" fmla="*/ 482061 w 689681"/>
                <a:gd name="connsiteY2" fmla="*/ -187 h 724954"/>
                <a:gd name="connsiteX3" fmla="*/ 678065 w 689681"/>
                <a:gd name="connsiteY3" fmla="*/ 343016 h 724954"/>
                <a:gd name="connsiteX4" fmla="*/ 263059 w 689681"/>
                <a:gd name="connsiteY4" fmla="*/ 724767 h 724954"/>
                <a:gd name="connsiteX5" fmla="*/ -567 w 689681"/>
                <a:gd name="connsiteY5" fmla="*/ 261544 h 724954"/>
                <a:gd name="connsiteX6" fmla="*/ 275669 w 689681"/>
                <a:gd name="connsiteY6" fmla="*/ 117938 h 724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681" h="724954">
                  <a:moveTo>
                    <a:pt x="275669" y="117938"/>
                  </a:moveTo>
                  <a:cubicBezTo>
                    <a:pt x="360604" y="108791"/>
                    <a:pt x="354462" y="61554"/>
                    <a:pt x="405554" y="49075"/>
                  </a:cubicBezTo>
                  <a:cubicBezTo>
                    <a:pt x="434040" y="42542"/>
                    <a:pt x="449328" y="-187"/>
                    <a:pt x="482061" y="-187"/>
                  </a:cubicBezTo>
                  <a:cubicBezTo>
                    <a:pt x="577319" y="-187"/>
                    <a:pt x="555563" y="293819"/>
                    <a:pt x="678065" y="343016"/>
                  </a:cubicBezTo>
                  <a:cubicBezTo>
                    <a:pt x="769534" y="379604"/>
                    <a:pt x="263059" y="724767"/>
                    <a:pt x="263059" y="724767"/>
                  </a:cubicBezTo>
                  <a:lnTo>
                    <a:pt x="-567" y="261544"/>
                  </a:lnTo>
                  <a:cubicBezTo>
                    <a:pt x="-567" y="261544"/>
                    <a:pt x="190799" y="127150"/>
                    <a:pt x="275669" y="117938"/>
                  </a:cubicBezTo>
                  <a:close/>
                </a:path>
              </a:pathLst>
            </a:custGeom>
            <a:solidFill>
              <a:srgbClr val="F1C649"/>
            </a:solidFill>
            <a:ln w="6531" cap="flat">
              <a:noFill/>
              <a:prstDash val="solid"/>
              <a:miter/>
            </a:ln>
          </p:spPr>
          <p:txBody>
            <a:bodyPr rtlCol="0" anchor="ctr"/>
            <a:lstStyle/>
            <a:p>
              <a:endParaRPr lang="zh-CN" altLang="en-US"/>
            </a:p>
          </p:txBody>
        </p:sp>
        <p:sp>
          <p:nvSpPr>
            <p:cNvPr id="103" name="任意多边形 100">
              <a:extLst>
                <a:ext uri="{FF2B5EF4-FFF2-40B4-BE49-F238E27FC236}">
                  <a16:creationId xmlns:a16="http://schemas.microsoft.com/office/drawing/2014/main" id="{0287DA20-2D1E-4C28-9902-E15C4A2B3934}"/>
                </a:ext>
              </a:extLst>
            </p:cNvPr>
            <p:cNvSpPr/>
            <p:nvPr/>
          </p:nvSpPr>
          <p:spPr>
            <a:xfrm>
              <a:off x="5342821" y="3897189"/>
              <a:ext cx="385474" cy="519672"/>
            </a:xfrm>
            <a:custGeom>
              <a:avLst/>
              <a:gdLst>
                <a:gd name="connsiteX0" fmla="*/ 384908 w 385474"/>
                <a:gd name="connsiteY0" fmla="*/ -187 h 519672"/>
                <a:gd name="connsiteX1" fmla="*/ -567 w 385474"/>
                <a:gd name="connsiteY1" fmla="*/ 519486 h 519672"/>
              </a:gdLst>
              <a:ahLst/>
              <a:cxnLst>
                <a:cxn ang="0">
                  <a:pos x="connsiteX0" y="connsiteY0"/>
                </a:cxn>
                <a:cxn ang="0">
                  <a:pos x="connsiteX1" y="connsiteY1"/>
                </a:cxn>
              </a:cxnLst>
              <a:rect l="l" t="t" r="r" b="b"/>
              <a:pathLst>
                <a:path w="385474" h="519672">
                  <a:moveTo>
                    <a:pt x="384908" y="-187"/>
                  </a:moveTo>
                  <a:cubicBezTo>
                    <a:pt x="384908" y="-187"/>
                    <a:pt x="263451" y="401295"/>
                    <a:pt x="-567" y="519486"/>
                  </a:cubicBezTo>
                </a:path>
              </a:pathLst>
            </a:custGeom>
            <a:noFill/>
            <a:ln w="1633" cap="rnd">
              <a:solidFill>
                <a:srgbClr val="263238"/>
              </a:solidFill>
              <a:prstDash val="solid"/>
              <a:round/>
            </a:ln>
          </p:spPr>
          <p:txBody>
            <a:bodyPr rtlCol="0" anchor="ctr"/>
            <a:lstStyle/>
            <a:p>
              <a:endParaRPr lang="zh-CN" altLang="en-US"/>
            </a:p>
          </p:txBody>
        </p:sp>
        <p:sp>
          <p:nvSpPr>
            <p:cNvPr id="104" name="任意多边形 101">
              <a:extLst>
                <a:ext uri="{FF2B5EF4-FFF2-40B4-BE49-F238E27FC236}">
                  <a16:creationId xmlns:a16="http://schemas.microsoft.com/office/drawing/2014/main" id="{A36DF861-D7E0-4A6E-AEF2-94981982B170}"/>
                </a:ext>
              </a:extLst>
            </p:cNvPr>
            <p:cNvSpPr/>
            <p:nvPr/>
          </p:nvSpPr>
          <p:spPr>
            <a:xfrm>
              <a:off x="5100037" y="3124624"/>
              <a:ext cx="180350" cy="119810"/>
            </a:xfrm>
            <a:custGeom>
              <a:avLst/>
              <a:gdLst>
                <a:gd name="connsiteX0" fmla="*/ -567 w 180350"/>
                <a:gd name="connsiteY0" fmla="*/ 45986 h 119810"/>
                <a:gd name="connsiteX1" fmla="*/ 155126 w 180350"/>
                <a:gd name="connsiteY1" fmla="*/ 93223 h 119810"/>
                <a:gd name="connsiteX2" fmla="*/ -567 w 180350"/>
                <a:gd name="connsiteY2" fmla="*/ 45986 h 119810"/>
              </a:gdLst>
              <a:ahLst/>
              <a:cxnLst>
                <a:cxn ang="0">
                  <a:pos x="connsiteX0" y="connsiteY0"/>
                </a:cxn>
                <a:cxn ang="0">
                  <a:pos x="connsiteX1" y="connsiteY1"/>
                </a:cxn>
                <a:cxn ang="0">
                  <a:pos x="connsiteX2" y="connsiteY2"/>
                </a:cxn>
              </a:cxnLst>
              <a:rect l="l" t="t" r="r" b="b"/>
              <a:pathLst>
                <a:path w="180350" h="119810">
                  <a:moveTo>
                    <a:pt x="-567" y="45986"/>
                  </a:moveTo>
                  <a:cubicBezTo>
                    <a:pt x="-567" y="45986"/>
                    <a:pt x="65813" y="173192"/>
                    <a:pt x="155126" y="93223"/>
                  </a:cubicBezTo>
                  <a:cubicBezTo>
                    <a:pt x="244439" y="13253"/>
                    <a:pt x="67512" y="-44960"/>
                    <a:pt x="-567" y="45986"/>
                  </a:cubicBezTo>
                  <a:close/>
                </a:path>
              </a:pathLst>
            </a:custGeom>
            <a:solidFill>
              <a:srgbClr val="263238"/>
            </a:solidFill>
            <a:ln w="6531" cap="flat">
              <a:noFill/>
              <a:prstDash val="solid"/>
              <a:miter/>
            </a:ln>
          </p:spPr>
          <p:txBody>
            <a:bodyPr rtlCol="0" anchor="ctr"/>
            <a:lstStyle/>
            <a:p>
              <a:endParaRPr lang="zh-CN" altLang="en-US"/>
            </a:p>
          </p:txBody>
        </p:sp>
        <p:sp>
          <p:nvSpPr>
            <p:cNvPr id="105" name="任意多边形 102">
              <a:extLst>
                <a:ext uri="{FF2B5EF4-FFF2-40B4-BE49-F238E27FC236}">
                  <a16:creationId xmlns:a16="http://schemas.microsoft.com/office/drawing/2014/main" id="{6A0A69D9-3FEE-41A0-978C-CB140ACB0116}"/>
                </a:ext>
              </a:extLst>
            </p:cNvPr>
            <p:cNvSpPr/>
            <p:nvPr/>
          </p:nvSpPr>
          <p:spPr>
            <a:xfrm>
              <a:off x="5400837" y="2654326"/>
              <a:ext cx="152373" cy="334056"/>
            </a:xfrm>
            <a:custGeom>
              <a:avLst/>
              <a:gdLst>
                <a:gd name="connsiteX0" fmla="*/ 67448 w 152373"/>
                <a:gd name="connsiteY0" fmla="*/ -187 h 334056"/>
                <a:gd name="connsiteX1" fmla="*/ 94954 w 152373"/>
                <a:gd name="connsiteY1" fmla="*/ 333870 h 334056"/>
                <a:gd name="connsiteX2" fmla="*/ 9562 w 152373"/>
                <a:gd name="connsiteY2" fmla="*/ 93438 h 334056"/>
                <a:gd name="connsiteX3" fmla="*/ 52682 w 152373"/>
                <a:gd name="connsiteY3" fmla="*/ 41170 h 334056"/>
              </a:gdLst>
              <a:ahLst/>
              <a:cxnLst>
                <a:cxn ang="0">
                  <a:pos x="connsiteX0" y="connsiteY0"/>
                </a:cxn>
                <a:cxn ang="0">
                  <a:pos x="connsiteX1" y="connsiteY1"/>
                </a:cxn>
                <a:cxn ang="0">
                  <a:pos x="connsiteX2" y="connsiteY2"/>
                </a:cxn>
                <a:cxn ang="0">
                  <a:pos x="connsiteX3" y="connsiteY3"/>
                </a:cxn>
              </a:cxnLst>
              <a:rect l="l" t="t" r="r" b="b"/>
              <a:pathLst>
                <a:path w="152373" h="334056">
                  <a:moveTo>
                    <a:pt x="67448" y="-187"/>
                  </a:moveTo>
                  <a:cubicBezTo>
                    <a:pt x="67448" y="-187"/>
                    <a:pt x="237318" y="204376"/>
                    <a:pt x="94954" y="333870"/>
                  </a:cubicBezTo>
                  <a:cubicBezTo>
                    <a:pt x="94954" y="333870"/>
                    <a:pt x="-37545" y="126628"/>
                    <a:pt x="9562" y="93438"/>
                  </a:cubicBezTo>
                  <a:cubicBezTo>
                    <a:pt x="58824" y="53910"/>
                    <a:pt x="52682" y="41170"/>
                    <a:pt x="52682" y="41170"/>
                  </a:cubicBezTo>
                  <a:close/>
                </a:path>
              </a:pathLst>
            </a:custGeom>
            <a:solidFill>
              <a:srgbClr val="263238"/>
            </a:solidFill>
            <a:ln w="6531" cap="flat">
              <a:noFill/>
              <a:prstDash val="solid"/>
              <a:miter/>
            </a:ln>
          </p:spPr>
          <p:txBody>
            <a:bodyPr rtlCol="0" anchor="ctr"/>
            <a:lstStyle/>
            <a:p>
              <a:endParaRPr lang="zh-CN" altLang="en-US"/>
            </a:p>
          </p:txBody>
        </p:sp>
        <p:sp>
          <p:nvSpPr>
            <p:cNvPr id="106" name="任意多边形 103">
              <a:extLst>
                <a:ext uri="{FF2B5EF4-FFF2-40B4-BE49-F238E27FC236}">
                  <a16:creationId xmlns:a16="http://schemas.microsoft.com/office/drawing/2014/main" id="{DBE718C7-56D7-442E-B439-C6FE8B2B500F}"/>
                </a:ext>
              </a:extLst>
            </p:cNvPr>
            <p:cNvSpPr/>
            <p:nvPr/>
          </p:nvSpPr>
          <p:spPr>
            <a:xfrm>
              <a:off x="5110688" y="2679236"/>
              <a:ext cx="468945" cy="594142"/>
            </a:xfrm>
            <a:custGeom>
              <a:avLst/>
              <a:gdLst>
                <a:gd name="connsiteX0" fmla="*/ 453640 w 468945"/>
                <a:gd name="connsiteY0" fmla="*/ 308437 h 594142"/>
                <a:gd name="connsiteX1" fmla="*/ 323558 w 468945"/>
                <a:gd name="connsiteY1" fmla="*/ 588789 h 594142"/>
                <a:gd name="connsiteX2" fmla="*/ 64702 w 468945"/>
                <a:gd name="connsiteY2" fmla="*/ 468638 h 594142"/>
                <a:gd name="connsiteX3" fmla="*/ 34125 w 468945"/>
                <a:gd name="connsiteY3" fmla="*/ 73951 h 594142"/>
                <a:gd name="connsiteX4" fmla="*/ 315065 w 468945"/>
                <a:gd name="connsiteY4" fmla="*/ 19070 h 594142"/>
                <a:gd name="connsiteX5" fmla="*/ 453966 w 468945"/>
                <a:gd name="connsiteY5" fmla="*/ 308568 h 59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945" h="594142">
                  <a:moveTo>
                    <a:pt x="453640" y="308437"/>
                  </a:moveTo>
                  <a:cubicBezTo>
                    <a:pt x="475984" y="388080"/>
                    <a:pt x="496957" y="564092"/>
                    <a:pt x="323558" y="588789"/>
                  </a:cubicBezTo>
                  <a:cubicBezTo>
                    <a:pt x="147938" y="619953"/>
                    <a:pt x="85609" y="501305"/>
                    <a:pt x="64702" y="468638"/>
                  </a:cubicBezTo>
                  <a:cubicBezTo>
                    <a:pt x="48107" y="434076"/>
                    <a:pt x="-52378" y="147387"/>
                    <a:pt x="34125" y="73951"/>
                  </a:cubicBezTo>
                  <a:cubicBezTo>
                    <a:pt x="116316" y="2606"/>
                    <a:pt x="253388" y="-20588"/>
                    <a:pt x="315065" y="19070"/>
                  </a:cubicBezTo>
                  <a:cubicBezTo>
                    <a:pt x="378635" y="52325"/>
                    <a:pt x="453966" y="308568"/>
                    <a:pt x="453966" y="308568"/>
                  </a:cubicBezTo>
                  <a:close/>
                </a:path>
              </a:pathLst>
            </a:custGeom>
            <a:solidFill>
              <a:srgbClr val="FCB9AE"/>
            </a:solidFill>
            <a:ln w="6531" cap="flat">
              <a:noFill/>
              <a:prstDash val="solid"/>
              <a:miter/>
            </a:ln>
          </p:spPr>
          <p:txBody>
            <a:bodyPr rtlCol="0" anchor="ctr"/>
            <a:lstStyle/>
            <a:p>
              <a:endParaRPr lang="zh-CN" altLang="en-US"/>
            </a:p>
          </p:txBody>
        </p:sp>
        <p:sp>
          <p:nvSpPr>
            <p:cNvPr id="107" name="任意多边形 104">
              <a:extLst>
                <a:ext uri="{FF2B5EF4-FFF2-40B4-BE49-F238E27FC236}">
                  <a16:creationId xmlns:a16="http://schemas.microsoft.com/office/drawing/2014/main" id="{D589F27B-702F-4CA9-9986-CD74E3F787AA}"/>
                </a:ext>
              </a:extLst>
            </p:cNvPr>
            <p:cNvSpPr/>
            <p:nvPr/>
          </p:nvSpPr>
          <p:spPr>
            <a:xfrm rot="19799999">
              <a:off x="5405111" y="3108856"/>
              <a:ext cx="87287" cy="45734"/>
            </a:xfrm>
            <a:custGeom>
              <a:avLst/>
              <a:gdLst>
                <a:gd name="connsiteX0" fmla="*/ 86720 w 87287"/>
                <a:gd name="connsiteY0" fmla="*/ 22680 h 45734"/>
                <a:gd name="connsiteX1" fmla="*/ 43077 w 87287"/>
                <a:gd name="connsiteY1" fmla="*/ 45547 h 45734"/>
                <a:gd name="connsiteX2" fmla="*/ -567 w 87287"/>
                <a:gd name="connsiteY2" fmla="*/ 22680 h 45734"/>
                <a:gd name="connsiteX3" fmla="*/ 43077 w 87287"/>
                <a:gd name="connsiteY3" fmla="*/ -187 h 45734"/>
                <a:gd name="connsiteX4" fmla="*/ 86720 w 87287"/>
                <a:gd name="connsiteY4" fmla="*/ 22680 h 4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87" h="45734">
                  <a:moveTo>
                    <a:pt x="86720" y="22680"/>
                  </a:moveTo>
                  <a:cubicBezTo>
                    <a:pt x="86720" y="35309"/>
                    <a:pt x="67181" y="45547"/>
                    <a:pt x="43077" y="45547"/>
                  </a:cubicBezTo>
                  <a:cubicBezTo>
                    <a:pt x="18973" y="45547"/>
                    <a:pt x="-567" y="35309"/>
                    <a:pt x="-567" y="22680"/>
                  </a:cubicBezTo>
                  <a:cubicBezTo>
                    <a:pt x="-567" y="10051"/>
                    <a:pt x="18973" y="-187"/>
                    <a:pt x="43077" y="-187"/>
                  </a:cubicBezTo>
                  <a:cubicBezTo>
                    <a:pt x="67181" y="-187"/>
                    <a:pt x="86720" y="10051"/>
                    <a:pt x="86720" y="22680"/>
                  </a:cubicBezTo>
                  <a:close/>
                </a:path>
              </a:pathLst>
            </a:custGeom>
            <a:solidFill>
              <a:srgbClr val="E88282"/>
            </a:solidFill>
            <a:ln w="6531" cap="flat">
              <a:noFill/>
              <a:prstDash val="solid"/>
              <a:miter/>
            </a:ln>
          </p:spPr>
          <p:txBody>
            <a:bodyPr rtlCol="0" anchor="ctr"/>
            <a:lstStyle/>
            <a:p>
              <a:endParaRPr lang="zh-CN" altLang="en-US"/>
            </a:p>
          </p:txBody>
        </p:sp>
        <p:sp>
          <p:nvSpPr>
            <p:cNvPr id="108" name="任意多边形 105">
              <a:extLst>
                <a:ext uri="{FF2B5EF4-FFF2-40B4-BE49-F238E27FC236}">
                  <a16:creationId xmlns:a16="http://schemas.microsoft.com/office/drawing/2014/main" id="{C2FDE941-71EF-4BB4-A9BA-1876019AD84A}"/>
                </a:ext>
              </a:extLst>
            </p:cNvPr>
            <p:cNvSpPr/>
            <p:nvPr/>
          </p:nvSpPr>
          <p:spPr>
            <a:xfrm rot="20116199">
              <a:off x="5281641" y="2933329"/>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09" name="任意多边形 106">
              <a:extLst>
                <a:ext uri="{FF2B5EF4-FFF2-40B4-BE49-F238E27FC236}">
                  <a16:creationId xmlns:a16="http://schemas.microsoft.com/office/drawing/2014/main" id="{81D61F4C-B6AD-4A5F-A07A-3635AB91BE97}"/>
                </a:ext>
              </a:extLst>
            </p:cNvPr>
            <p:cNvSpPr/>
            <p:nvPr/>
          </p:nvSpPr>
          <p:spPr>
            <a:xfrm rot="20116199">
              <a:off x="5465990" y="2864678"/>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10" name="任意多边形 107">
              <a:extLst>
                <a:ext uri="{FF2B5EF4-FFF2-40B4-BE49-F238E27FC236}">
                  <a16:creationId xmlns:a16="http://schemas.microsoft.com/office/drawing/2014/main" id="{78F9A567-8679-42F6-8358-C1968490E4DE}"/>
                </a:ext>
              </a:extLst>
            </p:cNvPr>
            <p:cNvSpPr/>
            <p:nvPr/>
          </p:nvSpPr>
          <p:spPr>
            <a:xfrm>
              <a:off x="4931854" y="2493225"/>
              <a:ext cx="578523" cy="598843"/>
            </a:xfrm>
            <a:custGeom>
              <a:avLst/>
              <a:gdLst>
                <a:gd name="connsiteX0" fmla="*/ 211979 w 578523"/>
                <a:gd name="connsiteY0" fmla="*/ 566055 h 598843"/>
                <a:gd name="connsiteX1" fmla="*/ 211195 w 578523"/>
                <a:gd name="connsiteY1" fmla="*/ 343198 h 598843"/>
                <a:gd name="connsiteX2" fmla="*/ 573607 w 578523"/>
                <a:gd name="connsiteY2" fmla="*/ 153270 h 598843"/>
                <a:gd name="connsiteX3" fmla="*/ 378386 w 578523"/>
                <a:gd name="connsiteY3" fmla="*/ 1824 h 598843"/>
                <a:gd name="connsiteX4" fmla="*/ -555 w 578523"/>
                <a:gd name="connsiteY4" fmla="*/ 255127 h 598843"/>
                <a:gd name="connsiteX5" fmla="*/ 110514 w 578523"/>
                <a:gd name="connsiteY5" fmla="*/ 598657 h 598843"/>
                <a:gd name="connsiteX6" fmla="*/ 211652 w 578523"/>
                <a:gd name="connsiteY6" fmla="*/ 565989 h 59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523" h="598843">
                  <a:moveTo>
                    <a:pt x="211979" y="566055"/>
                  </a:moveTo>
                  <a:cubicBezTo>
                    <a:pt x="211979" y="566055"/>
                    <a:pt x="317102" y="552988"/>
                    <a:pt x="211195" y="343198"/>
                  </a:cubicBezTo>
                  <a:cubicBezTo>
                    <a:pt x="211195" y="343198"/>
                    <a:pt x="518268" y="278582"/>
                    <a:pt x="573607" y="153270"/>
                  </a:cubicBezTo>
                  <a:cubicBezTo>
                    <a:pt x="598826" y="96167"/>
                    <a:pt x="511865" y="-16601"/>
                    <a:pt x="378386" y="1824"/>
                  </a:cubicBezTo>
                  <a:cubicBezTo>
                    <a:pt x="167813" y="31355"/>
                    <a:pt x="-2188" y="102766"/>
                    <a:pt x="-555" y="255127"/>
                  </a:cubicBezTo>
                  <a:cubicBezTo>
                    <a:pt x="621" y="364366"/>
                    <a:pt x="110514" y="598657"/>
                    <a:pt x="110514" y="598657"/>
                  </a:cubicBezTo>
                  <a:lnTo>
                    <a:pt x="211652" y="565989"/>
                  </a:lnTo>
                  <a:close/>
                </a:path>
              </a:pathLst>
            </a:custGeom>
            <a:solidFill>
              <a:srgbClr val="263238"/>
            </a:solidFill>
            <a:ln w="6531" cap="flat">
              <a:noFill/>
              <a:prstDash val="solid"/>
              <a:miter/>
            </a:ln>
          </p:spPr>
          <p:txBody>
            <a:bodyPr rtlCol="0" anchor="ctr"/>
            <a:lstStyle/>
            <a:p>
              <a:endParaRPr lang="zh-CN" altLang="en-US"/>
            </a:p>
          </p:txBody>
        </p:sp>
        <p:sp>
          <p:nvSpPr>
            <p:cNvPr id="111" name="任意多边形 108">
              <a:extLst>
                <a:ext uri="{FF2B5EF4-FFF2-40B4-BE49-F238E27FC236}">
                  <a16:creationId xmlns:a16="http://schemas.microsoft.com/office/drawing/2014/main" id="{AB58D8E8-58B4-423D-844A-683314EA5549}"/>
                </a:ext>
              </a:extLst>
            </p:cNvPr>
            <p:cNvSpPr/>
            <p:nvPr/>
          </p:nvSpPr>
          <p:spPr>
            <a:xfrm>
              <a:off x="5019990" y="3017899"/>
              <a:ext cx="193393" cy="169990"/>
            </a:xfrm>
            <a:custGeom>
              <a:avLst/>
              <a:gdLst>
                <a:gd name="connsiteX0" fmla="*/ 163305 w 193393"/>
                <a:gd name="connsiteY0" fmla="*/ 35958 h 169990"/>
                <a:gd name="connsiteX1" fmla="*/ 29891 w 193393"/>
                <a:gd name="connsiteY1" fmla="*/ 9824 h 169990"/>
                <a:gd name="connsiteX2" fmla="*/ 47531 w 193393"/>
                <a:gd name="connsiteY2" fmla="*/ 144936 h 169990"/>
                <a:gd name="connsiteX3" fmla="*/ 187805 w 193393"/>
                <a:gd name="connsiteY3" fmla="*/ 120175 h 169990"/>
                <a:gd name="connsiteX4" fmla="*/ 163305 w 193393"/>
                <a:gd name="connsiteY4" fmla="*/ 36219 h 16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93" h="169990">
                  <a:moveTo>
                    <a:pt x="163305" y="35958"/>
                  </a:moveTo>
                  <a:cubicBezTo>
                    <a:pt x="163305" y="35958"/>
                    <a:pt x="97970" y="-23170"/>
                    <a:pt x="29891" y="9824"/>
                  </a:cubicBezTo>
                  <a:cubicBezTo>
                    <a:pt x="-25513" y="36415"/>
                    <a:pt x="3365" y="107826"/>
                    <a:pt x="47531" y="144936"/>
                  </a:cubicBezTo>
                  <a:cubicBezTo>
                    <a:pt x="87516" y="173618"/>
                    <a:pt x="174281" y="190671"/>
                    <a:pt x="187805" y="120175"/>
                  </a:cubicBezTo>
                  <a:cubicBezTo>
                    <a:pt x="207406" y="52161"/>
                    <a:pt x="163305" y="36219"/>
                    <a:pt x="163305" y="36219"/>
                  </a:cubicBezTo>
                  <a:close/>
                </a:path>
              </a:pathLst>
            </a:custGeom>
            <a:solidFill>
              <a:srgbClr val="FCB9AE"/>
            </a:solidFill>
            <a:ln w="6531" cap="flat">
              <a:noFill/>
              <a:prstDash val="solid"/>
              <a:miter/>
            </a:ln>
          </p:spPr>
          <p:txBody>
            <a:bodyPr rtlCol="0" anchor="ctr"/>
            <a:lstStyle/>
            <a:p>
              <a:endParaRPr lang="zh-CN" altLang="en-US"/>
            </a:p>
          </p:txBody>
        </p:sp>
        <p:sp>
          <p:nvSpPr>
            <p:cNvPr id="112" name="任意多边形 109">
              <a:extLst>
                <a:ext uri="{FF2B5EF4-FFF2-40B4-BE49-F238E27FC236}">
                  <a16:creationId xmlns:a16="http://schemas.microsoft.com/office/drawing/2014/main" id="{D3774848-9531-4704-879E-F9A030471E2F}"/>
                </a:ext>
              </a:extLst>
            </p:cNvPr>
            <p:cNvSpPr/>
            <p:nvPr/>
          </p:nvSpPr>
          <p:spPr>
            <a:xfrm>
              <a:off x="5401557" y="2936376"/>
              <a:ext cx="75621" cy="116094"/>
            </a:xfrm>
            <a:custGeom>
              <a:avLst/>
              <a:gdLst>
                <a:gd name="connsiteX0" fmla="*/ -567 w 75621"/>
                <a:gd name="connsiteY0" fmla="*/ 9 h 116094"/>
                <a:gd name="connsiteX1" fmla="*/ 73327 w 75621"/>
                <a:gd name="connsiteY1" fmla="*/ 71877 h 116094"/>
                <a:gd name="connsiteX2" fmla="*/ 34453 w 75621"/>
                <a:gd name="connsiteY2" fmla="*/ 115847 h 116094"/>
                <a:gd name="connsiteX3" fmla="*/ 20994 w 75621"/>
                <a:gd name="connsiteY3" fmla="*/ 105851 h 116094"/>
                <a:gd name="connsiteX4" fmla="*/ -567 w 75621"/>
                <a:gd name="connsiteY4" fmla="*/ -187 h 11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1" h="116094">
                  <a:moveTo>
                    <a:pt x="-567" y="9"/>
                  </a:moveTo>
                  <a:cubicBezTo>
                    <a:pt x="12500" y="9286"/>
                    <a:pt x="51701" y="31566"/>
                    <a:pt x="73327" y="71877"/>
                  </a:cubicBezTo>
                  <a:cubicBezTo>
                    <a:pt x="81755" y="87623"/>
                    <a:pt x="57843" y="113430"/>
                    <a:pt x="34453" y="115847"/>
                  </a:cubicBezTo>
                  <a:cubicBezTo>
                    <a:pt x="28063" y="116475"/>
                    <a:pt x="22241" y="112150"/>
                    <a:pt x="20994" y="105851"/>
                  </a:cubicBezTo>
                  <a:lnTo>
                    <a:pt x="-567" y="-187"/>
                  </a:lnTo>
                  <a:close/>
                </a:path>
              </a:pathLst>
            </a:custGeom>
            <a:solidFill>
              <a:srgbClr val="E88282"/>
            </a:solidFill>
            <a:ln w="6531" cap="flat">
              <a:noFill/>
              <a:prstDash val="solid"/>
              <a:miter/>
            </a:ln>
          </p:spPr>
          <p:txBody>
            <a:bodyPr rtlCol="0" anchor="ctr"/>
            <a:lstStyle/>
            <a:p>
              <a:endParaRPr lang="zh-CN" altLang="en-US"/>
            </a:p>
          </p:txBody>
        </p:sp>
        <p:sp>
          <p:nvSpPr>
            <p:cNvPr id="113" name="任意多边形 110">
              <a:extLst>
                <a:ext uri="{FF2B5EF4-FFF2-40B4-BE49-F238E27FC236}">
                  <a16:creationId xmlns:a16="http://schemas.microsoft.com/office/drawing/2014/main" id="{B279119C-4D3C-4949-83A2-944F272E91FE}"/>
                </a:ext>
              </a:extLst>
            </p:cNvPr>
            <p:cNvSpPr/>
            <p:nvPr/>
          </p:nvSpPr>
          <p:spPr>
            <a:xfrm>
              <a:off x="4794900" y="2491455"/>
              <a:ext cx="195464" cy="320132"/>
            </a:xfrm>
            <a:custGeom>
              <a:avLst/>
              <a:gdLst>
                <a:gd name="connsiteX0" fmla="*/ 28139 w 195464"/>
                <a:gd name="connsiteY0" fmla="*/ 319945 h 320132"/>
                <a:gd name="connsiteX1" fmla="*/ 12263 w 195464"/>
                <a:gd name="connsiteY1" fmla="*/ 307596 h 320132"/>
                <a:gd name="connsiteX2" fmla="*/ 35326 w 195464"/>
                <a:gd name="connsiteY2" fmla="*/ 85916 h 320132"/>
                <a:gd name="connsiteX3" fmla="*/ 176449 w 195464"/>
                <a:gd name="connsiteY3" fmla="*/ -65 h 320132"/>
                <a:gd name="connsiteX4" fmla="*/ 194775 w 195464"/>
                <a:gd name="connsiteY4" fmla="*/ 14276 h 320132"/>
                <a:gd name="connsiteX5" fmla="*/ 180434 w 195464"/>
                <a:gd name="connsiteY5" fmla="*/ 32603 h 320132"/>
                <a:gd name="connsiteX6" fmla="*/ 61982 w 195464"/>
                <a:gd name="connsiteY6" fmla="*/ 104994 h 320132"/>
                <a:gd name="connsiteX7" fmla="*/ 44015 w 195464"/>
                <a:gd name="connsiteY7" fmla="*/ 299887 h 320132"/>
                <a:gd name="connsiteX8" fmla="*/ 32124 w 195464"/>
                <a:gd name="connsiteY8" fmla="*/ 319487 h 320132"/>
                <a:gd name="connsiteX9" fmla="*/ 28139 w 195464"/>
                <a:gd name="connsiteY9" fmla="*/ 319945 h 32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464" h="320132">
                  <a:moveTo>
                    <a:pt x="28139" y="319945"/>
                  </a:moveTo>
                  <a:cubicBezTo>
                    <a:pt x="20658" y="319912"/>
                    <a:pt x="14131" y="314842"/>
                    <a:pt x="12263" y="307596"/>
                  </a:cubicBezTo>
                  <a:cubicBezTo>
                    <a:pt x="-10604" y="216128"/>
                    <a:pt x="-2895" y="141385"/>
                    <a:pt x="35326" y="85916"/>
                  </a:cubicBezTo>
                  <a:cubicBezTo>
                    <a:pt x="86418" y="11630"/>
                    <a:pt x="172529" y="393"/>
                    <a:pt x="176449" y="-65"/>
                  </a:cubicBezTo>
                  <a:cubicBezTo>
                    <a:pt x="185472" y="-1162"/>
                    <a:pt x="193678" y="5254"/>
                    <a:pt x="194775" y="14276"/>
                  </a:cubicBezTo>
                  <a:cubicBezTo>
                    <a:pt x="195873" y="23299"/>
                    <a:pt x="189457" y="31505"/>
                    <a:pt x="180434" y="32603"/>
                  </a:cubicBezTo>
                  <a:cubicBezTo>
                    <a:pt x="179389" y="32603"/>
                    <a:pt x="104450" y="42926"/>
                    <a:pt x="61982" y="104994"/>
                  </a:cubicBezTo>
                  <a:cubicBezTo>
                    <a:pt x="29315" y="152361"/>
                    <a:pt x="23500" y="217957"/>
                    <a:pt x="44015" y="299887"/>
                  </a:cubicBezTo>
                  <a:cubicBezTo>
                    <a:pt x="46034" y="308564"/>
                    <a:pt x="40755" y="317273"/>
                    <a:pt x="32124" y="319487"/>
                  </a:cubicBezTo>
                  <a:cubicBezTo>
                    <a:pt x="30818" y="319795"/>
                    <a:pt x="29479" y="319951"/>
                    <a:pt x="28139" y="319945"/>
                  </a:cubicBezTo>
                  <a:close/>
                </a:path>
              </a:pathLst>
            </a:custGeom>
            <a:solidFill>
              <a:srgbClr val="B2BFD8"/>
            </a:solidFill>
            <a:ln w="6531" cap="flat">
              <a:noFill/>
              <a:prstDash val="solid"/>
              <a:miter/>
            </a:ln>
          </p:spPr>
          <p:txBody>
            <a:bodyPr rtlCol="0" anchor="ctr"/>
            <a:lstStyle/>
            <a:p>
              <a:endParaRPr lang="zh-CN" altLang="en-US"/>
            </a:p>
          </p:txBody>
        </p:sp>
        <p:sp>
          <p:nvSpPr>
            <p:cNvPr id="114" name="任意多边形 111">
              <a:extLst>
                <a:ext uri="{FF2B5EF4-FFF2-40B4-BE49-F238E27FC236}">
                  <a16:creationId xmlns:a16="http://schemas.microsoft.com/office/drawing/2014/main" id="{95454B77-27FE-4F83-9709-2F49079D2D52}"/>
                </a:ext>
              </a:extLst>
            </p:cNvPr>
            <p:cNvSpPr/>
            <p:nvPr/>
          </p:nvSpPr>
          <p:spPr>
            <a:xfrm>
              <a:off x="8418932" y="2195277"/>
              <a:ext cx="141332" cy="590176"/>
            </a:xfrm>
            <a:custGeom>
              <a:avLst/>
              <a:gdLst>
                <a:gd name="connsiteX0" fmla="*/ 15746 w 141332"/>
                <a:gd name="connsiteY0" fmla="*/ 589989 h 590176"/>
                <a:gd name="connsiteX1" fmla="*/ 5880 w 141332"/>
                <a:gd name="connsiteY1" fmla="*/ 586592 h 590176"/>
                <a:gd name="connsiteX2" fmla="*/ 2744 w 141332"/>
                <a:gd name="connsiteY2" fmla="*/ 563725 h 590176"/>
                <a:gd name="connsiteX3" fmla="*/ 87680 w 141332"/>
                <a:gd name="connsiteY3" fmla="*/ 20140 h 590176"/>
                <a:gd name="connsiteX4" fmla="*/ 99505 w 141332"/>
                <a:gd name="connsiteY4" fmla="*/ 311 h 590176"/>
                <a:gd name="connsiteX5" fmla="*/ 119367 w 141332"/>
                <a:gd name="connsiteY5" fmla="*/ 12169 h 590176"/>
                <a:gd name="connsiteX6" fmla="*/ 28813 w 141332"/>
                <a:gd name="connsiteY6" fmla="*/ 583521 h 590176"/>
                <a:gd name="connsiteX7" fmla="*/ 15746 w 141332"/>
                <a:gd name="connsiteY7" fmla="*/ 589989 h 59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332" h="590176">
                  <a:moveTo>
                    <a:pt x="15746" y="589989"/>
                  </a:moveTo>
                  <a:cubicBezTo>
                    <a:pt x="12152" y="589989"/>
                    <a:pt x="8689" y="588794"/>
                    <a:pt x="5880" y="586592"/>
                  </a:cubicBezTo>
                  <a:cubicBezTo>
                    <a:pt x="-1306" y="581136"/>
                    <a:pt x="-2679" y="570905"/>
                    <a:pt x="2744" y="563725"/>
                  </a:cubicBezTo>
                  <a:cubicBezTo>
                    <a:pt x="167257" y="348120"/>
                    <a:pt x="88464" y="23406"/>
                    <a:pt x="87680" y="20140"/>
                  </a:cubicBezTo>
                  <a:cubicBezTo>
                    <a:pt x="85458" y="11391"/>
                    <a:pt x="90816" y="2512"/>
                    <a:pt x="99505" y="311"/>
                  </a:cubicBezTo>
                  <a:cubicBezTo>
                    <a:pt x="108259" y="-1891"/>
                    <a:pt x="117146" y="3421"/>
                    <a:pt x="119367" y="12169"/>
                  </a:cubicBezTo>
                  <a:cubicBezTo>
                    <a:pt x="122894" y="26085"/>
                    <a:pt x="202929" y="355111"/>
                    <a:pt x="28813" y="583521"/>
                  </a:cubicBezTo>
                  <a:cubicBezTo>
                    <a:pt x="25742" y="587618"/>
                    <a:pt x="20907" y="590015"/>
                    <a:pt x="15746" y="589989"/>
                  </a:cubicBezTo>
                  <a:close/>
                </a:path>
              </a:pathLst>
            </a:custGeom>
            <a:solidFill>
              <a:srgbClr val="B2BFD8"/>
            </a:solidFill>
            <a:ln w="6531" cap="flat">
              <a:noFill/>
              <a:prstDash val="solid"/>
              <a:miter/>
            </a:ln>
          </p:spPr>
          <p:txBody>
            <a:bodyPr rtlCol="0" anchor="ctr"/>
            <a:lstStyle/>
            <a:p>
              <a:endParaRPr lang="zh-CN" altLang="en-US"/>
            </a:p>
          </p:txBody>
        </p:sp>
      </p:grpSp>
      <p:sp>
        <p:nvSpPr>
          <p:cNvPr id="115" name="文本框 114">
            <a:extLst>
              <a:ext uri="{FF2B5EF4-FFF2-40B4-BE49-F238E27FC236}">
                <a16:creationId xmlns:a16="http://schemas.microsoft.com/office/drawing/2014/main" id="{C441C772-C587-430A-B296-9BDBC796F2C3}"/>
              </a:ext>
            </a:extLst>
          </p:cNvPr>
          <p:cNvSpPr txBox="1"/>
          <p:nvPr/>
        </p:nvSpPr>
        <p:spPr>
          <a:xfrm>
            <a:off x="637540" y="1654371"/>
            <a:ext cx="6370885" cy="461665"/>
          </a:xfrm>
          <a:prstGeom prst="rect">
            <a:avLst/>
          </a:prstGeom>
          <a:noFill/>
        </p:spPr>
        <p:txBody>
          <a:bodyPr wrap="square">
            <a:spAutoFit/>
          </a:bodyPr>
          <a:lstStyle/>
          <a:p>
            <a:r>
              <a:rPr lang="zh-CN" altLang="en-US" sz="2400" dirty="0"/>
              <a:t>顺序图中消息类型有哪几种</a:t>
            </a:r>
          </a:p>
        </p:txBody>
      </p:sp>
      <p:sp>
        <p:nvSpPr>
          <p:cNvPr id="117" name="文本框 116">
            <a:extLst>
              <a:ext uri="{FF2B5EF4-FFF2-40B4-BE49-F238E27FC236}">
                <a16:creationId xmlns:a16="http://schemas.microsoft.com/office/drawing/2014/main" id="{F4DC43E1-7B62-42E4-8D6E-E8844667F034}"/>
              </a:ext>
            </a:extLst>
          </p:cNvPr>
          <p:cNvSpPr txBox="1"/>
          <p:nvPr/>
        </p:nvSpPr>
        <p:spPr>
          <a:xfrm>
            <a:off x="652303" y="2675834"/>
            <a:ext cx="6096000" cy="830997"/>
          </a:xfrm>
          <a:prstGeom prst="rect">
            <a:avLst/>
          </a:prstGeom>
          <a:noFill/>
        </p:spPr>
        <p:txBody>
          <a:bodyPr wrap="square">
            <a:spAutoFit/>
          </a:bodyPr>
          <a:lstStyle/>
          <a:p>
            <a:r>
              <a:rPr lang="zh-CN" altLang="en-US" sz="2400" dirty="0"/>
              <a:t>消息类型分为同步消息，异步消息和同步且立刻返回消息三种</a:t>
            </a:r>
          </a:p>
        </p:txBody>
      </p:sp>
    </p:spTree>
    <p:custDataLst>
      <p:tags r:id="rId1"/>
    </p:custDataLst>
    <p:extLst>
      <p:ext uri="{BB962C8B-B14F-4D97-AF65-F5344CB8AC3E}">
        <p14:creationId xmlns:p14="http://schemas.microsoft.com/office/powerpoint/2010/main" val="9918169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down)">
                                      <p:cBhvr>
                                        <p:cTn id="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 name="组合 62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E9D227D-6C7F-4321-BF52-141E44B6BEAE}"/>
              </a:ext>
            </a:extLst>
          </p:cNvPr>
          <p:cNvGrpSpPr>
            <a:grpSpLocks noChangeAspect="1"/>
          </p:cNvGrpSpPr>
          <p:nvPr/>
        </p:nvGrpSpPr>
        <p:grpSpPr>
          <a:xfrm>
            <a:off x="6835531" y="1682044"/>
            <a:ext cx="4043842" cy="4147256"/>
            <a:chOff x="3626736" y="1123950"/>
            <a:chExt cx="4938530" cy="5064824"/>
          </a:xfrm>
        </p:grpSpPr>
        <p:sp>
          <p:nvSpPr>
            <p:cNvPr id="324" name="íŝľîďé">
              <a:extLst>
                <a:ext uri="{FF2B5EF4-FFF2-40B4-BE49-F238E27FC236}">
                  <a16:creationId xmlns:a16="http://schemas.microsoft.com/office/drawing/2014/main" id="{A4006A1C-A3BF-4082-BC09-319BC9CCA1CA}"/>
                </a:ext>
              </a:extLst>
            </p:cNvPr>
            <p:cNvSpPr/>
            <p:nvPr/>
          </p:nvSpPr>
          <p:spPr bwMode="auto">
            <a:xfrm>
              <a:off x="3888184" y="1808036"/>
              <a:ext cx="4669696" cy="3707730"/>
            </a:xfrm>
            <a:custGeom>
              <a:avLst/>
              <a:gdLst/>
              <a:ahLst/>
              <a:cxnLst>
                <a:cxn ang="0">
                  <a:pos x="955" y="1853"/>
                </a:cxn>
                <a:cxn ang="0">
                  <a:pos x="1092" y="2000"/>
                </a:cxn>
                <a:cxn ang="0">
                  <a:pos x="1463" y="1853"/>
                </a:cxn>
                <a:cxn ang="0">
                  <a:pos x="0" y="1814"/>
                </a:cxn>
                <a:cxn ang="0">
                  <a:pos x="11" y="1861"/>
                </a:cxn>
                <a:cxn ang="0">
                  <a:pos x="27" y="1894"/>
                </a:cxn>
                <a:cxn ang="0">
                  <a:pos x="234" y="2000"/>
                </a:cxn>
                <a:cxn ang="0">
                  <a:pos x="804" y="1853"/>
                </a:cxn>
                <a:cxn ang="0">
                  <a:pos x="160" y="1853"/>
                </a:cxn>
                <a:cxn ang="0">
                  <a:pos x="0" y="1789"/>
                </a:cxn>
                <a:cxn ang="0">
                  <a:pos x="2354" y="196"/>
                </a:cxn>
                <a:cxn ang="0">
                  <a:pos x="2409" y="257"/>
                </a:cxn>
                <a:cxn ang="0">
                  <a:pos x="2425" y="291"/>
                </a:cxn>
                <a:cxn ang="0">
                  <a:pos x="2436" y="337"/>
                </a:cxn>
                <a:cxn ang="0">
                  <a:pos x="2425" y="1000"/>
                </a:cxn>
                <a:cxn ang="0">
                  <a:pos x="2421" y="406"/>
                </a:cxn>
                <a:cxn ang="0">
                  <a:pos x="2422" y="356"/>
                </a:cxn>
                <a:cxn ang="0">
                  <a:pos x="2412" y="1000"/>
                </a:cxn>
                <a:cxn ang="0">
                  <a:pos x="2412" y="1000"/>
                </a:cxn>
                <a:cxn ang="0">
                  <a:pos x="2435" y="1613"/>
                </a:cxn>
                <a:cxn ang="0">
                  <a:pos x="2431" y="1691"/>
                </a:cxn>
                <a:cxn ang="0">
                  <a:pos x="2418" y="1727"/>
                </a:cxn>
                <a:cxn ang="0">
                  <a:pos x="2373" y="1788"/>
                </a:cxn>
                <a:cxn ang="0">
                  <a:pos x="2201" y="1853"/>
                </a:cxn>
                <a:cxn ang="0">
                  <a:pos x="1552" y="2000"/>
                </a:cxn>
                <a:cxn ang="0">
                  <a:pos x="2297" y="2000"/>
                </a:cxn>
                <a:cxn ang="0">
                  <a:pos x="2500" y="1876"/>
                </a:cxn>
                <a:cxn ang="0">
                  <a:pos x="2513" y="1841"/>
                </a:cxn>
                <a:cxn ang="0">
                  <a:pos x="2518" y="1001"/>
                </a:cxn>
                <a:cxn ang="0">
                  <a:pos x="2513" y="159"/>
                </a:cxn>
                <a:cxn ang="0">
                  <a:pos x="2500" y="124"/>
                </a:cxn>
                <a:cxn ang="0">
                  <a:pos x="2360" y="9"/>
                </a:cxn>
                <a:cxn ang="0">
                  <a:pos x="1723" y="0"/>
                </a:cxn>
                <a:cxn ang="0">
                  <a:pos x="2201" y="143"/>
                </a:cxn>
                <a:cxn ang="0">
                  <a:pos x="2223" y="143"/>
                </a:cxn>
                <a:cxn ang="0">
                  <a:pos x="2096" y="0"/>
                </a:cxn>
                <a:cxn ang="0">
                  <a:pos x="27" y="106"/>
                </a:cxn>
                <a:cxn ang="0">
                  <a:pos x="11" y="140"/>
                </a:cxn>
                <a:cxn ang="0">
                  <a:pos x="0" y="186"/>
                </a:cxn>
                <a:cxn ang="0">
                  <a:pos x="0" y="211"/>
                </a:cxn>
                <a:cxn ang="0">
                  <a:pos x="173" y="143"/>
                </a:cxn>
                <a:cxn ang="0">
                  <a:pos x="1626" y="0"/>
                </a:cxn>
                <a:cxn ang="0">
                  <a:pos x="221" y="0"/>
                </a:cxn>
              </a:cxnLst>
              <a:rect l="0" t="0" r="r" b="b"/>
              <a:pathLst>
                <a:path w="2519" h="2000">
                  <a:moveTo>
                    <a:pt x="1463" y="1853"/>
                  </a:moveTo>
                  <a:cubicBezTo>
                    <a:pt x="955" y="1853"/>
                    <a:pt x="955" y="1853"/>
                    <a:pt x="955" y="1853"/>
                  </a:cubicBezTo>
                  <a:cubicBezTo>
                    <a:pt x="955" y="1856"/>
                    <a:pt x="955" y="1859"/>
                    <a:pt x="955" y="1861"/>
                  </a:cubicBezTo>
                  <a:cubicBezTo>
                    <a:pt x="959" y="1903"/>
                    <a:pt x="1017" y="1957"/>
                    <a:pt x="1092" y="2000"/>
                  </a:cubicBezTo>
                  <a:cubicBezTo>
                    <a:pt x="1452" y="2000"/>
                    <a:pt x="1452" y="2000"/>
                    <a:pt x="1452" y="2000"/>
                  </a:cubicBezTo>
                  <a:cubicBezTo>
                    <a:pt x="1472" y="1949"/>
                    <a:pt x="1471" y="1897"/>
                    <a:pt x="1463" y="1853"/>
                  </a:cubicBezTo>
                  <a:moveTo>
                    <a:pt x="0" y="1789"/>
                  </a:moveTo>
                  <a:cubicBezTo>
                    <a:pt x="0" y="1814"/>
                    <a:pt x="0" y="1814"/>
                    <a:pt x="0" y="1814"/>
                  </a:cubicBezTo>
                  <a:cubicBezTo>
                    <a:pt x="1" y="1823"/>
                    <a:pt x="3" y="1833"/>
                    <a:pt x="5" y="1842"/>
                  </a:cubicBezTo>
                  <a:cubicBezTo>
                    <a:pt x="7" y="1849"/>
                    <a:pt x="9" y="1855"/>
                    <a:pt x="11" y="1861"/>
                  </a:cubicBezTo>
                  <a:cubicBezTo>
                    <a:pt x="13" y="1866"/>
                    <a:pt x="16" y="1872"/>
                    <a:pt x="18" y="1878"/>
                  </a:cubicBezTo>
                  <a:cubicBezTo>
                    <a:pt x="21" y="1883"/>
                    <a:pt x="24" y="1889"/>
                    <a:pt x="27" y="1894"/>
                  </a:cubicBezTo>
                  <a:cubicBezTo>
                    <a:pt x="66" y="1959"/>
                    <a:pt x="141" y="2000"/>
                    <a:pt x="221" y="2000"/>
                  </a:cubicBezTo>
                  <a:cubicBezTo>
                    <a:pt x="225" y="2000"/>
                    <a:pt x="230" y="2000"/>
                    <a:pt x="234" y="2000"/>
                  </a:cubicBezTo>
                  <a:cubicBezTo>
                    <a:pt x="825" y="2000"/>
                    <a:pt x="825" y="2000"/>
                    <a:pt x="825" y="2000"/>
                  </a:cubicBezTo>
                  <a:cubicBezTo>
                    <a:pt x="797" y="1949"/>
                    <a:pt x="794" y="1899"/>
                    <a:pt x="804" y="1853"/>
                  </a:cubicBezTo>
                  <a:cubicBezTo>
                    <a:pt x="173" y="1853"/>
                    <a:pt x="173" y="1853"/>
                    <a:pt x="173" y="1853"/>
                  </a:cubicBezTo>
                  <a:cubicBezTo>
                    <a:pt x="169" y="1853"/>
                    <a:pt x="164" y="1853"/>
                    <a:pt x="160" y="1853"/>
                  </a:cubicBezTo>
                  <a:cubicBezTo>
                    <a:pt x="99" y="1853"/>
                    <a:pt x="42" y="1828"/>
                    <a:pt x="0" y="1789"/>
                  </a:cubicBezTo>
                  <a:cubicBezTo>
                    <a:pt x="0" y="1789"/>
                    <a:pt x="0" y="1789"/>
                    <a:pt x="0" y="1789"/>
                  </a:cubicBezTo>
                  <a:moveTo>
                    <a:pt x="2360" y="9"/>
                  </a:moveTo>
                  <a:cubicBezTo>
                    <a:pt x="2390" y="76"/>
                    <a:pt x="2380" y="141"/>
                    <a:pt x="2354" y="196"/>
                  </a:cubicBezTo>
                  <a:cubicBezTo>
                    <a:pt x="2361" y="201"/>
                    <a:pt x="2367" y="207"/>
                    <a:pt x="2373" y="213"/>
                  </a:cubicBezTo>
                  <a:cubicBezTo>
                    <a:pt x="2387" y="226"/>
                    <a:pt x="2399" y="241"/>
                    <a:pt x="2409" y="257"/>
                  </a:cubicBezTo>
                  <a:cubicBezTo>
                    <a:pt x="2412" y="262"/>
                    <a:pt x="2415" y="268"/>
                    <a:pt x="2418" y="273"/>
                  </a:cubicBezTo>
                  <a:cubicBezTo>
                    <a:pt x="2421" y="279"/>
                    <a:pt x="2423" y="285"/>
                    <a:pt x="2425" y="291"/>
                  </a:cubicBezTo>
                  <a:cubicBezTo>
                    <a:pt x="2428" y="297"/>
                    <a:pt x="2430" y="303"/>
                    <a:pt x="2431" y="309"/>
                  </a:cubicBezTo>
                  <a:cubicBezTo>
                    <a:pt x="2434" y="318"/>
                    <a:pt x="2435" y="328"/>
                    <a:pt x="2436" y="337"/>
                  </a:cubicBezTo>
                  <a:cubicBezTo>
                    <a:pt x="2435" y="387"/>
                    <a:pt x="2435" y="387"/>
                    <a:pt x="2435" y="387"/>
                  </a:cubicBezTo>
                  <a:cubicBezTo>
                    <a:pt x="2425" y="1000"/>
                    <a:pt x="2425" y="1000"/>
                    <a:pt x="2425" y="1000"/>
                  </a:cubicBezTo>
                  <a:cubicBezTo>
                    <a:pt x="2412" y="1000"/>
                    <a:pt x="2412" y="1000"/>
                    <a:pt x="2412" y="1000"/>
                  </a:cubicBezTo>
                  <a:cubicBezTo>
                    <a:pt x="2421" y="406"/>
                    <a:pt x="2421" y="406"/>
                    <a:pt x="2421" y="406"/>
                  </a:cubicBezTo>
                  <a:cubicBezTo>
                    <a:pt x="2422" y="356"/>
                    <a:pt x="2422" y="356"/>
                    <a:pt x="2422" y="356"/>
                  </a:cubicBezTo>
                  <a:cubicBezTo>
                    <a:pt x="2422" y="356"/>
                    <a:pt x="2422" y="356"/>
                    <a:pt x="2422" y="356"/>
                  </a:cubicBezTo>
                  <a:cubicBezTo>
                    <a:pt x="2421" y="406"/>
                    <a:pt x="2421" y="406"/>
                    <a:pt x="2421" y="406"/>
                  </a:cubicBezTo>
                  <a:cubicBezTo>
                    <a:pt x="2412" y="1000"/>
                    <a:pt x="2412" y="1000"/>
                    <a:pt x="2412" y="1000"/>
                  </a:cubicBezTo>
                  <a:cubicBezTo>
                    <a:pt x="2334" y="1000"/>
                    <a:pt x="2334" y="1000"/>
                    <a:pt x="2334" y="1000"/>
                  </a:cubicBezTo>
                  <a:cubicBezTo>
                    <a:pt x="2412" y="1000"/>
                    <a:pt x="2412" y="1000"/>
                    <a:pt x="2412" y="1000"/>
                  </a:cubicBezTo>
                  <a:cubicBezTo>
                    <a:pt x="2425" y="1000"/>
                    <a:pt x="2425" y="1000"/>
                    <a:pt x="2425" y="1000"/>
                  </a:cubicBezTo>
                  <a:cubicBezTo>
                    <a:pt x="2435" y="1613"/>
                    <a:pt x="2435" y="1613"/>
                    <a:pt x="2435" y="1613"/>
                  </a:cubicBezTo>
                  <a:cubicBezTo>
                    <a:pt x="2436" y="1663"/>
                    <a:pt x="2436" y="1663"/>
                    <a:pt x="2436" y="1663"/>
                  </a:cubicBezTo>
                  <a:cubicBezTo>
                    <a:pt x="2435" y="1672"/>
                    <a:pt x="2434" y="1682"/>
                    <a:pt x="2431" y="1691"/>
                  </a:cubicBezTo>
                  <a:cubicBezTo>
                    <a:pt x="2430" y="1698"/>
                    <a:pt x="2428" y="1704"/>
                    <a:pt x="2425" y="1710"/>
                  </a:cubicBezTo>
                  <a:cubicBezTo>
                    <a:pt x="2423" y="1715"/>
                    <a:pt x="2421" y="1721"/>
                    <a:pt x="2418" y="1727"/>
                  </a:cubicBezTo>
                  <a:cubicBezTo>
                    <a:pt x="2415" y="1732"/>
                    <a:pt x="2412" y="1738"/>
                    <a:pt x="2409" y="1743"/>
                  </a:cubicBezTo>
                  <a:cubicBezTo>
                    <a:pt x="2399" y="1760"/>
                    <a:pt x="2387" y="1775"/>
                    <a:pt x="2373" y="1788"/>
                  </a:cubicBezTo>
                  <a:cubicBezTo>
                    <a:pt x="2331" y="1827"/>
                    <a:pt x="2274" y="1853"/>
                    <a:pt x="2212" y="1853"/>
                  </a:cubicBezTo>
                  <a:cubicBezTo>
                    <a:pt x="2208" y="1853"/>
                    <a:pt x="2204" y="1853"/>
                    <a:pt x="2201" y="1853"/>
                  </a:cubicBezTo>
                  <a:cubicBezTo>
                    <a:pt x="1524" y="1853"/>
                    <a:pt x="1524" y="1853"/>
                    <a:pt x="1524" y="1853"/>
                  </a:cubicBezTo>
                  <a:cubicBezTo>
                    <a:pt x="1540" y="1895"/>
                    <a:pt x="1552" y="1946"/>
                    <a:pt x="1552" y="2000"/>
                  </a:cubicBezTo>
                  <a:cubicBezTo>
                    <a:pt x="2285" y="2000"/>
                    <a:pt x="2285" y="2000"/>
                    <a:pt x="2285" y="2000"/>
                  </a:cubicBezTo>
                  <a:cubicBezTo>
                    <a:pt x="2289" y="2000"/>
                    <a:pt x="2293" y="2000"/>
                    <a:pt x="2297" y="2000"/>
                  </a:cubicBezTo>
                  <a:cubicBezTo>
                    <a:pt x="2378" y="2000"/>
                    <a:pt x="2452" y="1958"/>
                    <a:pt x="2492" y="1893"/>
                  </a:cubicBezTo>
                  <a:cubicBezTo>
                    <a:pt x="2495" y="1887"/>
                    <a:pt x="2498" y="1882"/>
                    <a:pt x="2500" y="1876"/>
                  </a:cubicBezTo>
                  <a:cubicBezTo>
                    <a:pt x="2503" y="1871"/>
                    <a:pt x="2505" y="1865"/>
                    <a:pt x="2508" y="1859"/>
                  </a:cubicBezTo>
                  <a:cubicBezTo>
                    <a:pt x="2510" y="1853"/>
                    <a:pt x="2512" y="1847"/>
                    <a:pt x="2513" y="1841"/>
                  </a:cubicBezTo>
                  <a:cubicBezTo>
                    <a:pt x="2516" y="1831"/>
                    <a:pt x="2518" y="1822"/>
                    <a:pt x="2519" y="1812"/>
                  </a:cubicBezTo>
                  <a:cubicBezTo>
                    <a:pt x="2518" y="1001"/>
                    <a:pt x="2518" y="1001"/>
                    <a:pt x="2518" y="1001"/>
                  </a:cubicBezTo>
                  <a:cubicBezTo>
                    <a:pt x="2519" y="188"/>
                    <a:pt x="2519" y="188"/>
                    <a:pt x="2519" y="188"/>
                  </a:cubicBezTo>
                  <a:cubicBezTo>
                    <a:pt x="2518" y="178"/>
                    <a:pt x="2516" y="169"/>
                    <a:pt x="2513" y="159"/>
                  </a:cubicBezTo>
                  <a:cubicBezTo>
                    <a:pt x="2512" y="153"/>
                    <a:pt x="2510" y="147"/>
                    <a:pt x="2508" y="141"/>
                  </a:cubicBezTo>
                  <a:cubicBezTo>
                    <a:pt x="2505" y="135"/>
                    <a:pt x="2503" y="130"/>
                    <a:pt x="2500" y="124"/>
                  </a:cubicBezTo>
                  <a:cubicBezTo>
                    <a:pt x="2498" y="118"/>
                    <a:pt x="2495" y="113"/>
                    <a:pt x="2492" y="108"/>
                  </a:cubicBezTo>
                  <a:cubicBezTo>
                    <a:pt x="2463" y="59"/>
                    <a:pt x="2415" y="24"/>
                    <a:pt x="2360" y="9"/>
                  </a:cubicBezTo>
                  <a:moveTo>
                    <a:pt x="2096" y="0"/>
                  </a:moveTo>
                  <a:cubicBezTo>
                    <a:pt x="1723" y="0"/>
                    <a:pt x="1723" y="0"/>
                    <a:pt x="1723" y="0"/>
                  </a:cubicBezTo>
                  <a:cubicBezTo>
                    <a:pt x="1705" y="50"/>
                    <a:pt x="1707" y="101"/>
                    <a:pt x="1715" y="143"/>
                  </a:cubicBezTo>
                  <a:cubicBezTo>
                    <a:pt x="2201" y="143"/>
                    <a:pt x="2201" y="143"/>
                    <a:pt x="2201" y="143"/>
                  </a:cubicBezTo>
                  <a:cubicBezTo>
                    <a:pt x="2204" y="143"/>
                    <a:pt x="2207" y="143"/>
                    <a:pt x="2211" y="143"/>
                  </a:cubicBezTo>
                  <a:cubicBezTo>
                    <a:pt x="2215" y="143"/>
                    <a:pt x="2219" y="143"/>
                    <a:pt x="2223" y="143"/>
                  </a:cubicBezTo>
                  <a:cubicBezTo>
                    <a:pt x="2223" y="139"/>
                    <a:pt x="2223" y="136"/>
                    <a:pt x="2222" y="132"/>
                  </a:cubicBezTo>
                  <a:cubicBezTo>
                    <a:pt x="2218" y="93"/>
                    <a:pt x="2166" y="42"/>
                    <a:pt x="2096" y="0"/>
                  </a:cubicBezTo>
                  <a:moveTo>
                    <a:pt x="221" y="0"/>
                  </a:moveTo>
                  <a:cubicBezTo>
                    <a:pt x="141" y="0"/>
                    <a:pt x="66" y="41"/>
                    <a:pt x="27" y="106"/>
                  </a:cubicBezTo>
                  <a:cubicBezTo>
                    <a:pt x="24" y="111"/>
                    <a:pt x="21" y="117"/>
                    <a:pt x="18" y="122"/>
                  </a:cubicBezTo>
                  <a:cubicBezTo>
                    <a:pt x="16" y="128"/>
                    <a:pt x="13" y="134"/>
                    <a:pt x="11" y="140"/>
                  </a:cubicBezTo>
                  <a:cubicBezTo>
                    <a:pt x="9" y="146"/>
                    <a:pt x="7" y="152"/>
                    <a:pt x="5" y="158"/>
                  </a:cubicBezTo>
                  <a:cubicBezTo>
                    <a:pt x="3" y="167"/>
                    <a:pt x="1" y="177"/>
                    <a:pt x="0" y="186"/>
                  </a:cubicBezTo>
                  <a:cubicBezTo>
                    <a:pt x="0" y="211"/>
                    <a:pt x="0" y="211"/>
                    <a:pt x="0" y="211"/>
                  </a:cubicBezTo>
                  <a:cubicBezTo>
                    <a:pt x="0" y="211"/>
                    <a:pt x="0" y="211"/>
                    <a:pt x="0" y="211"/>
                  </a:cubicBezTo>
                  <a:cubicBezTo>
                    <a:pt x="42" y="172"/>
                    <a:pt x="100" y="143"/>
                    <a:pt x="162" y="143"/>
                  </a:cubicBezTo>
                  <a:cubicBezTo>
                    <a:pt x="165" y="143"/>
                    <a:pt x="169" y="143"/>
                    <a:pt x="173" y="143"/>
                  </a:cubicBezTo>
                  <a:cubicBezTo>
                    <a:pt x="1655" y="143"/>
                    <a:pt x="1655" y="143"/>
                    <a:pt x="1655" y="143"/>
                  </a:cubicBezTo>
                  <a:cubicBezTo>
                    <a:pt x="1639" y="102"/>
                    <a:pt x="1626" y="53"/>
                    <a:pt x="1626" y="0"/>
                  </a:cubicBezTo>
                  <a:cubicBezTo>
                    <a:pt x="234" y="0"/>
                    <a:pt x="234" y="0"/>
                    <a:pt x="234" y="0"/>
                  </a:cubicBezTo>
                  <a:cubicBezTo>
                    <a:pt x="230" y="0"/>
                    <a:pt x="225" y="0"/>
                    <a:pt x="221" y="0"/>
                  </a:cubicBezTo>
                </a:path>
              </a:pathLst>
            </a:custGeom>
            <a:solidFill>
              <a:srgbClr val="D4D9DA"/>
            </a:solidFill>
            <a:ln w="9525">
              <a:noFill/>
              <a:round/>
              <a:headEnd/>
              <a:tailEnd/>
            </a:ln>
          </p:spPr>
          <p:txBody>
            <a:bodyPr anchor="ctr"/>
            <a:lstStyle/>
            <a:p>
              <a:pPr algn="ctr"/>
              <a:endParaRPr/>
            </a:p>
          </p:txBody>
        </p:sp>
        <p:sp>
          <p:nvSpPr>
            <p:cNvPr id="325" name="î$liḑê">
              <a:extLst>
                <a:ext uri="{FF2B5EF4-FFF2-40B4-BE49-F238E27FC236}">
                  <a16:creationId xmlns:a16="http://schemas.microsoft.com/office/drawing/2014/main" id="{CE09BA17-57DE-48EA-B05A-4F1A4D98A44E}"/>
                </a:ext>
              </a:extLst>
            </p:cNvPr>
            <p:cNvSpPr/>
            <p:nvPr/>
          </p:nvSpPr>
          <p:spPr bwMode="auto">
            <a:xfrm>
              <a:off x="3769462" y="3661993"/>
              <a:ext cx="4634430" cy="1588816"/>
            </a:xfrm>
            <a:custGeom>
              <a:avLst/>
              <a:gdLst/>
              <a:ahLst/>
              <a:cxnLst>
                <a:cxn ang="0">
                  <a:pos x="2476" y="0"/>
                </a:cxn>
                <a:cxn ang="0">
                  <a:pos x="2485" y="594"/>
                </a:cxn>
                <a:cxn ang="0">
                  <a:pos x="2486" y="644"/>
                </a:cxn>
                <a:cxn ang="0">
                  <a:pos x="2480" y="672"/>
                </a:cxn>
                <a:cxn ang="0">
                  <a:pos x="2475" y="691"/>
                </a:cxn>
                <a:cxn ang="0">
                  <a:pos x="2467" y="708"/>
                </a:cxn>
                <a:cxn ang="0">
                  <a:pos x="2458" y="724"/>
                </a:cxn>
                <a:cxn ang="0">
                  <a:pos x="2437" y="754"/>
                </a:cxn>
                <a:cxn ang="0">
                  <a:pos x="2252" y="831"/>
                </a:cxn>
                <a:cxn ang="0">
                  <a:pos x="249" y="832"/>
                </a:cxn>
                <a:cxn ang="0">
                  <a:pos x="64" y="756"/>
                </a:cxn>
                <a:cxn ang="0">
                  <a:pos x="43" y="726"/>
                </a:cxn>
                <a:cxn ang="0">
                  <a:pos x="34" y="710"/>
                </a:cxn>
                <a:cxn ang="0">
                  <a:pos x="26" y="692"/>
                </a:cxn>
                <a:cxn ang="0">
                  <a:pos x="21" y="674"/>
                </a:cxn>
                <a:cxn ang="0">
                  <a:pos x="15" y="646"/>
                </a:cxn>
                <a:cxn ang="0">
                  <a:pos x="16" y="596"/>
                </a:cxn>
                <a:cxn ang="0">
                  <a:pos x="23" y="0"/>
                </a:cxn>
                <a:cxn ang="0">
                  <a:pos x="10" y="0"/>
                </a:cxn>
                <a:cxn ang="0">
                  <a:pos x="0" y="665"/>
                </a:cxn>
                <a:cxn ang="0">
                  <a:pos x="6" y="693"/>
                </a:cxn>
                <a:cxn ang="0">
                  <a:pos x="12" y="711"/>
                </a:cxn>
                <a:cxn ang="0">
                  <a:pos x="19" y="729"/>
                </a:cxn>
                <a:cxn ang="0">
                  <a:pos x="28" y="745"/>
                </a:cxn>
                <a:cxn ang="0">
                  <a:pos x="64" y="789"/>
                </a:cxn>
                <a:cxn ang="0">
                  <a:pos x="237" y="853"/>
                </a:cxn>
                <a:cxn ang="0">
                  <a:pos x="2265" y="853"/>
                </a:cxn>
                <a:cxn ang="0">
                  <a:pos x="2437" y="788"/>
                </a:cxn>
                <a:cxn ang="0">
                  <a:pos x="2473" y="743"/>
                </a:cxn>
                <a:cxn ang="0">
                  <a:pos x="2482" y="727"/>
                </a:cxn>
                <a:cxn ang="0">
                  <a:pos x="2489" y="710"/>
                </a:cxn>
                <a:cxn ang="0">
                  <a:pos x="2495" y="691"/>
                </a:cxn>
                <a:cxn ang="0">
                  <a:pos x="2500" y="663"/>
                </a:cxn>
                <a:cxn ang="0">
                  <a:pos x="2499" y="613"/>
                </a:cxn>
                <a:cxn ang="0">
                  <a:pos x="2489" y="0"/>
                </a:cxn>
                <a:cxn ang="0">
                  <a:pos x="2476" y="0"/>
                </a:cxn>
              </a:cxnLst>
              <a:rect l="0" t="0" r="r" b="b"/>
              <a:pathLst>
                <a:path w="2500" h="857">
                  <a:moveTo>
                    <a:pt x="2476" y="0"/>
                  </a:moveTo>
                  <a:cubicBezTo>
                    <a:pt x="2485" y="594"/>
                    <a:pt x="2485" y="594"/>
                    <a:pt x="2485" y="594"/>
                  </a:cubicBezTo>
                  <a:cubicBezTo>
                    <a:pt x="2486" y="644"/>
                    <a:pt x="2486" y="644"/>
                    <a:pt x="2486" y="644"/>
                  </a:cubicBezTo>
                  <a:cubicBezTo>
                    <a:pt x="2485" y="653"/>
                    <a:pt x="2483" y="663"/>
                    <a:pt x="2480" y="672"/>
                  </a:cubicBezTo>
                  <a:cubicBezTo>
                    <a:pt x="2479" y="679"/>
                    <a:pt x="2477" y="685"/>
                    <a:pt x="2475" y="691"/>
                  </a:cubicBezTo>
                  <a:cubicBezTo>
                    <a:pt x="2472" y="697"/>
                    <a:pt x="2470" y="702"/>
                    <a:pt x="2467" y="708"/>
                  </a:cubicBezTo>
                  <a:cubicBezTo>
                    <a:pt x="2465" y="714"/>
                    <a:pt x="2462" y="719"/>
                    <a:pt x="2458" y="724"/>
                  </a:cubicBezTo>
                  <a:cubicBezTo>
                    <a:pt x="2452" y="735"/>
                    <a:pt x="2445" y="745"/>
                    <a:pt x="2437" y="754"/>
                  </a:cubicBezTo>
                  <a:cubicBezTo>
                    <a:pt x="2392" y="805"/>
                    <a:pt x="2324" y="834"/>
                    <a:pt x="2252" y="831"/>
                  </a:cubicBezTo>
                  <a:cubicBezTo>
                    <a:pt x="249" y="832"/>
                    <a:pt x="249" y="832"/>
                    <a:pt x="249" y="832"/>
                  </a:cubicBezTo>
                  <a:cubicBezTo>
                    <a:pt x="177" y="836"/>
                    <a:pt x="109" y="807"/>
                    <a:pt x="64" y="756"/>
                  </a:cubicBezTo>
                  <a:cubicBezTo>
                    <a:pt x="56" y="747"/>
                    <a:pt x="49" y="737"/>
                    <a:pt x="43" y="726"/>
                  </a:cubicBezTo>
                  <a:cubicBezTo>
                    <a:pt x="39" y="721"/>
                    <a:pt x="36" y="715"/>
                    <a:pt x="34" y="710"/>
                  </a:cubicBezTo>
                  <a:cubicBezTo>
                    <a:pt x="31" y="704"/>
                    <a:pt x="29" y="698"/>
                    <a:pt x="26" y="692"/>
                  </a:cubicBezTo>
                  <a:cubicBezTo>
                    <a:pt x="24" y="687"/>
                    <a:pt x="22" y="680"/>
                    <a:pt x="21" y="674"/>
                  </a:cubicBezTo>
                  <a:cubicBezTo>
                    <a:pt x="18" y="665"/>
                    <a:pt x="16" y="655"/>
                    <a:pt x="15" y="646"/>
                  </a:cubicBezTo>
                  <a:cubicBezTo>
                    <a:pt x="16" y="596"/>
                    <a:pt x="16" y="596"/>
                    <a:pt x="16" y="596"/>
                  </a:cubicBezTo>
                  <a:cubicBezTo>
                    <a:pt x="23" y="0"/>
                    <a:pt x="23" y="0"/>
                    <a:pt x="23" y="0"/>
                  </a:cubicBezTo>
                  <a:cubicBezTo>
                    <a:pt x="10" y="0"/>
                    <a:pt x="10" y="0"/>
                    <a:pt x="10" y="0"/>
                  </a:cubicBezTo>
                  <a:cubicBezTo>
                    <a:pt x="0" y="665"/>
                    <a:pt x="0" y="665"/>
                    <a:pt x="0" y="665"/>
                  </a:cubicBezTo>
                  <a:cubicBezTo>
                    <a:pt x="2" y="674"/>
                    <a:pt x="3" y="684"/>
                    <a:pt x="6" y="693"/>
                  </a:cubicBezTo>
                  <a:cubicBezTo>
                    <a:pt x="7" y="699"/>
                    <a:pt x="9" y="706"/>
                    <a:pt x="12" y="711"/>
                  </a:cubicBezTo>
                  <a:cubicBezTo>
                    <a:pt x="14" y="717"/>
                    <a:pt x="16" y="723"/>
                    <a:pt x="19" y="729"/>
                  </a:cubicBezTo>
                  <a:cubicBezTo>
                    <a:pt x="22" y="734"/>
                    <a:pt x="25" y="740"/>
                    <a:pt x="28" y="745"/>
                  </a:cubicBezTo>
                  <a:cubicBezTo>
                    <a:pt x="38" y="761"/>
                    <a:pt x="50" y="776"/>
                    <a:pt x="64" y="789"/>
                  </a:cubicBezTo>
                  <a:cubicBezTo>
                    <a:pt x="109" y="831"/>
                    <a:pt x="171" y="857"/>
                    <a:pt x="237" y="853"/>
                  </a:cubicBezTo>
                  <a:cubicBezTo>
                    <a:pt x="2265" y="853"/>
                    <a:pt x="2265" y="853"/>
                    <a:pt x="2265" y="853"/>
                  </a:cubicBezTo>
                  <a:cubicBezTo>
                    <a:pt x="2330" y="857"/>
                    <a:pt x="2393" y="829"/>
                    <a:pt x="2437" y="788"/>
                  </a:cubicBezTo>
                  <a:cubicBezTo>
                    <a:pt x="2451" y="775"/>
                    <a:pt x="2463" y="760"/>
                    <a:pt x="2473" y="743"/>
                  </a:cubicBezTo>
                  <a:cubicBezTo>
                    <a:pt x="2476" y="738"/>
                    <a:pt x="2479" y="732"/>
                    <a:pt x="2482" y="727"/>
                  </a:cubicBezTo>
                  <a:cubicBezTo>
                    <a:pt x="2485" y="721"/>
                    <a:pt x="2487" y="715"/>
                    <a:pt x="2489" y="710"/>
                  </a:cubicBezTo>
                  <a:cubicBezTo>
                    <a:pt x="2492" y="704"/>
                    <a:pt x="2494" y="698"/>
                    <a:pt x="2495" y="691"/>
                  </a:cubicBezTo>
                  <a:cubicBezTo>
                    <a:pt x="2498" y="682"/>
                    <a:pt x="2499" y="672"/>
                    <a:pt x="2500" y="663"/>
                  </a:cubicBezTo>
                  <a:cubicBezTo>
                    <a:pt x="2499" y="613"/>
                    <a:pt x="2499" y="613"/>
                    <a:pt x="2499" y="613"/>
                  </a:cubicBezTo>
                  <a:cubicBezTo>
                    <a:pt x="2489" y="0"/>
                    <a:pt x="2489" y="0"/>
                    <a:pt x="2489" y="0"/>
                  </a:cubicBezTo>
                  <a:cubicBezTo>
                    <a:pt x="2476" y="0"/>
                    <a:pt x="2476" y="0"/>
                    <a:pt x="2476" y="0"/>
                  </a:cubicBezTo>
                </a:path>
              </a:pathLst>
            </a:custGeom>
            <a:solidFill>
              <a:srgbClr val="005761"/>
            </a:solidFill>
            <a:ln w="9525">
              <a:noFill/>
              <a:round/>
              <a:headEnd/>
              <a:tailEnd/>
            </a:ln>
          </p:spPr>
          <p:txBody>
            <a:bodyPr anchor="ctr"/>
            <a:lstStyle/>
            <a:p>
              <a:pPr algn="ctr"/>
              <a:endParaRPr/>
            </a:p>
          </p:txBody>
        </p:sp>
        <p:sp>
          <p:nvSpPr>
            <p:cNvPr id="326" name="ïśļíḑè">
              <a:extLst>
                <a:ext uri="{FF2B5EF4-FFF2-40B4-BE49-F238E27FC236}">
                  <a16:creationId xmlns:a16="http://schemas.microsoft.com/office/drawing/2014/main" id="{C982FA25-F216-4C7E-A475-C09DEF3D228B}"/>
                </a:ext>
              </a:extLst>
            </p:cNvPr>
            <p:cNvSpPr/>
            <p:nvPr/>
          </p:nvSpPr>
          <p:spPr bwMode="auto">
            <a:xfrm>
              <a:off x="3797342" y="3661993"/>
              <a:ext cx="4580700" cy="1549857"/>
            </a:xfrm>
            <a:custGeom>
              <a:avLst/>
              <a:gdLst/>
              <a:ahLst/>
              <a:cxnLst>
                <a:cxn ang="0">
                  <a:pos x="8" y="0"/>
                </a:cxn>
                <a:cxn ang="0">
                  <a:pos x="1" y="596"/>
                </a:cxn>
                <a:cxn ang="0">
                  <a:pos x="0" y="646"/>
                </a:cxn>
                <a:cxn ang="0">
                  <a:pos x="6" y="674"/>
                </a:cxn>
                <a:cxn ang="0">
                  <a:pos x="11" y="692"/>
                </a:cxn>
                <a:cxn ang="0">
                  <a:pos x="19" y="710"/>
                </a:cxn>
                <a:cxn ang="0">
                  <a:pos x="28" y="726"/>
                </a:cxn>
                <a:cxn ang="0">
                  <a:pos x="49" y="756"/>
                </a:cxn>
                <a:cxn ang="0">
                  <a:pos x="234" y="832"/>
                </a:cxn>
                <a:cxn ang="0">
                  <a:pos x="2237" y="832"/>
                </a:cxn>
                <a:cxn ang="0">
                  <a:pos x="2422" y="754"/>
                </a:cxn>
                <a:cxn ang="0">
                  <a:pos x="2443" y="724"/>
                </a:cxn>
                <a:cxn ang="0">
                  <a:pos x="2452" y="708"/>
                </a:cxn>
                <a:cxn ang="0">
                  <a:pos x="2460" y="691"/>
                </a:cxn>
                <a:cxn ang="0">
                  <a:pos x="2465" y="672"/>
                </a:cxn>
                <a:cxn ang="0">
                  <a:pos x="2471" y="644"/>
                </a:cxn>
                <a:cxn ang="0">
                  <a:pos x="2470" y="594"/>
                </a:cxn>
                <a:cxn ang="0">
                  <a:pos x="2461" y="0"/>
                </a:cxn>
                <a:cxn ang="0">
                  <a:pos x="8" y="0"/>
                </a:cxn>
              </a:cxnLst>
              <a:rect l="0" t="0" r="r" b="b"/>
              <a:pathLst>
                <a:path w="2471" h="836">
                  <a:moveTo>
                    <a:pt x="8" y="0"/>
                  </a:moveTo>
                  <a:cubicBezTo>
                    <a:pt x="1" y="596"/>
                    <a:pt x="1" y="596"/>
                    <a:pt x="1" y="596"/>
                  </a:cubicBezTo>
                  <a:cubicBezTo>
                    <a:pt x="0" y="646"/>
                    <a:pt x="0" y="646"/>
                    <a:pt x="0" y="646"/>
                  </a:cubicBezTo>
                  <a:cubicBezTo>
                    <a:pt x="1" y="655"/>
                    <a:pt x="3" y="665"/>
                    <a:pt x="6" y="674"/>
                  </a:cubicBezTo>
                  <a:cubicBezTo>
                    <a:pt x="7" y="680"/>
                    <a:pt x="9" y="687"/>
                    <a:pt x="11" y="692"/>
                  </a:cubicBezTo>
                  <a:cubicBezTo>
                    <a:pt x="14" y="698"/>
                    <a:pt x="16" y="704"/>
                    <a:pt x="19" y="710"/>
                  </a:cubicBezTo>
                  <a:cubicBezTo>
                    <a:pt x="21" y="715"/>
                    <a:pt x="24" y="721"/>
                    <a:pt x="28" y="726"/>
                  </a:cubicBezTo>
                  <a:cubicBezTo>
                    <a:pt x="34" y="737"/>
                    <a:pt x="41" y="747"/>
                    <a:pt x="49" y="756"/>
                  </a:cubicBezTo>
                  <a:cubicBezTo>
                    <a:pt x="94" y="807"/>
                    <a:pt x="162" y="836"/>
                    <a:pt x="234" y="832"/>
                  </a:cubicBezTo>
                  <a:cubicBezTo>
                    <a:pt x="2237" y="832"/>
                    <a:pt x="2237" y="832"/>
                    <a:pt x="2237" y="832"/>
                  </a:cubicBezTo>
                  <a:cubicBezTo>
                    <a:pt x="2309" y="836"/>
                    <a:pt x="2377" y="805"/>
                    <a:pt x="2422" y="754"/>
                  </a:cubicBezTo>
                  <a:cubicBezTo>
                    <a:pt x="2430" y="745"/>
                    <a:pt x="2437" y="735"/>
                    <a:pt x="2443" y="724"/>
                  </a:cubicBezTo>
                  <a:cubicBezTo>
                    <a:pt x="2447" y="719"/>
                    <a:pt x="2450" y="714"/>
                    <a:pt x="2452" y="708"/>
                  </a:cubicBezTo>
                  <a:cubicBezTo>
                    <a:pt x="2455" y="702"/>
                    <a:pt x="2457" y="697"/>
                    <a:pt x="2460" y="691"/>
                  </a:cubicBezTo>
                  <a:cubicBezTo>
                    <a:pt x="2462" y="685"/>
                    <a:pt x="2464" y="679"/>
                    <a:pt x="2465" y="672"/>
                  </a:cubicBezTo>
                  <a:cubicBezTo>
                    <a:pt x="2468" y="663"/>
                    <a:pt x="2470" y="653"/>
                    <a:pt x="2471" y="644"/>
                  </a:cubicBezTo>
                  <a:cubicBezTo>
                    <a:pt x="2470" y="594"/>
                    <a:pt x="2470" y="594"/>
                    <a:pt x="2470" y="594"/>
                  </a:cubicBezTo>
                  <a:cubicBezTo>
                    <a:pt x="2461" y="0"/>
                    <a:pt x="2461" y="0"/>
                    <a:pt x="2461" y="0"/>
                  </a:cubicBezTo>
                  <a:cubicBezTo>
                    <a:pt x="8" y="0"/>
                    <a:pt x="8" y="0"/>
                    <a:pt x="8" y="0"/>
                  </a:cubicBezTo>
                </a:path>
              </a:pathLst>
            </a:custGeom>
            <a:solidFill>
              <a:srgbClr val="007E97"/>
            </a:solidFill>
            <a:ln w="9525">
              <a:noFill/>
              <a:round/>
              <a:headEnd/>
              <a:tailEnd/>
            </a:ln>
          </p:spPr>
          <p:txBody>
            <a:bodyPr anchor="ctr"/>
            <a:lstStyle/>
            <a:p>
              <a:pPr algn="ctr"/>
              <a:endParaRPr/>
            </a:p>
          </p:txBody>
        </p:sp>
        <p:sp>
          <p:nvSpPr>
            <p:cNvPr id="327" name="îṥlïḓè">
              <a:extLst>
                <a:ext uri="{FF2B5EF4-FFF2-40B4-BE49-F238E27FC236}">
                  <a16:creationId xmlns:a16="http://schemas.microsoft.com/office/drawing/2014/main" id="{DB692345-0548-4549-A113-94DBEE064CA1}"/>
                </a:ext>
              </a:extLst>
            </p:cNvPr>
            <p:cNvSpPr/>
            <p:nvPr/>
          </p:nvSpPr>
          <p:spPr bwMode="auto">
            <a:xfrm>
              <a:off x="3769462" y="2065792"/>
              <a:ext cx="4634430" cy="1596202"/>
            </a:xfrm>
            <a:custGeom>
              <a:avLst/>
              <a:gdLst/>
              <a:ahLst/>
              <a:cxnLst>
                <a:cxn ang="0">
                  <a:pos x="2476" y="861"/>
                </a:cxn>
                <a:cxn ang="0">
                  <a:pos x="2485" y="267"/>
                </a:cxn>
                <a:cxn ang="0">
                  <a:pos x="2486" y="217"/>
                </a:cxn>
                <a:cxn ang="0">
                  <a:pos x="2480" y="189"/>
                </a:cxn>
                <a:cxn ang="0">
                  <a:pos x="2475" y="171"/>
                </a:cxn>
                <a:cxn ang="0">
                  <a:pos x="2467" y="153"/>
                </a:cxn>
                <a:cxn ang="0">
                  <a:pos x="2458" y="137"/>
                </a:cxn>
                <a:cxn ang="0">
                  <a:pos x="2437" y="107"/>
                </a:cxn>
                <a:cxn ang="0">
                  <a:pos x="2252" y="31"/>
                </a:cxn>
                <a:cxn ang="0">
                  <a:pos x="249" y="29"/>
                </a:cxn>
                <a:cxn ang="0">
                  <a:pos x="64" y="105"/>
                </a:cxn>
                <a:cxn ang="0">
                  <a:pos x="43" y="135"/>
                </a:cxn>
                <a:cxn ang="0">
                  <a:pos x="34" y="151"/>
                </a:cxn>
                <a:cxn ang="0">
                  <a:pos x="26" y="169"/>
                </a:cxn>
                <a:cxn ang="0">
                  <a:pos x="21" y="187"/>
                </a:cxn>
                <a:cxn ang="0">
                  <a:pos x="15" y="215"/>
                </a:cxn>
                <a:cxn ang="0">
                  <a:pos x="16" y="265"/>
                </a:cxn>
                <a:cxn ang="0">
                  <a:pos x="23" y="861"/>
                </a:cxn>
                <a:cxn ang="0">
                  <a:pos x="10" y="861"/>
                </a:cxn>
                <a:cxn ang="0">
                  <a:pos x="0" y="196"/>
                </a:cxn>
                <a:cxn ang="0">
                  <a:pos x="6" y="168"/>
                </a:cxn>
                <a:cxn ang="0">
                  <a:pos x="12" y="150"/>
                </a:cxn>
                <a:cxn ang="0">
                  <a:pos x="19" y="133"/>
                </a:cxn>
                <a:cxn ang="0">
                  <a:pos x="28" y="116"/>
                </a:cxn>
                <a:cxn ang="0">
                  <a:pos x="64" y="72"/>
                </a:cxn>
                <a:cxn ang="0">
                  <a:pos x="237" y="4"/>
                </a:cxn>
                <a:cxn ang="0">
                  <a:pos x="2265" y="4"/>
                </a:cxn>
                <a:cxn ang="0">
                  <a:pos x="2437" y="74"/>
                </a:cxn>
                <a:cxn ang="0">
                  <a:pos x="2473" y="118"/>
                </a:cxn>
                <a:cxn ang="0">
                  <a:pos x="2482" y="134"/>
                </a:cxn>
                <a:cxn ang="0">
                  <a:pos x="2489" y="152"/>
                </a:cxn>
                <a:cxn ang="0">
                  <a:pos x="2495" y="170"/>
                </a:cxn>
                <a:cxn ang="0">
                  <a:pos x="2500" y="198"/>
                </a:cxn>
                <a:cxn ang="0">
                  <a:pos x="2499" y="248"/>
                </a:cxn>
                <a:cxn ang="0">
                  <a:pos x="2489" y="861"/>
                </a:cxn>
                <a:cxn ang="0">
                  <a:pos x="2476" y="861"/>
                </a:cxn>
              </a:cxnLst>
              <a:rect l="0" t="0" r="r" b="b"/>
              <a:pathLst>
                <a:path w="2500" h="861">
                  <a:moveTo>
                    <a:pt x="2476" y="861"/>
                  </a:moveTo>
                  <a:cubicBezTo>
                    <a:pt x="2485" y="267"/>
                    <a:pt x="2485" y="267"/>
                    <a:pt x="2485" y="267"/>
                  </a:cubicBezTo>
                  <a:cubicBezTo>
                    <a:pt x="2486" y="217"/>
                    <a:pt x="2486" y="217"/>
                    <a:pt x="2486" y="217"/>
                  </a:cubicBezTo>
                  <a:cubicBezTo>
                    <a:pt x="2485" y="208"/>
                    <a:pt x="2483" y="198"/>
                    <a:pt x="2480" y="189"/>
                  </a:cubicBezTo>
                  <a:cubicBezTo>
                    <a:pt x="2479" y="183"/>
                    <a:pt x="2477" y="176"/>
                    <a:pt x="2475" y="171"/>
                  </a:cubicBezTo>
                  <a:cubicBezTo>
                    <a:pt x="2472" y="165"/>
                    <a:pt x="2470" y="159"/>
                    <a:pt x="2467" y="153"/>
                  </a:cubicBezTo>
                  <a:cubicBezTo>
                    <a:pt x="2465" y="148"/>
                    <a:pt x="2462" y="142"/>
                    <a:pt x="2458" y="137"/>
                  </a:cubicBezTo>
                  <a:cubicBezTo>
                    <a:pt x="2452" y="126"/>
                    <a:pt x="2445" y="116"/>
                    <a:pt x="2437" y="107"/>
                  </a:cubicBezTo>
                  <a:cubicBezTo>
                    <a:pt x="2392" y="56"/>
                    <a:pt x="2324" y="27"/>
                    <a:pt x="2252" y="31"/>
                  </a:cubicBezTo>
                  <a:cubicBezTo>
                    <a:pt x="249" y="29"/>
                    <a:pt x="249" y="29"/>
                    <a:pt x="249" y="29"/>
                  </a:cubicBezTo>
                  <a:cubicBezTo>
                    <a:pt x="177" y="25"/>
                    <a:pt x="109" y="55"/>
                    <a:pt x="64" y="105"/>
                  </a:cubicBezTo>
                  <a:cubicBezTo>
                    <a:pt x="56" y="115"/>
                    <a:pt x="49" y="124"/>
                    <a:pt x="43" y="135"/>
                  </a:cubicBezTo>
                  <a:cubicBezTo>
                    <a:pt x="39" y="140"/>
                    <a:pt x="36" y="146"/>
                    <a:pt x="34" y="151"/>
                  </a:cubicBezTo>
                  <a:cubicBezTo>
                    <a:pt x="31" y="157"/>
                    <a:pt x="29" y="163"/>
                    <a:pt x="26" y="169"/>
                  </a:cubicBezTo>
                  <a:cubicBezTo>
                    <a:pt x="24" y="175"/>
                    <a:pt x="22" y="181"/>
                    <a:pt x="21" y="187"/>
                  </a:cubicBezTo>
                  <a:cubicBezTo>
                    <a:pt x="18" y="196"/>
                    <a:pt x="16" y="206"/>
                    <a:pt x="15" y="215"/>
                  </a:cubicBezTo>
                  <a:cubicBezTo>
                    <a:pt x="16" y="265"/>
                    <a:pt x="16" y="265"/>
                    <a:pt x="16" y="265"/>
                  </a:cubicBezTo>
                  <a:cubicBezTo>
                    <a:pt x="23" y="861"/>
                    <a:pt x="23" y="861"/>
                    <a:pt x="23" y="861"/>
                  </a:cubicBezTo>
                  <a:cubicBezTo>
                    <a:pt x="10" y="861"/>
                    <a:pt x="10" y="861"/>
                    <a:pt x="10" y="861"/>
                  </a:cubicBezTo>
                  <a:cubicBezTo>
                    <a:pt x="0" y="196"/>
                    <a:pt x="0" y="196"/>
                    <a:pt x="0" y="196"/>
                  </a:cubicBezTo>
                  <a:cubicBezTo>
                    <a:pt x="2" y="187"/>
                    <a:pt x="3" y="177"/>
                    <a:pt x="6" y="168"/>
                  </a:cubicBezTo>
                  <a:cubicBezTo>
                    <a:pt x="7" y="162"/>
                    <a:pt x="9" y="156"/>
                    <a:pt x="12" y="150"/>
                  </a:cubicBezTo>
                  <a:cubicBezTo>
                    <a:pt x="14" y="144"/>
                    <a:pt x="16" y="138"/>
                    <a:pt x="19" y="133"/>
                  </a:cubicBezTo>
                  <a:cubicBezTo>
                    <a:pt x="22" y="127"/>
                    <a:pt x="25" y="121"/>
                    <a:pt x="28" y="116"/>
                  </a:cubicBezTo>
                  <a:cubicBezTo>
                    <a:pt x="38" y="100"/>
                    <a:pt x="50" y="85"/>
                    <a:pt x="64" y="72"/>
                  </a:cubicBezTo>
                  <a:cubicBezTo>
                    <a:pt x="109" y="30"/>
                    <a:pt x="171" y="0"/>
                    <a:pt x="237" y="4"/>
                  </a:cubicBezTo>
                  <a:cubicBezTo>
                    <a:pt x="2265" y="4"/>
                    <a:pt x="2265" y="4"/>
                    <a:pt x="2265" y="4"/>
                  </a:cubicBezTo>
                  <a:cubicBezTo>
                    <a:pt x="2330" y="0"/>
                    <a:pt x="2393" y="32"/>
                    <a:pt x="2437" y="74"/>
                  </a:cubicBezTo>
                  <a:cubicBezTo>
                    <a:pt x="2451" y="87"/>
                    <a:pt x="2463" y="102"/>
                    <a:pt x="2473" y="118"/>
                  </a:cubicBezTo>
                  <a:cubicBezTo>
                    <a:pt x="2476" y="123"/>
                    <a:pt x="2479" y="129"/>
                    <a:pt x="2482" y="134"/>
                  </a:cubicBezTo>
                  <a:cubicBezTo>
                    <a:pt x="2485" y="140"/>
                    <a:pt x="2487" y="146"/>
                    <a:pt x="2489" y="152"/>
                  </a:cubicBezTo>
                  <a:cubicBezTo>
                    <a:pt x="2492" y="158"/>
                    <a:pt x="2494" y="164"/>
                    <a:pt x="2495" y="170"/>
                  </a:cubicBezTo>
                  <a:cubicBezTo>
                    <a:pt x="2498" y="179"/>
                    <a:pt x="2499" y="189"/>
                    <a:pt x="2500" y="198"/>
                  </a:cubicBezTo>
                  <a:cubicBezTo>
                    <a:pt x="2499" y="248"/>
                    <a:pt x="2499" y="248"/>
                    <a:pt x="2499" y="248"/>
                  </a:cubicBezTo>
                  <a:cubicBezTo>
                    <a:pt x="2489" y="861"/>
                    <a:pt x="2489" y="861"/>
                    <a:pt x="2489" y="861"/>
                  </a:cubicBezTo>
                  <a:cubicBezTo>
                    <a:pt x="2476" y="861"/>
                    <a:pt x="2476" y="861"/>
                    <a:pt x="2476" y="861"/>
                  </a:cubicBezTo>
                </a:path>
              </a:pathLst>
            </a:custGeom>
            <a:solidFill>
              <a:srgbClr val="016166"/>
            </a:solidFill>
            <a:ln w="9525">
              <a:noFill/>
              <a:round/>
              <a:headEnd/>
              <a:tailEnd/>
            </a:ln>
          </p:spPr>
          <p:txBody>
            <a:bodyPr anchor="ctr"/>
            <a:lstStyle/>
            <a:p>
              <a:pPr algn="ctr"/>
              <a:endParaRPr/>
            </a:p>
          </p:txBody>
        </p:sp>
        <p:sp>
          <p:nvSpPr>
            <p:cNvPr id="328" name="îṣ1ïḓè">
              <a:extLst>
                <a:ext uri="{FF2B5EF4-FFF2-40B4-BE49-F238E27FC236}">
                  <a16:creationId xmlns:a16="http://schemas.microsoft.com/office/drawing/2014/main" id="{BA0F51DB-A694-4553-9AB1-38186578CAC4}"/>
                </a:ext>
              </a:extLst>
            </p:cNvPr>
            <p:cNvSpPr/>
            <p:nvPr/>
          </p:nvSpPr>
          <p:spPr bwMode="auto">
            <a:xfrm>
              <a:off x="3797342" y="2112136"/>
              <a:ext cx="4580700" cy="1549857"/>
            </a:xfrm>
            <a:custGeom>
              <a:avLst/>
              <a:gdLst/>
              <a:ahLst/>
              <a:cxnLst>
                <a:cxn ang="0">
                  <a:pos x="8" y="836"/>
                </a:cxn>
                <a:cxn ang="0">
                  <a:pos x="1" y="240"/>
                </a:cxn>
                <a:cxn ang="0">
                  <a:pos x="0" y="190"/>
                </a:cxn>
                <a:cxn ang="0">
                  <a:pos x="6" y="162"/>
                </a:cxn>
                <a:cxn ang="0">
                  <a:pos x="11" y="144"/>
                </a:cxn>
                <a:cxn ang="0">
                  <a:pos x="19" y="126"/>
                </a:cxn>
                <a:cxn ang="0">
                  <a:pos x="28" y="110"/>
                </a:cxn>
                <a:cxn ang="0">
                  <a:pos x="49" y="80"/>
                </a:cxn>
                <a:cxn ang="0">
                  <a:pos x="234" y="4"/>
                </a:cxn>
                <a:cxn ang="0">
                  <a:pos x="2237" y="4"/>
                </a:cxn>
                <a:cxn ang="0">
                  <a:pos x="2422" y="82"/>
                </a:cxn>
                <a:cxn ang="0">
                  <a:pos x="2443" y="112"/>
                </a:cxn>
                <a:cxn ang="0">
                  <a:pos x="2452" y="128"/>
                </a:cxn>
                <a:cxn ang="0">
                  <a:pos x="2460" y="146"/>
                </a:cxn>
                <a:cxn ang="0">
                  <a:pos x="2465" y="164"/>
                </a:cxn>
                <a:cxn ang="0">
                  <a:pos x="2471" y="192"/>
                </a:cxn>
                <a:cxn ang="0">
                  <a:pos x="2470" y="242"/>
                </a:cxn>
                <a:cxn ang="0">
                  <a:pos x="2461" y="836"/>
                </a:cxn>
                <a:cxn ang="0">
                  <a:pos x="8" y="836"/>
                </a:cxn>
              </a:cxnLst>
              <a:rect l="0" t="0" r="r" b="b"/>
              <a:pathLst>
                <a:path w="2471" h="836">
                  <a:moveTo>
                    <a:pt x="8" y="836"/>
                  </a:moveTo>
                  <a:cubicBezTo>
                    <a:pt x="1" y="240"/>
                    <a:pt x="1" y="240"/>
                    <a:pt x="1" y="240"/>
                  </a:cubicBezTo>
                  <a:cubicBezTo>
                    <a:pt x="0" y="190"/>
                    <a:pt x="0" y="190"/>
                    <a:pt x="0" y="190"/>
                  </a:cubicBezTo>
                  <a:cubicBezTo>
                    <a:pt x="1" y="181"/>
                    <a:pt x="3" y="171"/>
                    <a:pt x="6" y="162"/>
                  </a:cubicBezTo>
                  <a:cubicBezTo>
                    <a:pt x="7" y="156"/>
                    <a:pt x="9" y="150"/>
                    <a:pt x="11" y="144"/>
                  </a:cubicBezTo>
                  <a:cubicBezTo>
                    <a:pt x="14" y="138"/>
                    <a:pt x="16" y="132"/>
                    <a:pt x="19" y="126"/>
                  </a:cubicBezTo>
                  <a:cubicBezTo>
                    <a:pt x="21" y="121"/>
                    <a:pt x="24" y="115"/>
                    <a:pt x="28" y="110"/>
                  </a:cubicBezTo>
                  <a:cubicBezTo>
                    <a:pt x="34" y="99"/>
                    <a:pt x="41" y="90"/>
                    <a:pt x="49" y="80"/>
                  </a:cubicBezTo>
                  <a:cubicBezTo>
                    <a:pt x="94" y="30"/>
                    <a:pt x="162" y="0"/>
                    <a:pt x="234" y="4"/>
                  </a:cubicBezTo>
                  <a:cubicBezTo>
                    <a:pt x="2237" y="4"/>
                    <a:pt x="2237" y="4"/>
                    <a:pt x="2237" y="4"/>
                  </a:cubicBezTo>
                  <a:cubicBezTo>
                    <a:pt x="2309" y="1"/>
                    <a:pt x="2377" y="31"/>
                    <a:pt x="2422" y="82"/>
                  </a:cubicBezTo>
                  <a:cubicBezTo>
                    <a:pt x="2430" y="91"/>
                    <a:pt x="2437" y="101"/>
                    <a:pt x="2443" y="112"/>
                  </a:cubicBezTo>
                  <a:cubicBezTo>
                    <a:pt x="2447" y="117"/>
                    <a:pt x="2450" y="123"/>
                    <a:pt x="2452" y="128"/>
                  </a:cubicBezTo>
                  <a:cubicBezTo>
                    <a:pt x="2455" y="134"/>
                    <a:pt x="2457" y="140"/>
                    <a:pt x="2460" y="146"/>
                  </a:cubicBezTo>
                  <a:cubicBezTo>
                    <a:pt x="2462" y="151"/>
                    <a:pt x="2464" y="158"/>
                    <a:pt x="2465" y="164"/>
                  </a:cubicBezTo>
                  <a:cubicBezTo>
                    <a:pt x="2468" y="173"/>
                    <a:pt x="2470" y="183"/>
                    <a:pt x="2471" y="192"/>
                  </a:cubicBezTo>
                  <a:cubicBezTo>
                    <a:pt x="2470" y="242"/>
                    <a:pt x="2470" y="242"/>
                    <a:pt x="2470" y="242"/>
                  </a:cubicBezTo>
                  <a:cubicBezTo>
                    <a:pt x="2461" y="836"/>
                    <a:pt x="2461" y="836"/>
                    <a:pt x="2461" y="836"/>
                  </a:cubicBezTo>
                  <a:cubicBezTo>
                    <a:pt x="8" y="836"/>
                    <a:pt x="8" y="836"/>
                    <a:pt x="8" y="836"/>
                  </a:cubicBezTo>
                </a:path>
              </a:pathLst>
            </a:custGeom>
            <a:solidFill>
              <a:srgbClr val="1C8CA3"/>
            </a:solidFill>
            <a:ln w="9525">
              <a:noFill/>
              <a:round/>
              <a:headEnd/>
              <a:tailEnd/>
            </a:ln>
          </p:spPr>
          <p:txBody>
            <a:bodyPr anchor="ctr"/>
            <a:lstStyle/>
            <a:p>
              <a:pPr algn="ctr"/>
              <a:endParaRPr/>
            </a:p>
          </p:txBody>
        </p:sp>
        <p:sp>
          <p:nvSpPr>
            <p:cNvPr id="329" name="ïSḻiḋê">
              <a:extLst>
                <a:ext uri="{FF2B5EF4-FFF2-40B4-BE49-F238E27FC236}">
                  <a16:creationId xmlns:a16="http://schemas.microsoft.com/office/drawing/2014/main" id="{F933CEDB-8DB8-430D-A6EF-A767A2AF32C4}"/>
                </a:ext>
              </a:extLst>
            </p:cNvPr>
            <p:cNvSpPr/>
            <p:nvPr/>
          </p:nvSpPr>
          <p:spPr bwMode="auto">
            <a:xfrm>
              <a:off x="3921604" y="4770564"/>
              <a:ext cx="528251" cy="62962"/>
            </a:xfrm>
            <a:custGeom>
              <a:avLst/>
              <a:gdLst/>
              <a:ahLst/>
              <a:cxnLst>
                <a:cxn ang="0">
                  <a:pos x="257" y="0"/>
                </a:cxn>
                <a:cxn ang="0">
                  <a:pos x="225" y="0"/>
                </a:cxn>
                <a:cxn ang="0">
                  <a:pos x="226" y="1"/>
                </a:cxn>
                <a:cxn ang="0">
                  <a:pos x="35" y="4"/>
                </a:cxn>
                <a:cxn ang="0">
                  <a:pos x="28" y="7"/>
                </a:cxn>
                <a:cxn ang="0">
                  <a:pos x="21" y="7"/>
                </a:cxn>
                <a:cxn ang="0">
                  <a:pos x="7" y="15"/>
                </a:cxn>
                <a:cxn ang="0">
                  <a:pos x="2" y="15"/>
                </a:cxn>
                <a:cxn ang="0">
                  <a:pos x="0" y="18"/>
                </a:cxn>
                <a:cxn ang="0">
                  <a:pos x="2" y="20"/>
                </a:cxn>
                <a:cxn ang="0">
                  <a:pos x="2" y="20"/>
                </a:cxn>
                <a:cxn ang="0">
                  <a:pos x="8" y="20"/>
                </a:cxn>
                <a:cxn ang="0">
                  <a:pos x="21" y="27"/>
                </a:cxn>
                <a:cxn ang="0">
                  <a:pos x="21" y="27"/>
                </a:cxn>
                <a:cxn ang="0">
                  <a:pos x="28" y="27"/>
                </a:cxn>
                <a:cxn ang="0">
                  <a:pos x="35" y="29"/>
                </a:cxn>
                <a:cxn ang="0">
                  <a:pos x="36" y="29"/>
                </a:cxn>
                <a:cxn ang="0">
                  <a:pos x="225" y="26"/>
                </a:cxn>
                <a:cxn ang="0">
                  <a:pos x="224" y="29"/>
                </a:cxn>
                <a:cxn ang="0">
                  <a:pos x="168" y="30"/>
                </a:cxn>
                <a:cxn ang="0">
                  <a:pos x="174" y="34"/>
                </a:cxn>
                <a:cxn ang="0">
                  <a:pos x="242" y="33"/>
                </a:cxn>
                <a:cxn ang="0">
                  <a:pos x="257" y="26"/>
                </a:cxn>
                <a:cxn ang="0">
                  <a:pos x="260" y="26"/>
                </a:cxn>
                <a:cxn ang="0">
                  <a:pos x="267" y="23"/>
                </a:cxn>
                <a:cxn ang="0">
                  <a:pos x="271" y="23"/>
                </a:cxn>
                <a:cxn ang="0">
                  <a:pos x="285" y="13"/>
                </a:cxn>
                <a:cxn ang="0">
                  <a:pos x="271" y="3"/>
                </a:cxn>
                <a:cxn ang="0">
                  <a:pos x="271" y="3"/>
                </a:cxn>
                <a:cxn ang="0">
                  <a:pos x="267" y="3"/>
                </a:cxn>
                <a:cxn ang="0">
                  <a:pos x="260" y="1"/>
                </a:cxn>
                <a:cxn ang="0">
                  <a:pos x="259" y="1"/>
                </a:cxn>
                <a:cxn ang="0">
                  <a:pos x="257" y="1"/>
                </a:cxn>
                <a:cxn ang="0">
                  <a:pos x="257" y="0"/>
                </a:cxn>
              </a:cxnLst>
              <a:rect l="0" t="0" r="r" b="b"/>
              <a:pathLst>
                <a:path w="285" h="34">
                  <a:moveTo>
                    <a:pt x="257" y="0"/>
                  </a:moveTo>
                  <a:cubicBezTo>
                    <a:pt x="225" y="0"/>
                    <a:pt x="225" y="0"/>
                    <a:pt x="225" y="0"/>
                  </a:cubicBezTo>
                  <a:cubicBezTo>
                    <a:pt x="226" y="1"/>
                    <a:pt x="226" y="1"/>
                    <a:pt x="226" y="1"/>
                  </a:cubicBezTo>
                  <a:cubicBezTo>
                    <a:pt x="35" y="4"/>
                    <a:pt x="35" y="4"/>
                    <a:pt x="35" y="4"/>
                  </a:cubicBezTo>
                  <a:cubicBezTo>
                    <a:pt x="32" y="5"/>
                    <a:pt x="30" y="6"/>
                    <a:pt x="28" y="7"/>
                  </a:cubicBezTo>
                  <a:cubicBezTo>
                    <a:pt x="21" y="7"/>
                    <a:pt x="21" y="7"/>
                    <a:pt x="21" y="7"/>
                  </a:cubicBezTo>
                  <a:cubicBezTo>
                    <a:pt x="14" y="7"/>
                    <a:pt x="9" y="11"/>
                    <a:pt x="7" y="15"/>
                  </a:cubicBezTo>
                  <a:cubicBezTo>
                    <a:pt x="2" y="15"/>
                    <a:pt x="2" y="15"/>
                    <a:pt x="2" y="15"/>
                  </a:cubicBezTo>
                  <a:cubicBezTo>
                    <a:pt x="1" y="15"/>
                    <a:pt x="0" y="16"/>
                    <a:pt x="0" y="18"/>
                  </a:cubicBezTo>
                  <a:cubicBezTo>
                    <a:pt x="0" y="19"/>
                    <a:pt x="1" y="20"/>
                    <a:pt x="2" y="20"/>
                  </a:cubicBezTo>
                  <a:cubicBezTo>
                    <a:pt x="2" y="20"/>
                    <a:pt x="2" y="20"/>
                    <a:pt x="2" y="20"/>
                  </a:cubicBezTo>
                  <a:cubicBezTo>
                    <a:pt x="8" y="20"/>
                    <a:pt x="8" y="20"/>
                    <a:pt x="8" y="20"/>
                  </a:cubicBezTo>
                  <a:cubicBezTo>
                    <a:pt x="9" y="24"/>
                    <a:pt x="14" y="27"/>
                    <a:pt x="21" y="27"/>
                  </a:cubicBezTo>
                  <a:cubicBezTo>
                    <a:pt x="21" y="27"/>
                    <a:pt x="21" y="27"/>
                    <a:pt x="21" y="27"/>
                  </a:cubicBezTo>
                  <a:cubicBezTo>
                    <a:pt x="28" y="27"/>
                    <a:pt x="28" y="27"/>
                    <a:pt x="28" y="27"/>
                  </a:cubicBezTo>
                  <a:cubicBezTo>
                    <a:pt x="30" y="28"/>
                    <a:pt x="33" y="29"/>
                    <a:pt x="35" y="29"/>
                  </a:cubicBezTo>
                  <a:cubicBezTo>
                    <a:pt x="35" y="29"/>
                    <a:pt x="36" y="29"/>
                    <a:pt x="36" y="29"/>
                  </a:cubicBezTo>
                  <a:cubicBezTo>
                    <a:pt x="225" y="26"/>
                    <a:pt x="225" y="26"/>
                    <a:pt x="225" y="26"/>
                  </a:cubicBezTo>
                  <a:cubicBezTo>
                    <a:pt x="225" y="28"/>
                    <a:pt x="224" y="29"/>
                    <a:pt x="224" y="29"/>
                  </a:cubicBezTo>
                  <a:cubicBezTo>
                    <a:pt x="168" y="30"/>
                    <a:pt x="168" y="30"/>
                    <a:pt x="168" y="30"/>
                  </a:cubicBezTo>
                  <a:cubicBezTo>
                    <a:pt x="170" y="32"/>
                    <a:pt x="174" y="34"/>
                    <a:pt x="174" y="34"/>
                  </a:cubicBezTo>
                  <a:cubicBezTo>
                    <a:pt x="242" y="33"/>
                    <a:pt x="242" y="33"/>
                    <a:pt x="242" y="33"/>
                  </a:cubicBezTo>
                  <a:cubicBezTo>
                    <a:pt x="257" y="26"/>
                    <a:pt x="257" y="26"/>
                    <a:pt x="257" y="26"/>
                  </a:cubicBezTo>
                  <a:cubicBezTo>
                    <a:pt x="260" y="26"/>
                    <a:pt x="260" y="26"/>
                    <a:pt x="260" y="26"/>
                  </a:cubicBezTo>
                  <a:cubicBezTo>
                    <a:pt x="263" y="26"/>
                    <a:pt x="265" y="25"/>
                    <a:pt x="267" y="23"/>
                  </a:cubicBezTo>
                  <a:cubicBezTo>
                    <a:pt x="271" y="23"/>
                    <a:pt x="271" y="23"/>
                    <a:pt x="271" y="23"/>
                  </a:cubicBezTo>
                  <a:cubicBezTo>
                    <a:pt x="279" y="23"/>
                    <a:pt x="285" y="18"/>
                    <a:pt x="285" y="13"/>
                  </a:cubicBezTo>
                  <a:cubicBezTo>
                    <a:pt x="285" y="7"/>
                    <a:pt x="279" y="3"/>
                    <a:pt x="271" y="3"/>
                  </a:cubicBezTo>
                  <a:cubicBezTo>
                    <a:pt x="271" y="3"/>
                    <a:pt x="271" y="3"/>
                    <a:pt x="271" y="3"/>
                  </a:cubicBezTo>
                  <a:cubicBezTo>
                    <a:pt x="267" y="3"/>
                    <a:pt x="267" y="3"/>
                    <a:pt x="267" y="3"/>
                  </a:cubicBezTo>
                  <a:cubicBezTo>
                    <a:pt x="265" y="2"/>
                    <a:pt x="262" y="1"/>
                    <a:pt x="260" y="1"/>
                  </a:cubicBezTo>
                  <a:cubicBezTo>
                    <a:pt x="260" y="1"/>
                    <a:pt x="259" y="1"/>
                    <a:pt x="259" y="1"/>
                  </a:cubicBezTo>
                  <a:cubicBezTo>
                    <a:pt x="257" y="1"/>
                    <a:pt x="257" y="1"/>
                    <a:pt x="257" y="1"/>
                  </a:cubicBezTo>
                  <a:cubicBezTo>
                    <a:pt x="257" y="0"/>
                    <a:pt x="257" y="0"/>
                    <a:pt x="257" y="0"/>
                  </a:cubicBezTo>
                </a:path>
              </a:pathLst>
            </a:custGeom>
            <a:solidFill>
              <a:srgbClr val="087287"/>
            </a:solidFill>
            <a:ln w="9525">
              <a:noFill/>
              <a:round/>
              <a:headEnd/>
              <a:tailEnd/>
            </a:ln>
          </p:spPr>
          <p:txBody>
            <a:bodyPr anchor="ctr"/>
            <a:lstStyle/>
            <a:p>
              <a:pPr algn="ctr"/>
              <a:endParaRPr/>
            </a:p>
          </p:txBody>
        </p:sp>
        <p:sp>
          <p:nvSpPr>
            <p:cNvPr id="330" name="îṩľîḍe">
              <a:extLst>
                <a:ext uri="{FF2B5EF4-FFF2-40B4-BE49-F238E27FC236}">
                  <a16:creationId xmlns:a16="http://schemas.microsoft.com/office/drawing/2014/main" id="{119D1D52-CF0D-4E54-BFDB-C8D9CCEE0600}"/>
                </a:ext>
              </a:extLst>
            </p:cNvPr>
            <p:cNvSpPr/>
            <p:nvPr/>
          </p:nvSpPr>
          <p:spPr bwMode="auto">
            <a:xfrm>
              <a:off x="3880799" y="4750254"/>
              <a:ext cx="24003" cy="7386"/>
            </a:xfrm>
            <a:custGeom>
              <a:avLst/>
              <a:gdLst/>
              <a:ahLst/>
              <a:cxnLst>
                <a:cxn ang="0">
                  <a:pos x="2" y="4"/>
                </a:cxn>
                <a:cxn ang="0">
                  <a:pos x="0" y="2"/>
                </a:cxn>
                <a:cxn ang="0">
                  <a:pos x="2" y="0"/>
                </a:cxn>
                <a:cxn ang="0">
                  <a:pos x="10" y="0"/>
                </a:cxn>
                <a:cxn ang="0">
                  <a:pos x="13" y="2"/>
                </a:cxn>
                <a:cxn ang="0">
                  <a:pos x="10" y="4"/>
                </a:cxn>
                <a:cxn ang="0">
                  <a:pos x="2" y="4"/>
                </a:cxn>
              </a:cxnLst>
              <a:rect l="0" t="0" r="r" b="b"/>
              <a:pathLst>
                <a:path w="13" h="4">
                  <a:moveTo>
                    <a:pt x="2" y="4"/>
                  </a:moveTo>
                  <a:cubicBezTo>
                    <a:pt x="1" y="4"/>
                    <a:pt x="0" y="3"/>
                    <a:pt x="0" y="2"/>
                  </a:cubicBezTo>
                  <a:cubicBezTo>
                    <a:pt x="0" y="1"/>
                    <a:pt x="1" y="0"/>
                    <a:pt x="2" y="0"/>
                  </a:cubicBezTo>
                  <a:cubicBezTo>
                    <a:pt x="10" y="0"/>
                    <a:pt x="10" y="0"/>
                    <a:pt x="10" y="0"/>
                  </a:cubicBezTo>
                  <a:cubicBezTo>
                    <a:pt x="12" y="0"/>
                    <a:pt x="13" y="1"/>
                    <a:pt x="13" y="2"/>
                  </a:cubicBezTo>
                  <a:cubicBezTo>
                    <a:pt x="13" y="3"/>
                    <a:pt x="12" y="4"/>
                    <a:pt x="10" y="4"/>
                  </a:cubicBezTo>
                  <a:lnTo>
                    <a:pt x="2" y="4"/>
                  </a:lnTo>
                  <a:close/>
                </a:path>
              </a:pathLst>
            </a:custGeom>
            <a:solidFill>
              <a:srgbClr val="648CB0"/>
            </a:solidFill>
            <a:ln w="9525">
              <a:noFill/>
              <a:round/>
              <a:headEnd/>
              <a:tailEnd/>
            </a:ln>
          </p:spPr>
          <p:txBody>
            <a:bodyPr anchor="ctr"/>
            <a:lstStyle/>
            <a:p>
              <a:pPr algn="ctr"/>
              <a:endParaRPr/>
            </a:p>
          </p:txBody>
        </p:sp>
        <p:sp>
          <p:nvSpPr>
            <p:cNvPr id="331" name="íšḷîḋê">
              <a:extLst>
                <a:ext uri="{FF2B5EF4-FFF2-40B4-BE49-F238E27FC236}">
                  <a16:creationId xmlns:a16="http://schemas.microsoft.com/office/drawing/2014/main" id="{77FFC55F-5FE5-4954-9C01-8E82FDAE30EE}"/>
                </a:ext>
              </a:extLst>
            </p:cNvPr>
            <p:cNvSpPr/>
            <p:nvPr/>
          </p:nvSpPr>
          <p:spPr bwMode="auto">
            <a:xfrm>
              <a:off x="3893723" y="4727913"/>
              <a:ext cx="515327" cy="44498"/>
            </a:xfrm>
            <a:custGeom>
              <a:avLst/>
              <a:gdLst/>
              <a:ahLst/>
              <a:cxnLst>
                <a:cxn ang="0">
                  <a:pos x="14" y="23"/>
                </a:cxn>
                <a:cxn ang="0">
                  <a:pos x="0" y="14"/>
                </a:cxn>
                <a:cxn ang="0">
                  <a:pos x="14" y="4"/>
                </a:cxn>
                <a:cxn ang="0">
                  <a:pos x="263" y="0"/>
                </a:cxn>
                <a:cxn ang="0">
                  <a:pos x="278" y="9"/>
                </a:cxn>
                <a:cxn ang="0">
                  <a:pos x="264" y="19"/>
                </a:cxn>
                <a:cxn ang="0">
                  <a:pos x="14" y="23"/>
                </a:cxn>
              </a:cxnLst>
              <a:rect l="0" t="0" r="r" b="b"/>
              <a:pathLst>
                <a:path w="278" h="24">
                  <a:moveTo>
                    <a:pt x="14" y="23"/>
                  </a:moveTo>
                  <a:cubicBezTo>
                    <a:pt x="6" y="24"/>
                    <a:pt x="0" y="19"/>
                    <a:pt x="0" y="14"/>
                  </a:cubicBezTo>
                  <a:cubicBezTo>
                    <a:pt x="0" y="8"/>
                    <a:pt x="6" y="4"/>
                    <a:pt x="14" y="4"/>
                  </a:cubicBezTo>
                  <a:cubicBezTo>
                    <a:pt x="263" y="0"/>
                    <a:pt x="263" y="0"/>
                    <a:pt x="263" y="0"/>
                  </a:cubicBezTo>
                  <a:cubicBezTo>
                    <a:pt x="271" y="0"/>
                    <a:pt x="277" y="4"/>
                    <a:pt x="278" y="9"/>
                  </a:cubicBezTo>
                  <a:cubicBezTo>
                    <a:pt x="278" y="15"/>
                    <a:pt x="271" y="19"/>
                    <a:pt x="264" y="19"/>
                  </a:cubicBezTo>
                  <a:lnTo>
                    <a:pt x="14" y="23"/>
                  </a:lnTo>
                  <a:close/>
                </a:path>
              </a:pathLst>
            </a:custGeom>
            <a:solidFill>
              <a:srgbClr val="243E5B"/>
            </a:solidFill>
            <a:ln w="9525">
              <a:noFill/>
              <a:round/>
              <a:headEnd/>
              <a:tailEnd/>
            </a:ln>
          </p:spPr>
          <p:txBody>
            <a:bodyPr anchor="ctr"/>
            <a:lstStyle/>
            <a:p>
              <a:pPr algn="ctr"/>
              <a:endParaRPr/>
            </a:p>
          </p:txBody>
        </p:sp>
        <p:sp>
          <p:nvSpPr>
            <p:cNvPr id="332" name="iśḻíďe">
              <a:extLst>
                <a:ext uri="{FF2B5EF4-FFF2-40B4-BE49-F238E27FC236}">
                  <a16:creationId xmlns:a16="http://schemas.microsoft.com/office/drawing/2014/main" id="{85CE26D3-6E25-4062-8F0E-236591B4A7ED}"/>
                </a:ext>
              </a:extLst>
            </p:cNvPr>
            <p:cNvSpPr/>
            <p:nvPr/>
          </p:nvSpPr>
          <p:spPr bwMode="auto">
            <a:xfrm>
              <a:off x="3921604" y="4722373"/>
              <a:ext cx="463443" cy="53730"/>
            </a:xfrm>
            <a:custGeom>
              <a:avLst/>
              <a:gdLst/>
              <a:ahLst/>
              <a:cxnLst>
                <a:cxn ang="0">
                  <a:pos x="13" y="29"/>
                </a:cxn>
                <a:cxn ang="0">
                  <a:pos x="1" y="17"/>
                </a:cxn>
                <a:cxn ang="0">
                  <a:pos x="13" y="4"/>
                </a:cxn>
                <a:cxn ang="0">
                  <a:pos x="237" y="0"/>
                </a:cxn>
                <a:cxn ang="0">
                  <a:pos x="250" y="12"/>
                </a:cxn>
                <a:cxn ang="0">
                  <a:pos x="237" y="25"/>
                </a:cxn>
                <a:cxn ang="0">
                  <a:pos x="13" y="29"/>
                </a:cxn>
              </a:cxnLst>
              <a:rect l="0" t="0" r="r" b="b"/>
              <a:pathLst>
                <a:path w="250" h="29">
                  <a:moveTo>
                    <a:pt x="13" y="29"/>
                  </a:moveTo>
                  <a:cubicBezTo>
                    <a:pt x="6" y="29"/>
                    <a:pt x="1" y="23"/>
                    <a:pt x="1" y="17"/>
                  </a:cubicBezTo>
                  <a:cubicBezTo>
                    <a:pt x="0" y="10"/>
                    <a:pt x="6" y="4"/>
                    <a:pt x="13" y="4"/>
                  </a:cubicBezTo>
                  <a:cubicBezTo>
                    <a:pt x="237" y="0"/>
                    <a:pt x="237" y="0"/>
                    <a:pt x="237" y="0"/>
                  </a:cubicBezTo>
                  <a:cubicBezTo>
                    <a:pt x="244" y="0"/>
                    <a:pt x="249" y="6"/>
                    <a:pt x="250" y="12"/>
                  </a:cubicBezTo>
                  <a:cubicBezTo>
                    <a:pt x="250" y="19"/>
                    <a:pt x="244" y="25"/>
                    <a:pt x="237" y="25"/>
                  </a:cubicBezTo>
                  <a:lnTo>
                    <a:pt x="13" y="29"/>
                  </a:lnTo>
                  <a:close/>
                </a:path>
              </a:pathLst>
            </a:custGeom>
            <a:solidFill>
              <a:srgbClr val="E4A530"/>
            </a:solidFill>
            <a:ln w="9525">
              <a:noFill/>
              <a:round/>
              <a:headEnd/>
              <a:tailEnd/>
            </a:ln>
          </p:spPr>
          <p:txBody>
            <a:bodyPr anchor="ctr"/>
            <a:lstStyle/>
            <a:p>
              <a:pPr algn="ctr"/>
              <a:endParaRPr/>
            </a:p>
          </p:txBody>
        </p:sp>
        <p:sp>
          <p:nvSpPr>
            <p:cNvPr id="333" name="iṡḻiďè">
              <a:extLst>
                <a:ext uri="{FF2B5EF4-FFF2-40B4-BE49-F238E27FC236}">
                  <a16:creationId xmlns:a16="http://schemas.microsoft.com/office/drawing/2014/main" id="{45DD3DFF-DB98-49B7-9122-76F0D2934396}"/>
                </a:ext>
              </a:extLst>
            </p:cNvPr>
            <p:cNvSpPr/>
            <p:nvPr/>
          </p:nvSpPr>
          <p:spPr bwMode="auto">
            <a:xfrm>
              <a:off x="4192100" y="4720527"/>
              <a:ext cx="177992" cy="64808"/>
            </a:xfrm>
            <a:custGeom>
              <a:avLst/>
              <a:gdLst/>
              <a:ahLst/>
              <a:cxnLst>
                <a:cxn ang="0">
                  <a:pos x="89" y="26"/>
                </a:cxn>
                <a:cxn ang="0">
                  <a:pos x="73" y="34"/>
                </a:cxn>
                <a:cxn ang="0">
                  <a:pos x="6" y="35"/>
                </a:cxn>
                <a:cxn ang="0">
                  <a:pos x="0" y="30"/>
                </a:cxn>
                <a:cxn ang="0">
                  <a:pos x="56" y="29"/>
                </a:cxn>
                <a:cxn ang="0">
                  <a:pos x="57" y="1"/>
                </a:cxn>
                <a:cxn ang="0">
                  <a:pos x="89" y="0"/>
                </a:cxn>
                <a:cxn ang="0">
                  <a:pos x="89" y="26"/>
                </a:cxn>
              </a:cxnLst>
              <a:rect l="0" t="0" r="r" b="b"/>
              <a:pathLst>
                <a:path w="96" h="35">
                  <a:moveTo>
                    <a:pt x="89" y="26"/>
                  </a:moveTo>
                  <a:cubicBezTo>
                    <a:pt x="73" y="34"/>
                    <a:pt x="73" y="34"/>
                    <a:pt x="73" y="34"/>
                  </a:cubicBezTo>
                  <a:cubicBezTo>
                    <a:pt x="6" y="35"/>
                    <a:pt x="6" y="35"/>
                    <a:pt x="6" y="35"/>
                  </a:cubicBezTo>
                  <a:cubicBezTo>
                    <a:pt x="6" y="35"/>
                    <a:pt x="2" y="33"/>
                    <a:pt x="0" y="30"/>
                  </a:cubicBezTo>
                  <a:cubicBezTo>
                    <a:pt x="56" y="29"/>
                    <a:pt x="56" y="29"/>
                    <a:pt x="56" y="29"/>
                  </a:cubicBezTo>
                  <a:cubicBezTo>
                    <a:pt x="56" y="29"/>
                    <a:pt x="65" y="16"/>
                    <a:pt x="57" y="1"/>
                  </a:cubicBezTo>
                  <a:cubicBezTo>
                    <a:pt x="89" y="0"/>
                    <a:pt x="89" y="0"/>
                    <a:pt x="89" y="0"/>
                  </a:cubicBezTo>
                  <a:cubicBezTo>
                    <a:pt x="89" y="0"/>
                    <a:pt x="96" y="14"/>
                    <a:pt x="89" y="26"/>
                  </a:cubicBezTo>
                  <a:close/>
                </a:path>
              </a:pathLst>
            </a:custGeom>
            <a:solidFill>
              <a:srgbClr val="243E5B"/>
            </a:solidFill>
            <a:ln w="9525">
              <a:noFill/>
              <a:round/>
              <a:headEnd/>
              <a:tailEnd/>
            </a:ln>
          </p:spPr>
          <p:txBody>
            <a:bodyPr anchor="ctr"/>
            <a:lstStyle/>
            <a:p>
              <a:pPr algn="ctr"/>
              <a:endParaRPr/>
            </a:p>
          </p:txBody>
        </p:sp>
        <p:sp>
          <p:nvSpPr>
            <p:cNvPr id="334" name="îṥļïḍé">
              <a:extLst>
                <a:ext uri="{FF2B5EF4-FFF2-40B4-BE49-F238E27FC236}">
                  <a16:creationId xmlns:a16="http://schemas.microsoft.com/office/drawing/2014/main" id="{FDBC9EC2-9E3B-4E53-AC4D-1AE4812307FE}"/>
                </a:ext>
              </a:extLst>
            </p:cNvPr>
            <p:cNvSpPr/>
            <p:nvPr/>
          </p:nvSpPr>
          <p:spPr bwMode="auto">
            <a:xfrm>
              <a:off x="4490660" y="4651841"/>
              <a:ext cx="151958" cy="107644"/>
            </a:xfrm>
            <a:custGeom>
              <a:avLst/>
              <a:gdLst/>
              <a:ahLst/>
              <a:cxnLst>
                <a:cxn ang="0">
                  <a:pos x="14" y="24"/>
                </a:cxn>
                <a:cxn ang="0">
                  <a:pos x="59" y="48"/>
                </a:cxn>
                <a:cxn ang="0">
                  <a:pos x="62" y="48"/>
                </a:cxn>
                <a:cxn ang="0">
                  <a:pos x="21" y="27"/>
                </a:cxn>
                <a:cxn ang="0">
                  <a:pos x="18" y="18"/>
                </a:cxn>
                <a:cxn ang="0">
                  <a:pos x="53" y="15"/>
                </a:cxn>
                <a:cxn ang="0">
                  <a:pos x="54" y="19"/>
                </a:cxn>
                <a:cxn ang="0">
                  <a:pos x="56" y="18"/>
                </a:cxn>
                <a:cxn ang="0">
                  <a:pos x="53" y="15"/>
                </a:cxn>
                <a:cxn ang="0">
                  <a:pos x="16" y="13"/>
                </a:cxn>
                <a:cxn ang="0">
                  <a:pos x="22" y="14"/>
                </a:cxn>
                <a:cxn ang="0">
                  <a:pos x="25" y="13"/>
                </a:cxn>
                <a:cxn ang="0">
                  <a:pos x="2" y="10"/>
                </a:cxn>
                <a:cxn ang="0">
                  <a:pos x="11" y="34"/>
                </a:cxn>
                <a:cxn ang="0">
                  <a:pos x="62" y="57"/>
                </a:cxn>
                <a:cxn ang="0">
                  <a:pos x="78" y="50"/>
                </a:cxn>
                <a:cxn ang="0">
                  <a:pos x="51" y="21"/>
                </a:cxn>
                <a:cxn ang="0">
                  <a:pos x="70" y="34"/>
                </a:cxn>
                <a:cxn ang="0">
                  <a:pos x="65" y="54"/>
                </a:cxn>
                <a:cxn ang="0">
                  <a:pos x="13" y="30"/>
                </a:cxn>
                <a:cxn ang="0">
                  <a:pos x="5" y="12"/>
                </a:cxn>
                <a:cxn ang="0">
                  <a:pos x="26" y="10"/>
                </a:cxn>
                <a:cxn ang="0">
                  <a:pos x="36" y="16"/>
                </a:cxn>
                <a:cxn ang="0">
                  <a:pos x="44" y="22"/>
                </a:cxn>
                <a:cxn ang="0">
                  <a:pos x="29" y="11"/>
                </a:cxn>
                <a:cxn ang="0">
                  <a:pos x="6" y="5"/>
                </a:cxn>
                <a:cxn ang="0">
                  <a:pos x="7" y="9"/>
                </a:cxn>
                <a:cxn ang="0">
                  <a:pos x="6" y="5"/>
                </a:cxn>
                <a:cxn ang="0">
                  <a:pos x="13" y="1"/>
                </a:cxn>
                <a:cxn ang="0">
                  <a:pos x="14" y="4"/>
                </a:cxn>
                <a:cxn ang="0">
                  <a:pos x="25" y="5"/>
                </a:cxn>
                <a:cxn ang="0">
                  <a:pos x="50" y="13"/>
                </a:cxn>
                <a:cxn ang="0">
                  <a:pos x="18" y="0"/>
                </a:cxn>
              </a:cxnLst>
              <a:rect l="0" t="0" r="r" b="b"/>
              <a:pathLst>
                <a:path w="82" h="58">
                  <a:moveTo>
                    <a:pt x="14" y="16"/>
                  </a:moveTo>
                  <a:cubicBezTo>
                    <a:pt x="13" y="19"/>
                    <a:pt x="13" y="21"/>
                    <a:pt x="14" y="24"/>
                  </a:cubicBezTo>
                  <a:cubicBezTo>
                    <a:pt x="15" y="26"/>
                    <a:pt x="17" y="28"/>
                    <a:pt x="20" y="30"/>
                  </a:cubicBezTo>
                  <a:cubicBezTo>
                    <a:pt x="59" y="48"/>
                    <a:pt x="59" y="48"/>
                    <a:pt x="59" y="48"/>
                  </a:cubicBezTo>
                  <a:cubicBezTo>
                    <a:pt x="60" y="49"/>
                    <a:pt x="60" y="49"/>
                    <a:pt x="60" y="49"/>
                  </a:cubicBezTo>
                  <a:cubicBezTo>
                    <a:pt x="61" y="49"/>
                    <a:pt x="62" y="48"/>
                    <a:pt x="62" y="48"/>
                  </a:cubicBezTo>
                  <a:cubicBezTo>
                    <a:pt x="62" y="47"/>
                    <a:pt x="62" y="46"/>
                    <a:pt x="61" y="45"/>
                  </a:cubicBezTo>
                  <a:cubicBezTo>
                    <a:pt x="21" y="27"/>
                    <a:pt x="21" y="27"/>
                    <a:pt x="21" y="27"/>
                  </a:cubicBezTo>
                  <a:cubicBezTo>
                    <a:pt x="20" y="26"/>
                    <a:pt x="18" y="24"/>
                    <a:pt x="18" y="22"/>
                  </a:cubicBezTo>
                  <a:cubicBezTo>
                    <a:pt x="17" y="21"/>
                    <a:pt x="17" y="19"/>
                    <a:pt x="18" y="18"/>
                  </a:cubicBezTo>
                  <a:cubicBezTo>
                    <a:pt x="14" y="16"/>
                    <a:pt x="14" y="16"/>
                    <a:pt x="14" y="16"/>
                  </a:cubicBezTo>
                  <a:moveTo>
                    <a:pt x="53" y="15"/>
                  </a:moveTo>
                  <a:cubicBezTo>
                    <a:pt x="53" y="16"/>
                    <a:pt x="53" y="17"/>
                    <a:pt x="52" y="18"/>
                  </a:cubicBezTo>
                  <a:cubicBezTo>
                    <a:pt x="54" y="19"/>
                    <a:pt x="54" y="19"/>
                    <a:pt x="54" y="19"/>
                  </a:cubicBezTo>
                  <a:cubicBezTo>
                    <a:pt x="54" y="19"/>
                    <a:pt x="54" y="19"/>
                    <a:pt x="54" y="19"/>
                  </a:cubicBezTo>
                  <a:cubicBezTo>
                    <a:pt x="55" y="19"/>
                    <a:pt x="56" y="18"/>
                    <a:pt x="56" y="18"/>
                  </a:cubicBezTo>
                  <a:cubicBezTo>
                    <a:pt x="57" y="17"/>
                    <a:pt x="56" y="16"/>
                    <a:pt x="55" y="15"/>
                  </a:cubicBezTo>
                  <a:cubicBezTo>
                    <a:pt x="53" y="15"/>
                    <a:pt x="53" y="15"/>
                    <a:pt x="53" y="15"/>
                  </a:cubicBezTo>
                  <a:moveTo>
                    <a:pt x="19" y="11"/>
                  </a:moveTo>
                  <a:cubicBezTo>
                    <a:pt x="18" y="11"/>
                    <a:pt x="17" y="12"/>
                    <a:pt x="16" y="13"/>
                  </a:cubicBezTo>
                  <a:cubicBezTo>
                    <a:pt x="20" y="15"/>
                    <a:pt x="20" y="15"/>
                    <a:pt x="20" y="15"/>
                  </a:cubicBezTo>
                  <a:cubicBezTo>
                    <a:pt x="20" y="14"/>
                    <a:pt x="21" y="14"/>
                    <a:pt x="22" y="14"/>
                  </a:cubicBezTo>
                  <a:cubicBezTo>
                    <a:pt x="23" y="13"/>
                    <a:pt x="24" y="13"/>
                    <a:pt x="24" y="13"/>
                  </a:cubicBezTo>
                  <a:cubicBezTo>
                    <a:pt x="24" y="13"/>
                    <a:pt x="25" y="13"/>
                    <a:pt x="25" y="13"/>
                  </a:cubicBezTo>
                  <a:cubicBezTo>
                    <a:pt x="19" y="11"/>
                    <a:pt x="19" y="11"/>
                    <a:pt x="19" y="11"/>
                  </a:cubicBezTo>
                  <a:moveTo>
                    <a:pt x="2" y="10"/>
                  </a:moveTo>
                  <a:cubicBezTo>
                    <a:pt x="0" y="15"/>
                    <a:pt x="0" y="19"/>
                    <a:pt x="1" y="23"/>
                  </a:cubicBezTo>
                  <a:cubicBezTo>
                    <a:pt x="3" y="28"/>
                    <a:pt x="7" y="31"/>
                    <a:pt x="11" y="34"/>
                  </a:cubicBezTo>
                  <a:cubicBezTo>
                    <a:pt x="59" y="56"/>
                    <a:pt x="59" y="56"/>
                    <a:pt x="59" y="56"/>
                  </a:cubicBezTo>
                  <a:cubicBezTo>
                    <a:pt x="60" y="57"/>
                    <a:pt x="61" y="57"/>
                    <a:pt x="62" y="57"/>
                  </a:cubicBezTo>
                  <a:cubicBezTo>
                    <a:pt x="63" y="57"/>
                    <a:pt x="64" y="58"/>
                    <a:pt x="65" y="58"/>
                  </a:cubicBezTo>
                  <a:cubicBezTo>
                    <a:pt x="71" y="58"/>
                    <a:pt x="76" y="55"/>
                    <a:pt x="78" y="50"/>
                  </a:cubicBezTo>
                  <a:cubicBezTo>
                    <a:pt x="82" y="43"/>
                    <a:pt x="79" y="34"/>
                    <a:pt x="71" y="31"/>
                  </a:cubicBezTo>
                  <a:cubicBezTo>
                    <a:pt x="51" y="21"/>
                    <a:pt x="51" y="21"/>
                    <a:pt x="51" y="21"/>
                  </a:cubicBezTo>
                  <a:cubicBezTo>
                    <a:pt x="50" y="22"/>
                    <a:pt x="49" y="23"/>
                    <a:pt x="48" y="24"/>
                  </a:cubicBezTo>
                  <a:cubicBezTo>
                    <a:pt x="70" y="34"/>
                    <a:pt x="70" y="34"/>
                    <a:pt x="70" y="34"/>
                  </a:cubicBezTo>
                  <a:cubicBezTo>
                    <a:pt x="75" y="37"/>
                    <a:pt x="78" y="43"/>
                    <a:pt x="75" y="48"/>
                  </a:cubicBezTo>
                  <a:cubicBezTo>
                    <a:pt x="73" y="52"/>
                    <a:pt x="69" y="54"/>
                    <a:pt x="65" y="54"/>
                  </a:cubicBezTo>
                  <a:cubicBezTo>
                    <a:pt x="64" y="54"/>
                    <a:pt x="62" y="54"/>
                    <a:pt x="60" y="53"/>
                  </a:cubicBezTo>
                  <a:cubicBezTo>
                    <a:pt x="13" y="30"/>
                    <a:pt x="13" y="30"/>
                    <a:pt x="13" y="30"/>
                  </a:cubicBezTo>
                  <a:cubicBezTo>
                    <a:pt x="9" y="29"/>
                    <a:pt x="6" y="26"/>
                    <a:pt x="5" y="22"/>
                  </a:cubicBezTo>
                  <a:cubicBezTo>
                    <a:pt x="4" y="19"/>
                    <a:pt x="4" y="15"/>
                    <a:pt x="5" y="12"/>
                  </a:cubicBezTo>
                  <a:cubicBezTo>
                    <a:pt x="2" y="10"/>
                    <a:pt x="2" y="10"/>
                    <a:pt x="2" y="10"/>
                  </a:cubicBezTo>
                  <a:moveTo>
                    <a:pt x="26" y="10"/>
                  </a:moveTo>
                  <a:cubicBezTo>
                    <a:pt x="35" y="14"/>
                    <a:pt x="35" y="14"/>
                    <a:pt x="35" y="14"/>
                  </a:cubicBezTo>
                  <a:cubicBezTo>
                    <a:pt x="36" y="15"/>
                    <a:pt x="36" y="16"/>
                    <a:pt x="36" y="16"/>
                  </a:cubicBezTo>
                  <a:cubicBezTo>
                    <a:pt x="35" y="17"/>
                    <a:pt x="35" y="17"/>
                    <a:pt x="35" y="17"/>
                  </a:cubicBezTo>
                  <a:cubicBezTo>
                    <a:pt x="44" y="22"/>
                    <a:pt x="44" y="22"/>
                    <a:pt x="44" y="22"/>
                  </a:cubicBezTo>
                  <a:cubicBezTo>
                    <a:pt x="45" y="21"/>
                    <a:pt x="46" y="20"/>
                    <a:pt x="47" y="19"/>
                  </a:cubicBezTo>
                  <a:cubicBezTo>
                    <a:pt x="29" y="11"/>
                    <a:pt x="29" y="11"/>
                    <a:pt x="29" y="11"/>
                  </a:cubicBezTo>
                  <a:cubicBezTo>
                    <a:pt x="28" y="10"/>
                    <a:pt x="27" y="10"/>
                    <a:pt x="26" y="10"/>
                  </a:cubicBezTo>
                  <a:moveTo>
                    <a:pt x="6" y="5"/>
                  </a:moveTo>
                  <a:cubicBezTo>
                    <a:pt x="5" y="5"/>
                    <a:pt x="4" y="6"/>
                    <a:pt x="4" y="7"/>
                  </a:cubicBezTo>
                  <a:cubicBezTo>
                    <a:pt x="7" y="9"/>
                    <a:pt x="7" y="9"/>
                    <a:pt x="7" y="9"/>
                  </a:cubicBezTo>
                  <a:cubicBezTo>
                    <a:pt x="8" y="8"/>
                    <a:pt x="9" y="7"/>
                    <a:pt x="10" y="6"/>
                  </a:cubicBezTo>
                  <a:cubicBezTo>
                    <a:pt x="6" y="5"/>
                    <a:pt x="6" y="5"/>
                    <a:pt x="6" y="5"/>
                  </a:cubicBezTo>
                  <a:moveTo>
                    <a:pt x="18" y="0"/>
                  </a:moveTo>
                  <a:cubicBezTo>
                    <a:pt x="16" y="0"/>
                    <a:pt x="15" y="0"/>
                    <a:pt x="13" y="1"/>
                  </a:cubicBezTo>
                  <a:cubicBezTo>
                    <a:pt x="12" y="1"/>
                    <a:pt x="11" y="2"/>
                    <a:pt x="10" y="2"/>
                  </a:cubicBezTo>
                  <a:cubicBezTo>
                    <a:pt x="14" y="4"/>
                    <a:pt x="14" y="4"/>
                    <a:pt x="14" y="4"/>
                  </a:cubicBezTo>
                  <a:cubicBezTo>
                    <a:pt x="16" y="4"/>
                    <a:pt x="17" y="4"/>
                    <a:pt x="19" y="4"/>
                  </a:cubicBezTo>
                  <a:cubicBezTo>
                    <a:pt x="21" y="4"/>
                    <a:pt x="23" y="4"/>
                    <a:pt x="25" y="5"/>
                  </a:cubicBezTo>
                  <a:cubicBezTo>
                    <a:pt x="49" y="16"/>
                    <a:pt x="49" y="16"/>
                    <a:pt x="49" y="16"/>
                  </a:cubicBezTo>
                  <a:cubicBezTo>
                    <a:pt x="49" y="15"/>
                    <a:pt x="50" y="14"/>
                    <a:pt x="50" y="13"/>
                  </a:cubicBezTo>
                  <a:cubicBezTo>
                    <a:pt x="27" y="2"/>
                    <a:pt x="27" y="2"/>
                    <a:pt x="27" y="2"/>
                  </a:cubicBezTo>
                  <a:cubicBezTo>
                    <a:pt x="24" y="1"/>
                    <a:pt x="21" y="0"/>
                    <a:pt x="18" y="0"/>
                  </a:cubicBezTo>
                </a:path>
              </a:pathLst>
            </a:custGeom>
            <a:solidFill>
              <a:srgbClr val="087287"/>
            </a:solidFill>
            <a:ln w="9525">
              <a:noFill/>
              <a:round/>
              <a:headEnd/>
              <a:tailEnd/>
            </a:ln>
          </p:spPr>
          <p:txBody>
            <a:bodyPr anchor="ctr"/>
            <a:lstStyle/>
            <a:p>
              <a:pPr algn="ctr"/>
              <a:endParaRPr/>
            </a:p>
          </p:txBody>
        </p:sp>
        <p:sp>
          <p:nvSpPr>
            <p:cNvPr id="335" name="iṧ1îḓe">
              <a:extLst>
                <a:ext uri="{FF2B5EF4-FFF2-40B4-BE49-F238E27FC236}">
                  <a16:creationId xmlns:a16="http://schemas.microsoft.com/office/drawing/2014/main" id="{350C40F9-11DD-45EC-A015-510BA5563451}"/>
                </a:ext>
              </a:extLst>
            </p:cNvPr>
            <p:cNvSpPr/>
            <p:nvPr/>
          </p:nvSpPr>
          <p:spPr bwMode="auto">
            <a:xfrm>
              <a:off x="4442470" y="4592572"/>
              <a:ext cx="151958" cy="111337"/>
            </a:xfrm>
            <a:custGeom>
              <a:avLst/>
              <a:gdLst/>
              <a:ahLst/>
              <a:cxnLst>
                <a:cxn ang="0">
                  <a:pos x="12" y="2"/>
                </a:cxn>
                <a:cxn ang="0">
                  <a:pos x="26" y="3"/>
                </a:cxn>
                <a:cxn ang="0">
                  <a:pos x="55" y="16"/>
                </a:cxn>
                <a:cxn ang="0">
                  <a:pos x="56" y="19"/>
                </a:cxn>
                <a:cxn ang="0">
                  <a:pos x="53" y="19"/>
                </a:cxn>
                <a:cxn ang="0">
                  <a:pos x="25" y="6"/>
                </a:cxn>
                <a:cxn ang="0">
                  <a:pos x="14" y="5"/>
                </a:cxn>
                <a:cxn ang="0">
                  <a:pos x="5" y="12"/>
                </a:cxn>
                <a:cxn ang="0">
                  <a:pos x="5" y="23"/>
                </a:cxn>
                <a:cxn ang="0">
                  <a:pos x="12" y="31"/>
                </a:cxn>
                <a:cxn ang="0">
                  <a:pos x="60" y="54"/>
                </a:cxn>
                <a:cxn ang="0">
                  <a:pos x="75" y="49"/>
                </a:cxn>
                <a:cxn ang="0">
                  <a:pos x="69" y="35"/>
                </a:cxn>
                <a:cxn ang="0">
                  <a:pos x="27" y="15"/>
                </a:cxn>
                <a:cxn ang="0">
                  <a:pos x="22" y="14"/>
                </a:cxn>
                <a:cxn ang="0">
                  <a:pos x="18" y="18"/>
                </a:cxn>
                <a:cxn ang="0">
                  <a:pos x="17" y="23"/>
                </a:cxn>
                <a:cxn ang="0">
                  <a:pos x="21" y="27"/>
                </a:cxn>
                <a:cxn ang="0">
                  <a:pos x="61" y="46"/>
                </a:cxn>
                <a:cxn ang="0">
                  <a:pos x="62" y="48"/>
                </a:cxn>
                <a:cxn ang="0">
                  <a:pos x="59" y="49"/>
                </a:cxn>
                <a:cxn ang="0">
                  <a:pos x="19" y="31"/>
                </a:cxn>
                <a:cxn ang="0">
                  <a:pos x="14" y="24"/>
                </a:cxn>
                <a:cxn ang="0">
                  <a:pos x="14" y="16"/>
                </a:cxn>
                <a:cxn ang="0">
                  <a:pos x="20" y="11"/>
                </a:cxn>
                <a:cxn ang="0">
                  <a:pos x="29" y="12"/>
                </a:cxn>
                <a:cxn ang="0">
                  <a:pos x="71" y="32"/>
                </a:cxn>
                <a:cxn ang="0">
                  <a:pos x="78" y="51"/>
                </a:cxn>
                <a:cxn ang="0">
                  <a:pos x="61" y="58"/>
                </a:cxn>
                <a:cxn ang="0">
                  <a:pos x="58" y="57"/>
                </a:cxn>
                <a:cxn ang="0">
                  <a:pos x="11" y="34"/>
                </a:cxn>
                <a:cxn ang="0">
                  <a:pos x="1" y="24"/>
                </a:cxn>
                <a:cxn ang="0">
                  <a:pos x="2" y="11"/>
                </a:cxn>
                <a:cxn ang="0">
                  <a:pos x="12" y="2"/>
                </a:cxn>
              </a:cxnLst>
              <a:rect l="0" t="0" r="r" b="b"/>
              <a:pathLst>
                <a:path w="82" h="60">
                  <a:moveTo>
                    <a:pt x="12" y="2"/>
                  </a:moveTo>
                  <a:cubicBezTo>
                    <a:pt x="17" y="0"/>
                    <a:pt x="22" y="1"/>
                    <a:pt x="26" y="3"/>
                  </a:cubicBezTo>
                  <a:cubicBezTo>
                    <a:pt x="55" y="16"/>
                    <a:pt x="55" y="16"/>
                    <a:pt x="55" y="16"/>
                  </a:cubicBezTo>
                  <a:cubicBezTo>
                    <a:pt x="56" y="17"/>
                    <a:pt x="56" y="18"/>
                    <a:pt x="56" y="19"/>
                  </a:cubicBezTo>
                  <a:cubicBezTo>
                    <a:pt x="55" y="20"/>
                    <a:pt x="54" y="20"/>
                    <a:pt x="53" y="19"/>
                  </a:cubicBezTo>
                  <a:cubicBezTo>
                    <a:pt x="25" y="6"/>
                    <a:pt x="25" y="6"/>
                    <a:pt x="25" y="6"/>
                  </a:cubicBezTo>
                  <a:cubicBezTo>
                    <a:pt x="21" y="4"/>
                    <a:pt x="17" y="4"/>
                    <a:pt x="14" y="5"/>
                  </a:cubicBezTo>
                  <a:cubicBezTo>
                    <a:pt x="10" y="6"/>
                    <a:pt x="7" y="9"/>
                    <a:pt x="5" y="12"/>
                  </a:cubicBezTo>
                  <a:cubicBezTo>
                    <a:pt x="4" y="16"/>
                    <a:pt x="3" y="19"/>
                    <a:pt x="5" y="23"/>
                  </a:cubicBezTo>
                  <a:cubicBezTo>
                    <a:pt x="6" y="27"/>
                    <a:pt x="9" y="29"/>
                    <a:pt x="12" y="31"/>
                  </a:cubicBezTo>
                  <a:cubicBezTo>
                    <a:pt x="60" y="54"/>
                    <a:pt x="60" y="54"/>
                    <a:pt x="60" y="54"/>
                  </a:cubicBezTo>
                  <a:cubicBezTo>
                    <a:pt x="66" y="56"/>
                    <a:pt x="72" y="54"/>
                    <a:pt x="75" y="49"/>
                  </a:cubicBezTo>
                  <a:cubicBezTo>
                    <a:pt x="77" y="44"/>
                    <a:pt x="75" y="37"/>
                    <a:pt x="69" y="35"/>
                  </a:cubicBezTo>
                  <a:cubicBezTo>
                    <a:pt x="27" y="15"/>
                    <a:pt x="27" y="15"/>
                    <a:pt x="27" y="15"/>
                  </a:cubicBezTo>
                  <a:cubicBezTo>
                    <a:pt x="26" y="14"/>
                    <a:pt x="24" y="14"/>
                    <a:pt x="22" y="14"/>
                  </a:cubicBezTo>
                  <a:cubicBezTo>
                    <a:pt x="20" y="15"/>
                    <a:pt x="18" y="16"/>
                    <a:pt x="18" y="18"/>
                  </a:cubicBezTo>
                  <a:cubicBezTo>
                    <a:pt x="17" y="20"/>
                    <a:pt x="17" y="22"/>
                    <a:pt x="17" y="23"/>
                  </a:cubicBezTo>
                  <a:cubicBezTo>
                    <a:pt x="18" y="25"/>
                    <a:pt x="19" y="27"/>
                    <a:pt x="21" y="27"/>
                  </a:cubicBezTo>
                  <a:cubicBezTo>
                    <a:pt x="61" y="46"/>
                    <a:pt x="61" y="46"/>
                    <a:pt x="61" y="46"/>
                  </a:cubicBezTo>
                  <a:cubicBezTo>
                    <a:pt x="62" y="47"/>
                    <a:pt x="62" y="48"/>
                    <a:pt x="62" y="48"/>
                  </a:cubicBezTo>
                  <a:cubicBezTo>
                    <a:pt x="61" y="49"/>
                    <a:pt x="60" y="50"/>
                    <a:pt x="59" y="49"/>
                  </a:cubicBezTo>
                  <a:cubicBezTo>
                    <a:pt x="19" y="31"/>
                    <a:pt x="19" y="31"/>
                    <a:pt x="19" y="31"/>
                  </a:cubicBezTo>
                  <a:cubicBezTo>
                    <a:pt x="17" y="29"/>
                    <a:pt x="15" y="27"/>
                    <a:pt x="14" y="24"/>
                  </a:cubicBezTo>
                  <a:cubicBezTo>
                    <a:pt x="13" y="22"/>
                    <a:pt x="13" y="19"/>
                    <a:pt x="14" y="16"/>
                  </a:cubicBezTo>
                  <a:cubicBezTo>
                    <a:pt x="15" y="14"/>
                    <a:pt x="18" y="12"/>
                    <a:pt x="20" y="11"/>
                  </a:cubicBezTo>
                  <a:cubicBezTo>
                    <a:pt x="23" y="10"/>
                    <a:pt x="26" y="10"/>
                    <a:pt x="29" y="12"/>
                  </a:cubicBezTo>
                  <a:cubicBezTo>
                    <a:pt x="71" y="32"/>
                    <a:pt x="71" y="32"/>
                    <a:pt x="71" y="32"/>
                  </a:cubicBezTo>
                  <a:cubicBezTo>
                    <a:pt x="78" y="35"/>
                    <a:pt x="82" y="44"/>
                    <a:pt x="78" y="51"/>
                  </a:cubicBezTo>
                  <a:cubicBezTo>
                    <a:pt x="75" y="57"/>
                    <a:pt x="68" y="60"/>
                    <a:pt x="61" y="58"/>
                  </a:cubicBezTo>
                  <a:cubicBezTo>
                    <a:pt x="60" y="58"/>
                    <a:pt x="59" y="57"/>
                    <a:pt x="58" y="57"/>
                  </a:cubicBezTo>
                  <a:cubicBezTo>
                    <a:pt x="11" y="34"/>
                    <a:pt x="11" y="34"/>
                    <a:pt x="11" y="34"/>
                  </a:cubicBezTo>
                  <a:cubicBezTo>
                    <a:pt x="6" y="32"/>
                    <a:pt x="3" y="29"/>
                    <a:pt x="1" y="24"/>
                  </a:cubicBezTo>
                  <a:cubicBezTo>
                    <a:pt x="0" y="20"/>
                    <a:pt x="0" y="15"/>
                    <a:pt x="2" y="11"/>
                  </a:cubicBezTo>
                  <a:cubicBezTo>
                    <a:pt x="4" y="6"/>
                    <a:pt x="8" y="3"/>
                    <a:pt x="12" y="2"/>
                  </a:cubicBezTo>
                </a:path>
              </a:pathLst>
            </a:custGeom>
            <a:solidFill>
              <a:srgbClr val="A3F3F6"/>
            </a:solidFill>
            <a:ln w="9525">
              <a:noFill/>
              <a:round/>
              <a:headEnd/>
              <a:tailEnd/>
            </a:ln>
          </p:spPr>
          <p:txBody>
            <a:bodyPr anchor="ctr"/>
            <a:lstStyle/>
            <a:p>
              <a:pPr algn="ctr"/>
              <a:endParaRPr/>
            </a:p>
          </p:txBody>
        </p:sp>
        <p:sp>
          <p:nvSpPr>
            <p:cNvPr id="336" name="ïs1iḑê">
              <a:extLst>
                <a:ext uri="{FF2B5EF4-FFF2-40B4-BE49-F238E27FC236}">
                  <a16:creationId xmlns:a16="http://schemas.microsoft.com/office/drawing/2014/main" id="{DED7B829-A318-4576-8C67-384B44764AD1}"/>
                </a:ext>
              </a:extLst>
            </p:cNvPr>
            <p:cNvSpPr/>
            <p:nvPr/>
          </p:nvSpPr>
          <p:spPr bwMode="auto">
            <a:xfrm>
              <a:off x="4242321" y="4040133"/>
              <a:ext cx="448487" cy="626664"/>
            </a:xfrm>
            <a:custGeom>
              <a:avLst/>
              <a:gdLst/>
              <a:ahLst/>
              <a:cxnLst>
                <a:cxn ang="0">
                  <a:pos x="132" y="312"/>
                </a:cxn>
                <a:cxn ang="0">
                  <a:pos x="130" y="312"/>
                </a:cxn>
                <a:cxn ang="0">
                  <a:pos x="126" y="316"/>
                </a:cxn>
                <a:cxn ang="0">
                  <a:pos x="125" y="321"/>
                </a:cxn>
                <a:cxn ang="0">
                  <a:pos x="126" y="322"/>
                </a:cxn>
                <a:cxn ang="0">
                  <a:pos x="152" y="321"/>
                </a:cxn>
                <a:cxn ang="0">
                  <a:pos x="135" y="313"/>
                </a:cxn>
                <a:cxn ang="0">
                  <a:pos x="132" y="312"/>
                </a:cxn>
                <a:cxn ang="0">
                  <a:pos x="232" y="0"/>
                </a:cxn>
                <a:cxn ang="0">
                  <a:pos x="210" y="1"/>
                </a:cxn>
                <a:cxn ang="0">
                  <a:pos x="214" y="146"/>
                </a:cxn>
                <a:cxn ang="0">
                  <a:pos x="215" y="154"/>
                </a:cxn>
                <a:cxn ang="0">
                  <a:pos x="219" y="267"/>
                </a:cxn>
                <a:cxn ang="0">
                  <a:pos x="0" y="282"/>
                </a:cxn>
                <a:cxn ang="0">
                  <a:pos x="1" y="311"/>
                </a:cxn>
                <a:cxn ang="0">
                  <a:pos x="1" y="311"/>
                </a:cxn>
                <a:cxn ang="0">
                  <a:pos x="1" y="311"/>
                </a:cxn>
                <a:cxn ang="0">
                  <a:pos x="16" y="326"/>
                </a:cxn>
                <a:cxn ang="0">
                  <a:pos x="17" y="326"/>
                </a:cxn>
                <a:cxn ang="0">
                  <a:pos x="33" y="325"/>
                </a:cxn>
                <a:cxn ang="0">
                  <a:pos x="33" y="338"/>
                </a:cxn>
                <a:cxn ang="0">
                  <a:pos x="50" y="338"/>
                </a:cxn>
                <a:cxn ang="0">
                  <a:pos x="49" y="324"/>
                </a:cxn>
                <a:cxn ang="0">
                  <a:pos x="109" y="322"/>
                </a:cxn>
                <a:cxn ang="0">
                  <a:pos x="109" y="322"/>
                </a:cxn>
                <a:cxn ang="0">
                  <a:pos x="110" y="309"/>
                </a:cxn>
                <a:cxn ang="0">
                  <a:pos x="120" y="300"/>
                </a:cxn>
                <a:cxn ang="0">
                  <a:pos x="126" y="299"/>
                </a:cxn>
                <a:cxn ang="0">
                  <a:pos x="134" y="301"/>
                </a:cxn>
                <a:cxn ang="0">
                  <a:pos x="163" y="314"/>
                </a:cxn>
                <a:cxn ang="0">
                  <a:pos x="164" y="317"/>
                </a:cxn>
                <a:cxn ang="0">
                  <a:pos x="162" y="318"/>
                </a:cxn>
                <a:cxn ang="0">
                  <a:pos x="161" y="317"/>
                </a:cxn>
                <a:cxn ang="0">
                  <a:pos x="133" y="304"/>
                </a:cxn>
                <a:cxn ang="0">
                  <a:pos x="126" y="303"/>
                </a:cxn>
                <a:cxn ang="0">
                  <a:pos x="122" y="303"/>
                </a:cxn>
                <a:cxn ang="0">
                  <a:pos x="113" y="310"/>
                </a:cxn>
                <a:cxn ang="0">
                  <a:pos x="113" y="321"/>
                </a:cxn>
                <a:cxn ang="0">
                  <a:pos x="113" y="322"/>
                </a:cxn>
                <a:cxn ang="0">
                  <a:pos x="122" y="322"/>
                </a:cxn>
                <a:cxn ang="0">
                  <a:pos x="122" y="314"/>
                </a:cxn>
                <a:cxn ang="0">
                  <a:pos x="128" y="309"/>
                </a:cxn>
                <a:cxn ang="0">
                  <a:pos x="132" y="309"/>
                </a:cxn>
                <a:cxn ang="0">
                  <a:pos x="137" y="310"/>
                </a:cxn>
                <a:cxn ang="0">
                  <a:pos x="160" y="321"/>
                </a:cxn>
                <a:cxn ang="0">
                  <a:pos x="168" y="320"/>
                </a:cxn>
                <a:cxn ang="0">
                  <a:pos x="168" y="322"/>
                </a:cxn>
                <a:cxn ang="0">
                  <a:pos x="182" y="322"/>
                </a:cxn>
                <a:cxn ang="0">
                  <a:pos x="182" y="320"/>
                </a:cxn>
                <a:cxn ang="0">
                  <a:pos x="242" y="318"/>
                </a:cxn>
                <a:cxn ang="0">
                  <a:pos x="242" y="312"/>
                </a:cxn>
                <a:cxn ang="0">
                  <a:pos x="241" y="313"/>
                </a:cxn>
                <a:cxn ang="0">
                  <a:pos x="240" y="294"/>
                </a:cxn>
                <a:cxn ang="0">
                  <a:pos x="242" y="294"/>
                </a:cxn>
                <a:cxn ang="0">
                  <a:pos x="238" y="181"/>
                </a:cxn>
                <a:cxn ang="0">
                  <a:pos x="238" y="176"/>
                </a:cxn>
                <a:cxn ang="0">
                  <a:pos x="238" y="176"/>
                </a:cxn>
                <a:cxn ang="0">
                  <a:pos x="235" y="76"/>
                </a:cxn>
                <a:cxn ang="0">
                  <a:pos x="234" y="76"/>
                </a:cxn>
                <a:cxn ang="0">
                  <a:pos x="232" y="0"/>
                </a:cxn>
              </a:cxnLst>
              <a:rect l="0" t="0" r="r" b="b"/>
              <a:pathLst>
                <a:path w="242" h="338">
                  <a:moveTo>
                    <a:pt x="132" y="312"/>
                  </a:moveTo>
                  <a:cubicBezTo>
                    <a:pt x="131" y="312"/>
                    <a:pt x="130" y="312"/>
                    <a:pt x="130" y="312"/>
                  </a:cubicBezTo>
                  <a:cubicBezTo>
                    <a:pt x="128" y="313"/>
                    <a:pt x="126" y="314"/>
                    <a:pt x="126" y="316"/>
                  </a:cubicBezTo>
                  <a:cubicBezTo>
                    <a:pt x="125" y="318"/>
                    <a:pt x="125" y="320"/>
                    <a:pt x="125" y="321"/>
                  </a:cubicBezTo>
                  <a:cubicBezTo>
                    <a:pt x="125" y="321"/>
                    <a:pt x="125" y="322"/>
                    <a:pt x="126" y="322"/>
                  </a:cubicBezTo>
                  <a:cubicBezTo>
                    <a:pt x="152" y="321"/>
                    <a:pt x="152" y="321"/>
                    <a:pt x="152" y="321"/>
                  </a:cubicBezTo>
                  <a:cubicBezTo>
                    <a:pt x="135" y="313"/>
                    <a:pt x="135" y="313"/>
                    <a:pt x="135" y="313"/>
                  </a:cubicBezTo>
                  <a:cubicBezTo>
                    <a:pt x="134" y="312"/>
                    <a:pt x="133" y="312"/>
                    <a:pt x="132" y="312"/>
                  </a:cubicBezTo>
                  <a:moveTo>
                    <a:pt x="232" y="0"/>
                  </a:moveTo>
                  <a:cubicBezTo>
                    <a:pt x="210" y="1"/>
                    <a:pt x="210" y="1"/>
                    <a:pt x="210" y="1"/>
                  </a:cubicBezTo>
                  <a:cubicBezTo>
                    <a:pt x="214" y="146"/>
                    <a:pt x="214" y="146"/>
                    <a:pt x="214" y="146"/>
                  </a:cubicBezTo>
                  <a:cubicBezTo>
                    <a:pt x="215" y="154"/>
                    <a:pt x="215" y="154"/>
                    <a:pt x="215" y="154"/>
                  </a:cubicBezTo>
                  <a:cubicBezTo>
                    <a:pt x="219" y="267"/>
                    <a:pt x="219" y="267"/>
                    <a:pt x="219" y="267"/>
                  </a:cubicBezTo>
                  <a:cubicBezTo>
                    <a:pt x="0" y="282"/>
                    <a:pt x="0" y="282"/>
                    <a:pt x="0" y="282"/>
                  </a:cubicBezTo>
                  <a:cubicBezTo>
                    <a:pt x="1" y="311"/>
                    <a:pt x="1" y="311"/>
                    <a:pt x="1" y="311"/>
                  </a:cubicBezTo>
                  <a:cubicBezTo>
                    <a:pt x="1" y="311"/>
                    <a:pt x="1" y="311"/>
                    <a:pt x="1" y="311"/>
                  </a:cubicBezTo>
                  <a:cubicBezTo>
                    <a:pt x="1" y="311"/>
                    <a:pt x="1" y="311"/>
                    <a:pt x="1" y="311"/>
                  </a:cubicBezTo>
                  <a:cubicBezTo>
                    <a:pt x="2" y="319"/>
                    <a:pt x="8" y="326"/>
                    <a:pt x="16" y="326"/>
                  </a:cubicBezTo>
                  <a:cubicBezTo>
                    <a:pt x="16" y="326"/>
                    <a:pt x="16" y="326"/>
                    <a:pt x="17" y="326"/>
                  </a:cubicBezTo>
                  <a:cubicBezTo>
                    <a:pt x="33" y="325"/>
                    <a:pt x="33" y="325"/>
                    <a:pt x="33" y="325"/>
                  </a:cubicBezTo>
                  <a:cubicBezTo>
                    <a:pt x="33" y="338"/>
                    <a:pt x="33" y="338"/>
                    <a:pt x="33" y="338"/>
                  </a:cubicBezTo>
                  <a:cubicBezTo>
                    <a:pt x="50" y="338"/>
                    <a:pt x="50" y="338"/>
                    <a:pt x="50" y="338"/>
                  </a:cubicBezTo>
                  <a:cubicBezTo>
                    <a:pt x="49" y="324"/>
                    <a:pt x="49" y="324"/>
                    <a:pt x="49" y="324"/>
                  </a:cubicBezTo>
                  <a:cubicBezTo>
                    <a:pt x="109" y="322"/>
                    <a:pt x="109" y="322"/>
                    <a:pt x="109" y="322"/>
                  </a:cubicBezTo>
                  <a:cubicBezTo>
                    <a:pt x="109" y="322"/>
                    <a:pt x="109" y="322"/>
                    <a:pt x="109" y="322"/>
                  </a:cubicBezTo>
                  <a:cubicBezTo>
                    <a:pt x="108" y="318"/>
                    <a:pt x="108" y="313"/>
                    <a:pt x="110" y="309"/>
                  </a:cubicBezTo>
                  <a:cubicBezTo>
                    <a:pt x="112" y="304"/>
                    <a:pt x="116" y="301"/>
                    <a:pt x="120" y="300"/>
                  </a:cubicBezTo>
                  <a:cubicBezTo>
                    <a:pt x="122" y="299"/>
                    <a:pt x="124" y="299"/>
                    <a:pt x="126" y="299"/>
                  </a:cubicBezTo>
                  <a:cubicBezTo>
                    <a:pt x="129" y="299"/>
                    <a:pt x="132" y="300"/>
                    <a:pt x="134" y="301"/>
                  </a:cubicBezTo>
                  <a:cubicBezTo>
                    <a:pt x="163" y="314"/>
                    <a:pt x="163" y="314"/>
                    <a:pt x="163" y="314"/>
                  </a:cubicBezTo>
                  <a:cubicBezTo>
                    <a:pt x="164" y="315"/>
                    <a:pt x="164" y="316"/>
                    <a:pt x="164" y="317"/>
                  </a:cubicBezTo>
                  <a:cubicBezTo>
                    <a:pt x="164" y="317"/>
                    <a:pt x="163" y="318"/>
                    <a:pt x="162" y="318"/>
                  </a:cubicBezTo>
                  <a:cubicBezTo>
                    <a:pt x="162" y="318"/>
                    <a:pt x="162" y="318"/>
                    <a:pt x="161" y="317"/>
                  </a:cubicBezTo>
                  <a:cubicBezTo>
                    <a:pt x="133" y="304"/>
                    <a:pt x="133" y="304"/>
                    <a:pt x="133" y="304"/>
                  </a:cubicBezTo>
                  <a:cubicBezTo>
                    <a:pt x="131" y="303"/>
                    <a:pt x="128" y="303"/>
                    <a:pt x="126" y="303"/>
                  </a:cubicBezTo>
                  <a:cubicBezTo>
                    <a:pt x="125" y="303"/>
                    <a:pt x="123" y="303"/>
                    <a:pt x="122" y="303"/>
                  </a:cubicBezTo>
                  <a:cubicBezTo>
                    <a:pt x="118" y="304"/>
                    <a:pt x="115" y="307"/>
                    <a:pt x="113" y="310"/>
                  </a:cubicBezTo>
                  <a:cubicBezTo>
                    <a:pt x="112" y="314"/>
                    <a:pt x="111" y="317"/>
                    <a:pt x="113" y="321"/>
                  </a:cubicBezTo>
                  <a:cubicBezTo>
                    <a:pt x="113" y="321"/>
                    <a:pt x="113" y="322"/>
                    <a:pt x="113" y="322"/>
                  </a:cubicBezTo>
                  <a:cubicBezTo>
                    <a:pt x="122" y="322"/>
                    <a:pt x="122" y="322"/>
                    <a:pt x="122" y="322"/>
                  </a:cubicBezTo>
                  <a:cubicBezTo>
                    <a:pt x="121" y="319"/>
                    <a:pt x="121" y="317"/>
                    <a:pt x="122" y="314"/>
                  </a:cubicBezTo>
                  <a:cubicBezTo>
                    <a:pt x="123" y="312"/>
                    <a:pt x="126" y="310"/>
                    <a:pt x="128" y="309"/>
                  </a:cubicBezTo>
                  <a:cubicBezTo>
                    <a:pt x="130" y="309"/>
                    <a:pt x="131" y="309"/>
                    <a:pt x="132" y="309"/>
                  </a:cubicBezTo>
                  <a:cubicBezTo>
                    <a:pt x="134" y="309"/>
                    <a:pt x="135" y="309"/>
                    <a:pt x="137" y="310"/>
                  </a:cubicBezTo>
                  <a:cubicBezTo>
                    <a:pt x="160" y="321"/>
                    <a:pt x="160" y="321"/>
                    <a:pt x="160" y="321"/>
                  </a:cubicBezTo>
                  <a:cubicBezTo>
                    <a:pt x="168" y="320"/>
                    <a:pt x="168" y="320"/>
                    <a:pt x="168" y="320"/>
                  </a:cubicBezTo>
                  <a:cubicBezTo>
                    <a:pt x="168" y="322"/>
                    <a:pt x="168" y="322"/>
                    <a:pt x="168" y="322"/>
                  </a:cubicBezTo>
                  <a:cubicBezTo>
                    <a:pt x="182" y="322"/>
                    <a:pt x="182" y="322"/>
                    <a:pt x="182" y="322"/>
                  </a:cubicBezTo>
                  <a:cubicBezTo>
                    <a:pt x="182" y="320"/>
                    <a:pt x="182" y="320"/>
                    <a:pt x="182" y="320"/>
                  </a:cubicBezTo>
                  <a:cubicBezTo>
                    <a:pt x="242" y="318"/>
                    <a:pt x="242" y="318"/>
                    <a:pt x="242" y="318"/>
                  </a:cubicBezTo>
                  <a:cubicBezTo>
                    <a:pt x="242" y="312"/>
                    <a:pt x="242" y="312"/>
                    <a:pt x="242" y="312"/>
                  </a:cubicBezTo>
                  <a:cubicBezTo>
                    <a:pt x="241" y="313"/>
                    <a:pt x="241" y="313"/>
                    <a:pt x="241" y="313"/>
                  </a:cubicBezTo>
                  <a:cubicBezTo>
                    <a:pt x="240" y="294"/>
                    <a:pt x="240" y="294"/>
                    <a:pt x="240" y="294"/>
                  </a:cubicBezTo>
                  <a:cubicBezTo>
                    <a:pt x="242" y="294"/>
                    <a:pt x="242" y="294"/>
                    <a:pt x="242" y="294"/>
                  </a:cubicBezTo>
                  <a:cubicBezTo>
                    <a:pt x="238" y="181"/>
                    <a:pt x="238" y="181"/>
                    <a:pt x="238" y="181"/>
                  </a:cubicBezTo>
                  <a:cubicBezTo>
                    <a:pt x="238" y="176"/>
                    <a:pt x="238" y="176"/>
                    <a:pt x="238" y="176"/>
                  </a:cubicBezTo>
                  <a:cubicBezTo>
                    <a:pt x="238" y="176"/>
                    <a:pt x="238" y="176"/>
                    <a:pt x="238" y="176"/>
                  </a:cubicBezTo>
                  <a:cubicBezTo>
                    <a:pt x="235" y="76"/>
                    <a:pt x="235" y="76"/>
                    <a:pt x="235" y="76"/>
                  </a:cubicBezTo>
                  <a:cubicBezTo>
                    <a:pt x="234" y="76"/>
                    <a:pt x="234" y="76"/>
                    <a:pt x="234" y="76"/>
                  </a:cubicBezTo>
                  <a:cubicBezTo>
                    <a:pt x="232" y="0"/>
                    <a:pt x="232" y="0"/>
                    <a:pt x="232" y="0"/>
                  </a:cubicBezTo>
                </a:path>
              </a:pathLst>
            </a:custGeom>
            <a:solidFill>
              <a:srgbClr val="087287"/>
            </a:solidFill>
            <a:ln w="9525">
              <a:noFill/>
              <a:round/>
              <a:headEnd/>
              <a:tailEnd/>
            </a:ln>
          </p:spPr>
          <p:txBody>
            <a:bodyPr anchor="ctr"/>
            <a:lstStyle/>
            <a:p>
              <a:pPr algn="ctr"/>
              <a:endParaRPr/>
            </a:p>
          </p:txBody>
        </p:sp>
        <p:sp>
          <p:nvSpPr>
            <p:cNvPr id="337" name="îṧliďè">
              <a:extLst>
                <a:ext uri="{FF2B5EF4-FFF2-40B4-BE49-F238E27FC236}">
                  <a16:creationId xmlns:a16="http://schemas.microsoft.com/office/drawing/2014/main" id="{3BAFCD5D-CD8F-4298-AC11-3175D2C9EF91}"/>
                </a:ext>
              </a:extLst>
            </p:cNvPr>
            <p:cNvSpPr/>
            <p:nvPr/>
          </p:nvSpPr>
          <p:spPr bwMode="auto">
            <a:xfrm>
              <a:off x="4442470" y="4594419"/>
              <a:ext cx="103767" cy="42652"/>
            </a:xfrm>
            <a:custGeom>
              <a:avLst/>
              <a:gdLst/>
              <a:ahLst/>
              <a:cxnLst>
                <a:cxn ang="0">
                  <a:pos x="24" y="10"/>
                </a:cxn>
                <a:cxn ang="0">
                  <a:pos x="20" y="10"/>
                </a:cxn>
                <a:cxn ang="0">
                  <a:pos x="14" y="15"/>
                </a:cxn>
                <a:cxn ang="0">
                  <a:pos x="14" y="23"/>
                </a:cxn>
                <a:cxn ang="0">
                  <a:pos x="18" y="23"/>
                </a:cxn>
                <a:cxn ang="0">
                  <a:pos x="17" y="22"/>
                </a:cxn>
                <a:cxn ang="0">
                  <a:pos x="18" y="17"/>
                </a:cxn>
                <a:cxn ang="0">
                  <a:pos x="22" y="13"/>
                </a:cxn>
                <a:cxn ang="0">
                  <a:pos x="24" y="13"/>
                </a:cxn>
                <a:cxn ang="0">
                  <a:pos x="27" y="14"/>
                </a:cxn>
                <a:cxn ang="0">
                  <a:pos x="44" y="22"/>
                </a:cxn>
                <a:cxn ang="0">
                  <a:pos x="52" y="22"/>
                </a:cxn>
                <a:cxn ang="0">
                  <a:pos x="29" y="11"/>
                </a:cxn>
                <a:cxn ang="0">
                  <a:pos x="24" y="10"/>
                </a:cxn>
                <a:cxn ang="0">
                  <a:pos x="18" y="0"/>
                </a:cxn>
                <a:cxn ang="0">
                  <a:pos x="12" y="1"/>
                </a:cxn>
                <a:cxn ang="0">
                  <a:pos x="2" y="10"/>
                </a:cxn>
                <a:cxn ang="0">
                  <a:pos x="1" y="23"/>
                </a:cxn>
                <a:cxn ang="0">
                  <a:pos x="1" y="23"/>
                </a:cxn>
                <a:cxn ang="0">
                  <a:pos x="5" y="23"/>
                </a:cxn>
                <a:cxn ang="0">
                  <a:pos x="5" y="22"/>
                </a:cxn>
                <a:cxn ang="0">
                  <a:pos x="5" y="11"/>
                </a:cxn>
                <a:cxn ang="0">
                  <a:pos x="14" y="4"/>
                </a:cxn>
                <a:cxn ang="0">
                  <a:pos x="18" y="4"/>
                </a:cxn>
                <a:cxn ang="0">
                  <a:pos x="25" y="5"/>
                </a:cxn>
                <a:cxn ang="0">
                  <a:pos x="53" y="18"/>
                </a:cxn>
                <a:cxn ang="0">
                  <a:pos x="54" y="19"/>
                </a:cxn>
                <a:cxn ang="0">
                  <a:pos x="56" y="18"/>
                </a:cxn>
                <a:cxn ang="0">
                  <a:pos x="55" y="15"/>
                </a:cxn>
                <a:cxn ang="0">
                  <a:pos x="26" y="2"/>
                </a:cxn>
                <a:cxn ang="0">
                  <a:pos x="18" y="0"/>
                </a:cxn>
              </a:cxnLst>
              <a:rect l="0" t="0" r="r" b="b"/>
              <a:pathLst>
                <a:path w="56" h="23">
                  <a:moveTo>
                    <a:pt x="24" y="10"/>
                  </a:moveTo>
                  <a:cubicBezTo>
                    <a:pt x="23" y="10"/>
                    <a:pt x="22" y="10"/>
                    <a:pt x="20" y="10"/>
                  </a:cubicBezTo>
                  <a:cubicBezTo>
                    <a:pt x="18" y="11"/>
                    <a:pt x="15" y="13"/>
                    <a:pt x="14" y="15"/>
                  </a:cubicBezTo>
                  <a:cubicBezTo>
                    <a:pt x="13" y="18"/>
                    <a:pt x="13" y="20"/>
                    <a:pt x="14" y="23"/>
                  </a:cubicBezTo>
                  <a:cubicBezTo>
                    <a:pt x="18" y="23"/>
                    <a:pt x="18" y="23"/>
                    <a:pt x="18" y="23"/>
                  </a:cubicBezTo>
                  <a:cubicBezTo>
                    <a:pt x="17" y="23"/>
                    <a:pt x="17" y="22"/>
                    <a:pt x="17" y="22"/>
                  </a:cubicBezTo>
                  <a:cubicBezTo>
                    <a:pt x="17" y="21"/>
                    <a:pt x="17" y="19"/>
                    <a:pt x="18" y="17"/>
                  </a:cubicBezTo>
                  <a:cubicBezTo>
                    <a:pt x="18" y="15"/>
                    <a:pt x="20" y="14"/>
                    <a:pt x="22" y="13"/>
                  </a:cubicBezTo>
                  <a:cubicBezTo>
                    <a:pt x="22" y="13"/>
                    <a:pt x="23" y="13"/>
                    <a:pt x="24" y="13"/>
                  </a:cubicBezTo>
                  <a:cubicBezTo>
                    <a:pt x="25" y="13"/>
                    <a:pt x="26" y="13"/>
                    <a:pt x="27" y="14"/>
                  </a:cubicBezTo>
                  <a:cubicBezTo>
                    <a:pt x="44" y="22"/>
                    <a:pt x="44" y="22"/>
                    <a:pt x="44" y="22"/>
                  </a:cubicBezTo>
                  <a:cubicBezTo>
                    <a:pt x="52" y="22"/>
                    <a:pt x="52" y="22"/>
                    <a:pt x="52" y="22"/>
                  </a:cubicBezTo>
                  <a:cubicBezTo>
                    <a:pt x="29" y="11"/>
                    <a:pt x="29" y="11"/>
                    <a:pt x="29" y="11"/>
                  </a:cubicBezTo>
                  <a:cubicBezTo>
                    <a:pt x="27" y="10"/>
                    <a:pt x="26" y="10"/>
                    <a:pt x="24" y="10"/>
                  </a:cubicBezTo>
                  <a:moveTo>
                    <a:pt x="18" y="0"/>
                  </a:moveTo>
                  <a:cubicBezTo>
                    <a:pt x="16" y="0"/>
                    <a:pt x="14" y="0"/>
                    <a:pt x="12" y="1"/>
                  </a:cubicBezTo>
                  <a:cubicBezTo>
                    <a:pt x="8" y="2"/>
                    <a:pt x="4" y="5"/>
                    <a:pt x="2" y="10"/>
                  </a:cubicBezTo>
                  <a:cubicBezTo>
                    <a:pt x="0" y="14"/>
                    <a:pt x="0" y="19"/>
                    <a:pt x="1" y="23"/>
                  </a:cubicBezTo>
                  <a:cubicBezTo>
                    <a:pt x="1" y="23"/>
                    <a:pt x="1" y="23"/>
                    <a:pt x="1" y="23"/>
                  </a:cubicBezTo>
                  <a:cubicBezTo>
                    <a:pt x="5" y="23"/>
                    <a:pt x="5" y="23"/>
                    <a:pt x="5" y="23"/>
                  </a:cubicBezTo>
                  <a:cubicBezTo>
                    <a:pt x="5" y="23"/>
                    <a:pt x="5" y="22"/>
                    <a:pt x="5" y="22"/>
                  </a:cubicBezTo>
                  <a:cubicBezTo>
                    <a:pt x="3" y="18"/>
                    <a:pt x="4" y="15"/>
                    <a:pt x="5" y="11"/>
                  </a:cubicBezTo>
                  <a:cubicBezTo>
                    <a:pt x="7" y="8"/>
                    <a:pt x="10" y="5"/>
                    <a:pt x="14" y="4"/>
                  </a:cubicBezTo>
                  <a:cubicBezTo>
                    <a:pt x="15" y="4"/>
                    <a:pt x="17" y="4"/>
                    <a:pt x="18" y="4"/>
                  </a:cubicBezTo>
                  <a:cubicBezTo>
                    <a:pt x="20" y="4"/>
                    <a:pt x="23" y="4"/>
                    <a:pt x="25" y="5"/>
                  </a:cubicBezTo>
                  <a:cubicBezTo>
                    <a:pt x="53" y="18"/>
                    <a:pt x="53" y="18"/>
                    <a:pt x="53" y="18"/>
                  </a:cubicBezTo>
                  <a:cubicBezTo>
                    <a:pt x="54" y="19"/>
                    <a:pt x="54" y="19"/>
                    <a:pt x="54" y="19"/>
                  </a:cubicBezTo>
                  <a:cubicBezTo>
                    <a:pt x="55" y="19"/>
                    <a:pt x="56" y="18"/>
                    <a:pt x="56" y="18"/>
                  </a:cubicBezTo>
                  <a:cubicBezTo>
                    <a:pt x="56" y="17"/>
                    <a:pt x="56" y="16"/>
                    <a:pt x="55" y="15"/>
                  </a:cubicBezTo>
                  <a:cubicBezTo>
                    <a:pt x="26" y="2"/>
                    <a:pt x="26" y="2"/>
                    <a:pt x="26" y="2"/>
                  </a:cubicBezTo>
                  <a:cubicBezTo>
                    <a:pt x="24" y="1"/>
                    <a:pt x="21" y="0"/>
                    <a:pt x="18" y="0"/>
                  </a:cubicBezTo>
                </a:path>
              </a:pathLst>
            </a:custGeom>
            <a:solidFill>
              <a:srgbClr val="8BCFD3"/>
            </a:solidFill>
            <a:ln w="9525">
              <a:noFill/>
              <a:round/>
              <a:headEnd/>
              <a:tailEnd/>
            </a:ln>
          </p:spPr>
          <p:txBody>
            <a:bodyPr anchor="ctr"/>
            <a:lstStyle/>
            <a:p>
              <a:pPr algn="ctr"/>
              <a:endParaRPr/>
            </a:p>
          </p:txBody>
        </p:sp>
        <p:sp>
          <p:nvSpPr>
            <p:cNvPr id="338" name="íṩ1îḓê">
              <a:extLst>
                <a:ext uri="{FF2B5EF4-FFF2-40B4-BE49-F238E27FC236}">
                  <a16:creationId xmlns:a16="http://schemas.microsoft.com/office/drawing/2014/main" id="{F3AA2840-BE57-437C-9B1D-80F51673E095}"/>
                </a:ext>
              </a:extLst>
            </p:cNvPr>
            <p:cNvSpPr/>
            <p:nvPr/>
          </p:nvSpPr>
          <p:spPr bwMode="auto">
            <a:xfrm>
              <a:off x="4182868" y="3988250"/>
              <a:ext cx="465289" cy="576627"/>
            </a:xfrm>
            <a:custGeom>
              <a:avLst/>
              <a:gdLst/>
              <a:ahLst/>
              <a:cxnLst>
                <a:cxn ang="0">
                  <a:pos x="0" y="23"/>
                </a:cxn>
                <a:cxn ang="0">
                  <a:pos x="10" y="311"/>
                </a:cxn>
                <a:cxn ang="0">
                  <a:pos x="251" y="295"/>
                </a:cxn>
                <a:cxn ang="0">
                  <a:pos x="241" y="0"/>
                </a:cxn>
                <a:cxn ang="0">
                  <a:pos x="15" y="8"/>
                </a:cxn>
                <a:cxn ang="0">
                  <a:pos x="0" y="23"/>
                </a:cxn>
              </a:cxnLst>
              <a:rect l="0" t="0" r="r" b="b"/>
              <a:pathLst>
                <a:path w="251" h="311">
                  <a:moveTo>
                    <a:pt x="0" y="23"/>
                  </a:moveTo>
                  <a:cubicBezTo>
                    <a:pt x="10" y="311"/>
                    <a:pt x="10" y="311"/>
                    <a:pt x="10" y="311"/>
                  </a:cubicBezTo>
                  <a:cubicBezTo>
                    <a:pt x="251" y="295"/>
                    <a:pt x="251" y="295"/>
                    <a:pt x="251" y="295"/>
                  </a:cubicBezTo>
                  <a:cubicBezTo>
                    <a:pt x="241" y="0"/>
                    <a:pt x="241" y="0"/>
                    <a:pt x="241" y="0"/>
                  </a:cubicBezTo>
                  <a:cubicBezTo>
                    <a:pt x="15" y="8"/>
                    <a:pt x="15" y="8"/>
                    <a:pt x="15" y="8"/>
                  </a:cubicBezTo>
                  <a:cubicBezTo>
                    <a:pt x="7" y="9"/>
                    <a:pt x="0" y="15"/>
                    <a:pt x="0" y="23"/>
                  </a:cubicBezTo>
                </a:path>
              </a:pathLst>
            </a:custGeom>
            <a:solidFill>
              <a:srgbClr val="454949"/>
            </a:solidFill>
            <a:ln w="9525">
              <a:noFill/>
              <a:round/>
              <a:headEnd/>
              <a:tailEnd/>
            </a:ln>
          </p:spPr>
          <p:txBody>
            <a:bodyPr anchor="ctr"/>
            <a:lstStyle/>
            <a:p>
              <a:pPr algn="ctr"/>
              <a:endParaRPr/>
            </a:p>
          </p:txBody>
        </p:sp>
        <p:sp>
          <p:nvSpPr>
            <p:cNvPr id="339" name="iṥļidê">
              <a:extLst>
                <a:ext uri="{FF2B5EF4-FFF2-40B4-BE49-F238E27FC236}">
                  <a16:creationId xmlns:a16="http://schemas.microsoft.com/office/drawing/2014/main" id="{C552B638-A971-45A4-8448-A6DC725D9A81}"/>
                </a:ext>
              </a:extLst>
            </p:cNvPr>
            <p:cNvSpPr/>
            <p:nvPr/>
          </p:nvSpPr>
          <p:spPr bwMode="auto">
            <a:xfrm>
              <a:off x="4182868" y="4004867"/>
              <a:ext cx="42652" cy="560009"/>
            </a:xfrm>
            <a:custGeom>
              <a:avLst/>
              <a:gdLst/>
              <a:ahLst/>
              <a:cxnLst>
                <a:cxn ang="0">
                  <a:pos x="1" y="14"/>
                </a:cxn>
                <a:cxn ang="0">
                  <a:pos x="0" y="14"/>
                </a:cxn>
                <a:cxn ang="0">
                  <a:pos x="10" y="302"/>
                </a:cxn>
                <a:cxn ang="0">
                  <a:pos x="23" y="301"/>
                </a:cxn>
                <a:cxn ang="0">
                  <a:pos x="13" y="0"/>
                </a:cxn>
                <a:cxn ang="0">
                  <a:pos x="1" y="14"/>
                </a:cxn>
              </a:cxnLst>
              <a:rect l="0" t="0" r="r" b="b"/>
              <a:pathLst>
                <a:path w="23" h="302">
                  <a:moveTo>
                    <a:pt x="1" y="14"/>
                  </a:moveTo>
                  <a:cubicBezTo>
                    <a:pt x="0" y="14"/>
                    <a:pt x="0" y="14"/>
                    <a:pt x="0" y="14"/>
                  </a:cubicBezTo>
                  <a:cubicBezTo>
                    <a:pt x="10" y="302"/>
                    <a:pt x="10" y="302"/>
                    <a:pt x="10" y="302"/>
                  </a:cubicBezTo>
                  <a:cubicBezTo>
                    <a:pt x="23" y="301"/>
                    <a:pt x="23" y="301"/>
                    <a:pt x="23" y="301"/>
                  </a:cubicBezTo>
                  <a:cubicBezTo>
                    <a:pt x="13" y="0"/>
                    <a:pt x="13" y="0"/>
                    <a:pt x="13" y="0"/>
                  </a:cubicBezTo>
                  <a:cubicBezTo>
                    <a:pt x="6" y="1"/>
                    <a:pt x="0" y="7"/>
                    <a:pt x="1" y="14"/>
                  </a:cubicBezTo>
                </a:path>
              </a:pathLst>
            </a:custGeom>
            <a:solidFill>
              <a:srgbClr val="535757"/>
            </a:solidFill>
            <a:ln w="9525">
              <a:noFill/>
              <a:round/>
              <a:headEnd/>
              <a:tailEnd/>
            </a:ln>
          </p:spPr>
          <p:txBody>
            <a:bodyPr anchor="ctr"/>
            <a:lstStyle/>
            <a:p>
              <a:pPr algn="ctr"/>
              <a:endParaRPr/>
            </a:p>
          </p:txBody>
        </p:sp>
        <p:sp>
          <p:nvSpPr>
            <p:cNvPr id="340" name="îṥļiḑé">
              <a:extLst>
                <a:ext uri="{FF2B5EF4-FFF2-40B4-BE49-F238E27FC236}">
                  <a16:creationId xmlns:a16="http://schemas.microsoft.com/office/drawing/2014/main" id="{C9AE6EC0-5B48-4535-A60B-C6DFE6BE7E3F}"/>
                </a:ext>
              </a:extLst>
            </p:cNvPr>
            <p:cNvSpPr/>
            <p:nvPr/>
          </p:nvSpPr>
          <p:spPr bwMode="auto">
            <a:xfrm>
              <a:off x="4207055" y="4529611"/>
              <a:ext cx="437409" cy="59269"/>
            </a:xfrm>
            <a:custGeom>
              <a:avLst/>
              <a:gdLst/>
              <a:ahLst/>
              <a:cxnLst>
                <a:cxn ang="0">
                  <a:pos x="1" y="20"/>
                </a:cxn>
                <a:cxn ang="0">
                  <a:pos x="13" y="31"/>
                </a:cxn>
                <a:cxn ang="0">
                  <a:pos x="236" y="24"/>
                </a:cxn>
                <a:cxn ang="0">
                  <a:pos x="236" y="0"/>
                </a:cxn>
                <a:cxn ang="0">
                  <a:pos x="12" y="8"/>
                </a:cxn>
                <a:cxn ang="0">
                  <a:pos x="1" y="20"/>
                </a:cxn>
              </a:cxnLst>
              <a:rect l="0" t="0" r="r" b="b"/>
              <a:pathLst>
                <a:path w="236" h="32">
                  <a:moveTo>
                    <a:pt x="1" y="20"/>
                  </a:moveTo>
                  <a:cubicBezTo>
                    <a:pt x="1" y="26"/>
                    <a:pt x="6" y="32"/>
                    <a:pt x="13" y="31"/>
                  </a:cubicBezTo>
                  <a:cubicBezTo>
                    <a:pt x="236" y="24"/>
                    <a:pt x="236" y="24"/>
                    <a:pt x="236" y="24"/>
                  </a:cubicBezTo>
                  <a:cubicBezTo>
                    <a:pt x="236" y="0"/>
                    <a:pt x="236" y="0"/>
                    <a:pt x="236" y="0"/>
                  </a:cubicBezTo>
                  <a:cubicBezTo>
                    <a:pt x="12" y="8"/>
                    <a:pt x="12" y="8"/>
                    <a:pt x="12" y="8"/>
                  </a:cubicBezTo>
                  <a:cubicBezTo>
                    <a:pt x="5" y="8"/>
                    <a:pt x="0" y="13"/>
                    <a:pt x="1" y="20"/>
                  </a:cubicBezTo>
                  <a:close/>
                </a:path>
              </a:pathLst>
            </a:custGeom>
            <a:solidFill>
              <a:srgbClr val="E1CC8C"/>
            </a:solidFill>
            <a:ln w="9525">
              <a:noFill/>
              <a:round/>
              <a:headEnd/>
              <a:tailEnd/>
            </a:ln>
          </p:spPr>
          <p:txBody>
            <a:bodyPr anchor="ctr"/>
            <a:lstStyle/>
            <a:p>
              <a:pPr algn="ctr"/>
              <a:endParaRPr/>
            </a:p>
          </p:txBody>
        </p:sp>
        <p:sp>
          <p:nvSpPr>
            <p:cNvPr id="341" name="ïṡļïḍé">
              <a:extLst>
                <a:ext uri="{FF2B5EF4-FFF2-40B4-BE49-F238E27FC236}">
                  <a16:creationId xmlns:a16="http://schemas.microsoft.com/office/drawing/2014/main" id="{B8D0657E-591E-422C-8BE9-91BEAD102070}"/>
                </a:ext>
              </a:extLst>
            </p:cNvPr>
            <p:cNvSpPr/>
            <p:nvPr/>
          </p:nvSpPr>
          <p:spPr bwMode="auto">
            <a:xfrm>
              <a:off x="4201516" y="4524071"/>
              <a:ext cx="446641" cy="68501"/>
            </a:xfrm>
            <a:custGeom>
              <a:avLst/>
              <a:gdLst/>
              <a:ahLst/>
              <a:cxnLst>
                <a:cxn ang="0">
                  <a:pos x="0" y="23"/>
                </a:cxn>
                <a:cxn ang="0">
                  <a:pos x="15" y="37"/>
                </a:cxn>
                <a:cxn ang="0">
                  <a:pos x="241" y="29"/>
                </a:cxn>
                <a:cxn ang="0">
                  <a:pos x="241" y="24"/>
                </a:cxn>
                <a:cxn ang="0">
                  <a:pos x="15" y="32"/>
                </a:cxn>
                <a:cxn ang="0">
                  <a:pos x="6" y="23"/>
                </a:cxn>
                <a:cxn ang="0">
                  <a:pos x="15" y="13"/>
                </a:cxn>
                <a:cxn ang="0">
                  <a:pos x="240" y="6"/>
                </a:cxn>
                <a:cxn ang="0">
                  <a:pos x="240" y="0"/>
                </a:cxn>
                <a:cxn ang="0">
                  <a:pos x="14" y="8"/>
                </a:cxn>
                <a:cxn ang="0">
                  <a:pos x="0" y="23"/>
                </a:cxn>
              </a:cxnLst>
              <a:rect l="0" t="0" r="r" b="b"/>
              <a:pathLst>
                <a:path w="241" h="37">
                  <a:moveTo>
                    <a:pt x="0" y="23"/>
                  </a:moveTo>
                  <a:cubicBezTo>
                    <a:pt x="1" y="31"/>
                    <a:pt x="7" y="37"/>
                    <a:pt x="15" y="37"/>
                  </a:cubicBezTo>
                  <a:cubicBezTo>
                    <a:pt x="241" y="29"/>
                    <a:pt x="241" y="29"/>
                    <a:pt x="241" y="29"/>
                  </a:cubicBezTo>
                  <a:cubicBezTo>
                    <a:pt x="241" y="24"/>
                    <a:pt x="241" y="24"/>
                    <a:pt x="241" y="24"/>
                  </a:cubicBezTo>
                  <a:cubicBezTo>
                    <a:pt x="15" y="32"/>
                    <a:pt x="15" y="32"/>
                    <a:pt x="15" y="32"/>
                  </a:cubicBezTo>
                  <a:cubicBezTo>
                    <a:pt x="10" y="32"/>
                    <a:pt x="6" y="28"/>
                    <a:pt x="6" y="23"/>
                  </a:cubicBezTo>
                  <a:cubicBezTo>
                    <a:pt x="6" y="18"/>
                    <a:pt x="9" y="13"/>
                    <a:pt x="15" y="13"/>
                  </a:cubicBezTo>
                  <a:cubicBezTo>
                    <a:pt x="240" y="6"/>
                    <a:pt x="240" y="6"/>
                    <a:pt x="240" y="6"/>
                  </a:cubicBezTo>
                  <a:cubicBezTo>
                    <a:pt x="240" y="0"/>
                    <a:pt x="240" y="0"/>
                    <a:pt x="240" y="0"/>
                  </a:cubicBezTo>
                  <a:cubicBezTo>
                    <a:pt x="14" y="8"/>
                    <a:pt x="14" y="8"/>
                    <a:pt x="14" y="8"/>
                  </a:cubicBezTo>
                  <a:cubicBezTo>
                    <a:pt x="6" y="8"/>
                    <a:pt x="0" y="15"/>
                    <a:pt x="0" y="23"/>
                  </a:cubicBezTo>
                  <a:close/>
                </a:path>
              </a:pathLst>
            </a:custGeom>
            <a:solidFill>
              <a:srgbClr val="393939"/>
            </a:solidFill>
            <a:ln w="9525">
              <a:noFill/>
              <a:round/>
              <a:headEnd/>
              <a:tailEnd/>
            </a:ln>
          </p:spPr>
          <p:txBody>
            <a:bodyPr anchor="ctr"/>
            <a:lstStyle/>
            <a:p>
              <a:pPr algn="ctr"/>
              <a:endParaRPr/>
            </a:p>
          </p:txBody>
        </p:sp>
        <p:sp>
          <p:nvSpPr>
            <p:cNvPr id="342" name="i$ḷïḑe">
              <a:extLst>
                <a:ext uri="{FF2B5EF4-FFF2-40B4-BE49-F238E27FC236}">
                  <a16:creationId xmlns:a16="http://schemas.microsoft.com/office/drawing/2014/main" id="{71D7DD33-F293-4EAB-96BC-9E0B875046A4}"/>
                </a:ext>
              </a:extLst>
            </p:cNvPr>
            <p:cNvSpPr/>
            <p:nvPr/>
          </p:nvSpPr>
          <p:spPr bwMode="auto">
            <a:xfrm>
              <a:off x="4638925" y="4310814"/>
              <a:ext cx="1846" cy="14771"/>
            </a:xfrm>
            <a:custGeom>
              <a:avLst/>
              <a:gdLst/>
              <a:ahLst/>
              <a:cxnLst>
                <a:cxn ang="0">
                  <a:pos x="0" y="0"/>
                </a:cxn>
                <a:cxn ang="0">
                  <a:pos x="10" y="80"/>
                </a:cxn>
                <a:cxn ang="0">
                  <a:pos x="10" y="80"/>
                </a:cxn>
                <a:cxn ang="0">
                  <a:pos x="0" y="0"/>
                </a:cxn>
              </a:cxnLst>
              <a:rect l="0" t="0" r="r" b="b"/>
              <a:pathLst>
                <a:path w="10" h="80">
                  <a:moveTo>
                    <a:pt x="0" y="0"/>
                  </a:moveTo>
                  <a:lnTo>
                    <a:pt x="10" y="80"/>
                  </a:lnTo>
                  <a:lnTo>
                    <a:pt x="10" y="80"/>
                  </a:lnTo>
                  <a:lnTo>
                    <a:pt x="0" y="0"/>
                  </a:lnTo>
                  <a:close/>
                </a:path>
              </a:pathLst>
            </a:custGeom>
            <a:solidFill>
              <a:srgbClr val="10515D"/>
            </a:solidFill>
            <a:ln w="9525">
              <a:noFill/>
              <a:round/>
              <a:headEnd/>
              <a:tailEnd/>
            </a:ln>
          </p:spPr>
          <p:txBody>
            <a:bodyPr anchor="ctr"/>
            <a:lstStyle/>
            <a:p>
              <a:pPr algn="ctr"/>
              <a:endParaRPr/>
            </a:p>
          </p:txBody>
        </p:sp>
        <p:sp>
          <p:nvSpPr>
            <p:cNvPr id="343" name="iśḷiḍê">
              <a:extLst>
                <a:ext uri="{FF2B5EF4-FFF2-40B4-BE49-F238E27FC236}">
                  <a16:creationId xmlns:a16="http://schemas.microsoft.com/office/drawing/2014/main" id="{A8033E85-94C6-4F6C-9DE8-E205E4C03D06}"/>
                </a:ext>
              </a:extLst>
            </p:cNvPr>
            <p:cNvSpPr/>
            <p:nvPr/>
          </p:nvSpPr>
          <p:spPr bwMode="auto">
            <a:xfrm>
              <a:off x="4638925" y="4310814"/>
              <a:ext cx="1846" cy="14771"/>
            </a:xfrm>
            <a:custGeom>
              <a:avLst/>
              <a:gdLst/>
              <a:ahLst/>
              <a:cxnLst>
                <a:cxn ang="0">
                  <a:pos x="0" y="0"/>
                </a:cxn>
                <a:cxn ang="0">
                  <a:pos x="10" y="80"/>
                </a:cxn>
                <a:cxn ang="0">
                  <a:pos x="10" y="80"/>
                </a:cxn>
                <a:cxn ang="0">
                  <a:pos x="0" y="0"/>
                </a:cxn>
              </a:cxnLst>
              <a:rect l="0" t="0" r="r" b="b"/>
              <a:pathLst>
                <a:path w="10" h="80">
                  <a:moveTo>
                    <a:pt x="0" y="0"/>
                  </a:moveTo>
                  <a:lnTo>
                    <a:pt x="10" y="80"/>
                  </a:lnTo>
                  <a:lnTo>
                    <a:pt x="10" y="80"/>
                  </a:lnTo>
                  <a:lnTo>
                    <a:pt x="0" y="0"/>
                  </a:lnTo>
                </a:path>
              </a:pathLst>
            </a:custGeom>
            <a:noFill/>
            <a:ln w="9525">
              <a:noFill/>
              <a:round/>
              <a:headEnd/>
              <a:tailEnd/>
            </a:ln>
          </p:spPr>
          <p:txBody>
            <a:bodyPr anchor="ctr"/>
            <a:lstStyle/>
            <a:p>
              <a:pPr algn="ctr"/>
              <a:endParaRPr/>
            </a:p>
          </p:txBody>
        </p:sp>
        <p:sp>
          <p:nvSpPr>
            <p:cNvPr id="344" name="îṡḻiḓe">
              <a:extLst>
                <a:ext uri="{FF2B5EF4-FFF2-40B4-BE49-F238E27FC236}">
                  <a16:creationId xmlns:a16="http://schemas.microsoft.com/office/drawing/2014/main" id="{BBD8ED5D-B6DD-4BF8-AAFA-7682048FE19A}"/>
                </a:ext>
              </a:extLst>
            </p:cNvPr>
            <p:cNvSpPr/>
            <p:nvPr/>
          </p:nvSpPr>
          <p:spPr bwMode="auto">
            <a:xfrm>
              <a:off x="4218134" y="4307121"/>
              <a:ext cx="422638" cy="33420"/>
            </a:xfrm>
            <a:custGeom>
              <a:avLst/>
              <a:gdLst/>
              <a:ahLst/>
              <a:cxnLst>
                <a:cxn ang="0">
                  <a:pos x="2279" y="0"/>
                </a:cxn>
                <a:cxn ang="0">
                  <a:pos x="0" y="70"/>
                </a:cxn>
                <a:cxn ang="0">
                  <a:pos x="0" y="181"/>
                </a:cxn>
                <a:cxn ang="0">
                  <a:pos x="2289" y="100"/>
                </a:cxn>
                <a:cxn ang="0">
                  <a:pos x="2279" y="20"/>
                </a:cxn>
                <a:cxn ang="0">
                  <a:pos x="2279" y="0"/>
                </a:cxn>
              </a:cxnLst>
              <a:rect l="0" t="0" r="r" b="b"/>
              <a:pathLst>
                <a:path w="2289" h="181">
                  <a:moveTo>
                    <a:pt x="2279" y="0"/>
                  </a:moveTo>
                  <a:lnTo>
                    <a:pt x="0" y="70"/>
                  </a:lnTo>
                  <a:lnTo>
                    <a:pt x="0" y="181"/>
                  </a:lnTo>
                  <a:lnTo>
                    <a:pt x="2289" y="100"/>
                  </a:lnTo>
                  <a:lnTo>
                    <a:pt x="2279" y="20"/>
                  </a:lnTo>
                  <a:lnTo>
                    <a:pt x="2279" y="0"/>
                  </a:lnTo>
                  <a:close/>
                </a:path>
              </a:pathLst>
            </a:custGeom>
            <a:solidFill>
              <a:srgbClr val="353838"/>
            </a:solidFill>
            <a:ln w="9525">
              <a:noFill/>
              <a:round/>
              <a:headEnd/>
              <a:tailEnd/>
            </a:ln>
          </p:spPr>
          <p:txBody>
            <a:bodyPr anchor="ctr"/>
            <a:lstStyle/>
            <a:p>
              <a:pPr algn="ctr"/>
              <a:endParaRPr/>
            </a:p>
          </p:txBody>
        </p:sp>
        <p:sp>
          <p:nvSpPr>
            <p:cNvPr id="345" name="îş1íḋe">
              <a:extLst>
                <a:ext uri="{FF2B5EF4-FFF2-40B4-BE49-F238E27FC236}">
                  <a16:creationId xmlns:a16="http://schemas.microsoft.com/office/drawing/2014/main" id="{48B70CE2-130E-4B2E-9063-E8CC9DF572AF}"/>
                </a:ext>
              </a:extLst>
            </p:cNvPr>
            <p:cNvSpPr/>
            <p:nvPr/>
          </p:nvSpPr>
          <p:spPr bwMode="auto">
            <a:xfrm>
              <a:off x="4218134" y="4307121"/>
              <a:ext cx="422638" cy="33420"/>
            </a:xfrm>
            <a:custGeom>
              <a:avLst/>
              <a:gdLst/>
              <a:ahLst/>
              <a:cxnLst>
                <a:cxn ang="0">
                  <a:pos x="2279" y="0"/>
                </a:cxn>
                <a:cxn ang="0">
                  <a:pos x="0" y="70"/>
                </a:cxn>
                <a:cxn ang="0">
                  <a:pos x="0" y="181"/>
                </a:cxn>
                <a:cxn ang="0">
                  <a:pos x="2289" y="100"/>
                </a:cxn>
                <a:cxn ang="0">
                  <a:pos x="2279" y="20"/>
                </a:cxn>
                <a:cxn ang="0">
                  <a:pos x="2279" y="0"/>
                </a:cxn>
              </a:cxnLst>
              <a:rect l="0" t="0" r="r" b="b"/>
              <a:pathLst>
                <a:path w="2289" h="181">
                  <a:moveTo>
                    <a:pt x="2279" y="0"/>
                  </a:moveTo>
                  <a:lnTo>
                    <a:pt x="0" y="70"/>
                  </a:lnTo>
                  <a:lnTo>
                    <a:pt x="0" y="181"/>
                  </a:lnTo>
                  <a:lnTo>
                    <a:pt x="2289" y="100"/>
                  </a:lnTo>
                  <a:lnTo>
                    <a:pt x="2279" y="20"/>
                  </a:lnTo>
                  <a:lnTo>
                    <a:pt x="2279" y="0"/>
                  </a:lnTo>
                </a:path>
              </a:pathLst>
            </a:custGeom>
            <a:noFill/>
            <a:ln w="9525">
              <a:noFill/>
              <a:round/>
              <a:headEnd/>
              <a:tailEnd/>
            </a:ln>
          </p:spPr>
          <p:txBody>
            <a:bodyPr anchor="ctr"/>
            <a:lstStyle/>
            <a:p>
              <a:pPr algn="ctr"/>
              <a:endParaRPr/>
            </a:p>
          </p:txBody>
        </p:sp>
        <p:sp>
          <p:nvSpPr>
            <p:cNvPr id="346" name="íṩlîḍé">
              <a:extLst>
                <a:ext uri="{FF2B5EF4-FFF2-40B4-BE49-F238E27FC236}">
                  <a16:creationId xmlns:a16="http://schemas.microsoft.com/office/drawing/2014/main" id="{C7CBB1D2-3EE8-4C0C-A7ED-D30FB8D0A261}"/>
                </a:ext>
              </a:extLst>
            </p:cNvPr>
            <p:cNvSpPr/>
            <p:nvPr/>
          </p:nvSpPr>
          <p:spPr bwMode="auto">
            <a:xfrm>
              <a:off x="4193946" y="4320046"/>
              <a:ext cx="24188" cy="20495"/>
            </a:xfrm>
            <a:custGeom>
              <a:avLst/>
              <a:gdLst/>
              <a:ahLst/>
              <a:cxnLst>
                <a:cxn ang="0">
                  <a:pos x="131" y="0"/>
                </a:cxn>
                <a:cxn ang="0">
                  <a:pos x="0" y="10"/>
                </a:cxn>
                <a:cxn ang="0">
                  <a:pos x="0" y="111"/>
                </a:cxn>
                <a:cxn ang="0">
                  <a:pos x="131" y="111"/>
                </a:cxn>
                <a:cxn ang="0">
                  <a:pos x="131" y="0"/>
                </a:cxn>
              </a:cxnLst>
              <a:rect l="0" t="0" r="r" b="b"/>
              <a:pathLst>
                <a:path w="131" h="111">
                  <a:moveTo>
                    <a:pt x="131" y="0"/>
                  </a:moveTo>
                  <a:lnTo>
                    <a:pt x="0" y="10"/>
                  </a:lnTo>
                  <a:lnTo>
                    <a:pt x="0" y="111"/>
                  </a:lnTo>
                  <a:lnTo>
                    <a:pt x="131" y="111"/>
                  </a:lnTo>
                  <a:lnTo>
                    <a:pt x="131" y="0"/>
                  </a:lnTo>
                  <a:close/>
                </a:path>
              </a:pathLst>
            </a:custGeom>
            <a:solidFill>
              <a:srgbClr val="3D4141"/>
            </a:solidFill>
            <a:ln w="9525">
              <a:noFill/>
              <a:round/>
              <a:headEnd/>
              <a:tailEnd/>
            </a:ln>
          </p:spPr>
          <p:txBody>
            <a:bodyPr anchor="ctr"/>
            <a:lstStyle/>
            <a:p>
              <a:pPr algn="ctr"/>
              <a:endParaRPr/>
            </a:p>
          </p:txBody>
        </p:sp>
        <p:sp>
          <p:nvSpPr>
            <p:cNvPr id="347" name="îṣ1íḑé">
              <a:extLst>
                <a:ext uri="{FF2B5EF4-FFF2-40B4-BE49-F238E27FC236}">
                  <a16:creationId xmlns:a16="http://schemas.microsoft.com/office/drawing/2014/main" id="{93D1ED5F-4A67-4E02-B50E-5822C763C694}"/>
                </a:ext>
              </a:extLst>
            </p:cNvPr>
            <p:cNvSpPr/>
            <p:nvPr/>
          </p:nvSpPr>
          <p:spPr bwMode="auto">
            <a:xfrm>
              <a:off x="4193946" y="4320046"/>
              <a:ext cx="24188" cy="20495"/>
            </a:xfrm>
            <a:custGeom>
              <a:avLst/>
              <a:gdLst/>
              <a:ahLst/>
              <a:cxnLst>
                <a:cxn ang="0">
                  <a:pos x="131" y="0"/>
                </a:cxn>
                <a:cxn ang="0">
                  <a:pos x="0" y="10"/>
                </a:cxn>
                <a:cxn ang="0">
                  <a:pos x="0" y="111"/>
                </a:cxn>
                <a:cxn ang="0">
                  <a:pos x="131" y="111"/>
                </a:cxn>
                <a:cxn ang="0">
                  <a:pos x="131" y="0"/>
                </a:cxn>
              </a:cxnLst>
              <a:rect l="0" t="0" r="r" b="b"/>
              <a:pathLst>
                <a:path w="131" h="111">
                  <a:moveTo>
                    <a:pt x="131" y="0"/>
                  </a:moveTo>
                  <a:lnTo>
                    <a:pt x="0" y="10"/>
                  </a:lnTo>
                  <a:lnTo>
                    <a:pt x="0" y="111"/>
                  </a:lnTo>
                  <a:lnTo>
                    <a:pt x="131" y="111"/>
                  </a:lnTo>
                  <a:lnTo>
                    <a:pt x="131" y="0"/>
                  </a:lnTo>
                </a:path>
              </a:pathLst>
            </a:custGeom>
            <a:noFill/>
            <a:ln w="9525">
              <a:noFill/>
              <a:round/>
              <a:headEnd/>
              <a:tailEnd/>
            </a:ln>
          </p:spPr>
          <p:txBody>
            <a:bodyPr anchor="ctr"/>
            <a:lstStyle/>
            <a:p>
              <a:pPr algn="ctr"/>
              <a:endParaRPr/>
            </a:p>
          </p:txBody>
        </p:sp>
        <p:sp>
          <p:nvSpPr>
            <p:cNvPr id="348" name="isḻíďé">
              <a:extLst>
                <a:ext uri="{FF2B5EF4-FFF2-40B4-BE49-F238E27FC236}">
                  <a16:creationId xmlns:a16="http://schemas.microsoft.com/office/drawing/2014/main" id="{FDC2F1DF-F05A-47B3-B4D8-6492412A1632}"/>
                </a:ext>
              </a:extLst>
            </p:cNvPr>
            <p:cNvSpPr/>
            <p:nvPr/>
          </p:nvSpPr>
          <p:spPr bwMode="auto">
            <a:xfrm>
              <a:off x="4184714" y="4130976"/>
              <a:ext cx="456057" cy="200148"/>
            </a:xfrm>
            <a:custGeom>
              <a:avLst/>
              <a:gdLst/>
              <a:ahLst/>
              <a:cxnLst>
                <a:cxn ang="0">
                  <a:pos x="40" y="1084"/>
                </a:cxn>
                <a:cxn ang="0">
                  <a:pos x="2470" y="1004"/>
                </a:cxn>
                <a:cxn ang="0">
                  <a:pos x="2440" y="0"/>
                </a:cxn>
                <a:cxn ang="0">
                  <a:pos x="0" y="80"/>
                </a:cxn>
                <a:cxn ang="0">
                  <a:pos x="40" y="1084"/>
                </a:cxn>
              </a:cxnLst>
              <a:rect l="0" t="0" r="r" b="b"/>
              <a:pathLst>
                <a:path w="2470" h="1084">
                  <a:moveTo>
                    <a:pt x="40" y="1084"/>
                  </a:moveTo>
                  <a:lnTo>
                    <a:pt x="2470" y="1004"/>
                  </a:lnTo>
                  <a:lnTo>
                    <a:pt x="2440" y="0"/>
                  </a:lnTo>
                  <a:lnTo>
                    <a:pt x="0" y="80"/>
                  </a:lnTo>
                  <a:lnTo>
                    <a:pt x="40" y="1084"/>
                  </a:lnTo>
                  <a:close/>
                </a:path>
              </a:pathLst>
            </a:custGeom>
            <a:solidFill>
              <a:srgbClr val="84BCD5"/>
            </a:solidFill>
            <a:ln w="9525">
              <a:noFill/>
              <a:round/>
              <a:headEnd/>
              <a:tailEnd/>
            </a:ln>
          </p:spPr>
          <p:txBody>
            <a:bodyPr anchor="ctr"/>
            <a:lstStyle/>
            <a:p>
              <a:pPr algn="ctr"/>
              <a:endParaRPr/>
            </a:p>
          </p:txBody>
        </p:sp>
        <p:sp>
          <p:nvSpPr>
            <p:cNvPr id="349" name="iṥ1îḑe">
              <a:extLst>
                <a:ext uri="{FF2B5EF4-FFF2-40B4-BE49-F238E27FC236}">
                  <a16:creationId xmlns:a16="http://schemas.microsoft.com/office/drawing/2014/main" id="{D4E1E283-6F95-482C-8538-44607CBA5524}"/>
                </a:ext>
              </a:extLst>
            </p:cNvPr>
            <p:cNvSpPr/>
            <p:nvPr/>
          </p:nvSpPr>
          <p:spPr bwMode="auto">
            <a:xfrm>
              <a:off x="4184714" y="4143900"/>
              <a:ext cx="37112" cy="187224"/>
            </a:xfrm>
            <a:custGeom>
              <a:avLst/>
              <a:gdLst/>
              <a:ahLst/>
              <a:cxnLst>
                <a:cxn ang="0">
                  <a:pos x="40" y="1014"/>
                </a:cxn>
                <a:cxn ang="0">
                  <a:pos x="201" y="1004"/>
                </a:cxn>
                <a:cxn ang="0">
                  <a:pos x="171" y="0"/>
                </a:cxn>
                <a:cxn ang="0">
                  <a:pos x="0" y="10"/>
                </a:cxn>
                <a:cxn ang="0">
                  <a:pos x="40" y="1014"/>
                </a:cxn>
              </a:cxnLst>
              <a:rect l="0" t="0" r="r" b="b"/>
              <a:pathLst>
                <a:path w="201" h="1014">
                  <a:moveTo>
                    <a:pt x="40" y="1014"/>
                  </a:moveTo>
                  <a:lnTo>
                    <a:pt x="201" y="1004"/>
                  </a:lnTo>
                  <a:lnTo>
                    <a:pt x="171" y="0"/>
                  </a:lnTo>
                  <a:lnTo>
                    <a:pt x="0" y="10"/>
                  </a:lnTo>
                  <a:lnTo>
                    <a:pt x="40" y="1014"/>
                  </a:lnTo>
                  <a:close/>
                </a:path>
              </a:pathLst>
            </a:custGeom>
            <a:solidFill>
              <a:srgbClr val="AFC9D0"/>
            </a:solidFill>
            <a:ln w="9525">
              <a:noFill/>
              <a:round/>
              <a:headEnd/>
              <a:tailEnd/>
            </a:ln>
          </p:spPr>
          <p:txBody>
            <a:bodyPr anchor="ctr"/>
            <a:lstStyle/>
            <a:p>
              <a:pPr algn="ctr"/>
              <a:endParaRPr/>
            </a:p>
          </p:txBody>
        </p:sp>
        <p:sp>
          <p:nvSpPr>
            <p:cNvPr id="350" name="îṥḷíḋè">
              <a:extLst>
                <a:ext uri="{FF2B5EF4-FFF2-40B4-BE49-F238E27FC236}">
                  <a16:creationId xmlns:a16="http://schemas.microsoft.com/office/drawing/2014/main" id="{A7125CD6-CEFE-4F72-8808-4AF678ABD7AD}"/>
                </a:ext>
              </a:extLst>
            </p:cNvPr>
            <p:cNvSpPr/>
            <p:nvPr/>
          </p:nvSpPr>
          <p:spPr bwMode="auto">
            <a:xfrm>
              <a:off x="4490660" y="3991943"/>
              <a:ext cx="46344" cy="595091"/>
            </a:xfrm>
            <a:custGeom>
              <a:avLst/>
              <a:gdLst/>
              <a:ahLst/>
              <a:cxnLst>
                <a:cxn ang="0">
                  <a:pos x="110" y="3223"/>
                </a:cxn>
                <a:cxn ang="0">
                  <a:pos x="251" y="3213"/>
                </a:cxn>
                <a:cxn ang="0">
                  <a:pos x="140" y="0"/>
                </a:cxn>
                <a:cxn ang="0">
                  <a:pos x="0" y="0"/>
                </a:cxn>
                <a:cxn ang="0">
                  <a:pos x="110" y="3223"/>
                </a:cxn>
              </a:cxnLst>
              <a:rect l="0" t="0" r="r" b="b"/>
              <a:pathLst>
                <a:path w="251" h="3223">
                  <a:moveTo>
                    <a:pt x="110" y="3223"/>
                  </a:moveTo>
                  <a:lnTo>
                    <a:pt x="251" y="3213"/>
                  </a:lnTo>
                  <a:lnTo>
                    <a:pt x="140" y="0"/>
                  </a:lnTo>
                  <a:lnTo>
                    <a:pt x="0" y="0"/>
                  </a:lnTo>
                  <a:lnTo>
                    <a:pt x="110" y="3223"/>
                  </a:lnTo>
                  <a:close/>
                </a:path>
              </a:pathLst>
            </a:custGeom>
            <a:solidFill>
              <a:srgbClr val="BF372D"/>
            </a:solidFill>
            <a:ln w="9525">
              <a:noFill/>
              <a:round/>
              <a:headEnd/>
              <a:tailEnd/>
            </a:ln>
          </p:spPr>
          <p:txBody>
            <a:bodyPr anchor="ctr"/>
            <a:lstStyle/>
            <a:p>
              <a:pPr algn="ctr"/>
              <a:endParaRPr/>
            </a:p>
          </p:txBody>
        </p:sp>
        <p:sp>
          <p:nvSpPr>
            <p:cNvPr id="351" name="îṧḻîḍe">
              <a:extLst>
                <a:ext uri="{FF2B5EF4-FFF2-40B4-BE49-F238E27FC236}">
                  <a16:creationId xmlns:a16="http://schemas.microsoft.com/office/drawing/2014/main" id="{EFD080BC-657A-47AD-8399-31D61BA23CC7}"/>
                </a:ext>
              </a:extLst>
            </p:cNvPr>
            <p:cNvSpPr/>
            <p:nvPr/>
          </p:nvSpPr>
          <p:spPr bwMode="auto">
            <a:xfrm>
              <a:off x="4509124" y="4531457"/>
              <a:ext cx="27880" cy="55576"/>
            </a:xfrm>
            <a:custGeom>
              <a:avLst/>
              <a:gdLst/>
              <a:ahLst/>
              <a:cxnLst>
                <a:cxn ang="0">
                  <a:pos x="10" y="301"/>
                </a:cxn>
                <a:cxn ang="0">
                  <a:pos x="151" y="291"/>
                </a:cxn>
                <a:cxn ang="0">
                  <a:pos x="141" y="0"/>
                </a:cxn>
                <a:cxn ang="0">
                  <a:pos x="0" y="0"/>
                </a:cxn>
                <a:cxn ang="0">
                  <a:pos x="10" y="301"/>
                </a:cxn>
              </a:cxnLst>
              <a:rect l="0" t="0" r="r" b="b"/>
              <a:pathLst>
                <a:path w="151" h="301">
                  <a:moveTo>
                    <a:pt x="10" y="301"/>
                  </a:moveTo>
                  <a:lnTo>
                    <a:pt x="151" y="291"/>
                  </a:lnTo>
                  <a:lnTo>
                    <a:pt x="141" y="0"/>
                  </a:lnTo>
                  <a:lnTo>
                    <a:pt x="0" y="0"/>
                  </a:lnTo>
                  <a:lnTo>
                    <a:pt x="10" y="301"/>
                  </a:lnTo>
                  <a:close/>
                </a:path>
              </a:pathLst>
            </a:custGeom>
            <a:solidFill>
              <a:srgbClr val="8F2A1F"/>
            </a:solidFill>
            <a:ln w="9525">
              <a:noFill/>
              <a:round/>
              <a:headEnd/>
              <a:tailEnd/>
            </a:ln>
          </p:spPr>
          <p:txBody>
            <a:bodyPr anchor="ctr"/>
            <a:lstStyle/>
            <a:p>
              <a:pPr algn="ctr"/>
              <a:endParaRPr/>
            </a:p>
          </p:txBody>
        </p:sp>
        <p:sp>
          <p:nvSpPr>
            <p:cNvPr id="352" name="ïṡḷiḍê">
              <a:extLst>
                <a:ext uri="{FF2B5EF4-FFF2-40B4-BE49-F238E27FC236}">
                  <a16:creationId xmlns:a16="http://schemas.microsoft.com/office/drawing/2014/main" id="{E817AF4E-E6A0-424A-9B1D-0088886B7A53}"/>
                </a:ext>
              </a:extLst>
            </p:cNvPr>
            <p:cNvSpPr/>
            <p:nvPr/>
          </p:nvSpPr>
          <p:spPr bwMode="auto">
            <a:xfrm>
              <a:off x="4258939" y="4560999"/>
              <a:ext cx="31573" cy="55761"/>
            </a:xfrm>
            <a:custGeom>
              <a:avLst/>
              <a:gdLst/>
              <a:ahLst/>
              <a:cxnLst>
                <a:cxn ang="0">
                  <a:pos x="10" y="302"/>
                </a:cxn>
                <a:cxn ang="0">
                  <a:pos x="171" y="292"/>
                </a:cxn>
                <a:cxn ang="0">
                  <a:pos x="161" y="0"/>
                </a:cxn>
                <a:cxn ang="0">
                  <a:pos x="0" y="10"/>
                </a:cxn>
                <a:cxn ang="0">
                  <a:pos x="10" y="302"/>
                </a:cxn>
              </a:cxnLst>
              <a:rect l="0" t="0" r="r" b="b"/>
              <a:pathLst>
                <a:path w="171" h="302">
                  <a:moveTo>
                    <a:pt x="10" y="302"/>
                  </a:moveTo>
                  <a:lnTo>
                    <a:pt x="171" y="292"/>
                  </a:lnTo>
                  <a:lnTo>
                    <a:pt x="161" y="0"/>
                  </a:lnTo>
                  <a:lnTo>
                    <a:pt x="0" y="10"/>
                  </a:lnTo>
                  <a:lnTo>
                    <a:pt x="10" y="302"/>
                  </a:lnTo>
                  <a:close/>
                </a:path>
              </a:pathLst>
            </a:custGeom>
            <a:solidFill>
              <a:srgbClr val="AD3D2B"/>
            </a:solidFill>
            <a:ln w="9525">
              <a:noFill/>
              <a:round/>
              <a:headEnd/>
              <a:tailEnd/>
            </a:ln>
          </p:spPr>
          <p:txBody>
            <a:bodyPr anchor="ctr"/>
            <a:lstStyle/>
            <a:p>
              <a:pPr algn="ctr"/>
              <a:endParaRPr/>
            </a:p>
          </p:txBody>
        </p:sp>
        <p:sp>
          <p:nvSpPr>
            <p:cNvPr id="353" name="ïsḷídé">
              <a:extLst>
                <a:ext uri="{FF2B5EF4-FFF2-40B4-BE49-F238E27FC236}">
                  <a16:creationId xmlns:a16="http://schemas.microsoft.com/office/drawing/2014/main" id="{4F08C9E7-74AF-41DD-B391-C0408E935428}"/>
                </a:ext>
              </a:extLst>
            </p:cNvPr>
            <p:cNvSpPr/>
            <p:nvPr/>
          </p:nvSpPr>
          <p:spPr bwMode="auto">
            <a:xfrm>
              <a:off x="7069139" y="4041980"/>
              <a:ext cx="1001111" cy="897344"/>
            </a:xfrm>
            <a:custGeom>
              <a:avLst/>
              <a:gdLst/>
              <a:ahLst/>
              <a:cxnLst>
                <a:cxn ang="0">
                  <a:pos x="72" y="161"/>
                </a:cxn>
                <a:cxn ang="0">
                  <a:pos x="72" y="155"/>
                </a:cxn>
                <a:cxn ang="0">
                  <a:pos x="160" y="150"/>
                </a:cxn>
                <a:cxn ang="0">
                  <a:pos x="175" y="154"/>
                </a:cxn>
                <a:cxn ang="0">
                  <a:pos x="178" y="154"/>
                </a:cxn>
                <a:cxn ang="0">
                  <a:pos x="190" y="150"/>
                </a:cxn>
                <a:cxn ang="0">
                  <a:pos x="188" y="154"/>
                </a:cxn>
                <a:cxn ang="0">
                  <a:pos x="72" y="161"/>
                </a:cxn>
                <a:cxn ang="0">
                  <a:pos x="354" y="144"/>
                </a:cxn>
                <a:cxn ang="0">
                  <a:pos x="351" y="139"/>
                </a:cxn>
                <a:cxn ang="0">
                  <a:pos x="440" y="134"/>
                </a:cxn>
                <a:cxn ang="0">
                  <a:pos x="441" y="139"/>
                </a:cxn>
                <a:cxn ang="0">
                  <a:pos x="354" y="144"/>
                </a:cxn>
                <a:cxn ang="0">
                  <a:pos x="525" y="0"/>
                </a:cxn>
                <a:cxn ang="0">
                  <a:pos x="522" y="0"/>
                </a:cxn>
                <a:cxn ang="0">
                  <a:pos x="505" y="1"/>
                </a:cxn>
                <a:cxn ang="0">
                  <a:pos x="473" y="97"/>
                </a:cxn>
                <a:cxn ang="0">
                  <a:pos x="0" y="124"/>
                </a:cxn>
                <a:cxn ang="0">
                  <a:pos x="15" y="158"/>
                </a:cxn>
                <a:cxn ang="0">
                  <a:pos x="48" y="157"/>
                </a:cxn>
                <a:cxn ang="0">
                  <a:pos x="49" y="162"/>
                </a:cxn>
                <a:cxn ang="0">
                  <a:pos x="47" y="162"/>
                </a:cxn>
                <a:cxn ang="0">
                  <a:pos x="47" y="162"/>
                </a:cxn>
                <a:cxn ang="0">
                  <a:pos x="26" y="163"/>
                </a:cxn>
                <a:cxn ang="0">
                  <a:pos x="16" y="175"/>
                </a:cxn>
                <a:cxn ang="0">
                  <a:pos x="33" y="473"/>
                </a:cxn>
                <a:cxn ang="0">
                  <a:pos x="44" y="484"/>
                </a:cxn>
                <a:cxn ang="0">
                  <a:pos x="45" y="484"/>
                </a:cxn>
                <a:cxn ang="0">
                  <a:pos x="505" y="457"/>
                </a:cxn>
                <a:cxn ang="0">
                  <a:pos x="515" y="445"/>
                </a:cxn>
                <a:cxn ang="0">
                  <a:pos x="498" y="147"/>
                </a:cxn>
                <a:cxn ang="0">
                  <a:pos x="487" y="136"/>
                </a:cxn>
                <a:cxn ang="0">
                  <a:pos x="487" y="136"/>
                </a:cxn>
                <a:cxn ang="0">
                  <a:pos x="464" y="138"/>
                </a:cxn>
                <a:cxn ang="0">
                  <a:pos x="464" y="132"/>
                </a:cxn>
                <a:cxn ang="0">
                  <a:pos x="496" y="130"/>
                </a:cxn>
                <a:cxn ang="0">
                  <a:pos x="535" y="14"/>
                </a:cxn>
                <a:cxn ang="0">
                  <a:pos x="525" y="0"/>
                </a:cxn>
              </a:cxnLst>
              <a:rect l="0" t="0" r="r" b="b"/>
              <a:pathLst>
                <a:path w="540" h="484">
                  <a:moveTo>
                    <a:pt x="72" y="161"/>
                  </a:moveTo>
                  <a:cubicBezTo>
                    <a:pt x="72" y="155"/>
                    <a:pt x="72" y="155"/>
                    <a:pt x="72" y="155"/>
                  </a:cubicBezTo>
                  <a:cubicBezTo>
                    <a:pt x="160" y="150"/>
                    <a:pt x="160" y="150"/>
                    <a:pt x="160" y="150"/>
                  </a:cubicBezTo>
                  <a:cubicBezTo>
                    <a:pt x="165" y="153"/>
                    <a:pt x="170" y="154"/>
                    <a:pt x="175" y="154"/>
                  </a:cubicBezTo>
                  <a:cubicBezTo>
                    <a:pt x="176" y="154"/>
                    <a:pt x="177" y="154"/>
                    <a:pt x="178" y="154"/>
                  </a:cubicBezTo>
                  <a:cubicBezTo>
                    <a:pt x="182" y="154"/>
                    <a:pt x="186" y="152"/>
                    <a:pt x="190" y="150"/>
                  </a:cubicBezTo>
                  <a:cubicBezTo>
                    <a:pt x="189" y="152"/>
                    <a:pt x="189" y="153"/>
                    <a:pt x="188" y="154"/>
                  </a:cubicBezTo>
                  <a:cubicBezTo>
                    <a:pt x="72" y="161"/>
                    <a:pt x="72" y="161"/>
                    <a:pt x="72" y="161"/>
                  </a:cubicBezTo>
                  <a:moveTo>
                    <a:pt x="354" y="144"/>
                  </a:moveTo>
                  <a:cubicBezTo>
                    <a:pt x="354" y="142"/>
                    <a:pt x="352" y="141"/>
                    <a:pt x="351" y="139"/>
                  </a:cubicBezTo>
                  <a:cubicBezTo>
                    <a:pt x="440" y="134"/>
                    <a:pt x="440" y="134"/>
                    <a:pt x="440" y="134"/>
                  </a:cubicBezTo>
                  <a:cubicBezTo>
                    <a:pt x="441" y="139"/>
                    <a:pt x="441" y="139"/>
                    <a:pt x="441" y="139"/>
                  </a:cubicBezTo>
                  <a:cubicBezTo>
                    <a:pt x="354" y="144"/>
                    <a:pt x="354" y="144"/>
                    <a:pt x="354" y="144"/>
                  </a:cubicBezTo>
                  <a:moveTo>
                    <a:pt x="525" y="0"/>
                  </a:moveTo>
                  <a:cubicBezTo>
                    <a:pt x="524" y="0"/>
                    <a:pt x="523" y="0"/>
                    <a:pt x="522" y="0"/>
                  </a:cubicBezTo>
                  <a:cubicBezTo>
                    <a:pt x="505" y="1"/>
                    <a:pt x="505" y="1"/>
                    <a:pt x="505" y="1"/>
                  </a:cubicBezTo>
                  <a:cubicBezTo>
                    <a:pt x="473" y="97"/>
                    <a:pt x="473" y="97"/>
                    <a:pt x="473" y="97"/>
                  </a:cubicBezTo>
                  <a:cubicBezTo>
                    <a:pt x="0" y="124"/>
                    <a:pt x="0" y="124"/>
                    <a:pt x="0" y="124"/>
                  </a:cubicBezTo>
                  <a:cubicBezTo>
                    <a:pt x="15" y="158"/>
                    <a:pt x="15" y="158"/>
                    <a:pt x="15" y="158"/>
                  </a:cubicBezTo>
                  <a:cubicBezTo>
                    <a:pt x="48" y="157"/>
                    <a:pt x="48" y="157"/>
                    <a:pt x="48" y="157"/>
                  </a:cubicBezTo>
                  <a:cubicBezTo>
                    <a:pt x="49" y="162"/>
                    <a:pt x="49" y="162"/>
                    <a:pt x="49" y="162"/>
                  </a:cubicBezTo>
                  <a:cubicBezTo>
                    <a:pt x="47" y="162"/>
                    <a:pt x="47" y="162"/>
                    <a:pt x="47" y="162"/>
                  </a:cubicBezTo>
                  <a:cubicBezTo>
                    <a:pt x="47" y="162"/>
                    <a:pt x="47" y="162"/>
                    <a:pt x="47" y="162"/>
                  </a:cubicBezTo>
                  <a:cubicBezTo>
                    <a:pt x="26" y="163"/>
                    <a:pt x="26" y="163"/>
                    <a:pt x="26" y="163"/>
                  </a:cubicBezTo>
                  <a:cubicBezTo>
                    <a:pt x="20" y="164"/>
                    <a:pt x="16" y="169"/>
                    <a:pt x="16" y="175"/>
                  </a:cubicBezTo>
                  <a:cubicBezTo>
                    <a:pt x="33" y="473"/>
                    <a:pt x="33" y="473"/>
                    <a:pt x="33" y="473"/>
                  </a:cubicBezTo>
                  <a:cubicBezTo>
                    <a:pt x="34" y="479"/>
                    <a:pt x="39" y="484"/>
                    <a:pt x="44" y="484"/>
                  </a:cubicBezTo>
                  <a:cubicBezTo>
                    <a:pt x="44" y="484"/>
                    <a:pt x="45" y="484"/>
                    <a:pt x="45" y="484"/>
                  </a:cubicBezTo>
                  <a:cubicBezTo>
                    <a:pt x="505" y="457"/>
                    <a:pt x="505" y="457"/>
                    <a:pt x="505" y="457"/>
                  </a:cubicBezTo>
                  <a:cubicBezTo>
                    <a:pt x="511" y="456"/>
                    <a:pt x="516" y="451"/>
                    <a:pt x="515" y="445"/>
                  </a:cubicBezTo>
                  <a:cubicBezTo>
                    <a:pt x="498" y="147"/>
                    <a:pt x="498" y="147"/>
                    <a:pt x="498" y="147"/>
                  </a:cubicBezTo>
                  <a:cubicBezTo>
                    <a:pt x="498" y="141"/>
                    <a:pt x="493" y="136"/>
                    <a:pt x="487" y="136"/>
                  </a:cubicBezTo>
                  <a:cubicBezTo>
                    <a:pt x="487" y="136"/>
                    <a:pt x="487" y="136"/>
                    <a:pt x="487" y="136"/>
                  </a:cubicBezTo>
                  <a:cubicBezTo>
                    <a:pt x="464" y="138"/>
                    <a:pt x="464" y="138"/>
                    <a:pt x="464" y="138"/>
                  </a:cubicBezTo>
                  <a:cubicBezTo>
                    <a:pt x="464" y="132"/>
                    <a:pt x="464" y="132"/>
                    <a:pt x="464" y="132"/>
                  </a:cubicBezTo>
                  <a:cubicBezTo>
                    <a:pt x="496" y="130"/>
                    <a:pt x="496" y="130"/>
                    <a:pt x="496" y="130"/>
                  </a:cubicBezTo>
                  <a:cubicBezTo>
                    <a:pt x="535" y="14"/>
                    <a:pt x="535" y="14"/>
                    <a:pt x="535" y="14"/>
                  </a:cubicBezTo>
                  <a:cubicBezTo>
                    <a:pt x="540" y="6"/>
                    <a:pt x="536" y="0"/>
                    <a:pt x="525" y="0"/>
                  </a:cubicBezTo>
                </a:path>
              </a:pathLst>
            </a:custGeom>
            <a:solidFill>
              <a:srgbClr val="087287"/>
            </a:solidFill>
            <a:ln w="9525">
              <a:noFill/>
              <a:round/>
              <a:headEnd/>
              <a:tailEnd/>
            </a:ln>
          </p:spPr>
          <p:txBody>
            <a:bodyPr anchor="ctr"/>
            <a:lstStyle/>
            <a:p>
              <a:pPr algn="ctr"/>
              <a:endParaRPr/>
            </a:p>
          </p:txBody>
        </p:sp>
        <p:sp>
          <p:nvSpPr>
            <p:cNvPr id="354" name="í$1ídê">
              <a:extLst>
                <a:ext uri="{FF2B5EF4-FFF2-40B4-BE49-F238E27FC236}">
                  <a16:creationId xmlns:a16="http://schemas.microsoft.com/office/drawing/2014/main" id="{05E3F4F7-08A3-421C-97B3-2F547C291B1B}"/>
                </a:ext>
              </a:extLst>
            </p:cNvPr>
            <p:cNvSpPr/>
            <p:nvPr/>
          </p:nvSpPr>
          <p:spPr bwMode="auto">
            <a:xfrm>
              <a:off x="7056214" y="4231050"/>
              <a:ext cx="926886" cy="645128"/>
            </a:xfrm>
            <a:custGeom>
              <a:avLst/>
              <a:gdLst/>
              <a:ahLst/>
              <a:cxnLst>
                <a:cxn ang="0">
                  <a:pos x="10" y="27"/>
                </a:cxn>
                <a:cxn ang="0">
                  <a:pos x="471" y="1"/>
                </a:cxn>
                <a:cxn ang="0">
                  <a:pos x="482" y="11"/>
                </a:cxn>
                <a:cxn ang="0">
                  <a:pos x="500" y="309"/>
                </a:cxn>
                <a:cxn ang="0">
                  <a:pos x="490" y="321"/>
                </a:cxn>
                <a:cxn ang="0">
                  <a:pos x="29" y="348"/>
                </a:cxn>
                <a:cxn ang="0">
                  <a:pos x="18" y="337"/>
                </a:cxn>
                <a:cxn ang="0">
                  <a:pos x="0" y="39"/>
                </a:cxn>
                <a:cxn ang="0">
                  <a:pos x="10" y="27"/>
                </a:cxn>
              </a:cxnLst>
              <a:rect l="0" t="0" r="r" b="b"/>
              <a:pathLst>
                <a:path w="500" h="348">
                  <a:moveTo>
                    <a:pt x="10" y="27"/>
                  </a:moveTo>
                  <a:cubicBezTo>
                    <a:pt x="471" y="1"/>
                    <a:pt x="471" y="1"/>
                    <a:pt x="471" y="1"/>
                  </a:cubicBezTo>
                  <a:cubicBezTo>
                    <a:pt x="477" y="0"/>
                    <a:pt x="482" y="5"/>
                    <a:pt x="482" y="11"/>
                  </a:cubicBezTo>
                  <a:cubicBezTo>
                    <a:pt x="500" y="309"/>
                    <a:pt x="500" y="309"/>
                    <a:pt x="500" y="309"/>
                  </a:cubicBezTo>
                  <a:cubicBezTo>
                    <a:pt x="500" y="315"/>
                    <a:pt x="496" y="320"/>
                    <a:pt x="490" y="321"/>
                  </a:cubicBezTo>
                  <a:cubicBezTo>
                    <a:pt x="29" y="348"/>
                    <a:pt x="29" y="348"/>
                    <a:pt x="29" y="348"/>
                  </a:cubicBezTo>
                  <a:cubicBezTo>
                    <a:pt x="23" y="348"/>
                    <a:pt x="18" y="343"/>
                    <a:pt x="18" y="337"/>
                  </a:cubicBezTo>
                  <a:cubicBezTo>
                    <a:pt x="0" y="39"/>
                    <a:pt x="0" y="39"/>
                    <a:pt x="0" y="39"/>
                  </a:cubicBezTo>
                  <a:cubicBezTo>
                    <a:pt x="0" y="33"/>
                    <a:pt x="5" y="28"/>
                    <a:pt x="10" y="27"/>
                  </a:cubicBezTo>
                  <a:close/>
                </a:path>
              </a:pathLst>
            </a:custGeom>
            <a:solidFill>
              <a:srgbClr val="FFFFFF"/>
            </a:solidFill>
            <a:ln w="9525">
              <a:noFill/>
              <a:round/>
              <a:headEnd/>
              <a:tailEnd/>
            </a:ln>
          </p:spPr>
          <p:txBody>
            <a:bodyPr anchor="ctr"/>
            <a:lstStyle/>
            <a:p>
              <a:pPr algn="ctr"/>
              <a:endParaRPr/>
            </a:p>
          </p:txBody>
        </p:sp>
        <p:sp>
          <p:nvSpPr>
            <p:cNvPr id="355" name="ïšḻïdê">
              <a:extLst>
                <a:ext uri="{FF2B5EF4-FFF2-40B4-BE49-F238E27FC236}">
                  <a16:creationId xmlns:a16="http://schemas.microsoft.com/office/drawing/2014/main" id="{B81B3291-F02F-4C47-8E0F-A358C16CAF41}"/>
                </a:ext>
              </a:extLst>
            </p:cNvPr>
            <p:cNvSpPr/>
            <p:nvPr/>
          </p:nvSpPr>
          <p:spPr bwMode="auto">
            <a:xfrm>
              <a:off x="7113637" y="4277394"/>
              <a:ext cx="52068" cy="35266"/>
            </a:xfrm>
            <a:custGeom>
              <a:avLst/>
              <a:gdLst/>
              <a:ahLst/>
              <a:cxnLst>
                <a:cxn ang="0">
                  <a:pos x="0" y="1"/>
                </a:cxn>
                <a:cxn ang="0">
                  <a:pos x="27" y="0"/>
                </a:cxn>
                <a:cxn ang="0">
                  <a:pos x="28" y="15"/>
                </a:cxn>
                <a:cxn ang="0">
                  <a:pos x="26" y="18"/>
                </a:cxn>
                <a:cxn ang="0">
                  <a:pos x="4" y="19"/>
                </a:cxn>
                <a:cxn ang="0">
                  <a:pos x="1" y="16"/>
                </a:cxn>
                <a:cxn ang="0">
                  <a:pos x="0" y="1"/>
                </a:cxn>
              </a:cxnLst>
              <a:rect l="0" t="0" r="r" b="b"/>
              <a:pathLst>
                <a:path w="28" h="19">
                  <a:moveTo>
                    <a:pt x="0" y="1"/>
                  </a:moveTo>
                  <a:cubicBezTo>
                    <a:pt x="27" y="0"/>
                    <a:pt x="27" y="0"/>
                    <a:pt x="27" y="0"/>
                  </a:cubicBezTo>
                  <a:cubicBezTo>
                    <a:pt x="28" y="15"/>
                    <a:pt x="28" y="15"/>
                    <a:pt x="28" y="15"/>
                  </a:cubicBezTo>
                  <a:cubicBezTo>
                    <a:pt x="28" y="16"/>
                    <a:pt x="27" y="17"/>
                    <a:pt x="26" y="18"/>
                  </a:cubicBezTo>
                  <a:cubicBezTo>
                    <a:pt x="4" y="19"/>
                    <a:pt x="4" y="19"/>
                    <a:pt x="4" y="19"/>
                  </a:cubicBezTo>
                  <a:cubicBezTo>
                    <a:pt x="2" y="19"/>
                    <a:pt x="1" y="18"/>
                    <a:pt x="1" y="16"/>
                  </a:cubicBezTo>
                  <a:lnTo>
                    <a:pt x="0" y="1"/>
                  </a:lnTo>
                  <a:close/>
                </a:path>
              </a:pathLst>
            </a:custGeom>
            <a:solidFill>
              <a:srgbClr val="B0B0B0"/>
            </a:solidFill>
            <a:ln w="9525">
              <a:noFill/>
              <a:round/>
              <a:headEnd/>
              <a:tailEnd/>
            </a:ln>
          </p:spPr>
          <p:txBody>
            <a:bodyPr anchor="ctr"/>
            <a:lstStyle/>
            <a:p>
              <a:pPr algn="ctr"/>
              <a:endParaRPr/>
            </a:p>
          </p:txBody>
        </p:sp>
        <p:sp>
          <p:nvSpPr>
            <p:cNvPr id="356" name="ïśľîďê">
              <a:extLst>
                <a:ext uri="{FF2B5EF4-FFF2-40B4-BE49-F238E27FC236}">
                  <a16:creationId xmlns:a16="http://schemas.microsoft.com/office/drawing/2014/main" id="{7909C1F1-9662-4C21-B4A6-D4427BBF4B87}"/>
                </a:ext>
              </a:extLst>
            </p:cNvPr>
            <p:cNvSpPr/>
            <p:nvPr/>
          </p:nvSpPr>
          <p:spPr bwMode="auto">
            <a:xfrm>
              <a:off x="7840375" y="4234743"/>
              <a:ext cx="51884" cy="35266"/>
            </a:xfrm>
            <a:custGeom>
              <a:avLst/>
              <a:gdLst/>
              <a:ahLst/>
              <a:cxnLst>
                <a:cxn ang="0">
                  <a:pos x="0" y="1"/>
                </a:cxn>
                <a:cxn ang="0">
                  <a:pos x="27" y="0"/>
                </a:cxn>
                <a:cxn ang="0">
                  <a:pos x="28" y="15"/>
                </a:cxn>
                <a:cxn ang="0">
                  <a:pos x="26" y="18"/>
                </a:cxn>
                <a:cxn ang="0">
                  <a:pos x="4" y="19"/>
                </a:cxn>
                <a:cxn ang="0">
                  <a:pos x="1" y="17"/>
                </a:cxn>
                <a:cxn ang="0">
                  <a:pos x="0" y="1"/>
                </a:cxn>
              </a:cxnLst>
              <a:rect l="0" t="0" r="r" b="b"/>
              <a:pathLst>
                <a:path w="28" h="19">
                  <a:moveTo>
                    <a:pt x="0" y="1"/>
                  </a:moveTo>
                  <a:cubicBezTo>
                    <a:pt x="27" y="0"/>
                    <a:pt x="27" y="0"/>
                    <a:pt x="27" y="0"/>
                  </a:cubicBezTo>
                  <a:cubicBezTo>
                    <a:pt x="28" y="15"/>
                    <a:pt x="28" y="15"/>
                    <a:pt x="28" y="15"/>
                  </a:cubicBezTo>
                  <a:cubicBezTo>
                    <a:pt x="28" y="16"/>
                    <a:pt x="27" y="18"/>
                    <a:pt x="26" y="18"/>
                  </a:cubicBezTo>
                  <a:cubicBezTo>
                    <a:pt x="4" y="19"/>
                    <a:pt x="4" y="19"/>
                    <a:pt x="4" y="19"/>
                  </a:cubicBezTo>
                  <a:cubicBezTo>
                    <a:pt x="2" y="19"/>
                    <a:pt x="1" y="18"/>
                    <a:pt x="1" y="17"/>
                  </a:cubicBezTo>
                  <a:lnTo>
                    <a:pt x="0" y="1"/>
                  </a:lnTo>
                  <a:close/>
                </a:path>
              </a:pathLst>
            </a:custGeom>
            <a:solidFill>
              <a:srgbClr val="B0B0B0"/>
            </a:solidFill>
            <a:ln w="9525">
              <a:noFill/>
              <a:round/>
              <a:headEnd/>
              <a:tailEnd/>
            </a:ln>
          </p:spPr>
          <p:txBody>
            <a:bodyPr anchor="ctr"/>
            <a:lstStyle/>
            <a:p>
              <a:pPr algn="ctr"/>
              <a:endParaRPr/>
            </a:p>
          </p:txBody>
        </p:sp>
        <p:sp>
          <p:nvSpPr>
            <p:cNvPr id="357" name="ïśḷîḍé">
              <a:extLst>
                <a:ext uri="{FF2B5EF4-FFF2-40B4-BE49-F238E27FC236}">
                  <a16:creationId xmlns:a16="http://schemas.microsoft.com/office/drawing/2014/main" id="{EC6842A7-B7F0-452D-BCB6-866A190872E6}"/>
                </a:ext>
              </a:extLst>
            </p:cNvPr>
            <p:cNvSpPr/>
            <p:nvPr/>
          </p:nvSpPr>
          <p:spPr bwMode="auto">
            <a:xfrm>
              <a:off x="6948755" y="3979018"/>
              <a:ext cx="1078844" cy="294683"/>
            </a:xfrm>
            <a:custGeom>
              <a:avLst/>
              <a:gdLst/>
              <a:ahLst/>
              <a:cxnLst>
                <a:cxn ang="0">
                  <a:pos x="16" y="32"/>
                </a:cxn>
                <a:cxn ang="0">
                  <a:pos x="565" y="0"/>
                </a:cxn>
                <a:cxn ang="0">
                  <a:pos x="577" y="14"/>
                </a:cxn>
                <a:cxn ang="0">
                  <a:pos x="538" y="131"/>
                </a:cxn>
                <a:cxn ang="0">
                  <a:pos x="57" y="159"/>
                </a:cxn>
                <a:cxn ang="0">
                  <a:pos x="10" y="55"/>
                </a:cxn>
                <a:cxn ang="0">
                  <a:pos x="16" y="32"/>
                </a:cxn>
              </a:cxnLst>
              <a:rect l="0" t="0" r="r" b="b"/>
              <a:pathLst>
                <a:path w="582" h="159">
                  <a:moveTo>
                    <a:pt x="16" y="32"/>
                  </a:moveTo>
                  <a:cubicBezTo>
                    <a:pt x="565" y="0"/>
                    <a:pt x="565" y="0"/>
                    <a:pt x="565" y="0"/>
                  </a:cubicBezTo>
                  <a:cubicBezTo>
                    <a:pt x="578" y="0"/>
                    <a:pt x="582" y="6"/>
                    <a:pt x="577" y="14"/>
                  </a:cubicBezTo>
                  <a:cubicBezTo>
                    <a:pt x="538" y="131"/>
                    <a:pt x="538" y="131"/>
                    <a:pt x="538" y="131"/>
                  </a:cubicBezTo>
                  <a:cubicBezTo>
                    <a:pt x="57" y="159"/>
                    <a:pt x="57" y="159"/>
                    <a:pt x="57" y="159"/>
                  </a:cubicBezTo>
                  <a:cubicBezTo>
                    <a:pt x="10" y="55"/>
                    <a:pt x="10" y="55"/>
                    <a:pt x="10" y="55"/>
                  </a:cubicBezTo>
                  <a:cubicBezTo>
                    <a:pt x="0" y="41"/>
                    <a:pt x="2" y="33"/>
                    <a:pt x="16" y="32"/>
                  </a:cubicBezTo>
                </a:path>
              </a:pathLst>
            </a:custGeom>
            <a:solidFill>
              <a:srgbClr val="CACACA"/>
            </a:solidFill>
            <a:ln w="9525">
              <a:noFill/>
              <a:round/>
              <a:headEnd/>
              <a:tailEnd/>
            </a:ln>
          </p:spPr>
          <p:txBody>
            <a:bodyPr anchor="ctr"/>
            <a:lstStyle/>
            <a:p>
              <a:pPr algn="ctr"/>
              <a:endParaRPr/>
            </a:p>
          </p:txBody>
        </p:sp>
        <p:sp>
          <p:nvSpPr>
            <p:cNvPr id="358" name="ïS1iḓè">
              <a:extLst>
                <a:ext uri="{FF2B5EF4-FFF2-40B4-BE49-F238E27FC236}">
                  <a16:creationId xmlns:a16="http://schemas.microsoft.com/office/drawing/2014/main" id="{1E1FFE9F-E60B-4A74-89E6-5F1D7C5511D9}"/>
                </a:ext>
              </a:extLst>
            </p:cNvPr>
            <p:cNvSpPr/>
            <p:nvPr/>
          </p:nvSpPr>
          <p:spPr bwMode="auto">
            <a:xfrm>
              <a:off x="7009870" y="4021670"/>
              <a:ext cx="958459" cy="231722"/>
            </a:xfrm>
            <a:custGeom>
              <a:avLst/>
              <a:gdLst/>
              <a:ahLst/>
              <a:cxnLst>
                <a:cxn ang="0">
                  <a:pos x="5191" y="0"/>
                </a:cxn>
                <a:cxn ang="0">
                  <a:pos x="4910" y="994"/>
                </a:cxn>
                <a:cxn ang="0">
                  <a:pos x="402" y="1255"/>
                </a:cxn>
                <a:cxn ang="0">
                  <a:pos x="0" y="301"/>
                </a:cxn>
                <a:cxn ang="0">
                  <a:pos x="5191" y="0"/>
                </a:cxn>
              </a:cxnLst>
              <a:rect l="0" t="0" r="r" b="b"/>
              <a:pathLst>
                <a:path w="5191" h="1255">
                  <a:moveTo>
                    <a:pt x="5191" y="0"/>
                  </a:moveTo>
                  <a:lnTo>
                    <a:pt x="4910" y="994"/>
                  </a:lnTo>
                  <a:lnTo>
                    <a:pt x="402" y="1255"/>
                  </a:lnTo>
                  <a:lnTo>
                    <a:pt x="0" y="301"/>
                  </a:lnTo>
                  <a:lnTo>
                    <a:pt x="5191" y="0"/>
                  </a:lnTo>
                  <a:close/>
                </a:path>
              </a:pathLst>
            </a:custGeom>
            <a:solidFill>
              <a:srgbClr val="80BDB8"/>
            </a:solidFill>
            <a:ln w="9525">
              <a:noFill/>
              <a:round/>
              <a:headEnd/>
              <a:tailEnd/>
            </a:ln>
          </p:spPr>
          <p:txBody>
            <a:bodyPr anchor="ctr"/>
            <a:lstStyle/>
            <a:p>
              <a:pPr algn="ctr"/>
              <a:endParaRPr/>
            </a:p>
          </p:txBody>
        </p:sp>
        <p:sp>
          <p:nvSpPr>
            <p:cNvPr id="359" name="íśľiḋê">
              <a:extLst>
                <a:ext uri="{FF2B5EF4-FFF2-40B4-BE49-F238E27FC236}">
                  <a16:creationId xmlns:a16="http://schemas.microsoft.com/office/drawing/2014/main" id="{84D85311-3550-45EB-B63D-F9412EF97E96}"/>
                </a:ext>
              </a:extLst>
            </p:cNvPr>
            <p:cNvSpPr/>
            <p:nvPr/>
          </p:nvSpPr>
          <p:spPr bwMode="auto">
            <a:xfrm>
              <a:off x="7009870" y="4021670"/>
              <a:ext cx="958459" cy="231722"/>
            </a:xfrm>
            <a:custGeom>
              <a:avLst/>
              <a:gdLst/>
              <a:ahLst/>
              <a:cxnLst>
                <a:cxn ang="0">
                  <a:pos x="5191" y="0"/>
                </a:cxn>
                <a:cxn ang="0">
                  <a:pos x="4910" y="994"/>
                </a:cxn>
                <a:cxn ang="0">
                  <a:pos x="402" y="1255"/>
                </a:cxn>
                <a:cxn ang="0">
                  <a:pos x="0" y="301"/>
                </a:cxn>
                <a:cxn ang="0">
                  <a:pos x="5191" y="0"/>
                </a:cxn>
              </a:cxnLst>
              <a:rect l="0" t="0" r="r" b="b"/>
              <a:pathLst>
                <a:path w="5191" h="1255">
                  <a:moveTo>
                    <a:pt x="5191" y="0"/>
                  </a:moveTo>
                  <a:lnTo>
                    <a:pt x="4910" y="994"/>
                  </a:lnTo>
                  <a:lnTo>
                    <a:pt x="402" y="1255"/>
                  </a:lnTo>
                  <a:lnTo>
                    <a:pt x="0" y="301"/>
                  </a:lnTo>
                  <a:lnTo>
                    <a:pt x="5191" y="0"/>
                  </a:lnTo>
                </a:path>
              </a:pathLst>
            </a:custGeom>
            <a:noFill/>
            <a:ln w="9525">
              <a:noFill/>
              <a:round/>
              <a:headEnd/>
              <a:tailEnd/>
            </a:ln>
          </p:spPr>
          <p:txBody>
            <a:bodyPr anchor="ctr"/>
            <a:lstStyle/>
            <a:p>
              <a:pPr algn="ctr"/>
              <a:endParaRPr/>
            </a:p>
          </p:txBody>
        </p:sp>
        <p:sp>
          <p:nvSpPr>
            <p:cNvPr id="360" name="í$ḷiḓé">
              <a:extLst>
                <a:ext uri="{FF2B5EF4-FFF2-40B4-BE49-F238E27FC236}">
                  <a16:creationId xmlns:a16="http://schemas.microsoft.com/office/drawing/2014/main" id="{703AFF77-3BB8-469E-B631-5EBAF8947844}"/>
                </a:ext>
              </a:extLst>
            </p:cNvPr>
            <p:cNvSpPr/>
            <p:nvPr/>
          </p:nvSpPr>
          <p:spPr bwMode="auto">
            <a:xfrm>
              <a:off x="6969065" y="3982711"/>
              <a:ext cx="1040070" cy="68501"/>
            </a:xfrm>
            <a:custGeom>
              <a:avLst/>
              <a:gdLst/>
              <a:ahLst/>
              <a:cxnLst>
                <a:cxn ang="0">
                  <a:pos x="2" y="33"/>
                </a:cxn>
                <a:cxn ang="0">
                  <a:pos x="558" y="0"/>
                </a:cxn>
                <a:cxn ang="0">
                  <a:pos x="561" y="2"/>
                </a:cxn>
                <a:cxn ang="0">
                  <a:pos x="559" y="4"/>
                </a:cxn>
                <a:cxn ang="0">
                  <a:pos x="2" y="37"/>
                </a:cxn>
                <a:cxn ang="0">
                  <a:pos x="0" y="35"/>
                </a:cxn>
                <a:cxn ang="0">
                  <a:pos x="0" y="35"/>
                </a:cxn>
                <a:cxn ang="0">
                  <a:pos x="2" y="33"/>
                </a:cxn>
              </a:cxnLst>
              <a:rect l="0" t="0" r="r" b="b"/>
              <a:pathLst>
                <a:path w="561" h="37">
                  <a:moveTo>
                    <a:pt x="2" y="33"/>
                  </a:moveTo>
                  <a:cubicBezTo>
                    <a:pt x="558" y="0"/>
                    <a:pt x="558" y="0"/>
                    <a:pt x="558" y="0"/>
                  </a:cubicBezTo>
                  <a:cubicBezTo>
                    <a:pt x="559" y="0"/>
                    <a:pt x="560" y="1"/>
                    <a:pt x="561" y="2"/>
                  </a:cubicBezTo>
                  <a:cubicBezTo>
                    <a:pt x="561" y="3"/>
                    <a:pt x="560" y="4"/>
                    <a:pt x="559" y="4"/>
                  </a:cubicBezTo>
                  <a:cubicBezTo>
                    <a:pt x="2" y="37"/>
                    <a:pt x="2" y="37"/>
                    <a:pt x="2" y="37"/>
                  </a:cubicBezTo>
                  <a:cubicBezTo>
                    <a:pt x="1" y="37"/>
                    <a:pt x="0" y="36"/>
                    <a:pt x="0" y="35"/>
                  </a:cubicBezTo>
                  <a:cubicBezTo>
                    <a:pt x="0" y="35"/>
                    <a:pt x="0" y="35"/>
                    <a:pt x="0" y="35"/>
                  </a:cubicBezTo>
                  <a:cubicBezTo>
                    <a:pt x="0" y="34"/>
                    <a:pt x="1" y="33"/>
                    <a:pt x="2" y="33"/>
                  </a:cubicBezTo>
                  <a:close/>
                </a:path>
              </a:pathLst>
            </a:custGeom>
            <a:solidFill>
              <a:srgbClr val="FFFFFF"/>
            </a:solidFill>
            <a:ln w="9525">
              <a:noFill/>
              <a:round/>
              <a:headEnd/>
              <a:tailEnd/>
            </a:ln>
          </p:spPr>
          <p:txBody>
            <a:bodyPr anchor="ctr"/>
            <a:lstStyle/>
            <a:p>
              <a:pPr algn="ctr"/>
              <a:endParaRPr/>
            </a:p>
          </p:txBody>
        </p:sp>
        <p:sp>
          <p:nvSpPr>
            <p:cNvPr id="361" name="iSlïḋe">
              <a:extLst>
                <a:ext uri="{FF2B5EF4-FFF2-40B4-BE49-F238E27FC236}">
                  <a16:creationId xmlns:a16="http://schemas.microsoft.com/office/drawing/2014/main" id="{54AE7DE5-2824-4282-ABE7-0D92950C70A8}"/>
                </a:ext>
              </a:extLst>
            </p:cNvPr>
            <p:cNvSpPr/>
            <p:nvPr/>
          </p:nvSpPr>
          <p:spPr bwMode="auto">
            <a:xfrm>
              <a:off x="7115483" y="4251545"/>
              <a:ext cx="46344" cy="51884"/>
            </a:xfrm>
            <a:custGeom>
              <a:avLst/>
              <a:gdLst/>
              <a:ahLst/>
              <a:cxnLst>
                <a:cxn ang="0">
                  <a:pos x="2" y="1"/>
                </a:cxn>
                <a:cxn ang="0">
                  <a:pos x="21" y="0"/>
                </a:cxn>
                <a:cxn ang="0">
                  <a:pos x="24" y="2"/>
                </a:cxn>
                <a:cxn ang="0">
                  <a:pos x="25" y="25"/>
                </a:cxn>
                <a:cxn ang="0">
                  <a:pos x="23" y="27"/>
                </a:cxn>
                <a:cxn ang="0">
                  <a:pos x="4" y="28"/>
                </a:cxn>
                <a:cxn ang="0">
                  <a:pos x="2" y="26"/>
                </a:cxn>
                <a:cxn ang="0">
                  <a:pos x="0" y="4"/>
                </a:cxn>
                <a:cxn ang="0">
                  <a:pos x="2" y="1"/>
                </a:cxn>
              </a:cxnLst>
              <a:rect l="0" t="0" r="r" b="b"/>
              <a:pathLst>
                <a:path w="25" h="28">
                  <a:moveTo>
                    <a:pt x="2" y="1"/>
                  </a:moveTo>
                  <a:cubicBezTo>
                    <a:pt x="21" y="0"/>
                    <a:pt x="21" y="0"/>
                    <a:pt x="21" y="0"/>
                  </a:cubicBezTo>
                  <a:cubicBezTo>
                    <a:pt x="23" y="0"/>
                    <a:pt x="24" y="1"/>
                    <a:pt x="24" y="2"/>
                  </a:cubicBezTo>
                  <a:cubicBezTo>
                    <a:pt x="25" y="25"/>
                    <a:pt x="25" y="25"/>
                    <a:pt x="25" y="25"/>
                  </a:cubicBezTo>
                  <a:cubicBezTo>
                    <a:pt x="25" y="26"/>
                    <a:pt x="24" y="27"/>
                    <a:pt x="23" y="27"/>
                  </a:cubicBezTo>
                  <a:cubicBezTo>
                    <a:pt x="4" y="28"/>
                    <a:pt x="4" y="28"/>
                    <a:pt x="4" y="28"/>
                  </a:cubicBezTo>
                  <a:cubicBezTo>
                    <a:pt x="3" y="28"/>
                    <a:pt x="2" y="27"/>
                    <a:pt x="2" y="26"/>
                  </a:cubicBezTo>
                  <a:cubicBezTo>
                    <a:pt x="0" y="4"/>
                    <a:pt x="0" y="4"/>
                    <a:pt x="0" y="4"/>
                  </a:cubicBezTo>
                  <a:cubicBezTo>
                    <a:pt x="0" y="2"/>
                    <a:pt x="1" y="1"/>
                    <a:pt x="2" y="1"/>
                  </a:cubicBezTo>
                  <a:close/>
                </a:path>
              </a:pathLst>
            </a:custGeom>
            <a:solidFill>
              <a:srgbClr val="FFFFFF"/>
            </a:solidFill>
            <a:ln w="9525">
              <a:noFill/>
              <a:round/>
              <a:headEnd/>
              <a:tailEnd/>
            </a:ln>
          </p:spPr>
          <p:txBody>
            <a:bodyPr anchor="ctr"/>
            <a:lstStyle/>
            <a:p>
              <a:pPr algn="ctr"/>
              <a:endParaRPr/>
            </a:p>
          </p:txBody>
        </p:sp>
        <p:sp>
          <p:nvSpPr>
            <p:cNvPr id="362" name="íṡlïḍê">
              <a:extLst>
                <a:ext uri="{FF2B5EF4-FFF2-40B4-BE49-F238E27FC236}">
                  <a16:creationId xmlns:a16="http://schemas.microsoft.com/office/drawing/2014/main" id="{3F9DB171-E67C-4D61-A53D-236B6A59A20A}"/>
                </a:ext>
              </a:extLst>
            </p:cNvPr>
            <p:cNvSpPr/>
            <p:nvPr/>
          </p:nvSpPr>
          <p:spPr bwMode="auto">
            <a:xfrm>
              <a:off x="7842221" y="4208893"/>
              <a:ext cx="46344" cy="51884"/>
            </a:xfrm>
            <a:custGeom>
              <a:avLst/>
              <a:gdLst/>
              <a:ahLst/>
              <a:cxnLst>
                <a:cxn ang="0">
                  <a:pos x="2" y="1"/>
                </a:cxn>
                <a:cxn ang="0">
                  <a:pos x="21" y="0"/>
                </a:cxn>
                <a:cxn ang="0">
                  <a:pos x="24" y="2"/>
                </a:cxn>
                <a:cxn ang="0">
                  <a:pos x="25" y="25"/>
                </a:cxn>
                <a:cxn ang="0">
                  <a:pos x="23" y="27"/>
                </a:cxn>
                <a:cxn ang="0">
                  <a:pos x="4" y="28"/>
                </a:cxn>
                <a:cxn ang="0">
                  <a:pos x="2" y="26"/>
                </a:cxn>
                <a:cxn ang="0">
                  <a:pos x="0" y="4"/>
                </a:cxn>
                <a:cxn ang="0">
                  <a:pos x="2" y="1"/>
                </a:cxn>
              </a:cxnLst>
              <a:rect l="0" t="0" r="r" b="b"/>
              <a:pathLst>
                <a:path w="25" h="28">
                  <a:moveTo>
                    <a:pt x="2" y="1"/>
                  </a:moveTo>
                  <a:cubicBezTo>
                    <a:pt x="21" y="0"/>
                    <a:pt x="21" y="0"/>
                    <a:pt x="21" y="0"/>
                  </a:cubicBezTo>
                  <a:cubicBezTo>
                    <a:pt x="23" y="0"/>
                    <a:pt x="24" y="1"/>
                    <a:pt x="24" y="2"/>
                  </a:cubicBezTo>
                  <a:cubicBezTo>
                    <a:pt x="25" y="25"/>
                    <a:pt x="25" y="25"/>
                    <a:pt x="25" y="25"/>
                  </a:cubicBezTo>
                  <a:cubicBezTo>
                    <a:pt x="25" y="26"/>
                    <a:pt x="24" y="27"/>
                    <a:pt x="23" y="27"/>
                  </a:cubicBezTo>
                  <a:cubicBezTo>
                    <a:pt x="4" y="28"/>
                    <a:pt x="4" y="28"/>
                    <a:pt x="4" y="28"/>
                  </a:cubicBezTo>
                  <a:cubicBezTo>
                    <a:pt x="3" y="28"/>
                    <a:pt x="2" y="27"/>
                    <a:pt x="2" y="26"/>
                  </a:cubicBezTo>
                  <a:cubicBezTo>
                    <a:pt x="0" y="4"/>
                    <a:pt x="0" y="4"/>
                    <a:pt x="0" y="4"/>
                  </a:cubicBezTo>
                  <a:cubicBezTo>
                    <a:pt x="0" y="2"/>
                    <a:pt x="1" y="1"/>
                    <a:pt x="2" y="1"/>
                  </a:cubicBezTo>
                  <a:close/>
                </a:path>
              </a:pathLst>
            </a:custGeom>
            <a:solidFill>
              <a:srgbClr val="FFFFFF"/>
            </a:solidFill>
            <a:ln w="9525">
              <a:noFill/>
              <a:round/>
              <a:headEnd/>
              <a:tailEnd/>
            </a:ln>
          </p:spPr>
          <p:txBody>
            <a:bodyPr anchor="ctr"/>
            <a:lstStyle/>
            <a:p>
              <a:pPr algn="ctr"/>
              <a:endParaRPr/>
            </a:p>
          </p:txBody>
        </p:sp>
        <p:sp>
          <p:nvSpPr>
            <p:cNvPr id="363" name="ïṥḷíḍê">
              <a:extLst>
                <a:ext uri="{FF2B5EF4-FFF2-40B4-BE49-F238E27FC236}">
                  <a16:creationId xmlns:a16="http://schemas.microsoft.com/office/drawing/2014/main" id="{32306C56-F623-44EC-BD10-ECCE1328B3C8}"/>
                </a:ext>
              </a:extLst>
            </p:cNvPr>
            <p:cNvSpPr/>
            <p:nvPr/>
          </p:nvSpPr>
          <p:spPr bwMode="auto">
            <a:xfrm>
              <a:off x="7860869" y="4312660"/>
              <a:ext cx="40621" cy="35266"/>
            </a:xfrm>
            <a:custGeom>
              <a:avLst/>
              <a:gdLst/>
              <a:ahLst/>
              <a:cxnLst>
                <a:cxn ang="0">
                  <a:pos x="3" y="1"/>
                </a:cxn>
                <a:cxn ang="0">
                  <a:pos x="18" y="0"/>
                </a:cxn>
                <a:cxn ang="0">
                  <a:pos x="21" y="3"/>
                </a:cxn>
                <a:cxn ang="0">
                  <a:pos x="22" y="14"/>
                </a:cxn>
                <a:cxn ang="0">
                  <a:pos x="19" y="18"/>
                </a:cxn>
                <a:cxn ang="0">
                  <a:pos x="4" y="19"/>
                </a:cxn>
                <a:cxn ang="0">
                  <a:pos x="1" y="16"/>
                </a:cxn>
                <a:cxn ang="0">
                  <a:pos x="0" y="5"/>
                </a:cxn>
                <a:cxn ang="0">
                  <a:pos x="3" y="1"/>
                </a:cxn>
              </a:cxnLst>
              <a:rect l="0" t="0" r="r" b="b"/>
              <a:pathLst>
                <a:path w="22" h="19">
                  <a:moveTo>
                    <a:pt x="3" y="1"/>
                  </a:moveTo>
                  <a:cubicBezTo>
                    <a:pt x="18" y="0"/>
                    <a:pt x="18" y="0"/>
                    <a:pt x="18" y="0"/>
                  </a:cubicBezTo>
                  <a:cubicBezTo>
                    <a:pt x="20" y="0"/>
                    <a:pt x="21" y="2"/>
                    <a:pt x="21" y="3"/>
                  </a:cubicBezTo>
                  <a:cubicBezTo>
                    <a:pt x="22" y="14"/>
                    <a:pt x="22" y="14"/>
                    <a:pt x="22" y="14"/>
                  </a:cubicBezTo>
                  <a:cubicBezTo>
                    <a:pt x="22" y="16"/>
                    <a:pt x="21" y="18"/>
                    <a:pt x="19" y="18"/>
                  </a:cubicBezTo>
                  <a:cubicBezTo>
                    <a:pt x="4" y="19"/>
                    <a:pt x="4" y="19"/>
                    <a:pt x="4" y="19"/>
                  </a:cubicBezTo>
                  <a:cubicBezTo>
                    <a:pt x="3" y="19"/>
                    <a:pt x="1" y="17"/>
                    <a:pt x="1" y="16"/>
                  </a:cubicBezTo>
                  <a:cubicBezTo>
                    <a:pt x="0" y="5"/>
                    <a:pt x="0" y="5"/>
                    <a:pt x="0" y="5"/>
                  </a:cubicBezTo>
                  <a:cubicBezTo>
                    <a:pt x="0" y="3"/>
                    <a:pt x="2" y="1"/>
                    <a:pt x="3" y="1"/>
                  </a:cubicBezTo>
                  <a:close/>
                </a:path>
              </a:pathLst>
            </a:custGeom>
            <a:solidFill>
              <a:srgbClr val="CACACA"/>
            </a:solidFill>
            <a:ln w="9525">
              <a:noFill/>
              <a:round/>
              <a:headEnd/>
              <a:tailEnd/>
            </a:ln>
          </p:spPr>
          <p:txBody>
            <a:bodyPr anchor="ctr"/>
            <a:lstStyle/>
            <a:p>
              <a:pPr algn="ctr"/>
              <a:endParaRPr/>
            </a:p>
          </p:txBody>
        </p:sp>
        <p:sp>
          <p:nvSpPr>
            <p:cNvPr id="364" name="ïš1îḍê">
              <a:extLst>
                <a:ext uri="{FF2B5EF4-FFF2-40B4-BE49-F238E27FC236}">
                  <a16:creationId xmlns:a16="http://schemas.microsoft.com/office/drawing/2014/main" id="{C1BED75A-78A4-436E-A12F-A58FD56E24BC}"/>
                </a:ext>
              </a:extLst>
            </p:cNvPr>
            <p:cNvSpPr/>
            <p:nvPr/>
          </p:nvSpPr>
          <p:spPr bwMode="auto">
            <a:xfrm>
              <a:off x="7864562" y="4351619"/>
              <a:ext cx="40621" cy="44498"/>
            </a:xfrm>
            <a:custGeom>
              <a:avLst/>
              <a:gdLst/>
              <a:ahLst/>
              <a:cxnLst>
                <a:cxn ang="0">
                  <a:pos x="3" y="1"/>
                </a:cxn>
                <a:cxn ang="0">
                  <a:pos x="17" y="1"/>
                </a:cxn>
                <a:cxn ang="0">
                  <a:pos x="21" y="4"/>
                </a:cxn>
                <a:cxn ang="0">
                  <a:pos x="22" y="19"/>
                </a:cxn>
                <a:cxn ang="0">
                  <a:pos x="18" y="23"/>
                </a:cxn>
                <a:cxn ang="0">
                  <a:pos x="4" y="24"/>
                </a:cxn>
                <a:cxn ang="0">
                  <a:pos x="1" y="20"/>
                </a:cxn>
                <a:cxn ang="0">
                  <a:pos x="0" y="5"/>
                </a:cxn>
                <a:cxn ang="0">
                  <a:pos x="3" y="1"/>
                </a:cxn>
              </a:cxnLst>
              <a:rect l="0" t="0" r="r" b="b"/>
              <a:pathLst>
                <a:path w="22" h="24">
                  <a:moveTo>
                    <a:pt x="3" y="1"/>
                  </a:moveTo>
                  <a:cubicBezTo>
                    <a:pt x="17" y="1"/>
                    <a:pt x="17" y="1"/>
                    <a:pt x="17" y="1"/>
                  </a:cubicBezTo>
                  <a:cubicBezTo>
                    <a:pt x="19" y="0"/>
                    <a:pt x="21" y="2"/>
                    <a:pt x="21" y="4"/>
                  </a:cubicBezTo>
                  <a:cubicBezTo>
                    <a:pt x="22" y="19"/>
                    <a:pt x="22" y="19"/>
                    <a:pt x="22" y="19"/>
                  </a:cubicBezTo>
                  <a:cubicBezTo>
                    <a:pt x="22" y="21"/>
                    <a:pt x="20" y="23"/>
                    <a:pt x="18" y="23"/>
                  </a:cubicBezTo>
                  <a:cubicBezTo>
                    <a:pt x="4" y="24"/>
                    <a:pt x="4" y="24"/>
                    <a:pt x="4" y="24"/>
                  </a:cubicBezTo>
                  <a:cubicBezTo>
                    <a:pt x="2" y="24"/>
                    <a:pt x="1" y="22"/>
                    <a:pt x="1" y="20"/>
                  </a:cubicBezTo>
                  <a:cubicBezTo>
                    <a:pt x="0" y="5"/>
                    <a:pt x="0" y="5"/>
                    <a:pt x="0" y="5"/>
                  </a:cubicBezTo>
                  <a:cubicBezTo>
                    <a:pt x="0" y="3"/>
                    <a:pt x="1" y="2"/>
                    <a:pt x="3" y="1"/>
                  </a:cubicBezTo>
                  <a:close/>
                </a:path>
              </a:pathLst>
            </a:custGeom>
            <a:solidFill>
              <a:srgbClr val="CACACA"/>
            </a:solidFill>
            <a:ln w="9525">
              <a:noFill/>
              <a:round/>
              <a:headEnd/>
              <a:tailEnd/>
            </a:ln>
          </p:spPr>
          <p:txBody>
            <a:bodyPr anchor="ctr"/>
            <a:lstStyle/>
            <a:p>
              <a:pPr algn="ctr"/>
              <a:endParaRPr/>
            </a:p>
          </p:txBody>
        </p:sp>
        <p:sp>
          <p:nvSpPr>
            <p:cNvPr id="365" name="íŝ1ídé">
              <a:extLst>
                <a:ext uri="{FF2B5EF4-FFF2-40B4-BE49-F238E27FC236}">
                  <a16:creationId xmlns:a16="http://schemas.microsoft.com/office/drawing/2014/main" id="{4B1AF57B-0B85-4CB1-8E78-DDD2DE4C296E}"/>
                </a:ext>
              </a:extLst>
            </p:cNvPr>
            <p:cNvSpPr/>
            <p:nvPr/>
          </p:nvSpPr>
          <p:spPr bwMode="auto">
            <a:xfrm>
              <a:off x="7866409" y="4401656"/>
              <a:ext cx="40805" cy="42652"/>
            </a:xfrm>
            <a:custGeom>
              <a:avLst/>
              <a:gdLst/>
              <a:ahLst/>
              <a:cxnLst>
                <a:cxn ang="0">
                  <a:pos x="4" y="1"/>
                </a:cxn>
                <a:cxn ang="0">
                  <a:pos x="17" y="0"/>
                </a:cxn>
                <a:cxn ang="0">
                  <a:pos x="21" y="3"/>
                </a:cxn>
                <a:cxn ang="0">
                  <a:pos x="22" y="18"/>
                </a:cxn>
                <a:cxn ang="0">
                  <a:pos x="19" y="22"/>
                </a:cxn>
                <a:cxn ang="0">
                  <a:pos x="5" y="23"/>
                </a:cxn>
                <a:cxn ang="0">
                  <a:pos x="1" y="20"/>
                </a:cxn>
                <a:cxn ang="0">
                  <a:pos x="0" y="5"/>
                </a:cxn>
                <a:cxn ang="0">
                  <a:pos x="4" y="1"/>
                </a:cxn>
              </a:cxnLst>
              <a:rect l="0" t="0" r="r" b="b"/>
              <a:pathLst>
                <a:path w="22" h="23">
                  <a:moveTo>
                    <a:pt x="4" y="1"/>
                  </a:moveTo>
                  <a:cubicBezTo>
                    <a:pt x="17" y="0"/>
                    <a:pt x="17" y="0"/>
                    <a:pt x="17" y="0"/>
                  </a:cubicBezTo>
                  <a:cubicBezTo>
                    <a:pt x="19" y="0"/>
                    <a:pt x="21" y="1"/>
                    <a:pt x="21" y="3"/>
                  </a:cubicBezTo>
                  <a:cubicBezTo>
                    <a:pt x="22" y="18"/>
                    <a:pt x="22" y="18"/>
                    <a:pt x="22" y="18"/>
                  </a:cubicBezTo>
                  <a:cubicBezTo>
                    <a:pt x="22" y="21"/>
                    <a:pt x="21" y="22"/>
                    <a:pt x="19"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66" name="iṧļiḍè">
              <a:extLst>
                <a:ext uri="{FF2B5EF4-FFF2-40B4-BE49-F238E27FC236}">
                  <a16:creationId xmlns:a16="http://schemas.microsoft.com/office/drawing/2014/main" id="{50BEC8BD-75F5-49B8-A9EC-0621B7F63C0E}"/>
                </a:ext>
              </a:extLst>
            </p:cNvPr>
            <p:cNvSpPr/>
            <p:nvPr/>
          </p:nvSpPr>
          <p:spPr bwMode="auto">
            <a:xfrm>
              <a:off x="7870101" y="4449847"/>
              <a:ext cx="40805" cy="44498"/>
            </a:xfrm>
            <a:custGeom>
              <a:avLst/>
              <a:gdLst/>
              <a:ahLst/>
              <a:cxnLst>
                <a:cxn ang="0">
                  <a:pos x="3" y="1"/>
                </a:cxn>
                <a:cxn ang="0">
                  <a:pos x="17" y="0"/>
                </a:cxn>
                <a:cxn ang="0">
                  <a:pos x="21" y="4"/>
                </a:cxn>
                <a:cxn ang="0">
                  <a:pos x="22" y="19"/>
                </a:cxn>
                <a:cxn ang="0">
                  <a:pos x="18" y="23"/>
                </a:cxn>
                <a:cxn ang="0">
                  <a:pos x="5" y="24"/>
                </a:cxn>
                <a:cxn ang="0">
                  <a:pos x="1" y="20"/>
                </a:cxn>
                <a:cxn ang="0">
                  <a:pos x="0" y="5"/>
                </a:cxn>
                <a:cxn ang="0">
                  <a:pos x="3" y="1"/>
                </a:cxn>
              </a:cxnLst>
              <a:rect l="0" t="0" r="r" b="b"/>
              <a:pathLst>
                <a:path w="22" h="24">
                  <a:moveTo>
                    <a:pt x="3" y="1"/>
                  </a:moveTo>
                  <a:cubicBezTo>
                    <a:pt x="17" y="0"/>
                    <a:pt x="17" y="0"/>
                    <a:pt x="17" y="0"/>
                  </a:cubicBezTo>
                  <a:cubicBezTo>
                    <a:pt x="19" y="0"/>
                    <a:pt x="21" y="2"/>
                    <a:pt x="21" y="4"/>
                  </a:cubicBezTo>
                  <a:cubicBezTo>
                    <a:pt x="22" y="19"/>
                    <a:pt x="22" y="19"/>
                    <a:pt x="22" y="19"/>
                  </a:cubicBezTo>
                  <a:cubicBezTo>
                    <a:pt x="22" y="21"/>
                    <a:pt x="20" y="23"/>
                    <a:pt x="18" y="23"/>
                  </a:cubicBezTo>
                  <a:cubicBezTo>
                    <a:pt x="5" y="24"/>
                    <a:pt x="5" y="24"/>
                    <a:pt x="5" y="24"/>
                  </a:cubicBezTo>
                  <a:cubicBezTo>
                    <a:pt x="2"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67" name="íşḷïḑè">
              <a:extLst>
                <a:ext uri="{FF2B5EF4-FFF2-40B4-BE49-F238E27FC236}">
                  <a16:creationId xmlns:a16="http://schemas.microsoft.com/office/drawing/2014/main" id="{4D749B52-262A-4528-95FF-0A049271D609}"/>
                </a:ext>
              </a:extLst>
            </p:cNvPr>
            <p:cNvSpPr/>
            <p:nvPr/>
          </p:nvSpPr>
          <p:spPr bwMode="auto">
            <a:xfrm>
              <a:off x="7871948" y="4499884"/>
              <a:ext cx="40805" cy="42652"/>
            </a:xfrm>
            <a:custGeom>
              <a:avLst/>
              <a:gdLst/>
              <a:ahLst/>
              <a:cxnLst>
                <a:cxn ang="0">
                  <a:pos x="4" y="0"/>
                </a:cxn>
                <a:cxn ang="0">
                  <a:pos x="17" y="0"/>
                </a:cxn>
                <a:cxn ang="0">
                  <a:pos x="21" y="3"/>
                </a:cxn>
                <a:cxn ang="0">
                  <a:pos x="22" y="18"/>
                </a:cxn>
                <a:cxn ang="0">
                  <a:pos x="19" y="22"/>
                </a:cxn>
                <a:cxn ang="0">
                  <a:pos x="5" y="23"/>
                </a:cxn>
                <a:cxn ang="0">
                  <a:pos x="1" y="19"/>
                </a:cxn>
                <a:cxn ang="0">
                  <a:pos x="0" y="4"/>
                </a:cxn>
                <a:cxn ang="0">
                  <a:pos x="4" y="0"/>
                </a:cxn>
              </a:cxnLst>
              <a:rect l="0" t="0" r="r" b="b"/>
              <a:pathLst>
                <a:path w="22" h="23">
                  <a:moveTo>
                    <a:pt x="4" y="0"/>
                  </a:moveTo>
                  <a:cubicBezTo>
                    <a:pt x="17" y="0"/>
                    <a:pt x="17" y="0"/>
                    <a:pt x="17" y="0"/>
                  </a:cubicBezTo>
                  <a:cubicBezTo>
                    <a:pt x="19" y="0"/>
                    <a:pt x="21" y="1"/>
                    <a:pt x="21" y="3"/>
                  </a:cubicBezTo>
                  <a:cubicBezTo>
                    <a:pt x="22" y="18"/>
                    <a:pt x="22" y="18"/>
                    <a:pt x="22" y="18"/>
                  </a:cubicBezTo>
                  <a:cubicBezTo>
                    <a:pt x="22" y="20"/>
                    <a:pt x="21" y="22"/>
                    <a:pt x="19" y="22"/>
                  </a:cubicBezTo>
                  <a:cubicBezTo>
                    <a:pt x="5" y="23"/>
                    <a:pt x="5" y="23"/>
                    <a:pt x="5" y="23"/>
                  </a:cubicBezTo>
                  <a:cubicBezTo>
                    <a:pt x="3" y="23"/>
                    <a:pt x="1" y="21"/>
                    <a:pt x="1" y="19"/>
                  </a:cubicBezTo>
                  <a:cubicBezTo>
                    <a:pt x="0" y="4"/>
                    <a:pt x="0" y="4"/>
                    <a:pt x="0" y="4"/>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368" name="iṥḷîḋé">
              <a:extLst>
                <a:ext uri="{FF2B5EF4-FFF2-40B4-BE49-F238E27FC236}">
                  <a16:creationId xmlns:a16="http://schemas.microsoft.com/office/drawing/2014/main" id="{95E3E12D-F1D3-4929-B8E1-94104432933C}"/>
                </a:ext>
              </a:extLst>
            </p:cNvPr>
            <p:cNvSpPr/>
            <p:nvPr/>
          </p:nvSpPr>
          <p:spPr bwMode="auto">
            <a:xfrm>
              <a:off x="7875641" y="4548074"/>
              <a:ext cx="40805" cy="42652"/>
            </a:xfrm>
            <a:custGeom>
              <a:avLst/>
              <a:gdLst/>
              <a:ahLst/>
              <a:cxnLst>
                <a:cxn ang="0">
                  <a:pos x="3" y="1"/>
                </a:cxn>
                <a:cxn ang="0">
                  <a:pos x="17" y="0"/>
                </a:cxn>
                <a:cxn ang="0">
                  <a:pos x="21" y="4"/>
                </a:cxn>
                <a:cxn ang="0">
                  <a:pos x="22" y="19"/>
                </a:cxn>
                <a:cxn ang="0">
                  <a:pos x="18" y="23"/>
                </a:cxn>
                <a:cxn ang="0">
                  <a:pos x="5" y="23"/>
                </a:cxn>
                <a:cxn ang="0">
                  <a:pos x="1" y="20"/>
                </a:cxn>
                <a:cxn ang="0">
                  <a:pos x="0" y="5"/>
                </a:cxn>
                <a:cxn ang="0">
                  <a:pos x="3" y="1"/>
                </a:cxn>
              </a:cxnLst>
              <a:rect l="0" t="0" r="r" b="b"/>
              <a:pathLst>
                <a:path w="22" h="23">
                  <a:moveTo>
                    <a:pt x="3" y="1"/>
                  </a:moveTo>
                  <a:cubicBezTo>
                    <a:pt x="17" y="0"/>
                    <a:pt x="17" y="0"/>
                    <a:pt x="17" y="0"/>
                  </a:cubicBezTo>
                  <a:cubicBezTo>
                    <a:pt x="19" y="0"/>
                    <a:pt x="21" y="2"/>
                    <a:pt x="21" y="4"/>
                  </a:cubicBezTo>
                  <a:cubicBezTo>
                    <a:pt x="22" y="19"/>
                    <a:pt x="22" y="19"/>
                    <a:pt x="22" y="19"/>
                  </a:cubicBezTo>
                  <a:cubicBezTo>
                    <a:pt x="22" y="21"/>
                    <a:pt x="20" y="22"/>
                    <a:pt x="18" y="23"/>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69" name="iSḷïḋê">
              <a:extLst>
                <a:ext uri="{FF2B5EF4-FFF2-40B4-BE49-F238E27FC236}">
                  <a16:creationId xmlns:a16="http://schemas.microsoft.com/office/drawing/2014/main" id="{76B233D3-1D9C-470F-AEEB-45BCABCC86BF}"/>
                </a:ext>
              </a:extLst>
            </p:cNvPr>
            <p:cNvSpPr/>
            <p:nvPr/>
          </p:nvSpPr>
          <p:spPr bwMode="auto">
            <a:xfrm>
              <a:off x="7812494" y="4316353"/>
              <a:ext cx="40805" cy="33420"/>
            </a:xfrm>
            <a:custGeom>
              <a:avLst/>
              <a:gdLst/>
              <a:ahLst/>
              <a:cxnLst>
                <a:cxn ang="0">
                  <a:pos x="3" y="1"/>
                </a:cxn>
                <a:cxn ang="0">
                  <a:pos x="18" y="0"/>
                </a:cxn>
                <a:cxn ang="0">
                  <a:pos x="21" y="3"/>
                </a:cxn>
                <a:cxn ang="0">
                  <a:pos x="22" y="14"/>
                </a:cxn>
                <a:cxn ang="0">
                  <a:pos x="19" y="17"/>
                </a:cxn>
                <a:cxn ang="0">
                  <a:pos x="4" y="18"/>
                </a:cxn>
                <a:cxn ang="0">
                  <a:pos x="1" y="15"/>
                </a:cxn>
                <a:cxn ang="0">
                  <a:pos x="0" y="4"/>
                </a:cxn>
                <a:cxn ang="0">
                  <a:pos x="3" y="1"/>
                </a:cxn>
              </a:cxnLst>
              <a:rect l="0" t="0" r="r" b="b"/>
              <a:pathLst>
                <a:path w="22" h="18">
                  <a:moveTo>
                    <a:pt x="3" y="1"/>
                  </a:moveTo>
                  <a:cubicBezTo>
                    <a:pt x="18" y="0"/>
                    <a:pt x="18" y="0"/>
                    <a:pt x="18" y="0"/>
                  </a:cubicBezTo>
                  <a:cubicBezTo>
                    <a:pt x="20" y="0"/>
                    <a:pt x="21" y="1"/>
                    <a:pt x="21" y="3"/>
                  </a:cubicBezTo>
                  <a:cubicBezTo>
                    <a:pt x="22" y="14"/>
                    <a:pt x="22" y="14"/>
                    <a:pt x="22" y="14"/>
                  </a:cubicBezTo>
                  <a:cubicBezTo>
                    <a:pt x="22" y="16"/>
                    <a:pt x="21" y="17"/>
                    <a:pt x="19"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70" name="íŝļíḍé">
              <a:extLst>
                <a:ext uri="{FF2B5EF4-FFF2-40B4-BE49-F238E27FC236}">
                  <a16:creationId xmlns:a16="http://schemas.microsoft.com/office/drawing/2014/main" id="{3FF9777B-020E-4BF0-BCE7-39AB8BC524DD}"/>
                </a:ext>
              </a:extLst>
            </p:cNvPr>
            <p:cNvSpPr/>
            <p:nvPr/>
          </p:nvSpPr>
          <p:spPr bwMode="auto">
            <a:xfrm>
              <a:off x="7770027" y="4355312"/>
              <a:ext cx="85118" cy="46344"/>
            </a:xfrm>
            <a:custGeom>
              <a:avLst/>
              <a:gdLst/>
              <a:ahLst/>
              <a:cxnLst>
                <a:cxn ang="0">
                  <a:pos x="4" y="2"/>
                </a:cxn>
                <a:cxn ang="0">
                  <a:pos x="41" y="0"/>
                </a:cxn>
                <a:cxn ang="0">
                  <a:pos x="45" y="4"/>
                </a:cxn>
                <a:cxn ang="0">
                  <a:pos x="46" y="18"/>
                </a:cxn>
                <a:cxn ang="0">
                  <a:pos x="42" y="23"/>
                </a:cxn>
                <a:cxn ang="0">
                  <a:pos x="5" y="25"/>
                </a:cxn>
                <a:cxn ang="0">
                  <a:pos x="1" y="21"/>
                </a:cxn>
                <a:cxn ang="0">
                  <a:pos x="0" y="7"/>
                </a:cxn>
                <a:cxn ang="0">
                  <a:pos x="4" y="2"/>
                </a:cxn>
              </a:cxnLst>
              <a:rect l="0" t="0" r="r" b="b"/>
              <a:pathLst>
                <a:path w="46" h="25">
                  <a:moveTo>
                    <a:pt x="4" y="2"/>
                  </a:moveTo>
                  <a:cubicBezTo>
                    <a:pt x="41" y="0"/>
                    <a:pt x="41" y="0"/>
                    <a:pt x="41" y="0"/>
                  </a:cubicBezTo>
                  <a:cubicBezTo>
                    <a:pt x="43" y="0"/>
                    <a:pt x="45" y="2"/>
                    <a:pt x="45" y="4"/>
                  </a:cubicBezTo>
                  <a:cubicBezTo>
                    <a:pt x="46" y="18"/>
                    <a:pt x="46" y="18"/>
                    <a:pt x="46" y="18"/>
                  </a:cubicBezTo>
                  <a:cubicBezTo>
                    <a:pt x="46" y="21"/>
                    <a:pt x="45" y="22"/>
                    <a:pt x="42" y="23"/>
                  </a:cubicBezTo>
                  <a:cubicBezTo>
                    <a:pt x="5" y="25"/>
                    <a:pt x="5" y="25"/>
                    <a:pt x="5" y="25"/>
                  </a:cubicBezTo>
                  <a:cubicBezTo>
                    <a:pt x="3" y="25"/>
                    <a:pt x="1" y="23"/>
                    <a:pt x="1" y="21"/>
                  </a:cubicBezTo>
                  <a:cubicBezTo>
                    <a:pt x="0" y="7"/>
                    <a:pt x="0" y="7"/>
                    <a:pt x="0" y="7"/>
                  </a:cubicBezTo>
                  <a:cubicBezTo>
                    <a:pt x="0" y="4"/>
                    <a:pt x="2" y="2"/>
                    <a:pt x="4" y="2"/>
                  </a:cubicBezTo>
                  <a:close/>
                </a:path>
              </a:pathLst>
            </a:custGeom>
            <a:solidFill>
              <a:srgbClr val="CACACA"/>
            </a:solidFill>
            <a:ln w="9525">
              <a:noFill/>
              <a:round/>
              <a:headEnd/>
              <a:tailEnd/>
            </a:ln>
          </p:spPr>
          <p:txBody>
            <a:bodyPr anchor="ctr"/>
            <a:lstStyle/>
            <a:p>
              <a:pPr algn="ctr"/>
              <a:endParaRPr/>
            </a:p>
          </p:txBody>
        </p:sp>
        <p:sp>
          <p:nvSpPr>
            <p:cNvPr id="371" name="iSlîďé">
              <a:extLst>
                <a:ext uri="{FF2B5EF4-FFF2-40B4-BE49-F238E27FC236}">
                  <a16:creationId xmlns:a16="http://schemas.microsoft.com/office/drawing/2014/main" id="{E19C0DA2-B7EB-478E-8547-C2DD2FFF198F}"/>
                </a:ext>
              </a:extLst>
            </p:cNvPr>
            <p:cNvSpPr/>
            <p:nvPr/>
          </p:nvSpPr>
          <p:spPr bwMode="auto">
            <a:xfrm>
              <a:off x="7805109" y="4403502"/>
              <a:ext cx="53730" cy="44498"/>
            </a:xfrm>
            <a:custGeom>
              <a:avLst/>
              <a:gdLst/>
              <a:ahLst/>
              <a:cxnLst>
                <a:cxn ang="0">
                  <a:pos x="4" y="2"/>
                </a:cxn>
                <a:cxn ang="0">
                  <a:pos x="24" y="1"/>
                </a:cxn>
                <a:cxn ang="0">
                  <a:pos x="28" y="4"/>
                </a:cxn>
                <a:cxn ang="0">
                  <a:pos x="29" y="19"/>
                </a:cxn>
                <a:cxn ang="0">
                  <a:pos x="25" y="23"/>
                </a:cxn>
                <a:cxn ang="0">
                  <a:pos x="5" y="24"/>
                </a:cxn>
                <a:cxn ang="0">
                  <a:pos x="1" y="20"/>
                </a:cxn>
                <a:cxn ang="0">
                  <a:pos x="0" y="6"/>
                </a:cxn>
                <a:cxn ang="0">
                  <a:pos x="4" y="2"/>
                </a:cxn>
              </a:cxnLst>
              <a:rect l="0" t="0" r="r" b="b"/>
              <a:pathLst>
                <a:path w="29" h="24">
                  <a:moveTo>
                    <a:pt x="4" y="2"/>
                  </a:moveTo>
                  <a:cubicBezTo>
                    <a:pt x="24" y="1"/>
                    <a:pt x="24" y="1"/>
                    <a:pt x="24" y="1"/>
                  </a:cubicBezTo>
                  <a:cubicBezTo>
                    <a:pt x="26" y="0"/>
                    <a:pt x="28" y="2"/>
                    <a:pt x="28" y="4"/>
                  </a:cubicBezTo>
                  <a:cubicBezTo>
                    <a:pt x="29" y="19"/>
                    <a:pt x="29" y="19"/>
                    <a:pt x="29" y="19"/>
                  </a:cubicBezTo>
                  <a:cubicBezTo>
                    <a:pt x="29" y="21"/>
                    <a:pt x="27" y="23"/>
                    <a:pt x="25" y="23"/>
                  </a:cubicBezTo>
                  <a:cubicBezTo>
                    <a:pt x="5" y="24"/>
                    <a:pt x="5" y="24"/>
                    <a:pt x="5" y="24"/>
                  </a:cubicBezTo>
                  <a:cubicBezTo>
                    <a:pt x="3" y="24"/>
                    <a:pt x="1" y="23"/>
                    <a:pt x="1" y="20"/>
                  </a:cubicBezTo>
                  <a:cubicBezTo>
                    <a:pt x="0" y="6"/>
                    <a:pt x="0" y="6"/>
                    <a:pt x="0" y="6"/>
                  </a:cubicBezTo>
                  <a:cubicBezTo>
                    <a:pt x="0" y="4"/>
                    <a:pt x="1" y="2"/>
                    <a:pt x="4" y="2"/>
                  </a:cubicBezTo>
                  <a:close/>
                </a:path>
              </a:pathLst>
            </a:custGeom>
            <a:solidFill>
              <a:srgbClr val="CACACA"/>
            </a:solidFill>
            <a:ln w="9525">
              <a:noFill/>
              <a:round/>
              <a:headEnd/>
              <a:tailEnd/>
            </a:ln>
          </p:spPr>
          <p:txBody>
            <a:bodyPr anchor="ctr"/>
            <a:lstStyle/>
            <a:p>
              <a:pPr algn="ctr"/>
              <a:endParaRPr/>
            </a:p>
          </p:txBody>
        </p:sp>
        <p:sp>
          <p:nvSpPr>
            <p:cNvPr id="372" name="íṧ1ídé">
              <a:extLst>
                <a:ext uri="{FF2B5EF4-FFF2-40B4-BE49-F238E27FC236}">
                  <a16:creationId xmlns:a16="http://schemas.microsoft.com/office/drawing/2014/main" id="{83E64247-AF92-4BD5-9AD2-960C40D50526}"/>
                </a:ext>
              </a:extLst>
            </p:cNvPr>
            <p:cNvSpPr/>
            <p:nvPr/>
          </p:nvSpPr>
          <p:spPr bwMode="auto">
            <a:xfrm>
              <a:off x="7770027" y="4453539"/>
              <a:ext cx="90842" cy="46344"/>
            </a:xfrm>
            <a:custGeom>
              <a:avLst/>
              <a:gdLst/>
              <a:ahLst/>
              <a:cxnLst>
                <a:cxn ang="0">
                  <a:pos x="4" y="2"/>
                </a:cxn>
                <a:cxn ang="0">
                  <a:pos x="44" y="0"/>
                </a:cxn>
                <a:cxn ang="0">
                  <a:pos x="48" y="4"/>
                </a:cxn>
                <a:cxn ang="0">
                  <a:pos x="49" y="18"/>
                </a:cxn>
                <a:cxn ang="0">
                  <a:pos x="46" y="22"/>
                </a:cxn>
                <a:cxn ang="0">
                  <a:pos x="5" y="25"/>
                </a:cxn>
                <a:cxn ang="0">
                  <a:pos x="1" y="21"/>
                </a:cxn>
                <a:cxn ang="0">
                  <a:pos x="0" y="6"/>
                </a:cxn>
                <a:cxn ang="0">
                  <a:pos x="4" y="2"/>
                </a:cxn>
              </a:cxnLst>
              <a:rect l="0" t="0" r="r" b="b"/>
              <a:pathLst>
                <a:path w="49" h="25">
                  <a:moveTo>
                    <a:pt x="4" y="2"/>
                  </a:moveTo>
                  <a:cubicBezTo>
                    <a:pt x="44" y="0"/>
                    <a:pt x="44" y="0"/>
                    <a:pt x="44" y="0"/>
                  </a:cubicBezTo>
                  <a:cubicBezTo>
                    <a:pt x="46" y="0"/>
                    <a:pt x="48" y="1"/>
                    <a:pt x="48" y="4"/>
                  </a:cubicBezTo>
                  <a:cubicBezTo>
                    <a:pt x="49" y="18"/>
                    <a:pt x="49" y="18"/>
                    <a:pt x="49" y="18"/>
                  </a:cubicBezTo>
                  <a:cubicBezTo>
                    <a:pt x="49" y="20"/>
                    <a:pt x="48" y="22"/>
                    <a:pt x="46" y="22"/>
                  </a:cubicBezTo>
                  <a:cubicBezTo>
                    <a:pt x="5" y="25"/>
                    <a:pt x="5" y="25"/>
                    <a:pt x="5" y="25"/>
                  </a:cubicBezTo>
                  <a:cubicBezTo>
                    <a:pt x="3" y="25"/>
                    <a:pt x="1" y="23"/>
                    <a:pt x="1" y="21"/>
                  </a:cubicBezTo>
                  <a:cubicBezTo>
                    <a:pt x="0" y="6"/>
                    <a:pt x="0" y="6"/>
                    <a:pt x="0" y="6"/>
                  </a:cubicBezTo>
                  <a:cubicBezTo>
                    <a:pt x="0" y="4"/>
                    <a:pt x="2" y="2"/>
                    <a:pt x="4" y="2"/>
                  </a:cubicBezTo>
                  <a:close/>
                </a:path>
              </a:pathLst>
            </a:custGeom>
            <a:solidFill>
              <a:srgbClr val="CACACA"/>
            </a:solidFill>
            <a:ln w="9525">
              <a:noFill/>
              <a:round/>
              <a:headEnd/>
              <a:tailEnd/>
            </a:ln>
          </p:spPr>
          <p:txBody>
            <a:bodyPr anchor="ctr"/>
            <a:lstStyle/>
            <a:p>
              <a:pPr algn="ctr"/>
              <a:endParaRPr/>
            </a:p>
          </p:txBody>
        </p:sp>
        <p:sp>
          <p:nvSpPr>
            <p:cNvPr id="373" name="işlïḋê">
              <a:extLst>
                <a:ext uri="{FF2B5EF4-FFF2-40B4-BE49-F238E27FC236}">
                  <a16:creationId xmlns:a16="http://schemas.microsoft.com/office/drawing/2014/main" id="{6A0B1E51-CD05-42BC-BF5A-A1F87827BE3E}"/>
                </a:ext>
              </a:extLst>
            </p:cNvPr>
            <p:cNvSpPr/>
            <p:nvPr/>
          </p:nvSpPr>
          <p:spPr bwMode="auto">
            <a:xfrm>
              <a:off x="7823757" y="4501730"/>
              <a:ext cx="40805" cy="44498"/>
            </a:xfrm>
            <a:custGeom>
              <a:avLst/>
              <a:gdLst/>
              <a:ahLst/>
              <a:cxnLst>
                <a:cxn ang="0">
                  <a:pos x="4" y="1"/>
                </a:cxn>
                <a:cxn ang="0">
                  <a:pos x="17" y="0"/>
                </a:cxn>
                <a:cxn ang="0">
                  <a:pos x="21" y="4"/>
                </a:cxn>
                <a:cxn ang="0">
                  <a:pos x="22" y="19"/>
                </a:cxn>
                <a:cxn ang="0">
                  <a:pos x="18" y="23"/>
                </a:cxn>
                <a:cxn ang="0">
                  <a:pos x="5" y="23"/>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0" y="23"/>
                    <a:pt x="18" y="23"/>
                  </a:cubicBezTo>
                  <a:cubicBezTo>
                    <a:pt x="5" y="23"/>
                    <a:pt x="5" y="23"/>
                    <a:pt x="5" y="23"/>
                  </a:cubicBezTo>
                  <a:cubicBezTo>
                    <a:pt x="3" y="24"/>
                    <a:pt x="1" y="22"/>
                    <a:pt x="1" y="20"/>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374" name="išľíḋe">
              <a:extLst>
                <a:ext uri="{FF2B5EF4-FFF2-40B4-BE49-F238E27FC236}">
                  <a16:creationId xmlns:a16="http://schemas.microsoft.com/office/drawing/2014/main" id="{B8009C3F-009A-4587-8353-D4DA843A2B25}"/>
                </a:ext>
              </a:extLst>
            </p:cNvPr>
            <p:cNvSpPr/>
            <p:nvPr/>
          </p:nvSpPr>
          <p:spPr bwMode="auto">
            <a:xfrm>
              <a:off x="7825603" y="4549921"/>
              <a:ext cx="42652" cy="44498"/>
            </a:xfrm>
            <a:custGeom>
              <a:avLst/>
              <a:gdLst/>
              <a:ahLst/>
              <a:cxnLst>
                <a:cxn ang="0">
                  <a:pos x="4" y="1"/>
                </a:cxn>
                <a:cxn ang="0">
                  <a:pos x="18" y="1"/>
                </a:cxn>
                <a:cxn ang="0">
                  <a:pos x="22" y="4"/>
                </a:cxn>
                <a:cxn ang="0">
                  <a:pos x="22" y="19"/>
                </a:cxn>
                <a:cxn ang="0">
                  <a:pos x="19" y="23"/>
                </a:cxn>
                <a:cxn ang="0">
                  <a:pos x="5" y="24"/>
                </a:cxn>
                <a:cxn ang="0">
                  <a:pos x="1" y="20"/>
                </a:cxn>
                <a:cxn ang="0">
                  <a:pos x="1" y="5"/>
                </a:cxn>
                <a:cxn ang="0">
                  <a:pos x="4" y="1"/>
                </a:cxn>
              </a:cxnLst>
              <a:rect l="0" t="0" r="r" b="b"/>
              <a:pathLst>
                <a:path w="23" h="24">
                  <a:moveTo>
                    <a:pt x="4" y="1"/>
                  </a:moveTo>
                  <a:cubicBezTo>
                    <a:pt x="18" y="1"/>
                    <a:pt x="18" y="1"/>
                    <a:pt x="18" y="1"/>
                  </a:cubicBezTo>
                  <a:cubicBezTo>
                    <a:pt x="20" y="0"/>
                    <a:pt x="21" y="2"/>
                    <a:pt x="22" y="4"/>
                  </a:cubicBezTo>
                  <a:cubicBezTo>
                    <a:pt x="22" y="19"/>
                    <a:pt x="22" y="19"/>
                    <a:pt x="22" y="19"/>
                  </a:cubicBezTo>
                  <a:cubicBezTo>
                    <a:pt x="23" y="21"/>
                    <a:pt x="21" y="23"/>
                    <a:pt x="19" y="23"/>
                  </a:cubicBezTo>
                  <a:cubicBezTo>
                    <a:pt x="5" y="24"/>
                    <a:pt x="5" y="24"/>
                    <a:pt x="5" y="24"/>
                  </a:cubicBezTo>
                  <a:cubicBezTo>
                    <a:pt x="3" y="24"/>
                    <a:pt x="2" y="22"/>
                    <a:pt x="1" y="20"/>
                  </a:cubicBezTo>
                  <a:cubicBezTo>
                    <a:pt x="1" y="5"/>
                    <a:pt x="1" y="5"/>
                    <a:pt x="1" y="5"/>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375" name="ïśļîḑê">
              <a:extLst>
                <a:ext uri="{FF2B5EF4-FFF2-40B4-BE49-F238E27FC236}">
                  <a16:creationId xmlns:a16="http://schemas.microsoft.com/office/drawing/2014/main" id="{37F1DEC3-CB7D-48AF-B113-1D5A8C176E73}"/>
                </a:ext>
              </a:extLst>
            </p:cNvPr>
            <p:cNvSpPr/>
            <p:nvPr/>
          </p:nvSpPr>
          <p:spPr bwMode="auto">
            <a:xfrm>
              <a:off x="7768181" y="4318199"/>
              <a:ext cx="36928" cy="35266"/>
            </a:xfrm>
            <a:custGeom>
              <a:avLst/>
              <a:gdLst/>
              <a:ahLst/>
              <a:cxnLst>
                <a:cxn ang="0">
                  <a:pos x="3" y="1"/>
                </a:cxn>
                <a:cxn ang="0">
                  <a:pos x="16" y="1"/>
                </a:cxn>
                <a:cxn ang="0">
                  <a:pos x="19" y="3"/>
                </a:cxn>
                <a:cxn ang="0">
                  <a:pos x="19" y="14"/>
                </a:cxn>
                <a:cxn ang="0">
                  <a:pos x="17" y="18"/>
                </a:cxn>
                <a:cxn ang="0">
                  <a:pos x="4" y="18"/>
                </a:cxn>
                <a:cxn ang="0">
                  <a:pos x="0" y="16"/>
                </a:cxn>
                <a:cxn ang="0">
                  <a:pos x="0" y="5"/>
                </a:cxn>
                <a:cxn ang="0">
                  <a:pos x="3" y="1"/>
                </a:cxn>
              </a:cxnLst>
              <a:rect l="0" t="0" r="r" b="b"/>
              <a:pathLst>
                <a:path w="20" h="19">
                  <a:moveTo>
                    <a:pt x="3" y="1"/>
                  </a:moveTo>
                  <a:cubicBezTo>
                    <a:pt x="16" y="1"/>
                    <a:pt x="16" y="1"/>
                    <a:pt x="16" y="1"/>
                  </a:cubicBezTo>
                  <a:cubicBezTo>
                    <a:pt x="17" y="0"/>
                    <a:pt x="19" y="2"/>
                    <a:pt x="19" y="3"/>
                  </a:cubicBezTo>
                  <a:cubicBezTo>
                    <a:pt x="19" y="14"/>
                    <a:pt x="19" y="14"/>
                    <a:pt x="19" y="14"/>
                  </a:cubicBezTo>
                  <a:cubicBezTo>
                    <a:pt x="20" y="16"/>
                    <a:pt x="18" y="18"/>
                    <a:pt x="17" y="18"/>
                  </a:cubicBezTo>
                  <a:cubicBezTo>
                    <a:pt x="4" y="18"/>
                    <a:pt x="4" y="18"/>
                    <a:pt x="4" y="18"/>
                  </a:cubicBezTo>
                  <a:cubicBezTo>
                    <a:pt x="2" y="19"/>
                    <a:pt x="1" y="17"/>
                    <a:pt x="0" y="16"/>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76" name="ïşľiḓé">
              <a:extLst>
                <a:ext uri="{FF2B5EF4-FFF2-40B4-BE49-F238E27FC236}">
                  <a16:creationId xmlns:a16="http://schemas.microsoft.com/office/drawing/2014/main" id="{3E4B33C9-9372-4FA8-8665-A96113507B9C}"/>
                </a:ext>
              </a:extLst>
            </p:cNvPr>
            <p:cNvSpPr/>
            <p:nvPr/>
          </p:nvSpPr>
          <p:spPr bwMode="auto">
            <a:xfrm>
              <a:off x="7721837" y="4321892"/>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77" name="iṣļiḍè">
              <a:extLst>
                <a:ext uri="{FF2B5EF4-FFF2-40B4-BE49-F238E27FC236}">
                  <a16:creationId xmlns:a16="http://schemas.microsoft.com/office/drawing/2014/main" id="{0368FADD-933C-4956-88F0-3E81FAA7933F}"/>
                </a:ext>
              </a:extLst>
            </p:cNvPr>
            <p:cNvSpPr/>
            <p:nvPr/>
          </p:nvSpPr>
          <p:spPr bwMode="auto">
            <a:xfrm>
              <a:off x="7675492" y="4323739"/>
              <a:ext cx="36928" cy="33420"/>
            </a:xfrm>
            <a:custGeom>
              <a:avLst/>
              <a:gdLst/>
              <a:ahLst/>
              <a:cxnLst>
                <a:cxn ang="0">
                  <a:pos x="3" y="1"/>
                </a:cxn>
                <a:cxn ang="0">
                  <a:pos x="16" y="0"/>
                </a:cxn>
                <a:cxn ang="0">
                  <a:pos x="19" y="3"/>
                </a:cxn>
                <a:cxn ang="0">
                  <a:pos x="20" y="14"/>
                </a:cxn>
                <a:cxn ang="0">
                  <a:pos x="17" y="18"/>
                </a:cxn>
                <a:cxn ang="0">
                  <a:pos x="4" y="18"/>
                </a:cxn>
                <a:cxn ang="0">
                  <a:pos x="1" y="15"/>
                </a:cxn>
                <a:cxn ang="0">
                  <a:pos x="0" y="4"/>
                </a:cxn>
                <a:cxn ang="0">
                  <a:pos x="3" y="1"/>
                </a:cxn>
              </a:cxnLst>
              <a:rect l="0" t="0" r="r" b="b"/>
              <a:pathLst>
                <a:path w="20" h="18">
                  <a:moveTo>
                    <a:pt x="3" y="1"/>
                  </a:moveTo>
                  <a:cubicBezTo>
                    <a:pt x="16" y="0"/>
                    <a:pt x="16" y="0"/>
                    <a:pt x="16" y="0"/>
                  </a:cubicBezTo>
                  <a:cubicBezTo>
                    <a:pt x="18" y="0"/>
                    <a:pt x="19" y="2"/>
                    <a:pt x="19" y="3"/>
                  </a:cubicBezTo>
                  <a:cubicBezTo>
                    <a:pt x="20" y="14"/>
                    <a:pt x="20" y="14"/>
                    <a:pt x="20" y="14"/>
                  </a:cubicBezTo>
                  <a:cubicBezTo>
                    <a:pt x="20" y="16"/>
                    <a:pt x="19" y="18"/>
                    <a:pt x="17" y="18"/>
                  </a:cubicBezTo>
                  <a:cubicBezTo>
                    <a:pt x="4" y="18"/>
                    <a:pt x="4" y="18"/>
                    <a:pt x="4" y="18"/>
                  </a:cubicBezTo>
                  <a:cubicBezTo>
                    <a:pt x="3" y="18"/>
                    <a:pt x="1" y="17"/>
                    <a:pt x="1" y="15"/>
                  </a:cubicBezTo>
                  <a:cubicBezTo>
                    <a:pt x="0" y="4"/>
                    <a:pt x="0" y="4"/>
                    <a:pt x="0" y="4"/>
                  </a:cubicBezTo>
                  <a:cubicBezTo>
                    <a:pt x="0" y="3"/>
                    <a:pt x="2" y="1"/>
                    <a:pt x="3" y="1"/>
                  </a:cubicBezTo>
                  <a:close/>
                </a:path>
              </a:pathLst>
            </a:custGeom>
            <a:solidFill>
              <a:srgbClr val="CACACA"/>
            </a:solidFill>
            <a:ln w="9525">
              <a:noFill/>
              <a:round/>
              <a:headEnd/>
              <a:tailEnd/>
            </a:ln>
          </p:spPr>
          <p:txBody>
            <a:bodyPr anchor="ctr"/>
            <a:lstStyle/>
            <a:p>
              <a:pPr algn="ctr"/>
              <a:endParaRPr/>
            </a:p>
          </p:txBody>
        </p:sp>
        <p:sp>
          <p:nvSpPr>
            <p:cNvPr id="378" name="îŝḻiḑè">
              <a:extLst>
                <a:ext uri="{FF2B5EF4-FFF2-40B4-BE49-F238E27FC236}">
                  <a16:creationId xmlns:a16="http://schemas.microsoft.com/office/drawing/2014/main" id="{B63294B1-1E4D-4F52-94EF-D41F0AAB2C0B}"/>
                </a:ext>
              </a:extLst>
            </p:cNvPr>
            <p:cNvSpPr/>
            <p:nvPr/>
          </p:nvSpPr>
          <p:spPr bwMode="auto">
            <a:xfrm>
              <a:off x="7630994" y="4327431"/>
              <a:ext cx="36928" cy="33420"/>
            </a:xfrm>
            <a:custGeom>
              <a:avLst/>
              <a:gdLst/>
              <a:ahLst/>
              <a:cxnLst>
                <a:cxn ang="0">
                  <a:pos x="3" y="1"/>
                </a:cxn>
                <a:cxn ang="0">
                  <a:pos x="16" y="0"/>
                </a:cxn>
                <a:cxn ang="0">
                  <a:pos x="19" y="3"/>
                </a:cxn>
                <a:cxn ang="0">
                  <a:pos x="19" y="14"/>
                </a:cxn>
                <a:cxn ang="0">
                  <a:pos x="17" y="17"/>
                </a:cxn>
                <a:cxn ang="0">
                  <a:pos x="4" y="18"/>
                </a:cxn>
                <a:cxn ang="0">
                  <a:pos x="0" y="15"/>
                </a:cxn>
                <a:cxn ang="0">
                  <a:pos x="0" y="4"/>
                </a:cxn>
                <a:cxn ang="0">
                  <a:pos x="3" y="1"/>
                </a:cxn>
              </a:cxnLst>
              <a:rect l="0" t="0" r="r" b="b"/>
              <a:pathLst>
                <a:path w="20" h="18">
                  <a:moveTo>
                    <a:pt x="3" y="1"/>
                  </a:moveTo>
                  <a:cubicBezTo>
                    <a:pt x="16" y="0"/>
                    <a:pt x="16" y="0"/>
                    <a:pt x="16" y="0"/>
                  </a:cubicBezTo>
                  <a:cubicBezTo>
                    <a:pt x="17" y="0"/>
                    <a:pt x="19" y="1"/>
                    <a:pt x="19" y="3"/>
                  </a:cubicBezTo>
                  <a:cubicBezTo>
                    <a:pt x="19" y="14"/>
                    <a:pt x="19" y="14"/>
                    <a:pt x="19" y="14"/>
                  </a:cubicBezTo>
                  <a:cubicBezTo>
                    <a:pt x="20" y="15"/>
                    <a:pt x="18" y="17"/>
                    <a:pt x="17" y="17"/>
                  </a:cubicBezTo>
                  <a:cubicBezTo>
                    <a:pt x="4" y="18"/>
                    <a:pt x="4" y="18"/>
                    <a:pt x="4" y="18"/>
                  </a:cubicBezTo>
                  <a:cubicBezTo>
                    <a:pt x="2" y="18"/>
                    <a:pt x="1" y="17"/>
                    <a:pt x="0"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79" name="îṣľîḍé">
              <a:extLst>
                <a:ext uri="{FF2B5EF4-FFF2-40B4-BE49-F238E27FC236}">
                  <a16:creationId xmlns:a16="http://schemas.microsoft.com/office/drawing/2014/main" id="{29982F03-559C-433F-AF24-B3BC0B230FBA}"/>
                </a:ext>
              </a:extLst>
            </p:cNvPr>
            <p:cNvSpPr/>
            <p:nvPr/>
          </p:nvSpPr>
          <p:spPr bwMode="auto">
            <a:xfrm>
              <a:off x="7584650" y="4329278"/>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80" name="iṣḷíḑé">
              <a:extLst>
                <a:ext uri="{FF2B5EF4-FFF2-40B4-BE49-F238E27FC236}">
                  <a16:creationId xmlns:a16="http://schemas.microsoft.com/office/drawing/2014/main" id="{428AEA76-8AB6-46C0-B5B6-6A5C7AF54745}"/>
                </a:ext>
              </a:extLst>
            </p:cNvPr>
            <p:cNvSpPr/>
            <p:nvPr/>
          </p:nvSpPr>
          <p:spPr bwMode="auto">
            <a:xfrm>
              <a:off x="7538306" y="4332970"/>
              <a:ext cx="36928" cy="33420"/>
            </a:xfrm>
            <a:custGeom>
              <a:avLst/>
              <a:gdLst/>
              <a:ahLst/>
              <a:cxnLst>
                <a:cxn ang="0">
                  <a:pos x="3" y="0"/>
                </a:cxn>
                <a:cxn ang="0">
                  <a:pos x="16" y="0"/>
                </a:cxn>
                <a:cxn ang="0">
                  <a:pos x="20" y="3"/>
                </a:cxn>
                <a:cxn ang="0">
                  <a:pos x="20" y="14"/>
                </a:cxn>
                <a:cxn ang="0">
                  <a:pos x="17" y="17"/>
                </a:cxn>
                <a:cxn ang="0">
                  <a:pos x="4" y="18"/>
                </a:cxn>
                <a:cxn ang="0">
                  <a:pos x="1" y="15"/>
                </a:cxn>
                <a:cxn ang="0">
                  <a:pos x="1" y="4"/>
                </a:cxn>
                <a:cxn ang="0">
                  <a:pos x="3" y="0"/>
                </a:cxn>
              </a:cxnLst>
              <a:rect l="0" t="0" r="r" b="b"/>
              <a:pathLst>
                <a:path w="20" h="18">
                  <a:moveTo>
                    <a:pt x="3" y="0"/>
                  </a:moveTo>
                  <a:cubicBezTo>
                    <a:pt x="16" y="0"/>
                    <a:pt x="16" y="0"/>
                    <a:pt x="16" y="0"/>
                  </a:cubicBezTo>
                  <a:cubicBezTo>
                    <a:pt x="18" y="0"/>
                    <a:pt x="19" y="1"/>
                    <a:pt x="20" y="3"/>
                  </a:cubicBezTo>
                  <a:cubicBezTo>
                    <a:pt x="20" y="14"/>
                    <a:pt x="20" y="14"/>
                    <a:pt x="20" y="14"/>
                  </a:cubicBezTo>
                  <a:cubicBezTo>
                    <a:pt x="20" y="15"/>
                    <a:pt x="19" y="17"/>
                    <a:pt x="17" y="17"/>
                  </a:cubicBezTo>
                  <a:cubicBezTo>
                    <a:pt x="4" y="18"/>
                    <a:pt x="4" y="18"/>
                    <a:pt x="4" y="18"/>
                  </a:cubicBezTo>
                  <a:cubicBezTo>
                    <a:pt x="3" y="18"/>
                    <a:pt x="1" y="16"/>
                    <a:pt x="1" y="15"/>
                  </a:cubicBezTo>
                  <a:cubicBezTo>
                    <a:pt x="1" y="4"/>
                    <a:pt x="1" y="4"/>
                    <a:pt x="1" y="4"/>
                  </a:cubicBezTo>
                  <a:cubicBezTo>
                    <a:pt x="0" y="2"/>
                    <a:pt x="2" y="1"/>
                    <a:pt x="3" y="0"/>
                  </a:cubicBezTo>
                  <a:close/>
                </a:path>
              </a:pathLst>
            </a:custGeom>
            <a:solidFill>
              <a:srgbClr val="CACACA"/>
            </a:solidFill>
            <a:ln w="9525">
              <a:noFill/>
              <a:round/>
              <a:headEnd/>
              <a:tailEnd/>
            </a:ln>
          </p:spPr>
          <p:txBody>
            <a:bodyPr anchor="ctr"/>
            <a:lstStyle/>
            <a:p>
              <a:pPr algn="ctr"/>
              <a:endParaRPr/>
            </a:p>
          </p:txBody>
        </p:sp>
        <p:sp>
          <p:nvSpPr>
            <p:cNvPr id="381" name="iṣ1íḑe">
              <a:extLst>
                <a:ext uri="{FF2B5EF4-FFF2-40B4-BE49-F238E27FC236}">
                  <a16:creationId xmlns:a16="http://schemas.microsoft.com/office/drawing/2014/main" id="{D2228D0F-9E2D-4F6D-95A2-A117FFB78BF4}"/>
                </a:ext>
              </a:extLst>
            </p:cNvPr>
            <p:cNvSpPr/>
            <p:nvPr/>
          </p:nvSpPr>
          <p:spPr bwMode="auto">
            <a:xfrm>
              <a:off x="7493808" y="4335001"/>
              <a:ext cx="36928" cy="33235"/>
            </a:xfrm>
            <a:custGeom>
              <a:avLst/>
              <a:gdLst/>
              <a:ahLst/>
              <a:cxnLst>
                <a:cxn ang="0">
                  <a:pos x="3" y="1"/>
                </a:cxn>
                <a:cxn ang="0">
                  <a:pos x="16" y="0"/>
                </a:cxn>
                <a:cxn ang="0">
                  <a:pos x="19" y="3"/>
                </a:cxn>
                <a:cxn ang="0">
                  <a:pos x="19" y="14"/>
                </a:cxn>
                <a:cxn ang="0">
                  <a:pos x="17" y="17"/>
                </a:cxn>
                <a:cxn ang="0">
                  <a:pos x="4" y="18"/>
                </a:cxn>
                <a:cxn ang="0">
                  <a:pos x="0" y="15"/>
                </a:cxn>
                <a:cxn ang="0">
                  <a:pos x="0" y="4"/>
                </a:cxn>
                <a:cxn ang="0">
                  <a:pos x="3" y="1"/>
                </a:cxn>
              </a:cxnLst>
              <a:rect l="0" t="0" r="r" b="b"/>
              <a:pathLst>
                <a:path w="20" h="18">
                  <a:moveTo>
                    <a:pt x="3" y="1"/>
                  </a:moveTo>
                  <a:cubicBezTo>
                    <a:pt x="16" y="0"/>
                    <a:pt x="16" y="0"/>
                    <a:pt x="16" y="0"/>
                  </a:cubicBezTo>
                  <a:cubicBezTo>
                    <a:pt x="17" y="0"/>
                    <a:pt x="19" y="1"/>
                    <a:pt x="19" y="3"/>
                  </a:cubicBezTo>
                  <a:cubicBezTo>
                    <a:pt x="19" y="14"/>
                    <a:pt x="19" y="14"/>
                    <a:pt x="19" y="14"/>
                  </a:cubicBezTo>
                  <a:cubicBezTo>
                    <a:pt x="20" y="16"/>
                    <a:pt x="18" y="17"/>
                    <a:pt x="17" y="17"/>
                  </a:cubicBezTo>
                  <a:cubicBezTo>
                    <a:pt x="4" y="18"/>
                    <a:pt x="4" y="18"/>
                    <a:pt x="4" y="18"/>
                  </a:cubicBezTo>
                  <a:cubicBezTo>
                    <a:pt x="2" y="18"/>
                    <a:pt x="1" y="17"/>
                    <a:pt x="0"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82" name="iSlîḓé">
              <a:extLst>
                <a:ext uri="{FF2B5EF4-FFF2-40B4-BE49-F238E27FC236}">
                  <a16:creationId xmlns:a16="http://schemas.microsoft.com/office/drawing/2014/main" id="{D6DEBC7F-8276-4CBF-A3C2-CE09C743D625}"/>
                </a:ext>
              </a:extLst>
            </p:cNvPr>
            <p:cNvSpPr/>
            <p:nvPr/>
          </p:nvSpPr>
          <p:spPr bwMode="auto">
            <a:xfrm>
              <a:off x="7447464" y="4338694"/>
              <a:ext cx="36928" cy="33235"/>
            </a:xfrm>
            <a:custGeom>
              <a:avLst/>
              <a:gdLst/>
              <a:ahLst/>
              <a:cxnLst>
                <a:cxn ang="0">
                  <a:pos x="3" y="0"/>
                </a:cxn>
                <a:cxn ang="0">
                  <a:pos x="16" y="0"/>
                </a:cxn>
                <a:cxn ang="0">
                  <a:pos x="19" y="3"/>
                </a:cxn>
                <a:cxn ang="0">
                  <a:pos x="20" y="14"/>
                </a:cxn>
                <a:cxn ang="0">
                  <a:pos x="17" y="17"/>
                </a:cxn>
                <a:cxn ang="0">
                  <a:pos x="4" y="18"/>
                </a:cxn>
                <a:cxn ang="0">
                  <a:pos x="1" y="15"/>
                </a:cxn>
                <a:cxn ang="0">
                  <a:pos x="0" y="4"/>
                </a:cxn>
                <a:cxn ang="0">
                  <a:pos x="3" y="0"/>
                </a:cxn>
              </a:cxnLst>
              <a:rect l="0" t="0" r="r" b="b"/>
              <a:pathLst>
                <a:path w="20" h="18">
                  <a:moveTo>
                    <a:pt x="3" y="0"/>
                  </a:moveTo>
                  <a:cubicBezTo>
                    <a:pt x="16" y="0"/>
                    <a:pt x="16" y="0"/>
                    <a:pt x="16" y="0"/>
                  </a:cubicBezTo>
                  <a:cubicBezTo>
                    <a:pt x="18" y="0"/>
                    <a:pt x="19" y="1"/>
                    <a:pt x="19" y="3"/>
                  </a:cubicBezTo>
                  <a:cubicBezTo>
                    <a:pt x="20" y="14"/>
                    <a:pt x="20" y="14"/>
                    <a:pt x="20" y="14"/>
                  </a:cubicBezTo>
                  <a:cubicBezTo>
                    <a:pt x="20" y="15"/>
                    <a:pt x="19" y="17"/>
                    <a:pt x="17" y="17"/>
                  </a:cubicBezTo>
                  <a:cubicBezTo>
                    <a:pt x="4" y="18"/>
                    <a:pt x="4" y="18"/>
                    <a:pt x="4" y="18"/>
                  </a:cubicBezTo>
                  <a:cubicBezTo>
                    <a:pt x="2" y="18"/>
                    <a:pt x="1" y="16"/>
                    <a:pt x="1" y="15"/>
                  </a:cubicBezTo>
                  <a:cubicBezTo>
                    <a:pt x="0" y="4"/>
                    <a:pt x="0" y="4"/>
                    <a:pt x="0" y="4"/>
                  </a:cubicBezTo>
                  <a:cubicBezTo>
                    <a:pt x="0" y="2"/>
                    <a:pt x="1" y="0"/>
                    <a:pt x="3" y="0"/>
                  </a:cubicBezTo>
                  <a:close/>
                </a:path>
              </a:pathLst>
            </a:custGeom>
            <a:solidFill>
              <a:srgbClr val="CACACA"/>
            </a:solidFill>
            <a:ln w="9525">
              <a:noFill/>
              <a:round/>
              <a:headEnd/>
              <a:tailEnd/>
            </a:ln>
          </p:spPr>
          <p:txBody>
            <a:bodyPr anchor="ctr"/>
            <a:lstStyle/>
            <a:p>
              <a:pPr algn="ctr"/>
              <a:endParaRPr/>
            </a:p>
          </p:txBody>
        </p:sp>
        <p:sp>
          <p:nvSpPr>
            <p:cNvPr id="383" name="íšļïďé">
              <a:extLst>
                <a:ext uri="{FF2B5EF4-FFF2-40B4-BE49-F238E27FC236}">
                  <a16:creationId xmlns:a16="http://schemas.microsoft.com/office/drawing/2014/main" id="{E8631F31-A3FE-459D-A8EA-164D8B223633}"/>
                </a:ext>
              </a:extLst>
            </p:cNvPr>
            <p:cNvSpPr/>
            <p:nvPr/>
          </p:nvSpPr>
          <p:spPr bwMode="auto">
            <a:xfrm>
              <a:off x="7401119" y="4340541"/>
              <a:ext cx="36928" cy="33235"/>
            </a:xfrm>
            <a:custGeom>
              <a:avLst/>
              <a:gdLst/>
              <a:ahLst/>
              <a:cxnLst>
                <a:cxn ang="0">
                  <a:pos x="3" y="1"/>
                </a:cxn>
                <a:cxn ang="0">
                  <a:pos x="16" y="0"/>
                </a:cxn>
                <a:cxn ang="0">
                  <a:pos x="20" y="3"/>
                </a:cxn>
                <a:cxn ang="0">
                  <a:pos x="20" y="14"/>
                </a:cxn>
                <a:cxn ang="0">
                  <a:pos x="17" y="17"/>
                </a:cxn>
                <a:cxn ang="0">
                  <a:pos x="4" y="18"/>
                </a:cxn>
                <a:cxn ang="0">
                  <a:pos x="1" y="15"/>
                </a:cxn>
                <a:cxn ang="0">
                  <a:pos x="1" y="4"/>
                </a:cxn>
                <a:cxn ang="0">
                  <a:pos x="3" y="1"/>
                </a:cxn>
              </a:cxnLst>
              <a:rect l="0" t="0" r="r" b="b"/>
              <a:pathLst>
                <a:path w="20" h="18">
                  <a:moveTo>
                    <a:pt x="3" y="1"/>
                  </a:moveTo>
                  <a:cubicBezTo>
                    <a:pt x="16" y="0"/>
                    <a:pt x="16" y="0"/>
                    <a:pt x="16" y="0"/>
                  </a:cubicBezTo>
                  <a:cubicBezTo>
                    <a:pt x="18" y="0"/>
                    <a:pt x="19" y="1"/>
                    <a:pt x="20" y="3"/>
                  </a:cubicBezTo>
                  <a:cubicBezTo>
                    <a:pt x="20" y="14"/>
                    <a:pt x="20" y="14"/>
                    <a:pt x="20" y="14"/>
                  </a:cubicBezTo>
                  <a:cubicBezTo>
                    <a:pt x="20" y="16"/>
                    <a:pt x="19" y="17"/>
                    <a:pt x="17" y="17"/>
                  </a:cubicBezTo>
                  <a:cubicBezTo>
                    <a:pt x="4" y="18"/>
                    <a:pt x="4" y="18"/>
                    <a:pt x="4" y="18"/>
                  </a:cubicBezTo>
                  <a:cubicBezTo>
                    <a:pt x="3" y="18"/>
                    <a:pt x="1" y="17"/>
                    <a:pt x="1" y="15"/>
                  </a:cubicBezTo>
                  <a:cubicBezTo>
                    <a:pt x="1" y="4"/>
                    <a:pt x="1" y="4"/>
                    <a:pt x="1" y="4"/>
                  </a:cubicBezTo>
                  <a:cubicBezTo>
                    <a:pt x="0" y="2"/>
                    <a:pt x="2" y="1"/>
                    <a:pt x="3" y="1"/>
                  </a:cubicBezTo>
                  <a:close/>
                </a:path>
              </a:pathLst>
            </a:custGeom>
            <a:solidFill>
              <a:srgbClr val="CACACA"/>
            </a:solidFill>
            <a:ln w="9525">
              <a:noFill/>
              <a:round/>
              <a:headEnd/>
              <a:tailEnd/>
            </a:ln>
          </p:spPr>
          <p:txBody>
            <a:bodyPr anchor="ctr"/>
            <a:lstStyle/>
            <a:p>
              <a:pPr algn="ctr"/>
              <a:endParaRPr/>
            </a:p>
          </p:txBody>
        </p:sp>
        <p:sp>
          <p:nvSpPr>
            <p:cNvPr id="384" name="iṧḷíďe">
              <a:extLst>
                <a:ext uri="{FF2B5EF4-FFF2-40B4-BE49-F238E27FC236}">
                  <a16:creationId xmlns:a16="http://schemas.microsoft.com/office/drawing/2014/main" id="{59F331E9-7C08-4A3E-BF49-CDBFA8B8BCF8}"/>
                </a:ext>
              </a:extLst>
            </p:cNvPr>
            <p:cNvSpPr/>
            <p:nvPr/>
          </p:nvSpPr>
          <p:spPr bwMode="auto">
            <a:xfrm>
              <a:off x="7356621" y="4342387"/>
              <a:ext cx="36928" cy="35081"/>
            </a:xfrm>
            <a:custGeom>
              <a:avLst/>
              <a:gdLst/>
              <a:ahLst/>
              <a:cxnLst>
                <a:cxn ang="0">
                  <a:pos x="3" y="1"/>
                </a:cxn>
                <a:cxn ang="0">
                  <a:pos x="16" y="0"/>
                </a:cxn>
                <a:cxn ang="0">
                  <a:pos x="19" y="3"/>
                </a:cxn>
                <a:cxn ang="0">
                  <a:pos x="19" y="14"/>
                </a:cxn>
                <a:cxn ang="0">
                  <a:pos x="17" y="18"/>
                </a:cxn>
                <a:cxn ang="0">
                  <a:pos x="4" y="18"/>
                </a:cxn>
                <a:cxn ang="0">
                  <a:pos x="0" y="16"/>
                </a:cxn>
                <a:cxn ang="0">
                  <a:pos x="0" y="4"/>
                </a:cxn>
                <a:cxn ang="0">
                  <a:pos x="3" y="1"/>
                </a:cxn>
              </a:cxnLst>
              <a:rect l="0" t="0" r="r" b="b"/>
              <a:pathLst>
                <a:path w="20" h="19">
                  <a:moveTo>
                    <a:pt x="3" y="1"/>
                  </a:moveTo>
                  <a:cubicBezTo>
                    <a:pt x="16" y="0"/>
                    <a:pt x="16" y="0"/>
                    <a:pt x="16" y="0"/>
                  </a:cubicBezTo>
                  <a:cubicBezTo>
                    <a:pt x="17" y="0"/>
                    <a:pt x="19" y="2"/>
                    <a:pt x="19" y="3"/>
                  </a:cubicBezTo>
                  <a:cubicBezTo>
                    <a:pt x="19" y="14"/>
                    <a:pt x="19" y="14"/>
                    <a:pt x="19" y="14"/>
                  </a:cubicBezTo>
                  <a:cubicBezTo>
                    <a:pt x="20" y="16"/>
                    <a:pt x="18" y="18"/>
                    <a:pt x="17" y="18"/>
                  </a:cubicBezTo>
                  <a:cubicBezTo>
                    <a:pt x="4" y="18"/>
                    <a:pt x="4" y="18"/>
                    <a:pt x="4" y="18"/>
                  </a:cubicBezTo>
                  <a:cubicBezTo>
                    <a:pt x="2" y="19"/>
                    <a:pt x="1" y="17"/>
                    <a:pt x="0" y="16"/>
                  </a:cubicBezTo>
                  <a:cubicBezTo>
                    <a:pt x="0" y="4"/>
                    <a:pt x="0" y="4"/>
                    <a:pt x="0" y="4"/>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85" name="í$ļïďe">
              <a:extLst>
                <a:ext uri="{FF2B5EF4-FFF2-40B4-BE49-F238E27FC236}">
                  <a16:creationId xmlns:a16="http://schemas.microsoft.com/office/drawing/2014/main" id="{AE684FAD-6284-4B84-8191-3E6F8D98300E}"/>
                </a:ext>
              </a:extLst>
            </p:cNvPr>
            <p:cNvSpPr/>
            <p:nvPr/>
          </p:nvSpPr>
          <p:spPr bwMode="auto">
            <a:xfrm>
              <a:off x="7310277" y="4346080"/>
              <a:ext cx="36928" cy="33235"/>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86" name="ïṧḻidé">
              <a:extLst>
                <a:ext uri="{FF2B5EF4-FFF2-40B4-BE49-F238E27FC236}">
                  <a16:creationId xmlns:a16="http://schemas.microsoft.com/office/drawing/2014/main" id="{E6EBD4FD-7468-48D6-9526-BD6C910FB622}"/>
                </a:ext>
              </a:extLst>
            </p:cNvPr>
            <p:cNvSpPr/>
            <p:nvPr/>
          </p:nvSpPr>
          <p:spPr bwMode="auto">
            <a:xfrm>
              <a:off x="7263933" y="4347926"/>
              <a:ext cx="36928" cy="33420"/>
            </a:xfrm>
            <a:custGeom>
              <a:avLst/>
              <a:gdLst/>
              <a:ahLst/>
              <a:cxnLst>
                <a:cxn ang="0">
                  <a:pos x="3" y="1"/>
                </a:cxn>
                <a:cxn ang="0">
                  <a:pos x="16" y="0"/>
                </a:cxn>
                <a:cxn ang="0">
                  <a:pos x="20" y="3"/>
                </a:cxn>
                <a:cxn ang="0">
                  <a:pos x="20" y="14"/>
                </a:cxn>
                <a:cxn ang="0">
                  <a:pos x="17" y="18"/>
                </a:cxn>
                <a:cxn ang="0">
                  <a:pos x="4" y="18"/>
                </a:cxn>
                <a:cxn ang="0">
                  <a:pos x="1" y="15"/>
                </a:cxn>
                <a:cxn ang="0">
                  <a:pos x="1" y="4"/>
                </a:cxn>
                <a:cxn ang="0">
                  <a:pos x="3" y="1"/>
                </a:cxn>
              </a:cxnLst>
              <a:rect l="0" t="0" r="r" b="b"/>
              <a:pathLst>
                <a:path w="20" h="18">
                  <a:moveTo>
                    <a:pt x="3" y="1"/>
                  </a:moveTo>
                  <a:cubicBezTo>
                    <a:pt x="16" y="0"/>
                    <a:pt x="16" y="0"/>
                    <a:pt x="16" y="0"/>
                  </a:cubicBezTo>
                  <a:cubicBezTo>
                    <a:pt x="18" y="0"/>
                    <a:pt x="19" y="2"/>
                    <a:pt x="20" y="3"/>
                  </a:cubicBezTo>
                  <a:cubicBezTo>
                    <a:pt x="20" y="14"/>
                    <a:pt x="20" y="14"/>
                    <a:pt x="20" y="14"/>
                  </a:cubicBezTo>
                  <a:cubicBezTo>
                    <a:pt x="20" y="16"/>
                    <a:pt x="19" y="17"/>
                    <a:pt x="17" y="18"/>
                  </a:cubicBezTo>
                  <a:cubicBezTo>
                    <a:pt x="4" y="18"/>
                    <a:pt x="4" y="18"/>
                    <a:pt x="4" y="18"/>
                  </a:cubicBezTo>
                  <a:cubicBezTo>
                    <a:pt x="3" y="18"/>
                    <a:pt x="1" y="17"/>
                    <a:pt x="1" y="15"/>
                  </a:cubicBezTo>
                  <a:cubicBezTo>
                    <a:pt x="1" y="4"/>
                    <a:pt x="1" y="4"/>
                    <a:pt x="1" y="4"/>
                  </a:cubicBezTo>
                  <a:cubicBezTo>
                    <a:pt x="0" y="3"/>
                    <a:pt x="2" y="1"/>
                    <a:pt x="3" y="1"/>
                  </a:cubicBezTo>
                  <a:close/>
                </a:path>
              </a:pathLst>
            </a:custGeom>
            <a:solidFill>
              <a:srgbClr val="CACACA"/>
            </a:solidFill>
            <a:ln w="9525">
              <a:noFill/>
              <a:round/>
              <a:headEnd/>
              <a:tailEnd/>
            </a:ln>
          </p:spPr>
          <p:txBody>
            <a:bodyPr anchor="ctr"/>
            <a:lstStyle/>
            <a:p>
              <a:pPr algn="ctr"/>
              <a:endParaRPr/>
            </a:p>
          </p:txBody>
        </p:sp>
        <p:sp>
          <p:nvSpPr>
            <p:cNvPr id="387" name="í$1ïdé">
              <a:extLst>
                <a:ext uri="{FF2B5EF4-FFF2-40B4-BE49-F238E27FC236}">
                  <a16:creationId xmlns:a16="http://schemas.microsoft.com/office/drawing/2014/main" id="{B73BEF09-07E0-4DCF-A0EF-CFDB170C8C31}"/>
                </a:ext>
              </a:extLst>
            </p:cNvPr>
            <p:cNvSpPr/>
            <p:nvPr/>
          </p:nvSpPr>
          <p:spPr bwMode="auto">
            <a:xfrm>
              <a:off x="7219435" y="4351619"/>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7" y="0"/>
                    <a:pt x="19" y="1"/>
                    <a:pt x="19" y="3"/>
                  </a:cubicBezTo>
                  <a:cubicBezTo>
                    <a:pt x="20" y="14"/>
                    <a:pt x="20" y="14"/>
                    <a:pt x="20" y="14"/>
                  </a:cubicBezTo>
                  <a:cubicBezTo>
                    <a:pt x="20" y="15"/>
                    <a:pt x="18" y="17"/>
                    <a:pt x="17"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88" name="isḷîḋè">
              <a:extLst>
                <a:ext uri="{FF2B5EF4-FFF2-40B4-BE49-F238E27FC236}">
                  <a16:creationId xmlns:a16="http://schemas.microsoft.com/office/drawing/2014/main" id="{CF218E68-C531-465D-A585-2B763D076C6C}"/>
                </a:ext>
              </a:extLst>
            </p:cNvPr>
            <p:cNvSpPr/>
            <p:nvPr/>
          </p:nvSpPr>
          <p:spPr bwMode="auto">
            <a:xfrm>
              <a:off x="7173090" y="4353465"/>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89" name="i$ļiḋê">
              <a:extLst>
                <a:ext uri="{FF2B5EF4-FFF2-40B4-BE49-F238E27FC236}">
                  <a16:creationId xmlns:a16="http://schemas.microsoft.com/office/drawing/2014/main" id="{7118144C-A387-4FC1-916E-0AEDC85F7EC1}"/>
                </a:ext>
              </a:extLst>
            </p:cNvPr>
            <p:cNvSpPr/>
            <p:nvPr/>
          </p:nvSpPr>
          <p:spPr bwMode="auto">
            <a:xfrm>
              <a:off x="7121207" y="4357158"/>
              <a:ext cx="40621" cy="33420"/>
            </a:xfrm>
            <a:custGeom>
              <a:avLst/>
              <a:gdLst/>
              <a:ahLst/>
              <a:cxnLst>
                <a:cxn ang="0">
                  <a:pos x="3" y="1"/>
                </a:cxn>
                <a:cxn ang="0">
                  <a:pos x="18" y="0"/>
                </a:cxn>
                <a:cxn ang="0">
                  <a:pos x="22" y="3"/>
                </a:cxn>
                <a:cxn ang="0">
                  <a:pos x="22" y="14"/>
                </a:cxn>
                <a:cxn ang="0">
                  <a:pos x="19" y="17"/>
                </a:cxn>
                <a:cxn ang="0">
                  <a:pos x="4" y="18"/>
                </a:cxn>
                <a:cxn ang="0">
                  <a:pos x="1" y="15"/>
                </a:cxn>
                <a:cxn ang="0">
                  <a:pos x="0" y="4"/>
                </a:cxn>
                <a:cxn ang="0">
                  <a:pos x="3" y="1"/>
                </a:cxn>
              </a:cxnLst>
              <a:rect l="0" t="0" r="r" b="b"/>
              <a:pathLst>
                <a:path w="22" h="18">
                  <a:moveTo>
                    <a:pt x="3" y="1"/>
                  </a:moveTo>
                  <a:cubicBezTo>
                    <a:pt x="18" y="0"/>
                    <a:pt x="18" y="0"/>
                    <a:pt x="18" y="0"/>
                  </a:cubicBezTo>
                  <a:cubicBezTo>
                    <a:pt x="20" y="0"/>
                    <a:pt x="21" y="1"/>
                    <a:pt x="22" y="3"/>
                  </a:cubicBezTo>
                  <a:cubicBezTo>
                    <a:pt x="22" y="14"/>
                    <a:pt x="22" y="14"/>
                    <a:pt x="22" y="14"/>
                  </a:cubicBezTo>
                  <a:cubicBezTo>
                    <a:pt x="22" y="15"/>
                    <a:pt x="21" y="17"/>
                    <a:pt x="19" y="17"/>
                  </a:cubicBezTo>
                  <a:cubicBezTo>
                    <a:pt x="4" y="18"/>
                    <a:pt x="4" y="18"/>
                    <a:pt x="4" y="18"/>
                  </a:cubicBezTo>
                  <a:cubicBezTo>
                    <a:pt x="3" y="18"/>
                    <a:pt x="1" y="17"/>
                    <a:pt x="1" y="15"/>
                  </a:cubicBezTo>
                  <a:cubicBezTo>
                    <a:pt x="0" y="4"/>
                    <a:pt x="0" y="4"/>
                    <a:pt x="0" y="4"/>
                  </a:cubicBezTo>
                  <a:cubicBezTo>
                    <a:pt x="0" y="2"/>
                    <a:pt x="2" y="1"/>
                    <a:pt x="3" y="1"/>
                  </a:cubicBezTo>
                  <a:close/>
                </a:path>
              </a:pathLst>
            </a:custGeom>
            <a:solidFill>
              <a:srgbClr val="CACACA"/>
            </a:solidFill>
            <a:ln w="9525">
              <a:noFill/>
              <a:round/>
              <a:headEnd/>
              <a:tailEnd/>
            </a:ln>
          </p:spPr>
          <p:txBody>
            <a:bodyPr anchor="ctr"/>
            <a:lstStyle/>
            <a:p>
              <a:pPr algn="ctr"/>
              <a:endParaRPr/>
            </a:p>
          </p:txBody>
        </p:sp>
        <p:sp>
          <p:nvSpPr>
            <p:cNvPr id="390" name="ïšḷiďè">
              <a:extLst>
                <a:ext uri="{FF2B5EF4-FFF2-40B4-BE49-F238E27FC236}">
                  <a16:creationId xmlns:a16="http://schemas.microsoft.com/office/drawing/2014/main" id="{21A602FB-DB98-4B3B-9CD4-F8585D4A933C}"/>
                </a:ext>
              </a:extLst>
            </p:cNvPr>
            <p:cNvSpPr/>
            <p:nvPr/>
          </p:nvSpPr>
          <p:spPr bwMode="auto">
            <a:xfrm>
              <a:off x="7721837" y="4360851"/>
              <a:ext cx="38774" cy="42652"/>
            </a:xfrm>
            <a:custGeom>
              <a:avLst/>
              <a:gdLst/>
              <a:ahLst/>
              <a:cxnLst>
                <a:cxn ang="0">
                  <a:pos x="3" y="1"/>
                </a:cxn>
                <a:cxn ang="0">
                  <a:pos x="17" y="0"/>
                </a:cxn>
                <a:cxn ang="0">
                  <a:pos x="20" y="4"/>
                </a:cxn>
                <a:cxn ang="0">
                  <a:pos x="21" y="19"/>
                </a:cxn>
                <a:cxn ang="0">
                  <a:pos x="18" y="23"/>
                </a:cxn>
                <a:cxn ang="0">
                  <a:pos x="5" y="23"/>
                </a:cxn>
                <a:cxn ang="0">
                  <a:pos x="1" y="20"/>
                </a:cxn>
                <a:cxn ang="0">
                  <a:pos x="0" y="5"/>
                </a:cxn>
                <a:cxn ang="0">
                  <a:pos x="3" y="1"/>
                </a:cxn>
              </a:cxnLst>
              <a:rect l="0" t="0" r="r" b="b"/>
              <a:pathLst>
                <a:path w="21" h="23">
                  <a:moveTo>
                    <a:pt x="3" y="1"/>
                  </a:moveTo>
                  <a:cubicBezTo>
                    <a:pt x="17" y="0"/>
                    <a:pt x="17" y="0"/>
                    <a:pt x="17" y="0"/>
                  </a:cubicBezTo>
                  <a:cubicBezTo>
                    <a:pt x="19" y="0"/>
                    <a:pt x="20" y="2"/>
                    <a:pt x="20" y="4"/>
                  </a:cubicBezTo>
                  <a:cubicBezTo>
                    <a:pt x="21" y="19"/>
                    <a:pt x="21" y="19"/>
                    <a:pt x="21" y="19"/>
                  </a:cubicBezTo>
                  <a:cubicBezTo>
                    <a:pt x="21" y="21"/>
                    <a:pt x="20" y="22"/>
                    <a:pt x="18" y="23"/>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1" name="í$1iḓe">
              <a:extLst>
                <a:ext uri="{FF2B5EF4-FFF2-40B4-BE49-F238E27FC236}">
                  <a16:creationId xmlns:a16="http://schemas.microsoft.com/office/drawing/2014/main" id="{E38FCBF5-F404-4D22-AD50-8EDAA9BBAD3A}"/>
                </a:ext>
              </a:extLst>
            </p:cNvPr>
            <p:cNvSpPr/>
            <p:nvPr/>
          </p:nvSpPr>
          <p:spPr bwMode="auto">
            <a:xfrm>
              <a:off x="7671615" y="4364544"/>
              <a:ext cx="40805" cy="42652"/>
            </a:xfrm>
            <a:custGeom>
              <a:avLst/>
              <a:gdLst/>
              <a:ahLst/>
              <a:cxnLst>
                <a:cxn ang="0">
                  <a:pos x="4" y="0"/>
                </a:cxn>
                <a:cxn ang="0">
                  <a:pos x="17" y="0"/>
                </a:cxn>
                <a:cxn ang="0">
                  <a:pos x="21" y="3"/>
                </a:cxn>
                <a:cxn ang="0">
                  <a:pos x="22" y="18"/>
                </a:cxn>
                <a:cxn ang="0">
                  <a:pos x="18" y="22"/>
                </a:cxn>
                <a:cxn ang="0">
                  <a:pos x="5" y="23"/>
                </a:cxn>
                <a:cxn ang="0">
                  <a:pos x="1" y="19"/>
                </a:cxn>
                <a:cxn ang="0">
                  <a:pos x="0" y="4"/>
                </a:cxn>
                <a:cxn ang="0">
                  <a:pos x="4" y="0"/>
                </a:cxn>
              </a:cxnLst>
              <a:rect l="0" t="0" r="r" b="b"/>
              <a:pathLst>
                <a:path w="22" h="23">
                  <a:moveTo>
                    <a:pt x="4" y="0"/>
                  </a:moveTo>
                  <a:cubicBezTo>
                    <a:pt x="17" y="0"/>
                    <a:pt x="17" y="0"/>
                    <a:pt x="17" y="0"/>
                  </a:cubicBezTo>
                  <a:cubicBezTo>
                    <a:pt x="19" y="0"/>
                    <a:pt x="21" y="1"/>
                    <a:pt x="21" y="3"/>
                  </a:cubicBezTo>
                  <a:cubicBezTo>
                    <a:pt x="22" y="18"/>
                    <a:pt x="22" y="18"/>
                    <a:pt x="22" y="18"/>
                  </a:cubicBezTo>
                  <a:cubicBezTo>
                    <a:pt x="22" y="20"/>
                    <a:pt x="20" y="22"/>
                    <a:pt x="18" y="22"/>
                  </a:cubicBezTo>
                  <a:cubicBezTo>
                    <a:pt x="5" y="23"/>
                    <a:pt x="5" y="23"/>
                    <a:pt x="5" y="23"/>
                  </a:cubicBezTo>
                  <a:cubicBezTo>
                    <a:pt x="3" y="23"/>
                    <a:pt x="1" y="21"/>
                    <a:pt x="1" y="19"/>
                  </a:cubicBezTo>
                  <a:cubicBezTo>
                    <a:pt x="0" y="4"/>
                    <a:pt x="0" y="4"/>
                    <a:pt x="0" y="4"/>
                  </a:cubicBezTo>
                  <a:cubicBezTo>
                    <a:pt x="0" y="2"/>
                    <a:pt x="1" y="1"/>
                    <a:pt x="4" y="0"/>
                  </a:cubicBezTo>
                  <a:close/>
                </a:path>
              </a:pathLst>
            </a:custGeom>
            <a:solidFill>
              <a:srgbClr val="CACACA"/>
            </a:solidFill>
            <a:ln w="9525">
              <a:noFill/>
              <a:round/>
              <a:headEnd/>
              <a:tailEnd/>
            </a:ln>
          </p:spPr>
          <p:txBody>
            <a:bodyPr anchor="ctr"/>
            <a:lstStyle/>
            <a:p>
              <a:pPr algn="ctr"/>
              <a:endParaRPr/>
            </a:p>
          </p:txBody>
        </p:sp>
        <p:sp>
          <p:nvSpPr>
            <p:cNvPr id="392" name="îśḷïḓé">
              <a:extLst>
                <a:ext uri="{FF2B5EF4-FFF2-40B4-BE49-F238E27FC236}">
                  <a16:creationId xmlns:a16="http://schemas.microsoft.com/office/drawing/2014/main" id="{0F99E043-6DCF-4F55-AFDF-4ADCF41BB745}"/>
                </a:ext>
              </a:extLst>
            </p:cNvPr>
            <p:cNvSpPr/>
            <p:nvPr/>
          </p:nvSpPr>
          <p:spPr bwMode="auto">
            <a:xfrm>
              <a:off x="7621578" y="4366390"/>
              <a:ext cx="40805" cy="44498"/>
            </a:xfrm>
            <a:custGeom>
              <a:avLst/>
              <a:gdLst/>
              <a:ahLst/>
              <a:cxnLst>
                <a:cxn ang="0">
                  <a:pos x="4" y="1"/>
                </a:cxn>
                <a:cxn ang="0">
                  <a:pos x="17" y="0"/>
                </a:cxn>
                <a:cxn ang="0">
                  <a:pos x="21" y="4"/>
                </a:cxn>
                <a:cxn ang="0">
                  <a:pos x="22" y="19"/>
                </a:cxn>
                <a:cxn ang="0">
                  <a:pos x="18" y="23"/>
                </a:cxn>
                <a:cxn ang="0">
                  <a:pos x="5" y="23"/>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0" y="23"/>
                    <a:pt x="18" y="23"/>
                  </a:cubicBezTo>
                  <a:cubicBezTo>
                    <a:pt x="5" y="23"/>
                    <a:pt x="5" y="23"/>
                    <a:pt x="5" y="23"/>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93" name="í$ļídé">
              <a:extLst>
                <a:ext uri="{FF2B5EF4-FFF2-40B4-BE49-F238E27FC236}">
                  <a16:creationId xmlns:a16="http://schemas.microsoft.com/office/drawing/2014/main" id="{E499DEB2-5558-4A52-B9AE-3CDCFBDEB2F0}"/>
                </a:ext>
              </a:extLst>
            </p:cNvPr>
            <p:cNvSpPr/>
            <p:nvPr/>
          </p:nvSpPr>
          <p:spPr bwMode="auto">
            <a:xfrm>
              <a:off x="7571541" y="4370083"/>
              <a:ext cx="40805" cy="42652"/>
            </a:xfrm>
            <a:custGeom>
              <a:avLst/>
              <a:gdLst/>
              <a:ahLst/>
              <a:cxnLst>
                <a:cxn ang="0">
                  <a:pos x="4" y="1"/>
                </a:cxn>
                <a:cxn ang="0">
                  <a:pos x="17" y="0"/>
                </a:cxn>
                <a:cxn ang="0">
                  <a:pos x="21" y="3"/>
                </a:cxn>
                <a:cxn ang="0">
                  <a:pos x="22" y="18"/>
                </a:cxn>
                <a:cxn ang="0">
                  <a:pos x="19" y="22"/>
                </a:cxn>
                <a:cxn ang="0">
                  <a:pos x="5" y="23"/>
                </a:cxn>
                <a:cxn ang="0">
                  <a:pos x="1" y="20"/>
                </a:cxn>
                <a:cxn ang="0">
                  <a:pos x="1" y="4"/>
                </a:cxn>
                <a:cxn ang="0">
                  <a:pos x="4" y="1"/>
                </a:cxn>
              </a:cxnLst>
              <a:rect l="0" t="0" r="r" b="b"/>
              <a:pathLst>
                <a:path w="22" h="23">
                  <a:moveTo>
                    <a:pt x="4" y="1"/>
                  </a:moveTo>
                  <a:cubicBezTo>
                    <a:pt x="17" y="0"/>
                    <a:pt x="17" y="0"/>
                    <a:pt x="17" y="0"/>
                  </a:cubicBezTo>
                  <a:cubicBezTo>
                    <a:pt x="19" y="0"/>
                    <a:pt x="21" y="1"/>
                    <a:pt x="21" y="3"/>
                  </a:cubicBezTo>
                  <a:cubicBezTo>
                    <a:pt x="22" y="18"/>
                    <a:pt x="22" y="18"/>
                    <a:pt x="22" y="18"/>
                  </a:cubicBezTo>
                  <a:cubicBezTo>
                    <a:pt x="22" y="20"/>
                    <a:pt x="21" y="22"/>
                    <a:pt x="19" y="22"/>
                  </a:cubicBezTo>
                  <a:cubicBezTo>
                    <a:pt x="5" y="23"/>
                    <a:pt x="5" y="23"/>
                    <a:pt x="5" y="23"/>
                  </a:cubicBezTo>
                  <a:cubicBezTo>
                    <a:pt x="3" y="23"/>
                    <a:pt x="2" y="22"/>
                    <a:pt x="1" y="20"/>
                  </a:cubicBezTo>
                  <a:cubicBezTo>
                    <a:pt x="1" y="4"/>
                    <a:pt x="1" y="4"/>
                    <a:pt x="1" y="4"/>
                  </a:cubicBezTo>
                  <a:cubicBezTo>
                    <a:pt x="0" y="2"/>
                    <a:pt x="2" y="1"/>
                    <a:pt x="4" y="1"/>
                  </a:cubicBezTo>
                  <a:close/>
                </a:path>
              </a:pathLst>
            </a:custGeom>
            <a:solidFill>
              <a:srgbClr val="CACACA"/>
            </a:solidFill>
            <a:ln w="9525">
              <a:noFill/>
              <a:round/>
              <a:headEnd/>
              <a:tailEnd/>
            </a:ln>
          </p:spPr>
          <p:txBody>
            <a:bodyPr anchor="ctr"/>
            <a:lstStyle/>
            <a:p>
              <a:pPr algn="ctr"/>
              <a:endParaRPr/>
            </a:p>
          </p:txBody>
        </p:sp>
        <p:sp>
          <p:nvSpPr>
            <p:cNvPr id="394" name="iṣḻiḓê">
              <a:extLst>
                <a:ext uri="{FF2B5EF4-FFF2-40B4-BE49-F238E27FC236}">
                  <a16:creationId xmlns:a16="http://schemas.microsoft.com/office/drawing/2014/main" id="{B002DD89-DBAC-403B-90E1-40D942997B89}"/>
                </a:ext>
              </a:extLst>
            </p:cNvPr>
            <p:cNvSpPr/>
            <p:nvPr/>
          </p:nvSpPr>
          <p:spPr bwMode="auto">
            <a:xfrm>
              <a:off x="7523350" y="4371929"/>
              <a:ext cx="38959" cy="44498"/>
            </a:xfrm>
            <a:custGeom>
              <a:avLst/>
              <a:gdLst/>
              <a:ahLst/>
              <a:cxnLst>
                <a:cxn ang="0">
                  <a:pos x="3" y="1"/>
                </a:cxn>
                <a:cxn ang="0">
                  <a:pos x="16" y="0"/>
                </a:cxn>
                <a:cxn ang="0">
                  <a:pos x="20" y="4"/>
                </a:cxn>
                <a:cxn ang="0">
                  <a:pos x="21" y="19"/>
                </a:cxn>
                <a:cxn ang="0">
                  <a:pos x="18" y="23"/>
                </a:cxn>
                <a:cxn ang="0">
                  <a:pos x="5" y="24"/>
                </a:cxn>
                <a:cxn ang="0">
                  <a:pos x="1" y="20"/>
                </a:cxn>
                <a:cxn ang="0">
                  <a:pos x="0" y="5"/>
                </a:cxn>
                <a:cxn ang="0">
                  <a:pos x="3" y="1"/>
                </a:cxn>
              </a:cxnLst>
              <a:rect l="0" t="0" r="r" b="b"/>
              <a:pathLst>
                <a:path w="21" h="24">
                  <a:moveTo>
                    <a:pt x="3" y="1"/>
                  </a:moveTo>
                  <a:cubicBezTo>
                    <a:pt x="16" y="0"/>
                    <a:pt x="16" y="0"/>
                    <a:pt x="16" y="0"/>
                  </a:cubicBezTo>
                  <a:cubicBezTo>
                    <a:pt x="19" y="0"/>
                    <a:pt x="20" y="2"/>
                    <a:pt x="20" y="4"/>
                  </a:cubicBezTo>
                  <a:cubicBezTo>
                    <a:pt x="21" y="19"/>
                    <a:pt x="21" y="19"/>
                    <a:pt x="21" y="19"/>
                  </a:cubicBezTo>
                  <a:cubicBezTo>
                    <a:pt x="21" y="21"/>
                    <a:pt x="20" y="23"/>
                    <a:pt x="18" y="23"/>
                  </a:cubicBezTo>
                  <a:cubicBezTo>
                    <a:pt x="5" y="24"/>
                    <a:pt x="5" y="24"/>
                    <a:pt x="5" y="24"/>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5" name="îṣļiḋe">
              <a:extLst>
                <a:ext uri="{FF2B5EF4-FFF2-40B4-BE49-F238E27FC236}">
                  <a16:creationId xmlns:a16="http://schemas.microsoft.com/office/drawing/2014/main" id="{9DD8020E-D56F-46C2-BCFD-D2602A7B2006}"/>
                </a:ext>
              </a:extLst>
            </p:cNvPr>
            <p:cNvSpPr/>
            <p:nvPr/>
          </p:nvSpPr>
          <p:spPr bwMode="auto">
            <a:xfrm>
              <a:off x="7473313" y="4375622"/>
              <a:ext cx="40805" cy="42652"/>
            </a:xfrm>
            <a:custGeom>
              <a:avLst/>
              <a:gdLst/>
              <a:ahLst/>
              <a:cxnLst>
                <a:cxn ang="0">
                  <a:pos x="3" y="1"/>
                </a:cxn>
                <a:cxn ang="0">
                  <a:pos x="17" y="0"/>
                </a:cxn>
                <a:cxn ang="0">
                  <a:pos x="21" y="3"/>
                </a:cxn>
                <a:cxn ang="0">
                  <a:pos x="22" y="18"/>
                </a:cxn>
                <a:cxn ang="0">
                  <a:pos x="18" y="22"/>
                </a:cxn>
                <a:cxn ang="0">
                  <a:pos x="5" y="23"/>
                </a:cxn>
                <a:cxn ang="0">
                  <a:pos x="1" y="20"/>
                </a:cxn>
                <a:cxn ang="0">
                  <a:pos x="0" y="5"/>
                </a:cxn>
                <a:cxn ang="0">
                  <a:pos x="3" y="1"/>
                </a:cxn>
              </a:cxnLst>
              <a:rect l="0" t="0" r="r" b="b"/>
              <a:pathLst>
                <a:path w="22" h="23">
                  <a:moveTo>
                    <a:pt x="3" y="1"/>
                  </a:moveTo>
                  <a:cubicBezTo>
                    <a:pt x="17" y="0"/>
                    <a:pt x="17" y="0"/>
                    <a:pt x="17" y="0"/>
                  </a:cubicBezTo>
                  <a:cubicBezTo>
                    <a:pt x="19" y="0"/>
                    <a:pt x="21" y="1"/>
                    <a:pt x="21" y="3"/>
                  </a:cubicBezTo>
                  <a:cubicBezTo>
                    <a:pt x="22" y="18"/>
                    <a:pt x="22" y="18"/>
                    <a:pt x="22" y="18"/>
                  </a:cubicBezTo>
                  <a:cubicBezTo>
                    <a:pt x="22" y="21"/>
                    <a:pt x="20" y="22"/>
                    <a:pt x="18" y="22"/>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6" name="ïslïḍê">
              <a:extLst>
                <a:ext uri="{FF2B5EF4-FFF2-40B4-BE49-F238E27FC236}">
                  <a16:creationId xmlns:a16="http://schemas.microsoft.com/office/drawing/2014/main" id="{7DD6B46C-6EF4-4A66-81D6-9B07899A1E9E}"/>
                </a:ext>
              </a:extLst>
            </p:cNvPr>
            <p:cNvSpPr/>
            <p:nvPr/>
          </p:nvSpPr>
          <p:spPr bwMode="auto">
            <a:xfrm>
              <a:off x="7423276" y="4377468"/>
              <a:ext cx="40805" cy="44498"/>
            </a:xfrm>
            <a:custGeom>
              <a:avLst/>
              <a:gdLst/>
              <a:ahLst/>
              <a:cxnLst>
                <a:cxn ang="0">
                  <a:pos x="4" y="1"/>
                </a:cxn>
                <a:cxn ang="0">
                  <a:pos x="17" y="0"/>
                </a:cxn>
                <a:cxn ang="0">
                  <a:pos x="21" y="4"/>
                </a:cxn>
                <a:cxn ang="0">
                  <a:pos x="22" y="19"/>
                </a:cxn>
                <a:cxn ang="0">
                  <a:pos x="18" y="23"/>
                </a:cxn>
                <a:cxn ang="0">
                  <a:pos x="5" y="24"/>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0" y="23"/>
                    <a:pt x="18"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97" name="ísľïďê">
              <a:extLst>
                <a:ext uri="{FF2B5EF4-FFF2-40B4-BE49-F238E27FC236}">
                  <a16:creationId xmlns:a16="http://schemas.microsoft.com/office/drawing/2014/main" id="{1792BCD0-5CAE-4374-AEF8-E21EF7B3FA8E}"/>
                </a:ext>
              </a:extLst>
            </p:cNvPr>
            <p:cNvSpPr/>
            <p:nvPr/>
          </p:nvSpPr>
          <p:spPr bwMode="auto">
            <a:xfrm>
              <a:off x="7373239" y="4381346"/>
              <a:ext cx="40805" cy="42467"/>
            </a:xfrm>
            <a:custGeom>
              <a:avLst/>
              <a:gdLst/>
              <a:ahLst/>
              <a:cxnLst>
                <a:cxn ang="0">
                  <a:pos x="4" y="1"/>
                </a:cxn>
                <a:cxn ang="0">
                  <a:pos x="17" y="0"/>
                </a:cxn>
                <a:cxn ang="0">
                  <a:pos x="21" y="4"/>
                </a:cxn>
                <a:cxn ang="0">
                  <a:pos x="22" y="19"/>
                </a:cxn>
                <a:cxn ang="0">
                  <a:pos x="19" y="23"/>
                </a:cxn>
                <a:cxn ang="0">
                  <a:pos x="5" y="23"/>
                </a:cxn>
                <a:cxn ang="0">
                  <a:pos x="1" y="20"/>
                </a:cxn>
                <a:cxn ang="0">
                  <a:pos x="0" y="5"/>
                </a:cxn>
                <a:cxn ang="0">
                  <a:pos x="4" y="1"/>
                </a:cxn>
              </a:cxnLst>
              <a:rect l="0" t="0" r="r" b="b"/>
              <a:pathLst>
                <a:path w="22" h="23">
                  <a:moveTo>
                    <a:pt x="4" y="1"/>
                  </a:moveTo>
                  <a:cubicBezTo>
                    <a:pt x="17" y="0"/>
                    <a:pt x="17" y="0"/>
                    <a:pt x="17" y="0"/>
                  </a:cubicBezTo>
                  <a:cubicBezTo>
                    <a:pt x="19" y="0"/>
                    <a:pt x="21" y="1"/>
                    <a:pt x="21" y="4"/>
                  </a:cubicBezTo>
                  <a:cubicBezTo>
                    <a:pt x="22" y="19"/>
                    <a:pt x="22" y="19"/>
                    <a:pt x="22" y="19"/>
                  </a:cubicBezTo>
                  <a:cubicBezTo>
                    <a:pt x="22" y="21"/>
                    <a:pt x="21" y="22"/>
                    <a:pt x="19" y="23"/>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98" name="îśľïḓê">
              <a:extLst>
                <a:ext uri="{FF2B5EF4-FFF2-40B4-BE49-F238E27FC236}">
                  <a16:creationId xmlns:a16="http://schemas.microsoft.com/office/drawing/2014/main" id="{6FF37187-DD41-43A5-9794-22D7BAEF36BB}"/>
                </a:ext>
              </a:extLst>
            </p:cNvPr>
            <p:cNvSpPr/>
            <p:nvPr/>
          </p:nvSpPr>
          <p:spPr bwMode="auto">
            <a:xfrm>
              <a:off x="7325048" y="4383192"/>
              <a:ext cx="38959" cy="44498"/>
            </a:xfrm>
            <a:custGeom>
              <a:avLst/>
              <a:gdLst/>
              <a:ahLst/>
              <a:cxnLst>
                <a:cxn ang="0">
                  <a:pos x="3" y="1"/>
                </a:cxn>
                <a:cxn ang="0">
                  <a:pos x="16" y="1"/>
                </a:cxn>
                <a:cxn ang="0">
                  <a:pos x="20" y="4"/>
                </a:cxn>
                <a:cxn ang="0">
                  <a:pos x="21" y="19"/>
                </a:cxn>
                <a:cxn ang="0">
                  <a:pos x="18" y="23"/>
                </a:cxn>
                <a:cxn ang="0">
                  <a:pos x="5" y="24"/>
                </a:cxn>
                <a:cxn ang="0">
                  <a:pos x="1" y="20"/>
                </a:cxn>
                <a:cxn ang="0">
                  <a:pos x="0" y="5"/>
                </a:cxn>
                <a:cxn ang="0">
                  <a:pos x="3" y="1"/>
                </a:cxn>
              </a:cxnLst>
              <a:rect l="0" t="0" r="r" b="b"/>
              <a:pathLst>
                <a:path w="21" h="24">
                  <a:moveTo>
                    <a:pt x="3" y="1"/>
                  </a:moveTo>
                  <a:cubicBezTo>
                    <a:pt x="16" y="1"/>
                    <a:pt x="16" y="1"/>
                    <a:pt x="16" y="1"/>
                  </a:cubicBezTo>
                  <a:cubicBezTo>
                    <a:pt x="18" y="0"/>
                    <a:pt x="20" y="2"/>
                    <a:pt x="20" y="4"/>
                  </a:cubicBezTo>
                  <a:cubicBezTo>
                    <a:pt x="21" y="19"/>
                    <a:pt x="21" y="19"/>
                    <a:pt x="21" y="19"/>
                  </a:cubicBezTo>
                  <a:cubicBezTo>
                    <a:pt x="21" y="21"/>
                    <a:pt x="20" y="23"/>
                    <a:pt x="18" y="23"/>
                  </a:cubicBezTo>
                  <a:cubicBezTo>
                    <a:pt x="5" y="24"/>
                    <a:pt x="5" y="24"/>
                    <a:pt x="5" y="24"/>
                  </a:cubicBezTo>
                  <a:cubicBezTo>
                    <a:pt x="2"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9" name="íṥḷiďè">
              <a:extLst>
                <a:ext uri="{FF2B5EF4-FFF2-40B4-BE49-F238E27FC236}">
                  <a16:creationId xmlns:a16="http://schemas.microsoft.com/office/drawing/2014/main" id="{EE173E57-0629-442D-81E0-809BCE205A5F}"/>
                </a:ext>
              </a:extLst>
            </p:cNvPr>
            <p:cNvSpPr/>
            <p:nvPr/>
          </p:nvSpPr>
          <p:spPr bwMode="auto">
            <a:xfrm>
              <a:off x="7275011" y="4386885"/>
              <a:ext cx="40805" cy="44498"/>
            </a:xfrm>
            <a:custGeom>
              <a:avLst/>
              <a:gdLst/>
              <a:ahLst/>
              <a:cxnLst>
                <a:cxn ang="0">
                  <a:pos x="3" y="1"/>
                </a:cxn>
                <a:cxn ang="0">
                  <a:pos x="17" y="0"/>
                </a:cxn>
                <a:cxn ang="0">
                  <a:pos x="21" y="4"/>
                </a:cxn>
                <a:cxn ang="0">
                  <a:pos x="21" y="19"/>
                </a:cxn>
                <a:cxn ang="0">
                  <a:pos x="18" y="23"/>
                </a:cxn>
                <a:cxn ang="0">
                  <a:pos x="5" y="23"/>
                </a:cxn>
                <a:cxn ang="0">
                  <a:pos x="1" y="20"/>
                </a:cxn>
                <a:cxn ang="0">
                  <a:pos x="0" y="5"/>
                </a:cxn>
                <a:cxn ang="0">
                  <a:pos x="3" y="1"/>
                </a:cxn>
              </a:cxnLst>
              <a:rect l="0" t="0" r="r" b="b"/>
              <a:pathLst>
                <a:path w="22" h="24">
                  <a:moveTo>
                    <a:pt x="3" y="1"/>
                  </a:moveTo>
                  <a:cubicBezTo>
                    <a:pt x="17" y="0"/>
                    <a:pt x="17" y="0"/>
                    <a:pt x="17" y="0"/>
                  </a:cubicBezTo>
                  <a:cubicBezTo>
                    <a:pt x="19" y="0"/>
                    <a:pt x="20" y="2"/>
                    <a:pt x="21" y="4"/>
                  </a:cubicBezTo>
                  <a:cubicBezTo>
                    <a:pt x="21" y="19"/>
                    <a:pt x="21" y="19"/>
                    <a:pt x="21" y="19"/>
                  </a:cubicBezTo>
                  <a:cubicBezTo>
                    <a:pt x="22" y="21"/>
                    <a:pt x="20" y="23"/>
                    <a:pt x="18" y="23"/>
                  </a:cubicBezTo>
                  <a:cubicBezTo>
                    <a:pt x="5" y="23"/>
                    <a:pt x="5" y="23"/>
                    <a:pt x="5" y="23"/>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00" name="íṡľíḍe">
              <a:extLst>
                <a:ext uri="{FF2B5EF4-FFF2-40B4-BE49-F238E27FC236}">
                  <a16:creationId xmlns:a16="http://schemas.microsoft.com/office/drawing/2014/main" id="{3DA011D3-5F75-45AC-93D3-7FE6094A8226}"/>
                </a:ext>
              </a:extLst>
            </p:cNvPr>
            <p:cNvSpPr/>
            <p:nvPr/>
          </p:nvSpPr>
          <p:spPr bwMode="auto">
            <a:xfrm>
              <a:off x="7224974" y="4390578"/>
              <a:ext cx="40805" cy="42652"/>
            </a:xfrm>
            <a:custGeom>
              <a:avLst/>
              <a:gdLst/>
              <a:ahLst/>
              <a:cxnLst>
                <a:cxn ang="0">
                  <a:pos x="4" y="0"/>
                </a:cxn>
                <a:cxn ang="0">
                  <a:pos x="17" y="0"/>
                </a:cxn>
                <a:cxn ang="0">
                  <a:pos x="21" y="3"/>
                </a:cxn>
                <a:cxn ang="0">
                  <a:pos x="22" y="18"/>
                </a:cxn>
                <a:cxn ang="0">
                  <a:pos x="18" y="22"/>
                </a:cxn>
                <a:cxn ang="0">
                  <a:pos x="5" y="23"/>
                </a:cxn>
                <a:cxn ang="0">
                  <a:pos x="1" y="19"/>
                </a:cxn>
                <a:cxn ang="0">
                  <a:pos x="0" y="4"/>
                </a:cxn>
                <a:cxn ang="0">
                  <a:pos x="4" y="0"/>
                </a:cxn>
              </a:cxnLst>
              <a:rect l="0" t="0" r="r" b="b"/>
              <a:pathLst>
                <a:path w="22" h="23">
                  <a:moveTo>
                    <a:pt x="4" y="0"/>
                  </a:moveTo>
                  <a:cubicBezTo>
                    <a:pt x="17" y="0"/>
                    <a:pt x="17" y="0"/>
                    <a:pt x="17" y="0"/>
                  </a:cubicBezTo>
                  <a:cubicBezTo>
                    <a:pt x="19" y="0"/>
                    <a:pt x="21" y="1"/>
                    <a:pt x="21" y="3"/>
                  </a:cubicBezTo>
                  <a:cubicBezTo>
                    <a:pt x="22" y="18"/>
                    <a:pt x="22" y="18"/>
                    <a:pt x="22" y="18"/>
                  </a:cubicBezTo>
                  <a:cubicBezTo>
                    <a:pt x="22" y="20"/>
                    <a:pt x="20" y="22"/>
                    <a:pt x="18" y="22"/>
                  </a:cubicBezTo>
                  <a:cubicBezTo>
                    <a:pt x="5" y="23"/>
                    <a:pt x="5" y="23"/>
                    <a:pt x="5" y="23"/>
                  </a:cubicBezTo>
                  <a:cubicBezTo>
                    <a:pt x="3" y="23"/>
                    <a:pt x="1" y="22"/>
                    <a:pt x="1" y="19"/>
                  </a:cubicBezTo>
                  <a:cubicBezTo>
                    <a:pt x="0" y="4"/>
                    <a:pt x="0" y="4"/>
                    <a:pt x="0" y="4"/>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401" name="íŝ1îḓé">
              <a:extLst>
                <a:ext uri="{FF2B5EF4-FFF2-40B4-BE49-F238E27FC236}">
                  <a16:creationId xmlns:a16="http://schemas.microsoft.com/office/drawing/2014/main" id="{0C136F8D-0006-4561-9279-F3B6E26601A9}"/>
                </a:ext>
              </a:extLst>
            </p:cNvPr>
            <p:cNvSpPr/>
            <p:nvPr/>
          </p:nvSpPr>
          <p:spPr bwMode="auto">
            <a:xfrm>
              <a:off x="7174937" y="4392424"/>
              <a:ext cx="40805" cy="44498"/>
            </a:xfrm>
            <a:custGeom>
              <a:avLst/>
              <a:gdLst/>
              <a:ahLst/>
              <a:cxnLst>
                <a:cxn ang="0">
                  <a:pos x="4" y="1"/>
                </a:cxn>
                <a:cxn ang="0">
                  <a:pos x="17" y="0"/>
                </a:cxn>
                <a:cxn ang="0">
                  <a:pos x="21" y="4"/>
                </a:cxn>
                <a:cxn ang="0">
                  <a:pos x="22" y="19"/>
                </a:cxn>
                <a:cxn ang="0">
                  <a:pos x="19" y="23"/>
                </a:cxn>
                <a:cxn ang="0">
                  <a:pos x="5" y="24"/>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1"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02" name="íṣḻîḓê">
              <a:extLst>
                <a:ext uri="{FF2B5EF4-FFF2-40B4-BE49-F238E27FC236}">
                  <a16:creationId xmlns:a16="http://schemas.microsoft.com/office/drawing/2014/main" id="{018A7D70-1180-4758-9E05-1A86C33B7B15}"/>
                </a:ext>
              </a:extLst>
            </p:cNvPr>
            <p:cNvSpPr/>
            <p:nvPr/>
          </p:nvSpPr>
          <p:spPr bwMode="auto">
            <a:xfrm>
              <a:off x="7124900" y="4396117"/>
              <a:ext cx="40805" cy="42652"/>
            </a:xfrm>
            <a:custGeom>
              <a:avLst/>
              <a:gdLst/>
              <a:ahLst/>
              <a:cxnLst>
                <a:cxn ang="0">
                  <a:pos x="3" y="1"/>
                </a:cxn>
                <a:cxn ang="0">
                  <a:pos x="17" y="0"/>
                </a:cxn>
                <a:cxn ang="0">
                  <a:pos x="21" y="3"/>
                </a:cxn>
                <a:cxn ang="0">
                  <a:pos x="22" y="18"/>
                </a:cxn>
                <a:cxn ang="0">
                  <a:pos x="18" y="22"/>
                </a:cxn>
                <a:cxn ang="0">
                  <a:pos x="5" y="23"/>
                </a:cxn>
                <a:cxn ang="0">
                  <a:pos x="1" y="20"/>
                </a:cxn>
                <a:cxn ang="0">
                  <a:pos x="0" y="5"/>
                </a:cxn>
                <a:cxn ang="0">
                  <a:pos x="3" y="1"/>
                </a:cxn>
              </a:cxnLst>
              <a:rect l="0" t="0" r="r" b="b"/>
              <a:pathLst>
                <a:path w="22" h="23">
                  <a:moveTo>
                    <a:pt x="3" y="1"/>
                  </a:moveTo>
                  <a:cubicBezTo>
                    <a:pt x="17" y="0"/>
                    <a:pt x="17" y="0"/>
                    <a:pt x="17" y="0"/>
                  </a:cubicBezTo>
                  <a:cubicBezTo>
                    <a:pt x="19" y="0"/>
                    <a:pt x="21" y="1"/>
                    <a:pt x="21" y="3"/>
                  </a:cubicBezTo>
                  <a:cubicBezTo>
                    <a:pt x="22" y="18"/>
                    <a:pt x="22" y="18"/>
                    <a:pt x="22" y="18"/>
                  </a:cubicBezTo>
                  <a:cubicBezTo>
                    <a:pt x="22" y="20"/>
                    <a:pt x="20" y="22"/>
                    <a:pt x="18" y="22"/>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03" name="íṡḷïḍè">
              <a:extLst>
                <a:ext uri="{FF2B5EF4-FFF2-40B4-BE49-F238E27FC236}">
                  <a16:creationId xmlns:a16="http://schemas.microsoft.com/office/drawing/2014/main" id="{005540D4-38C9-414D-A052-7A71005F767E}"/>
                </a:ext>
              </a:extLst>
            </p:cNvPr>
            <p:cNvSpPr/>
            <p:nvPr/>
          </p:nvSpPr>
          <p:spPr bwMode="auto">
            <a:xfrm>
              <a:off x="7126746" y="4442461"/>
              <a:ext cx="68501" cy="46344"/>
            </a:xfrm>
            <a:custGeom>
              <a:avLst/>
              <a:gdLst/>
              <a:ahLst/>
              <a:cxnLst>
                <a:cxn ang="0">
                  <a:pos x="4" y="2"/>
                </a:cxn>
                <a:cxn ang="0">
                  <a:pos x="32" y="0"/>
                </a:cxn>
                <a:cxn ang="0">
                  <a:pos x="36" y="4"/>
                </a:cxn>
                <a:cxn ang="0">
                  <a:pos x="37" y="19"/>
                </a:cxn>
                <a:cxn ang="0">
                  <a:pos x="33" y="23"/>
                </a:cxn>
                <a:cxn ang="0">
                  <a:pos x="5" y="24"/>
                </a:cxn>
                <a:cxn ang="0">
                  <a:pos x="1" y="21"/>
                </a:cxn>
                <a:cxn ang="0">
                  <a:pos x="0" y="6"/>
                </a:cxn>
                <a:cxn ang="0">
                  <a:pos x="4" y="2"/>
                </a:cxn>
              </a:cxnLst>
              <a:rect l="0" t="0" r="r" b="b"/>
              <a:pathLst>
                <a:path w="37" h="25">
                  <a:moveTo>
                    <a:pt x="4" y="2"/>
                  </a:moveTo>
                  <a:cubicBezTo>
                    <a:pt x="32" y="0"/>
                    <a:pt x="32" y="0"/>
                    <a:pt x="32" y="0"/>
                  </a:cubicBezTo>
                  <a:cubicBezTo>
                    <a:pt x="34" y="0"/>
                    <a:pt x="36" y="2"/>
                    <a:pt x="36" y="4"/>
                  </a:cubicBezTo>
                  <a:cubicBezTo>
                    <a:pt x="37" y="19"/>
                    <a:pt x="37" y="19"/>
                    <a:pt x="37" y="19"/>
                  </a:cubicBezTo>
                  <a:cubicBezTo>
                    <a:pt x="37" y="21"/>
                    <a:pt x="35" y="23"/>
                    <a:pt x="33" y="23"/>
                  </a:cubicBezTo>
                  <a:cubicBezTo>
                    <a:pt x="5" y="24"/>
                    <a:pt x="5" y="24"/>
                    <a:pt x="5" y="24"/>
                  </a:cubicBezTo>
                  <a:cubicBezTo>
                    <a:pt x="3" y="25"/>
                    <a:pt x="1" y="23"/>
                    <a:pt x="1" y="21"/>
                  </a:cubicBezTo>
                  <a:cubicBezTo>
                    <a:pt x="0" y="6"/>
                    <a:pt x="0" y="6"/>
                    <a:pt x="0" y="6"/>
                  </a:cubicBezTo>
                  <a:cubicBezTo>
                    <a:pt x="0" y="4"/>
                    <a:pt x="2" y="2"/>
                    <a:pt x="4" y="2"/>
                  </a:cubicBezTo>
                  <a:close/>
                </a:path>
              </a:pathLst>
            </a:custGeom>
            <a:solidFill>
              <a:srgbClr val="CACACA"/>
            </a:solidFill>
            <a:ln w="9525">
              <a:noFill/>
              <a:round/>
              <a:headEnd/>
              <a:tailEnd/>
            </a:ln>
          </p:spPr>
          <p:txBody>
            <a:bodyPr anchor="ctr"/>
            <a:lstStyle/>
            <a:p>
              <a:pPr algn="ctr"/>
              <a:endParaRPr/>
            </a:p>
          </p:txBody>
        </p:sp>
        <p:sp>
          <p:nvSpPr>
            <p:cNvPr id="404" name="íṣḻîḓé">
              <a:extLst>
                <a:ext uri="{FF2B5EF4-FFF2-40B4-BE49-F238E27FC236}">
                  <a16:creationId xmlns:a16="http://schemas.microsoft.com/office/drawing/2014/main" id="{059DFCD0-1F81-4068-B5B8-296C204F1393}"/>
                </a:ext>
              </a:extLst>
            </p:cNvPr>
            <p:cNvSpPr/>
            <p:nvPr/>
          </p:nvSpPr>
          <p:spPr bwMode="auto">
            <a:xfrm>
              <a:off x="7130439" y="4490652"/>
              <a:ext cx="77733" cy="46344"/>
            </a:xfrm>
            <a:custGeom>
              <a:avLst/>
              <a:gdLst/>
              <a:ahLst/>
              <a:cxnLst>
                <a:cxn ang="0">
                  <a:pos x="4" y="2"/>
                </a:cxn>
                <a:cxn ang="0">
                  <a:pos x="37" y="0"/>
                </a:cxn>
                <a:cxn ang="0">
                  <a:pos x="41" y="4"/>
                </a:cxn>
                <a:cxn ang="0">
                  <a:pos x="42" y="19"/>
                </a:cxn>
                <a:cxn ang="0">
                  <a:pos x="38" y="23"/>
                </a:cxn>
                <a:cxn ang="0">
                  <a:pos x="5" y="25"/>
                </a:cxn>
                <a:cxn ang="0">
                  <a:pos x="1" y="21"/>
                </a:cxn>
                <a:cxn ang="0">
                  <a:pos x="0" y="7"/>
                </a:cxn>
                <a:cxn ang="0">
                  <a:pos x="4" y="2"/>
                </a:cxn>
              </a:cxnLst>
              <a:rect l="0" t="0" r="r" b="b"/>
              <a:pathLst>
                <a:path w="42" h="25">
                  <a:moveTo>
                    <a:pt x="4" y="2"/>
                  </a:moveTo>
                  <a:cubicBezTo>
                    <a:pt x="37" y="0"/>
                    <a:pt x="37" y="0"/>
                    <a:pt x="37" y="0"/>
                  </a:cubicBezTo>
                  <a:cubicBezTo>
                    <a:pt x="39" y="0"/>
                    <a:pt x="41" y="2"/>
                    <a:pt x="41" y="4"/>
                  </a:cubicBezTo>
                  <a:cubicBezTo>
                    <a:pt x="42" y="19"/>
                    <a:pt x="42" y="19"/>
                    <a:pt x="42" y="19"/>
                  </a:cubicBezTo>
                  <a:cubicBezTo>
                    <a:pt x="42" y="21"/>
                    <a:pt x="40" y="23"/>
                    <a:pt x="38" y="23"/>
                  </a:cubicBezTo>
                  <a:cubicBezTo>
                    <a:pt x="5" y="25"/>
                    <a:pt x="5" y="25"/>
                    <a:pt x="5" y="25"/>
                  </a:cubicBezTo>
                  <a:cubicBezTo>
                    <a:pt x="3" y="25"/>
                    <a:pt x="1" y="23"/>
                    <a:pt x="1" y="21"/>
                  </a:cubicBezTo>
                  <a:cubicBezTo>
                    <a:pt x="0" y="7"/>
                    <a:pt x="0" y="7"/>
                    <a:pt x="0" y="7"/>
                  </a:cubicBezTo>
                  <a:cubicBezTo>
                    <a:pt x="0" y="4"/>
                    <a:pt x="1" y="3"/>
                    <a:pt x="4" y="2"/>
                  </a:cubicBezTo>
                  <a:close/>
                </a:path>
              </a:pathLst>
            </a:custGeom>
            <a:solidFill>
              <a:srgbClr val="CACACA"/>
            </a:solidFill>
            <a:ln w="9525">
              <a:noFill/>
              <a:round/>
              <a:headEnd/>
              <a:tailEnd/>
            </a:ln>
          </p:spPr>
          <p:txBody>
            <a:bodyPr anchor="ctr"/>
            <a:lstStyle/>
            <a:p>
              <a:pPr algn="ctr"/>
              <a:endParaRPr/>
            </a:p>
          </p:txBody>
        </p:sp>
        <p:sp>
          <p:nvSpPr>
            <p:cNvPr id="405" name="íşliḋe">
              <a:extLst>
                <a:ext uri="{FF2B5EF4-FFF2-40B4-BE49-F238E27FC236}">
                  <a16:creationId xmlns:a16="http://schemas.microsoft.com/office/drawing/2014/main" id="{46169DC7-385E-4855-ACA4-161709A3C7E5}"/>
                </a:ext>
              </a:extLst>
            </p:cNvPr>
            <p:cNvSpPr/>
            <p:nvPr/>
          </p:nvSpPr>
          <p:spPr bwMode="auto">
            <a:xfrm>
              <a:off x="7132285" y="4538843"/>
              <a:ext cx="105613" cy="46344"/>
            </a:xfrm>
            <a:custGeom>
              <a:avLst/>
              <a:gdLst/>
              <a:ahLst/>
              <a:cxnLst>
                <a:cxn ang="0">
                  <a:pos x="4" y="3"/>
                </a:cxn>
                <a:cxn ang="0">
                  <a:pos x="52" y="0"/>
                </a:cxn>
                <a:cxn ang="0">
                  <a:pos x="56" y="4"/>
                </a:cxn>
                <a:cxn ang="0">
                  <a:pos x="57" y="18"/>
                </a:cxn>
                <a:cxn ang="0">
                  <a:pos x="53" y="22"/>
                </a:cxn>
                <a:cxn ang="0">
                  <a:pos x="5" y="25"/>
                </a:cxn>
                <a:cxn ang="0">
                  <a:pos x="1" y="21"/>
                </a:cxn>
                <a:cxn ang="0">
                  <a:pos x="0" y="7"/>
                </a:cxn>
                <a:cxn ang="0">
                  <a:pos x="4" y="3"/>
                </a:cxn>
              </a:cxnLst>
              <a:rect l="0" t="0" r="r" b="b"/>
              <a:pathLst>
                <a:path w="57" h="25">
                  <a:moveTo>
                    <a:pt x="4" y="3"/>
                  </a:moveTo>
                  <a:cubicBezTo>
                    <a:pt x="52" y="0"/>
                    <a:pt x="52" y="0"/>
                    <a:pt x="52" y="0"/>
                  </a:cubicBezTo>
                  <a:cubicBezTo>
                    <a:pt x="54" y="0"/>
                    <a:pt x="56" y="2"/>
                    <a:pt x="56" y="4"/>
                  </a:cubicBezTo>
                  <a:cubicBezTo>
                    <a:pt x="57" y="18"/>
                    <a:pt x="57" y="18"/>
                    <a:pt x="57" y="18"/>
                  </a:cubicBezTo>
                  <a:cubicBezTo>
                    <a:pt x="57" y="20"/>
                    <a:pt x="55" y="22"/>
                    <a:pt x="53" y="22"/>
                  </a:cubicBezTo>
                  <a:cubicBezTo>
                    <a:pt x="5" y="25"/>
                    <a:pt x="5" y="25"/>
                    <a:pt x="5" y="25"/>
                  </a:cubicBezTo>
                  <a:cubicBezTo>
                    <a:pt x="3" y="25"/>
                    <a:pt x="1" y="24"/>
                    <a:pt x="1" y="21"/>
                  </a:cubicBezTo>
                  <a:cubicBezTo>
                    <a:pt x="0" y="7"/>
                    <a:pt x="0" y="7"/>
                    <a:pt x="0" y="7"/>
                  </a:cubicBezTo>
                  <a:cubicBezTo>
                    <a:pt x="0" y="5"/>
                    <a:pt x="2" y="3"/>
                    <a:pt x="4" y="3"/>
                  </a:cubicBezTo>
                  <a:close/>
                </a:path>
              </a:pathLst>
            </a:custGeom>
            <a:solidFill>
              <a:srgbClr val="CACACA"/>
            </a:solidFill>
            <a:ln w="9525">
              <a:noFill/>
              <a:round/>
              <a:headEnd/>
              <a:tailEnd/>
            </a:ln>
          </p:spPr>
          <p:txBody>
            <a:bodyPr anchor="ctr"/>
            <a:lstStyle/>
            <a:p>
              <a:pPr algn="ctr"/>
              <a:endParaRPr/>
            </a:p>
          </p:txBody>
        </p:sp>
        <p:sp>
          <p:nvSpPr>
            <p:cNvPr id="406" name="í$ļíḍè">
              <a:extLst>
                <a:ext uri="{FF2B5EF4-FFF2-40B4-BE49-F238E27FC236}">
                  <a16:creationId xmlns:a16="http://schemas.microsoft.com/office/drawing/2014/main" id="{B032846C-8943-4A53-8913-94A584FC426F}"/>
                </a:ext>
              </a:extLst>
            </p:cNvPr>
            <p:cNvSpPr/>
            <p:nvPr/>
          </p:nvSpPr>
          <p:spPr bwMode="auto">
            <a:xfrm>
              <a:off x="7135978" y="4590726"/>
              <a:ext cx="53730" cy="44498"/>
            </a:xfrm>
            <a:custGeom>
              <a:avLst/>
              <a:gdLst/>
              <a:ahLst/>
              <a:cxnLst>
                <a:cxn ang="0">
                  <a:pos x="4" y="1"/>
                </a:cxn>
                <a:cxn ang="0">
                  <a:pos x="23" y="0"/>
                </a:cxn>
                <a:cxn ang="0">
                  <a:pos x="28" y="4"/>
                </a:cxn>
                <a:cxn ang="0">
                  <a:pos x="28" y="18"/>
                </a:cxn>
                <a:cxn ang="0">
                  <a:pos x="25" y="22"/>
                </a:cxn>
                <a:cxn ang="0">
                  <a:pos x="5" y="24"/>
                </a:cxn>
                <a:cxn ang="0">
                  <a:pos x="1" y="20"/>
                </a:cxn>
                <a:cxn ang="0">
                  <a:pos x="0" y="5"/>
                </a:cxn>
                <a:cxn ang="0">
                  <a:pos x="4" y="1"/>
                </a:cxn>
              </a:cxnLst>
              <a:rect l="0" t="0" r="r" b="b"/>
              <a:pathLst>
                <a:path w="29" h="24">
                  <a:moveTo>
                    <a:pt x="4" y="1"/>
                  </a:moveTo>
                  <a:cubicBezTo>
                    <a:pt x="23" y="0"/>
                    <a:pt x="23" y="0"/>
                    <a:pt x="23" y="0"/>
                  </a:cubicBezTo>
                  <a:cubicBezTo>
                    <a:pt x="26" y="0"/>
                    <a:pt x="28" y="2"/>
                    <a:pt x="28" y="4"/>
                  </a:cubicBezTo>
                  <a:cubicBezTo>
                    <a:pt x="28" y="18"/>
                    <a:pt x="28" y="18"/>
                    <a:pt x="28" y="18"/>
                  </a:cubicBezTo>
                  <a:cubicBezTo>
                    <a:pt x="29" y="20"/>
                    <a:pt x="27" y="22"/>
                    <a:pt x="25" y="22"/>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07" name="ïSļïḍe">
              <a:extLst>
                <a:ext uri="{FF2B5EF4-FFF2-40B4-BE49-F238E27FC236}">
                  <a16:creationId xmlns:a16="http://schemas.microsoft.com/office/drawing/2014/main" id="{CC5FD5B0-EFF0-45C9-840D-05F9A01EAEF3}"/>
                </a:ext>
              </a:extLst>
            </p:cNvPr>
            <p:cNvSpPr/>
            <p:nvPr/>
          </p:nvSpPr>
          <p:spPr bwMode="auto">
            <a:xfrm>
              <a:off x="7198940" y="4440615"/>
              <a:ext cx="44498" cy="42652"/>
            </a:xfrm>
            <a:custGeom>
              <a:avLst/>
              <a:gdLst/>
              <a:ahLst/>
              <a:cxnLst>
                <a:cxn ang="0">
                  <a:pos x="4" y="1"/>
                </a:cxn>
                <a:cxn ang="0">
                  <a:pos x="18" y="0"/>
                </a:cxn>
                <a:cxn ang="0">
                  <a:pos x="23" y="4"/>
                </a:cxn>
                <a:cxn ang="0">
                  <a:pos x="23" y="18"/>
                </a:cxn>
                <a:cxn ang="0">
                  <a:pos x="20" y="22"/>
                </a:cxn>
                <a:cxn ang="0">
                  <a:pos x="6" y="23"/>
                </a:cxn>
                <a:cxn ang="0">
                  <a:pos x="1" y="19"/>
                </a:cxn>
                <a:cxn ang="0">
                  <a:pos x="0" y="5"/>
                </a:cxn>
                <a:cxn ang="0">
                  <a:pos x="4" y="1"/>
                </a:cxn>
              </a:cxnLst>
              <a:rect l="0" t="0" r="r" b="b"/>
              <a:pathLst>
                <a:path w="24" h="23">
                  <a:moveTo>
                    <a:pt x="4" y="1"/>
                  </a:moveTo>
                  <a:cubicBezTo>
                    <a:pt x="18" y="0"/>
                    <a:pt x="18" y="0"/>
                    <a:pt x="18" y="0"/>
                  </a:cubicBezTo>
                  <a:cubicBezTo>
                    <a:pt x="21" y="0"/>
                    <a:pt x="22" y="1"/>
                    <a:pt x="23" y="4"/>
                  </a:cubicBezTo>
                  <a:cubicBezTo>
                    <a:pt x="23" y="18"/>
                    <a:pt x="23" y="18"/>
                    <a:pt x="23" y="18"/>
                  </a:cubicBezTo>
                  <a:cubicBezTo>
                    <a:pt x="24" y="20"/>
                    <a:pt x="22" y="22"/>
                    <a:pt x="20" y="22"/>
                  </a:cubicBezTo>
                  <a:cubicBezTo>
                    <a:pt x="6" y="23"/>
                    <a:pt x="6" y="23"/>
                    <a:pt x="6" y="23"/>
                  </a:cubicBezTo>
                  <a:cubicBezTo>
                    <a:pt x="3" y="23"/>
                    <a:pt x="1" y="22"/>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08" name="iṣḷîḓé">
              <a:extLst>
                <a:ext uri="{FF2B5EF4-FFF2-40B4-BE49-F238E27FC236}">
                  <a16:creationId xmlns:a16="http://schemas.microsoft.com/office/drawing/2014/main" id="{ED0EAF77-A1C4-4D7E-A27B-AD1B35E1FCB7}"/>
                </a:ext>
              </a:extLst>
            </p:cNvPr>
            <p:cNvSpPr/>
            <p:nvPr/>
          </p:nvSpPr>
          <p:spPr bwMode="auto">
            <a:xfrm>
              <a:off x="7250823" y="4436922"/>
              <a:ext cx="42652" cy="44498"/>
            </a:xfrm>
            <a:custGeom>
              <a:avLst/>
              <a:gdLst/>
              <a:ahLst/>
              <a:cxnLst>
                <a:cxn ang="0">
                  <a:pos x="3" y="1"/>
                </a:cxn>
                <a:cxn ang="0">
                  <a:pos x="18" y="0"/>
                </a:cxn>
                <a:cxn ang="0">
                  <a:pos x="22" y="4"/>
                </a:cxn>
                <a:cxn ang="0">
                  <a:pos x="23" y="19"/>
                </a:cxn>
                <a:cxn ang="0">
                  <a:pos x="19" y="23"/>
                </a:cxn>
                <a:cxn ang="0">
                  <a:pos x="5" y="24"/>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09" name="îṩḻiďê">
              <a:extLst>
                <a:ext uri="{FF2B5EF4-FFF2-40B4-BE49-F238E27FC236}">
                  <a16:creationId xmlns:a16="http://schemas.microsoft.com/office/drawing/2014/main" id="{E7FC84DA-CCE5-46CA-BDC8-E04D5E020D01}"/>
                </a:ext>
              </a:extLst>
            </p:cNvPr>
            <p:cNvSpPr/>
            <p:nvPr/>
          </p:nvSpPr>
          <p:spPr bwMode="auto">
            <a:xfrm>
              <a:off x="7300860" y="4435076"/>
              <a:ext cx="42652" cy="42652"/>
            </a:xfrm>
            <a:custGeom>
              <a:avLst/>
              <a:gdLst/>
              <a:ahLst/>
              <a:cxnLst>
                <a:cxn ang="0">
                  <a:pos x="4" y="1"/>
                </a:cxn>
                <a:cxn ang="0">
                  <a:pos x="18" y="0"/>
                </a:cxn>
                <a:cxn ang="0">
                  <a:pos x="22" y="3"/>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3"/>
                  </a:cubicBezTo>
                  <a:cubicBezTo>
                    <a:pt x="23" y="18"/>
                    <a:pt x="23" y="18"/>
                    <a:pt x="23" y="18"/>
                  </a:cubicBezTo>
                  <a:cubicBezTo>
                    <a:pt x="23" y="20"/>
                    <a:pt x="21" y="22"/>
                    <a:pt x="19" y="22"/>
                  </a:cubicBezTo>
                  <a:cubicBezTo>
                    <a:pt x="5" y="23"/>
                    <a:pt x="5" y="23"/>
                    <a:pt x="5" y="23"/>
                  </a:cubicBezTo>
                  <a:cubicBezTo>
                    <a:pt x="3" y="23"/>
                    <a:pt x="1" y="21"/>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0" name="íṧḻídê">
              <a:extLst>
                <a:ext uri="{FF2B5EF4-FFF2-40B4-BE49-F238E27FC236}">
                  <a16:creationId xmlns:a16="http://schemas.microsoft.com/office/drawing/2014/main" id="{661780DA-9EE8-4D35-A777-890A41E36CE2}"/>
                </a:ext>
              </a:extLst>
            </p:cNvPr>
            <p:cNvSpPr/>
            <p:nvPr/>
          </p:nvSpPr>
          <p:spPr bwMode="auto">
            <a:xfrm>
              <a:off x="7351082" y="4431383"/>
              <a:ext cx="42467" cy="44498"/>
            </a:xfrm>
            <a:custGeom>
              <a:avLst/>
              <a:gdLst/>
              <a:ahLst/>
              <a:cxnLst>
                <a:cxn ang="0">
                  <a:pos x="4" y="1"/>
                </a:cxn>
                <a:cxn ang="0">
                  <a:pos x="18" y="0"/>
                </a:cxn>
                <a:cxn ang="0">
                  <a:pos x="22" y="4"/>
                </a:cxn>
                <a:cxn ang="0">
                  <a:pos x="23" y="18"/>
                </a:cxn>
                <a:cxn ang="0">
                  <a:pos x="19" y="23"/>
                </a:cxn>
                <a:cxn ang="0">
                  <a:pos x="5" y="23"/>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8"/>
                    <a:pt x="23" y="18"/>
                    <a:pt x="23" y="18"/>
                  </a:cubicBezTo>
                  <a:cubicBezTo>
                    <a:pt x="23" y="21"/>
                    <a:pt x="22" y="22"/>
                    <a:pt x="19" y="23"/>
                  </a:cubicBezTo>
                  <a:cubicBezTo>
                    <a:pt x="5" y="23"/>
                    <a:pt x="5" y="23"/>
                    <a:pt x="5" y="23"/>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1" name="íṡlïḋé">
              <a:extLst>
                <a:ext uri="{FF2B5EF4-FFF2-40B4-BE49-F238E27FC236}">
                  <a16:creationId xmlns:a16="http://schemas.microsoft.com/office/drawing/2014/main" id="{9501657B-0C9F-4C50-AEB1-760A546FD620}"/>
                </a:ext>
              </a:extLst>
            </p:cNvPr>
            <p:cNvSpPr/>
            <p:nvPr/>
          </p:nvSpPr>
          <p:spPr bwMode="auto">
            <a:xfrm>
              <a:off x="7401119" y="4427690"/>
              <a:ext cx="44498" cy="44498"/>
            </a:xfrm>
            <a:custGeom>
              <a:avLst/>
              <a:gdLst/>
              <a:ahLst/>
              <a:cxnLst>
                <a:cxn ang="0">
                  <a:pos x="4" y="1"/>
                </a:cxn>
                <a:cxn ang="0">
                  <a:pos x="18" y="1"/>
                </a:cxn>
                <a:cxn ang="0">
                  <a:pos x="23" y="4"/>
                </a:cxn>
                <a:cxn ang="0">
                  <a:pos x="23" y="19"/>
                </a:cxn>
                <a:cxn ang="0">
                  <a:pos x="20" y="23"/>
                </a:cxn>
                <a:cxn ang="0">
                  <a:pos x="6" y="24"/>
                </a:cxn>
                <a:cxn ang="0">
                  <a:pos x="1" y="20"/>
                </a:cxn>
                <a:cxn ang="0">
                  <a:pos x="1" y="6"/>
                </a:cxn>
                <a:cxn ang="0">
                  <a:pos x="4" y="1"/>
                </a:cxn>
              </a:cxnLst>
              <a:rect l="0" t="0" r="r" b="b"/>
              <a:pathLst>
                <a:path w="24" h="24">
                  <a:moveTo>
                    <a:pt x="4" y="1"/>
                  </a:moveTo>
                  <a:cubicBezTo>
                    <a:pt x="18" y="1"/>
                    <a:pt x="18" y="1"/>
                    <a:pt x="18" y="1"/>
                  </a:cubicBezTo>
                  <a:cubicBezTo>
                    <a:pt x="21" y="0"/>
                    <a:pt x="22" y="2"/>
                    <a:pt x="23" y="4"/>
                  </a:cubicBezTo>
                  <a:cubicBezTo>
                    <a:pt x="23" y="19"/>
                    <a:pt x="23" y="19"/>
                    <a:pt x="23" y="19"/>
                  </a:cubicBezTo>
                  <a:cubicBezTo>
                    <a:pt x="24" y="21"/>
                    <a:pt x="22" y="23"/>
                    <a:pt x="20" y="23"/>
                  </a:cubicBezTo>
                  <a:cubicBezTo>
                    <a:pt x="6" y="24"/>
                    <a:pt x="6" y="24"/>
                    <a:pt x="6" y="24"/>
                  </a:cubicBezTo>
                  <a:cubicBezTo>
                    <a:pt x="3" y="24"/>
                    <a:pt x="2" y="22"/>
                    <a:pt x="1" y="20"/>
                  </a:cubicBezTo>
                  <a:cubicBezTo>
                    <a:pt x="1" y="6"/>
                    <a:pt x="1" y="6"/>
                    <a:pt x="1" y="6"/>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2" name="íS1ídè">
              <a:extLst>
                <a:ext uri="{FF2B5EF4-FFF2-40B4-BE49-F238E27FC236}">
                  <a16:creationId xmlns:a16="http://schemas.microsoft.com/office/drawing/2014/main" id="{0DA6C594-767A-4AC2-A8DE-906319A5674F}"/>
                </a:ext>
              </a:extLst>
            </p:cNvPr>
            <p:cNvSpPr/>
            <p:nvPr/>
          </p:nvSpPr>
          <p:spPr bwMode="auto">
            <a:xfrm>
              <a:off x="7453003" y="4425659"/>
              <a:ext cx="42652" cy="42652"/>
            </a:xfrm>
            <a:custGeom>
              <a:avLst/>
              <a:gdLst/>
              <a:ahLst/>
              <a:cxnLst>
                <a:cxn ang="0">
                  <a:pos x="3" y="1"/>
                </a:cxn>
                <a:cxn ang="0">
                  <a:pos x="18" y="0"/>
                </a:cxn>
                <a:cxn ang="0">
                  <a:pos x="22" y="4"/>
                </a:cxn>
                <a:cxn ang="0">
                  <a:pos x="23" y="18"/>
                </a:cxn>
                <a:cxn ang="0">
                  <a:pos x="19" y="22"/>
                </a:cxn>
                <a:cxn ang="0">
                  <a:pos x="5" y="23"/>
                </a:cxn>
                <a:cxn ang="0">
                  <a:pos x="1" y="20"/>
                </a:cxn>
                <a:cxn ang="0">
                  <a:pos x="0" y="5"/>
                </a:cxn>
                <a:cxn ang="0">
                  <a:pos x="3" y="1"/>
                </a:cxn>
              </a:cxnLst>
              <a:rect l="0" t="0" r="r" b="b"/>
              <a:pathLst>
                <a:path w="23" h="23">
                  <a:moveTo>
                    <a:pt x="3"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13" name="ïṡ1îḑe">
              <a:extLst>
                <a:ext uri="{FF2B5EF4-FFF2-40B4-BE49-F238E27FC236}">
                  <a16:creationId xmlns:a16="http://schemas.microsoft.com/office/drawing/2014/main" id="{2B62613A-5A91-47BF-9FE2-4614712A2589}"/>
                </a:ext>
              </a:extLst>
            </p:cNvPr>
            <p:cNvSpPr/>
            <p:nvPr/>
          </p:nvSpPr>
          <p:spPr bwMode="auto">
            <a:xfrm>
              <a:off x="7503040" y="4421966"/>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4" name="ïṧlîḍê">
              <a:extLst>
                <a:ext uri="{FF2B5EF4-FFF2-40B4-BE49-F238E27FC236}">
                  <a16:creationId xmlns:a16="http://schemas.microsoft.com/office/drawing/2014/main" id="{03FDC4BD-7BA8-4B30-B0F1-485E65DF7230}"/>
                </a:ext>
              </a:extLst>
            </p:cNvPr>
            <p:cNvSpPr/>
            <p:nvPr/>
          </p:nvSpPr>
          <p:spPr bwMode="auto">
            <a:xfrm>
              <a:off x="7553077" y="4420120"/>
              <a:ext cx="42652" cy="42652"/>
            </a:xfrm>
            <a:custGeom>
              <a:avLst/>
              <a:gdLst/>
              <a:ahLst/>
              <a:cxnLst>
                <a:cxn ang="0">
                  <a:pos x="4" y="1"/>
                </a:cxn>
                <a:cxn ang="0">
                  <a:pos x="18" y="0"/>
                </a:cxn>
                <a:cxn ang="0">
                  <a:pos x="22" y="3"/>
                </a:cxn>
                <a:cxn ang="0">
                  <a:pos x="23" y="18"/>
                </a:cxn>
                <a:cxn ang="0">
                  <a:pos x="20"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3"/>
                  </a:cubicBezTo>
                  <a:cubicBezTo>
                    <a:pt x="23" y="18"/>
                    <a:pt x="23" y="18"/>
                    <a:pt x="23" y="18"/>
                  </a:cubicBezTo>
                  <a:cubicBezTo>
                    <a:pt x="23" y="20"/>
                    <a:pt x="22" y="22"/>
                    <a:pt x="20" y="22"/>
                  </a:cubicBezTo>
                  <a:cubicBezTo>
                    <a:pt x="5" y="23"/>
                    <a:pt x="5" y="23"/>
                    <a:pt x="5" y="23"/>
                  </a:cubicBezTo>
                  <a:cubicBezTo>
                    <a:pt x="3" y="23"/>
                    <a:pt x="1" y="22"/>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5" name="iṡlïdé">
              <a:extLst>
                <a:ext uri="{FF2B5EF4-FFF2-40B4-BE49-F238E27FC236}">
                  <a16:creationId xmlns:a16="http://schemas.microsoft.com/office/drawing/2014/main" id="{4991270F-E0FD-4E99-9AF6-3E671C050A1A}"/>
                </a:ext>
              </a:extLst>
            </p:cNvPr>
            <p:cNvSpPr/>
            <p:nvPr/>
          </p:nvSpPr>
          <p:spPr bwMode="auto">
            <a:xfrm>
              <a:off x="7603114" y="4416427"/>
              <a:ext cx="44498" cy="44498"/>
            </a:xfrm>
            <a:custGeom>
              <a:avLst/>
              <a:gdLst/>
              <a:ahLst/>
              <a:cxnLst>
                <a:cxn ang="0">
                  <a:pos x="4" y="1"/>
                </a:cxn>
                <a:cxn ang="0">
                  <a:pos x="18" y="0"/>
                </a:cxn>
                <a:cxn ang="0">
                  <a:pos x="23" y="4"/>
                </a:cxn>
                <a:cxn ang="0">
                  <a:pos x="24" y="18"/>
                </a:cxn>
                <a:cxn ang="0">
                  <a:pos x="20" y="23"/>
                </a:cxn>
                <a:cxn ang="0">
                  <a:pos x="6" y="23"/>
                </a:cxn>
                <a:cxn ang="0">
                  <a:pos x="1" y="20"/>
                </a:cxn>
                <a:cxn ang="0">
                  <a:pos x="1" y="5"/>
                </a:cxn>
                <a:cxn ang="0">
                  <a:pos x="4" y="1"/>
                </a:cxn>
              </a:cxnLst>
              <a:rect l="0" t="0" r="r" b="b"/>
              <a:pathLst>
                <a:path w="24" h="24">
                  <a:moveTo>
                    <a:pt x="4" y="1"/>
                  </a:moveTo>
                  <a:cubicBezTo>
                    <a:pt x="18" y="0"/>
                    <a:pt x="18" y="0"/>
                    <a:pt x="18" y="0"/>
                  </a:cubicBezTo>
                  <a:cubicBezTo>
                    <a:pt x="21" y="0"/>
                    <a:pt x="23" y="2"/>
                    <a:pt x="23" y="4"/>
                  </a:cubicBezTo>
                  <a:cubicBezTo>
                    <a:pt x="24" y="18"/>
                    <a:pt x="24" y="18"/>
                    <a:pt x="24" y="18"/>
                  </a:cubicBezTo>
                  <a:cubicBezTo>
                    <a:pt x="24" y="21"/>
                    <a:pt x="22" y="23"/>
                    <a:pt x="20" y="23"/>
                  </a:cubicBezTo>
                  <a:cubicBezTo>
                    <a:pt x="6" y="23"/>
                    <a:pt x="6" y="23"/>
                    <a:pt x="6" y="23"/>
                  </a:cubicBezTo>
                  <a:cubicBezTo>
                    <a:pt x="3" y="24"/>
                    <a:pt x="2" y="22"/>
                    <a:pt x="1" y="20"/>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6" name="íṩḻîḑe">
              <a:extLst>
                <a:ext uri="{FF2B5EF4-FFF2-40B4-BE49-F238E27FC236}">
                  <a16:creationId xmlns:a16="http://schemas.microsoft.com/office/drawing/2014/main" id="{1FB3CB49-679C-411C-82E8-AFBCE1D26D39}"/>
                </a:ext>
              </a:extLst>
            </p:cNvPr>
            <p:cNvSpPr/>
            <p:nvPr/>
          </p:nvSpPr>
          <p:spPr bwMode="auto">
            <a:xfrm>
              <a:off x="7654997" y="4412734"/>
              <a:ext cx="42652"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6"/>
                    <a:pt x="0" y="6"/>
                    <a:pt x="0" y="6"/>
                  </a:cubicBezTo>
                  <a:cubicBezTo>
                    <a:pt x="0" y="3"/>
                    <a:pt x="1" y="2"/>
                    <a:pt x="4" y="1"/>
                  </a:cubicBezTo>
                  <a:close/>
                </a:path>
              </a:pathLst>
            </a:custGeom>
            <a:solidFill>
              <a:srgbClr val="CACACA"/>
            </a:solidFill>
            <a:ln w="9525">
              <a:noFill/>
              <a:round/>
              <a:headEnd/>
              <a:tailEnd/>
            </a:ln>
          </p:spPr>
          <p:txBody>
            <a:bodyPr anchor="ctr"/>
            <a:lstStyle/>
            <a:p>
              <a:pPr algn="ctr"/>
              <a:endParaRPr/>
            </a:p>
          </p:txBody>
        </p:sp>
        <p:sp>
          <p:nvSpPr>
            <p:cNvPr id="417" name="ï$ľiḍé">
              <a:extLst>
                <a:ext uri="{FF2B5EF4-FFF2-40B4-BE49-F238E27FC236}">
                  <a16:creationId xmlns:a16="http://schemas.microsoft.com/office/drawing/2014/main" id="{B0C67F6E-BF72-4B1A-B2A1-D25D866643F1}"/>
                </a:ext>
              </a:extLst>
            </p:cNvPr>
            <p:cNvSpPr/>
            <p:nvPr/>
          </p:nvSpPr>
          <p:spPr bwMode="auto">
            <a:xfrm>
              <a:off x="7705034" y="4410888"/>
              <a:ext cx="42652" cy="42652"/>
            </a:xfrm>
            <a:custGeom>
              <a:avLst/>
              <a:gdLst/>
              <a:ahLst/>
              <a:cxnLst>
                <a:cxn ang="0">
                  <a:pos x="4" y="1"/>
                </a:cxn>
                <a:cxn ang="0">
                  <a:pos x="18" y="0"/>
                </a:cxn>
                <a:cxn ang="0">
                  <a:pos x="22" y="4"/>
                </a:cxn>
                <a:cxn ang="0">
                  <a:pos x="23" y="18"/>
                </a:cxn>
                <a:cxn ang="0">
                  <a:pos x="19" y="22"/>
                </a:cxn>
                <a:cxn ang="0">
                  <a:pos x="5" y="23"/>
                </a:cxn>
                <a:cxn ang="0">
                  <a:pos x="1" y="20"/>
                </a:cxn>
                <a:cxn ang="0">
                  <a:pos x="0" y="5"/>
                </a:cxn>
                <a:cxn ang="0">
                  <a:pos x="4" y="1"/>
                </a:cxn>
              </a:cxnLst>
              <a:rect l="0" t="0" r="r" b="b"/>
              <a:pathLst>
                <a:path w="23" h="23">
                  <a:moveTo>
                    <a:pt x="4" y="1"/>
                  </a:moveTo>
                  <a:cubicBezTo>
                    <a:pt x="18" y="0"/>
                    <a:pt x="18" y="0"/>
                    <a:pt x="18" y="0"/>
                  </a:cubicBezTo>
                  <a:cubicBezTo>
                    <a:pt x="20" y="0"/>
                    <a:pt x="22" y="2"/>
                    <a:pt x="22" y="4"/>
                  </a:cubicBezTo>
                  <a:cubicBezTo>
                    <a:pt x="23" y="18"/>
                    <a:pt x="23" y="18"/>
                    <a:pt x="23" y="18"/>
                  </a:cubicBezTo>
                  <a:cubicBezTo>
                    <a:pt x="23" y="20"/>
                    <a:pt x="21" y="22"/>
                    <a:pt x="19"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8" name="îsľíḋé">
              <a:extLst>
                <a:ext uri="{FF2B5EF4-FFF2-40B4-BE49-F238E27FC236}">
                  <a16:creationId xmlns:a16="http://schemas.microsoft.com/office/drawing/2014/main" id="{E0246021-134D-45F1-ACC7-FCECFB161D1C}"/>
                </a:ext>
              </a:extLst>
            </p:cNvPr>
            <p:cNvSpPr/>
            <p:nvPr/>
          </p:nvSpPr>
          <p:spPr bwMode="auto">
            <a:xfrm>
              <a:off x="7755071" y="4407195"/>
              <a:ext cx="42652" cy="44498"/>
            </a:xfrm>
            <a:custGeom>
              <a:avLst/>
              <a:gdLst/>
              <a:ahLst/>
              <a:cxnLst>
                <a:cxn ang="0">
                  <a:pos x="4" y="1"/>
                </a:cxn>
                <a:cxn ang="0">
                  <a:pos x="18" y="0"/>
                </a:cxn>
                <a:cxn ang="0">
                  <a:pos x="22" y="4"/>
                </a:cxn>
                <a:cxn ang="0">
                  <a:pos x="23" y="19"/>
                </a:cxn>
                <a:cxn ang="0">
                  <a:pos x="20"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20"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9" name="îṥlîḑè">
              <a:extLst>
                <a:ext uri="{FF2B5EF4-FFF2-40B4-BE49-F238E27FC236}">
                  <a16:creationId xmlns:a16="http://schemas.microsoft.com/office/drawing/2014/main" id="{2DA1EC60-F84B-4848-BACC-B1DA19DB2985}"/>
                </a:ext>
              </a:extLst>
            </p:cNvPr>
            <p:cNvSpPr/>
            <p:nvPr/>
          </p:nvSpPr>
          <p:spPr bwMode="auto">
            <a:xfrm>
              <a:off x="7215742" y="4488806"/>
              <a:ext cx="44498" cy="42652"/>
            </a:xfrm>
            <a:custGeom>
              <a:avLst/>
              <a:gdLst/>
              <a:ahLst/>
              <a:cxnLst>
                <a:cxn ang="0">
                  <a:pos x="4" y="1"/>
                </a:cxn>
                <a:cxn ang="0">
                  <a:pos x="19" y="0"/>
                </a:cxn>
                <a:cxn ang="0">
                  <a:pos x="23" y="4"/>
                </a:cxn>
                <a:cxn ang="0">
                  <a:pos x="24" y="18"/>
                </a:cxn>
                <a:cxn ang="0">
                  <a:pos x="20" y="22"/>
                </a:cxn>
                <a:cxn ang="0">
                  <a:pos x="6" y="23"/>
                </a:cxn>
                <a:cxn ang="0">
                  <a:pos x="1" y="19"/>
                </a:cxn>
                <a:cxn ang="0">
                  <a:pos x="1" y="5"/>
                </a:cxn>
                <a:cxn ang="0">
                  <a:pos x="4" y="1"/>
                </a:cxn>
              </a:cxnLst>
              <a:rect l="0" t="0" r="r" b="b"/>
              <a:pathLst>
                <a:path w="24" h="23">
                  <a:moveTo>
                    <a:pt x="4" y="1"/>
                  </a:moveTo>
                  <a:cubicBezTo>
                    <a:pt x="19" y="0"/>
                    <a:pt x="19" y="0"/>
                    <a:pt x="19" y="0"/>
                  </a:cubicBezTo>
                  <a:cubicBezTo>
                    <a:pt x="21" y="0"/>
                    <a:pt x="23" y="1"/>
                    <a:pt x="23" y="4"/>
                  </a:cubicBezTo>
                  <a:cubicBezTo>
                    <a:pt x="24" y="18"/>
                    <a:pt x="24" y="18"/>
                    <a:pt x="24" y="18"/>
                  </a:cubicBezTo>
                  <a:cubicBezTo>
                    <a:pt x="24" y="20"/>
                    <a:pt x="22" y="22"/>
                    <a:pt x="20" y="22"/>
                  </a:cubicBezTo>
                  <a:cubicBezTo>
                    <a:pt x="6" y="23"/>
                    <a:pt x="6" y="23"/>
                    <a:pt x="6" y="23"/>
                  </a:cubicBezTo>
                  <a:cubicBezTo>
                    <a:pt x="3" y="23"/>
                    <a:pt x="2" y="22"/>
                    <a:pt x="1" y="19"/>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0" name="îŝḻíḓê">
              <a:extLst>
                <a:ext uri="{FF2B5EF4-FFF2-40B4-BE49-F238E27FC236}">
                  <a16:creationId xmlns:a16="http://schemas.microsoft.com/office/drawing/2014/main" id="{6A35CAA8-6F00-4B1F-BC18-610636949F07}"/>
                </a:ext>
              </a:extLst>
            </p:cNvPr>
            <p:cNvSpPr/>
            <p:nvPr/>
          </p:nvSpPr>
          <p:spPr bwMode="auto">
            <a:xfrm>
              <a:off x="7267625" y="4485113"/>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21" name="íṥḻíďé">
              <a:extLst>
                <a:ext uri="{FF2B5EF4-FFF2-40B4-BE49-F238E27FC236}">
                  <a16:creationId xmlns:a16="http://schemas.microsoft.com/office/drawing/2014/main" id="{64B60D04-F986-4292-9FCF-25E6DC2D8ABC}"/>
                </a:ext>
              </a:extLst>
            </p:cNvPr>
            <p:cNvSpPr/>
            <p:nvPr/>
          </p:nvSpPr>
          <p:spPr bwMode="auto">
            <a:xfrm>
              <a:off x="7317663" y="4483266"/>
              <a:ext cx="42652" cy="42652"/>
            </a:xfrm>
            <a:custGeom>
              <a:avLst/>
              <a:gdLst/>
              <a:ahLst/>
              <a:cxnLst>
                <a:cxn ang="0">
                  <a:pos x="4" y="0"/>
                </a:cxn>
                <a:cxn ang="0">
                  <a:pos x="18" y="0"/>
                </a:cxn>
                <a:cxn ang="0">
                  <a:pos x="22" y="3"/>
                </a:cxn>
                <a:cxn ang="0">
                  <a:pos x="23" y="18"/>
                </a:cxn>
                <a:cxn ang="0">
                  <a:pos x="19" y="22"/>
                </a:cxn>
                <a:cxn ang="0">
                  <a:pos x="5" y="23"/>
                </a:cxn>
                <a:cxn ang="0">
                  <a:pos x="1" y="19"/>
                </a:cxn>
                <a:cxn ang="0">
                  <a:pos x="0" y="5"/>
                </a:cxn>
                <a:cxn ang="0">
                  <a:pos x="4" y="0"/>
                </a:cxn>
              </a:cxnLst>
              <a:rect l="0" t="0" r="r" b="b"/>
              <a:pathLst>
                <a:path w="23" h="23">
                  <a:moveTo>
                    <a:pt x="4" y="0"/>
                  </a:moveTo>
                  <a:cubicBezTo>
                    <a:pt x="18" y="0"/>
                    <a:pt x="18" y="0"/>
                    <a:pt x="18" y="0"/>
                  </a:cubicBezTo>
                  <a:cubicBezTo>
                    <a:pt x="20" y="0"/>
                    <a:pt x="22" y="1"/>
                    <a:pt x="22" y="3"/>
                  </a:cubicBezTo>
                  <a:cubicBezTo>
                    <a:pt x="23" y="18"/>
                    <a:pt x="23" y="18"/>
                    <a:pt x="23" y="18"/>
                  </a:cubicBezTo>
                  <a:cubicBezTo>
                    <a:pt x="23" y="20"/>
                    <a:pt x="22" y="22"/>
                    <a:pt x="19" y="22"/>
                  </a:cubicBezTo>
                  <a:cubicBezTo>
                    <a:pt x="5" y="23"/>
                    <a:pt x="5" y="23"/>
                    <a:pt x="5" y="23"/>
                  </a:cubicBezTo>
                  <a:cubicBezTo>
                    <a:pt x="3" y="23"/>
                    <a:pt x="1" y="21"/>
                    <a:pt x="1" y="19"/>
                  </a:cubicBezTo>
                  <a:cubicBezTo>
                    <a:pt x="0" y="5"/>
                    <a:pt x="0" y="5"/>
                    <a:pt x="0" y="5"/>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422" name="í$ḷiďè">
              <a:extLst>
                <a:ext uri="{FF2B5EF4-FFF2-40B4-BE49-F238E27FC236}">
                  <a16:creationId xmlns:a16="http://schemas.microsoft.com/office/drawing/2014/main" id="{2AED3B66-D155-4A5B-9AA9-2E0494C0BD90}"/>
                </a:ext>
              </a:extLst>
            </p:cNvPr>
            <p:cNvSpPr/>
            <p:nvPr/>
          </p:nvSpPr>
          <p:spPr bwMode="auto">
            <a:xfrm>
              <a:off x="7367700" y="4479574"/>
              <a:ext cx="42652" cy="42652"/>
            </a:xfrm>
            <a:custGeom>
              <a:avLst/>
              <a:gdLst/>
              <a:ahLst/>
              <a:cxnLst>
                <a:cxn ang="0">
                  <a:pos x="4" y="1"/>
                </a:cxn>
                <a:cxn ang="0">
                  <a:pos x="18" y="0"/>
                </a:cxn>
                <a:cxn ang="0">
                  <a:pos x="22" y="4"/>
                </a:cxn>
                <a:cxn ang="0">
                  <a:pos x="23" y="18"/>
                </a:cxn>
                <a:cxn ang="0">
                  <a:pos x="20" y="23"/>
                </a:cxn>
                <a:cxn ang="0">
                  <a:pos x="5" y="23"/>
                </a:cxn>
                <a:cxn ang="0">
                  <a:pos x="1" y="20"/>
                </a:cxn>
                <a:cxn ang="0">
                  <a:pos x="0" y="5"/>
                </a:cxn>
                <a:cxn ang="0">
                  <a:pos x="4" y="1"/>
                </a:cxn>
              </a:cxnLst>
              <a:rect l="0" t="0" r="r" b="b"/>
              <a:pathLst>
                <a:path w="23" h="23">
                  <a:moveTo>
                    <a:pt x="4" y="1"/>
                  </a:moveTo>
                  <a:cubicBezTo>
                    <a:pt x="18" y="0"/>
                    <a:pt x="18" y="0"/>
                    <a:pt x="18" y="0"/>
                  </a:cubicBezTo>
                  <a:cubicBezTo>
                    <a:pt x="20" y="0"/>
                    <a:pt x="22" y="2"/>
                    <a:pt x="22" y="4"/>
                  </a:cubicBezTo>
                  <a:cubicBezTo>
                    <a:pt x="23" y="18"/>
                    <a:pt x="23" y="18"/>
                    <a:pt x="23" y="18"/>
                  </a:cubicBezTo>
                  <a:cubicBezTo>
                    <a:pt x="23" y="21"/>
                    <a:pt x="22" y="22"/>
                    <a:pt x="20" y="23"/>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3" name="îŝľîdè">
              <a:extLst>
                <a:ext uri="{FF2B5EF4-FFF2-40B4-BE49-F238E27FC236}">
                  <a16:creationId xmlns:a16="http://schemas.microsoft.com/office/drawing/2014/main" id="{7A17ABAA-2914-4972-A6AB-D9F4B7706347}"/>
                </a:ext>
              </a:extLst>
            </p:cNvPr>
            <p:cNvSpPr/>
            <p:nvPr/>
          </p:nvSpPr>
          <p:spPr bwMode="auto">
            <a:xfrm>
              <a:off x="7419583" y="4475881"/>
              <a:ext cx="42652" cy="44498"/>
            </a:xfrm>
            <a:custGeom>
              <a:avLst/>
              <a:gdLst/>
              <a:ahLst/>
              <a:cxnLst>
                <a:cxn ang="0">
                  <a:pos x="3" y="1"/>
                </a:cxn>
                <a:cxn ang="0">
                  <a:pos x="18" y="0"/>
                </a:cxn>
                <a:cxn ang="0">
                  <a:pos x="22" y="4"/>
                </a:cxn>
                <a:cxn ang="0">
                  <a:pos x="23" y="19"/>
                </a:cxn>
                <a:cxn ang="0">
                  <a:pos x="19" y="23"/>
                </a:cxn>
                <a:cxn ang="0">
                  <a:pos x="5" y="24"/>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2"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24" name="îŝlîdè">
              <a:extLst>
                <a:ext uri="{FF2B5EF4-FFF2-40B4-BE49-F238E27FC236}">
                  <a16:creationId xmlns:a16="http://schemas.microsoft.com/office/drawing/2014/main" id="{55680AE2-E28D-4C89-96F4-23E48884184B}"/>
                </a:ext>
              </a:extLst>
            </p:cNvPr>
            <p:cNvSpPr/>
            <p:nvPr/>
          </p:nvSpPr>
          <p:spPr bwMode="auto">
            <a:xfrm>
              <a:off x="7469620" y="4474034"/>
              <a:ext cx="42652" cy="42467"/>
            </a:xfrm>
            <a:custGeom>
              <a:avLst/>
              <a:gdLst/>
              <a:ahLst/>
              <a:cxnLst>
                <a:cxn ang="0">
                  <a:pos x="4" y="1"/>
                </a:cxn>
                <a:cxn ang="0">
                  <a:pos x="18" y="0"/>
                </a:cxn>
                <a:cxn ang="0">
                  <a:pos x="22" y="4"/>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25" name="íŝḷîdê">
              <a:extLst>
                <a:ext uri="{FF2B5EF4-FFF2-40B4-BE49-F238E27FC236}">
                  <a16:creationId xmlns:a16="http://schemas.microsoft.com/office/drawing/2014/main" id="{0AFFF9A2-9DD7-43D9-916D-EF0DCAB72C2F}"/>
                </a:ext>
              </a:extLst>
            </p:cNvPr>
            <p:cNvSpPr/>
            <p:nvPr/>
          </p:nvSpPr>
          <p:spPr bwMode="auto">
            <a:xfrm>
              <a:off x="7519657" y="4470157"/>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6" name="iṡľîḓê">
              <a:extLst>
                <a:ext uri="{FF2B5EF4-FFF2-40B4-BE49-F238E27FC236}">
                  <a16:creationId xmlns:a16="http://schemas.microsoft.com/office/drawing/2014/main" id="{B8FB8A65-0B83-41FD-9A7C-F226F237ECF7}"/>
                </a:ext>
              </a:extLst>
            </p:cNvPr>
            <p:cNvSpPr/>
            <p:nvPr/>
          </p:nvSpPr>
          <p:spPr bwMode="auto">
            <a:xfrm>
              <a:off x="7569694" y="4468311"/>
              <a:ext cx="42652" cy="42652"/>
            </a:xfrm>
            <a:custGeom>
              <a:avLst/>
              <a:gdLst/>
              <a:ahLst/>
              <a:cxnLst>
                <a:cxn ang="0">
                  <a:pos x="4" y="1"/>
                </a:cxn>
                <a:cxn ang="0">
                  <a:pos x="18" y="0"/>
                </a:cxn>
                <a:cxn ang="0">
                  <a:pos x="23" y="3"/>
                </a:cxn>
                <a:cxn ang="0">
                  <a:pos x="23" y="18"/>
                </a:cxn>
                <a:cxn ang="0">
                  <a:pos x="20" y="22"/>
                </a:cxn>
                <a:cxn ang="0">
                  <a:pos x="5" y="23"/>
                </a:cxn>
                <a:cxn ang="0">
                  <a:pos x="1" y="19"/>
                </a:cxn>
                <a:cxn ang="0">
                  <a:pos x="0" y="5"/>
                </a:cxn>
                <a:cxn ang="0">
                  <a:pos x="4" y="1"/>
                </a:cxn>
              </a:cxnLst>
              <a:rect l="0" t="0" r="r" b="b"/>
              <a:pathLst>
                <a:path w="23" h="23">
                  <a:moveTo>
                    <a:pt x="4" y="1"/>
                  </a:moveTo>
                  <a:cubicBezTo>
                    <a:pt x="18" y="0"/>
                    <a:pt x="18" y="0"/>
                    <a:pt x="18" y="0"/>
                  </a:cubicBezTo>
                  <a:cubicBezTo>
                    <a:pt x="21" y="0"/>
                    <a:pt x="22" y="1"/>
                    <a:pt x="23" y="3"/>
                  </a:cubicBezTo>
                  <a:cubicBezTo>
                    <a:pt x="23" y="18"/>
                    <a:pt x="23" y="18"/>
                    <a:pt x="23" y="18"/>
                  </a:cubicBezTo>
                  <a:cubicBezTo>
                    <a:pt x="23" y="20"/>
                    <a:pt x="22" y="22"/>
                    <a:pt x="20" y="22"/>
                  </a:cubicBezTo>
                  <a:cubicBezTo>
                    <a:pt x="5" y="23"/>
                    <a:pt x="5" y="23"/>
                    <a:pt x="5" y="23"/>
                  </a:cubicBezTo>
                  <a:cubicBezTo>
                    <a:pt x="3" y="23"/>
                    <a:pt x="1" y="21"/>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7" name="îSlîďe">
              <a:extLst>
                <a:ext uri="{FF2B5EF4-FFF2-40B4-BE49-F238E27FC236}">
                  <a16:creationId xmlns:a16="http://schemas.microsoft.com/office/drawing/2014/main" id="{7C875B26-F72E-471C-987A-86CDB072AA4C}"/>
                </a:ext>
              </a:extLst>
            </p:cNvPr>
            <p:cNvSpPr/>
            <p:nvPr/>
          </p:nvSpPr>
          <p:spPr bwMode="auto">
            <a:xfrm>
              <a:off x="7621578" y="4464618"/>
              <a:ext cx="42652" cy="44498"/>
            </a:xfrm>
            <a:custGeom>
              <a:avLst/>
              <a:gdLst/>
              <a:ahLst/>
              <a:cxnLst>
                <a:cxn ang="0">
                  <a:pos x="3" y="1"/>
                </a:cxn>
                <a:cxn ang="0">
                  <a:pos x="18" y="0"/>
                </a:cxn>
                <a:cxn ang="0">
                  <a:pos x="22" y="4"/>
                </a:cxn>
                <a:cxn ang="0">
                  <a:pos x="23" y="18"/>
                </a:cxn>
                <a:cxn ang="0">
                  <a:pos x="19" y="23"/>
                </a:cxn>
                <a:cxn ang="0">
                  <a:pos x="5" y="23"/>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8"/>
                    <a:pt x="23" y="18"/>
                    <a:pt x="23" y="18"/>
                  </a:cubicBezTo>
                  <a:cubicBezTo>
                    <a:pt x="23" y="21"/>
                    <a:pt x="21" y="22"/>
                    <a:pt x="19" y="23"/>
                  </a:cubicBezTo>
                  <a:cubicBezTo>
                    <a:pt x="5" y="23"/>
                    <a:pt x="5" y="23"/>
                    <a:pt x="5" y="23"/>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28" name="îṣḷïďê">
              <a:extLst>
                <a:ext uri="{FF2B5EF4-FFF2-40B4-BE49-F238E27FC236}">
                  <a16:creationId xmlns:a16="http://schemas.microsoft.com/office/drawing/2014/main" id="{3F451D2B-A0B0-4E3F-B249-0E80FE92BA5E}"/>
                </a:ext>
              </a:extLst>
            </p:cNvPr>
            <p:cNvSpPr/>
            <p:nvPr/>
          </p:nvSpPr>
          <p:spPr bwMode="auto">
            <a:xfrm>
              <a:off x="7671615" y="4460925"/>
              <a:ext cx="42652"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6"/>
                    <a:pt x="0" y="6"/>
                    <a:pt x="0" y="6"/>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29" name="ïSļîďe">
              <a:extLst>
                <a:ext uri="{FF2B5EF4-FFF2-40B4-BE49-F238E27FC236}">
                  <a16:creationId xmlns:a16="http://schemas.microsoft.com/office/drawing/2014/main" id="{A68938C9-7038-4AD4-94D5-7F23BC39980B}"/>
                </a:ext>
              </a:extLst>
            </p:cNvPr>
            <p:cNvSpPr/>
            <p:nvPr/>
          </p:nvSpPr>
          <p:spPr bwMode="auto">
            <a:xfrm>
              <a:off x="7721837" y="4459079"/>
              <a:ext cx="42467" cy="42652"/>
            </a:xfrm>
            <a:custGeom>
              <a:avLst/>
              <a:gdLst/>
              <a:ahLst/>
              <a:cxnLst>
                <a:cxn ang="0">
                  <a:pos x="4" y="1"/>
                </a:cxn>
                <a:cxn ang="0">
                  <a:pos x="18" y="0"/>
                </a:cxn>
                <a:cxn ang="0">
                  <a:pos x="22" y="4"/>
                </a:cxn>
                <a:cxn ang="0">
                  <a:pos x="23" y="18"/>
                </a:cxn>
                <a:cxn ang="0">
                  <a:pos x="19" y="22"/>
                </a:cxn>
                <a:cxn ang="0">
                  <a:pos x="5" y="23"/>
                </a:cxn>
                <a:cxn ang="0">
                  <a:pos x="1" y="20"/>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2" y="22"/>
                    <a:pt x="19"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0" name="îṣľîde">
              <a:extLst>
                <a:ext uri="{FF2B5EF4-FFF2-40B4-BE49-F238E27FC236}">
                  <a16:creationId xmlns:a16="http://schemas.microsoft.com/office/drawing/2014/main" id="{503C9D4A-0FCF-4B85-B90A-326E7CEA7474}"/>
                </a:ext>
              </a:extLst>
            </p:cNvPr>
            <p:cNvSpPr/>
            <p:nvPr/>
          </p:nvSpPr>
          <p:spPr bwMode="auto">
            <a:xfrm>
              <a:off x="7245284" y="4535150"/>
              <a:ext cx="42652" cy="44498"/>
            </a:xfrm>
            <a:custGeom>
              <a:avLst/>
              <a:gdLst/>
              <a:ahLst/>
              <a:cxnLst>
                <a:cxn ang="0">
                  <a:pos x="4" y="1"/>
                </a:cxn>
                <a:cxn ang="0">
                  <a:pos x="18" y="0"/>
                </a:cxn>
                <a:cxn ang="0">
                  <a:pos x="23" y="4"/>
                </a:cxn>
                <a:cxn ang="0">
                  <a:pos x="23" y="19"/>
                </a:cxn>
                <a:cxn ang="0">
                  <a:pos x="20"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3" y="4"/>
                  </a:cubicBezTo>
                  <a:cubicBezTo>
                    <a:pt x="23" y="19"/>
                    <a:pt x="23" y="19"/>
                    <a:pt x="23" y="19"/>
                  </a:cubicBezTo>
                  <a:cubicBezTo>
                    <a:pt x="23" y="21"/>
                    <a:pt x="22" y="23"/>
                    <a:pt x="20"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1" name="ïşlïďè">
              <a:extLst>
                <a:ext uri="{FF2B5EF4-FFF2-40B4-BE49-F238E27FC236}">
                  <a16:creationId xmlns:a16="http://schemas.microsoft.com/office/drawing/2014/main" id="{9334CFAC-438B-4979-ADA2-DBC7661DE9AF}"/>
                </a:ext>
              </a:extLst>
            </p:cNvPr>
            <p:cNvSpPr/>
            <p:nvPr/>
          </p:nvSpPr>
          <p:spPr bwMode="auto">
            <a:xfrm>
              <a:off x="7297168" y="4533303"/>
              <a:ext cx="42652" cy="42652"/>
            </a:xfrm>
            <a:custGeom>
              <a:avLst/>
              <a:gdLst/>
              <a:ahLst/>
              <a:cxnLst>
                <a:cxn ang="0">
                  <a:pos x="3" y="1"/>
                </a:cxn>
                <a:cxn ang="0">
                  <a:pos x="18" y="0"/>
                </a:cxn>
                <a:cxn ang="0">
                  <a:pos x="22" y="3"/>
                </a:cxn>
                <a:cxn ang="0">
                  <a:pos x="23" y="18"/>
                </a:cxn>
                <a:cxn ang="0">
                  <a:pos x="19" y="22"/>
                </a:cxn>
                <a:cxn ang="0">
                  <a:pos x="5" y="23"/>
                </a:cxn>
                <a:cxn ang="0">
                  <a:pos x="1" y="19"/>
                </a:cxn>
                <a:cxn ang="0">
                  <a:pos x="0" y="5"/>
                </a:cxn>
                <a:cxn ang="0">
                  <a:pos x="3" y="1"/>
                </a:cxn>
              </a:cxnLst>
              <a:rect l="0" t="0" r="r" b="b"/>
              <a:pathLst>
                <a:path w="23" h="23">
                  <a:moveTo>
                    <a:pt x="3" y="1"/>
                  </a:moveTo>
                  <a:cubicBezTo>
                    <a:pt x="18" y="0"/>
                    <a:pt x="18" y="0"/>
                    <a:pt x="18" y="0"/>
                  </a:cubicBezTo>
                  <a:cubicBezTo>
                    <a:pt x="20" y="0"/>
                    <a:pt x="22" y="1"/>
                    <a:pt x="22" y="3"/>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32" name="ïSḻîḓe">
              <a:extLst>
                <a:ext uri="{FF2B5EF4-FFF2-40B4-BE49-F238E27FC236}">
                  <a16:creationId xmlns:a16="http://schemas.microsoft.com/office/drawing/2014/main" id="{4D6632B9-BA4A-49FA-8D17-46FF124F7B77}"/>
                </a:ext>
              </a:extLst>
            </p:cNvPr>
            <p:cNvSpPr/>
            <p:nvPr/>
          </p:nvSpPr>
          <p:spPr bwMode="auto">
            <a:xfrm>
              <a:off x="7347205" y="4529611"/>
              <a:ext cx="42652" cy="44498"/>
            </a:xfrm>
            <a:custGeom>
              <a:avLst/>
              <a:gdLst/>
              <a:ahLst/>
              <a:cxnLst>
                <a:cxn ang="0">
                  <a:pos x="4" y="1"/>
                </a:cxn>
                <a:cxn ang="0">
                  <a:pos x="18" y="0"/>
                </a:cxn>
                <a:cxn ang="0">
                  <a:pos x="22" y="4"/>
                </a:cxn>
                <a:cxn ang="0">
                  <a:pos x="23" y="18"/>
                </a:cxn>
                <a:cxn ang="0">
                  <a:pos x="19" y="23"/>
                </a:cxn>
                <a:cxn ang="0">
                  <a:pos x="5" y="23"/>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8"/>
                    <a:pt x="23" y="18"/>
                    <a:pt x="23" y="18"/>
                  </a:cubicBezTo>
                  <a:cubicBezTo>
                    <a:pt x="23" y="21"/>
                    <a:pt x="21" y="23"/>
                    <a:pt x="19" y="23"/>
                  </a:cubicBezTo>
                  <a:cubicBezTo>
                    <a:pt x="5" y="23"/>
                    <a:pt x="5" y="23"/>
                    <a:pt x="5" y="23"/>
                  </a:cubicBezTo>
                  <a:cubicBezTo>
                    <a:pt x="3" y="24"/>
                    <a:pt x="1" y="22"/>
                    <a:pt x="1" y="20"/>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33" name="iṧḷidè">
              <a:extLst>
                <a:ext uri="{FF2B5EF4-FFF2-40B4-BE49-F238E27FC236}">
                  <a16:creationId xmlns:a16="http://schemas.microsoft.com/office/drawing/2014/main" id="{CA4C273D-C2B2-4C49-AE73-AD73CB762B98}"/>
                </a:ext>
              </a:extLst>
            </p:cNvPr>
            <p:cNvSpPr/>
            <p:nvPr/>
          </p:nvSpPr>
          <p:spPr bwMode="auto">
            <a:xfrm>
              <a:off x="7397426" y="4525918"/>
              <a:ext cx="42467"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6"/>
                    <a:pt x="0" y="6"/>
                    <a:pt x="0" y="6"/>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434" name="îṩḷïḑê">
              <a:extLst>
                <a:ext uri="{FF2B5EF4-FFF2-40B4-BE49-F238E27FC236}">
                  <a16:creationId xmlns:a16="http://schemas.microsoft.com/office/drawing/2014/main" id="{9E600326-00F9-4580-A106-B50C285B45DA}"/>
                </a:ext>
              </a:extLst>
            </p:cNvPr>
            <p:cNvSpPr/>
            <p:nvPr/>
          </p:nvSpPr>
          <p:spPr bwMode="auto">
            <a:xfrm>
              <a:off x="7447464" y="4524071"/>
              <a:ext cx="44498" cy="42652"/>
            </a:xfrm>
            <a:custGeom>
              <a:avLst/>
              <a:gdLst/>
              <a:ahLst/>
              <a:cxnLst>
                <a:cxn ang="0">
                  <a:pos x="4" y="1"/>
                </a:cxn>
                <a:cxn ang="0">
                  <a:pos x="18" y="0"/>
                </a:cxn>
                <a:cxn ang="0">
                  <a:pos x="23" y="4"/>
                </a:cxn>
                <a:cxn ang="0">
                  <a:pos x="23" y="18"/>
                </a:cxn>
                <a:cxn ang="0">
                  <a:pos x="20" y="22"/>
                </a:cxn>
                <a:cxn ang="0">
                  <a:pos x="5" y="23"/>
                </a:cxn>
                <a:cxn ang="0">
                  <a:pos x="1" y="20"/>
                </a:cxn>
                <a:cxn ang="0">
                  <a:pos x="0" y="5"/>
                </a:cxn>
                <a:cxn ang="0">
                  <a:pos x="4" y="1"/>
                </a:cxn>
              </a:cxnLst>
              <a:rect l="0" t="0" r="r" b="b"/>
              <a:pathLst>
                <a:path w="24" h="23">
                  <a:moveTo>
                    <a:pt x="4" y="1"/>
                  </a:moveTo>
                  <a:cubicBezTo>
                    <a:pt x="18" y="0"/>
                    <a:pt x="18" y="0"/>
                    <a:pt x="18" y="0"/>
                  </a:cubicBezTo>
                  <a:cubicBezTo>
                    <a:pt x="21" y="0"/>
                    <a:pt x="22" y="2"/>
                    <a:pt x="23" y="4"/>
                  </a:cubicBezTo>
                  <a:cubicBezTo>
                    <a:pt x="23" y="18"/>
                    <a:pt x="23" y="18"/>
                    <a:pt x="23" y="18"/>
                  </a:cubicBezTo>
                  <a:cubicBezTo>
                    <a:pt x="24" y="20"/>
                    <a:pt x="22" y="22"/>
                    <a:pt x="20"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5" name="íṣľíde">
              <a:extLst>
                <a:ext uri="{FF2B5EF4-FFF2-40B4-BE49-F238E27FC236}">
                  <a16:creationId xmlns:a16="http://schemas.microsoft.com/office/drawing/2014/main" id="{25348415-B8EE-41C6-B18F-0D69AA233962}"/>
                </a:ext>
              </a:extLst>
            </p:cNvPr>
            <p:cNvSpPr/>
            <p:nvPr/>
          </p:nvSpPr>
          <p:spPr bwMode="auto">
            <a:xfrm>
              <a:off x="7499347" y="4520379"/>
              <a:ext cx="42652" cy="44498"/>
            </a:xfrm>
            <a:custGeom>
              <a:avLst/>
              <a:gdLst/>
              <a:ahLst/>
              <a:cxnLst>
                <a:cxn ang="0">
                  <a:pos x="3" y="1"/>
                </a:cxn>
                <a:cxn ang="0">
                  <a:pos x="18" y="0"/>
                </a:cxn>
                <a:cxn ang="0">
                  <a:pos x="22" y="4"/>
                </a:cxn>
                <a:cxn ang="0">
                  <a:pos x="23" y="19"/>
                </a:cxn>
                <a:cxn ang="0">
                  <a:pos x="19" y="23"/>
                </a:cxn>
                <a:cxn ang="0">
                  <a:pos x="5" y="24"/>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36" name="í$ḻïďe">
              <a:extLst>
                <a:ext uri="{FF2B5EF4-FFF2-40B4-BE49-F238E27FC236}">
                  <a16:creationId xmlns:a16="http://schemas.microsoft.com/office/drawing/2014/main" id="{D1C84351-DB14-4205-9C5C-82380F31D8B7}"/>
                </a:ext>
              </a:extLst>
            </p:cNvPr>
            <p:cNvSpPr/>
            <p:nvPr/>
          </p:nvSpPr>
          <p:spPr bwMode="auto">
            <a:xfrm>
              <a:off x="7549384" y="4518532"/>
              <a:ext cx="42652" cy="42467"/>
            </a:xfrm>
            <a:custGeom>
              <a:avLst/>
              <a:gdLst/>
              <a:ahLst/>
              <a:cxnLst>
                <a:cxn ang="0">
                  <a:pos x="4" y="1"/>
                </a:cxn>
                <a:cxn ang="0">
                  <a:pos x="18" y="0"/>
                </a:cxn>
                <a:cxn ang="0">
                  <a:pos x="22" y="4"/>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7" name="ïṧḷídê">
              <a:extLst>
                <a:ext uri="{FF2B5EF4-FFF2-40B4-BE49-F238E27FC236}">
                  <a16:creationId xmlns:a16="http://schemas.microsoft.com/office/drawing/2014/main" id="{56B55BDA-F9AB-4E7C-A98D-03B286CC413D}"/>
                </a:ext>
              </a:extLst>
            </p:cNvPr>
            <p:cNvSpPr/>
            <p:nvPr/>
          </p:nvSpPr>
          <p:spPr bwMode="auto">
            <a:xfrm>
              <a:off x="7599421" y="4514655"/>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8" name="ïṡlíḍe">
              <a:extLst>
                <a:ext uri="{FF2B5EF4-FFF2-40B4-BE49-F238E27FC236}">
                  <a16:creationId xmlns:a16="http://schemas.microsoft.com/office/drawing/2014/main" id="{C4388BBA-AA28-4C0E-BAEE-3010C90029C8}"/>
                </a:ext>
              </a:extLst>
            </p:cNvPr>
            <p:cNvSpPr/>
            <p:nvPr/>
          </p:nvSpPr>
          <p:spPr bwMode="auto">
            <a:xfrm>
              <a:off x="7649458" y="4512809"/>
              <a:ext cx="44498" cy="42652"/>
            </a:xfrm>
            <a:custGeom>
              <a:avLst/>
              <a:gdLst/>
              <a:ahLst/>
              <a:cxnLst>
                <a:cxn ang="0">
                  <a:pos x="4" y="0"/>
                </a:cxn>
                <a:cxn ang="0">
                  <a:pos x="18" y="0"/>
                </a:cxn>
                <a:cxn ang="0">
                  <a:pos x="23" y="3"/>
                </a:cxn>
                <a:cxn ang="0">
                  <a:pos x="23" y="18"/>
                </a:cxn>
                <a:cxn ang="0">
                  <a:pos x="20" y="22"/>
                </a:cxn>
                <a:cxn ang="0">
                  <a:pos x="6" y="23"/>
                </a:cxn>
                <a:cxn ang="0">
                  <a:pos x="1" y="19"/>
                </a:cxn>
                <a:cxn ang="0">
                  <a:pos x="1" y="5"/>
                </a:cxn>
                <a:cxn ang="0">
                  <a:pos x="4" y="0"/>
                </a:cxn>
              </a:cxnLst>
              <a:rect l="0" t="0" r="r" b="b"/>
              <a:pathLst>
                <a:path w="24" h="23">
                  <a:moveTo>
                    <a:pt x="4" y="0"/>
                  </a:moveTo>
                  <a:cubicBezTo>
                    <a:pt x="18" y="0"/>
                    <a:pt x="18" y="0"/>
                    <a:pt x="18" y="0"/>
                  </a:cubicBezTo>
                  <a:cubicBezTo>
                    <a:pt x="21" y="0"/>
                    <a:pt x="22" y="1"/>
                    <a:pt x="23" y="3"/>
                  </a:cubicBezTo>
                  <a:cubicBezTo>
                    <a:pt x="23" y="18"/>
                    <a:pt x="23" y="18"/>
                    <a:pt x="23" y="18"/>
                  </a:cubicBezTo>
                  <a:cubicBezTo>
                    <a:pt x="24" y="20"/>
                    <a:pt x="22" y="22"/>
                    <a:pt x="20" y="22"/>
                  </a:cubicBezTo>
                  <a:cubicBezTo>
                    <a:pt x="6" y="23"/>
                    <a:pt x="6" y="23"/>
                    <a:pt x="6" y="23"/>
                  </a:cubicBezTo>
                  <a:cubicBezTo>
                    <a:pt x="3" y="23"/>
                    <a:pt x="1" y="21"/>
                    <a:pt x="1" y="19"/>
                  </a:cubicBezTo>
                  <a:cubicBezTo>
                    <a:pt x="1" y="5"/>
                    <a:pt x="1" y="5"/>
                    <a:pt x="1" y="5"/>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439" name="íṩļiḓé">
              <a:extLst>
                <a:ext uri="{FF2B5EF4-FFF2-40B4-BE49-F238E27FC236}">
                  <a16:creationId xmlns:a16="http://schemas.microsoft.com/office/drawing/2014/main" id="{6A65E853-71C8-4734-8177-FCCD5FAF59DF}"/>
                </a:ext>
              </a:extLst>
            </p:cNvPr>
            <p:cNvSpPr/>
            <p:nvPr/>
          </p:nvSpPr>
          <p:spPr bwMode="auto">
            <a:xfrm>
              <a:off x="7701342" y="4509116"/>
              <a:ext cx="42652" cy="42652"/>
            </a:xfrm>
            <a:custGeom>
              <a:avLst/>
              <a:gdLst/>
              <a:ahLst/>
              <a:cxnLst>
                <a:cxn ang="0">
                  <a:pos x="3" y="1"/>
                </a:cxn>
                <a:cxn ang="0">
                  <a:pos x="18" y="0"/>
                </a:cxn>
                <a:cxn ang="0">
                  <a:pos x="22" y="4"/>
                </a:cxn>
                <a:cxn ang="0">
                  <a:pos x="23" y="18"/>
                </a:cxn>
                <a:cxn ang="0">
                  <a:pos x="19" y="23"/>
                </a:cxn>
                <a:cxn ang="0">
                  <a:pos x="5" y="23"/>
                </a:cxn>
                <a:cxn ang="0">
                  <a:pos x="1" y="20"/>
                </a:cxn>
                <a:cxn ang="0">
                  <a:pos x="0" y="5"/>
                </a:cxn>
                <a:cxn ang="0">
                  <a:pos x="3" y="1"/>
                </a:cxn>
              </a:cxnLst>
              <a:rect l="0" t="0" r="r" b="b"/>
              <a:pathLst>
                <a:path w="23" h="23">
                  <a:moveTo>
                    <a:pt x="3" y="1"/>
                  </a:moveTo>
                  <a:cubicBezTo>
                    <a:pt x="18" y="0"/>
                    <a:pt x="18" y="0"/>
                    <a:pt x="18" y="0"/>
                  </a:cubicBezTo>
                  <a:cubicBezTo>
                    <a:pt x="20" y="0"/>
                    <a:pt x="22" y="2"/>
                    <a:pt x="22" y="4"/>
                  </a:cubicBezTo>
                  <a:cubicBezTo>
                    <a:pt x="23" y="18"/>
                    <a:pt x="23" y="18"/>
                    <a:pt x="23" y="18"/>
                  </a:cubicBezTo>
                  <a:cubicBezTo>
                    <a:pt x="23" y="21"/>
                    <a:pt x="21" y="22"/>
                    <a:pt x="19" y="23"/>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40" name="íšľiḑè">
              <a:extLst>
                <a:ext uri="{FF2B5EF4-FFF2-40B4-BE49-F238E27FC236}">
                  <a16:creationId xmlns:a16="http://schemas.microsoft.com/office/drawing/2014/main" id="{179E6D28-6C51-45FD-BEAF-1EDE46C7A819}"/>
                </a:ext>
              </a:extLst>
            </p:cNvPr>
            <p:cNvSpPr/>
            <p:nvPr/>
          </p:nvSpPr>
          <p:spPr bwMode="auto">
            <a:xfrm>
              <a:off x="7751379" y="4505423"/>
              <a:ext cx="64993" cy="44498"/>
            </a:xfrm>
            <a:custGeom>
              <a:avLst/>
              <a:gdLst/>
              <a:ahLst/>
              <a:cxnLst>
                <a:cxn ang="0">
                  <a:pos x="4" y="1"/>
                </a:cxn>
                <a:cxn ang="0">
                  <a:pos x="29" y="0"/>
                </a:cxn>
                <a:cxn ang="0">
                  <a:pos x="34" y="4"/>
                </a:cxn>
                <a:cxn ang="0">
                  <a:pos x="35" y="18"/>
                </a:cxn>
                <a:cxn ang="0">
                  <a:pos x="31" y="22"/>
                </a:cxn>
                <a:cxn ang="0">
                  <a:pos x="5" y="24"/>
                </a:cxn>
                <a:cxn ang="0">
                  <a:pos x="1" y="20"/>
                </a:cxn>
                <a:cxn ang="0">
                  <a:pos x="0" y="6"/>
                </a:cxn>
                <a:cxn ang="0">
                  <a:pos x="4" y="1"/>
                </a:cxn>
              </a:cxnLst>
              <a:rect l="0" t="0" r="r" b="b"/>
              <a:pathLst>
                <a:path w="35" h="24">
                  <a:moveTo>
                    <a:pt x="4" y="1"/>
                  </a:moveTo>
                  <a:cubicBezTo>
                    <a:pt x="29" y="0"/>
                    <a:pt x="29" y="0"/>
                    <a:pt x="29" y="0"/>
                  </a:cubicBezTo>
                  <a:cubicBezTo>
                    <a:pt x="32" y="0"/>
                    <a:pt x="34" y="1"/>
                    <a:pt x="34" y="4"/>
                  </a:cubicBezTo>
                  <a:cubicBezTo>
                    <a:pt x="35" y="18"/>
                    <a:pt x="35" y="18"/>
                    <a:pt x="35" y="18"/>
                  </a:cubicBezTo>
                  <a:cubicBezTo>
                    <a:pt x="35" y="20"/>
                    <a:pt x="33" y="22"/>
                    <a:pt x="31" y="22"/>
                  </a:cubicBezTo>
                  <a:cubicBezTo>
                    <a:pt x="5" y="24"/>
                    <a:pt x="5" y="24"/>
                    <a:pt x="5" y="24"/>
                  </a:cubicBezTo>
                  <a:cubicBezTo>
                    <a:pt x="3" y="24"/>
                    <a:pt x="1" y="22"/>
                    <a:pt x="1" y="20"/>
                  </a:cubicBezTo>
                  <a:cubicBezTo>
                    <a:pt x="0" y="6"/>
                    <a:pt x="0" y="6"/>
                    <a:pt x="0" y="6"/>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1" name="iṡḻïḋé">
              <a:extLst>
                <a:ext uri="{FF2B5EF4-FFF2-40B4-BE49-F238E27FC236}">
                  <a16:creationId xmlns:a16="http://schemas.microsoft.com/office/drawing/2014/main" id="{478AF66E-402B-460B-8EBD-4C7EA3F88CD6}"/>
                </a:ext>
              </a:extLst>
            </p:cNvPr>
            <p:cNvSpPr/>
            <p:nvPr/>
          </p:nvSpPr>
          <p:spPr bwMode="auto">
            <a:xfrm>
              <a:off x="7197093" y="4587033"/>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2" name="i$ḻîḍè">
              <a:extLst>
                <a:ext uri="{FF2B5EF4-FFF2-40B4-BE49-F238E27FC236}">
                  <a16:creationId xmlns:a16="http://schemas.microsoft.com/office/drawing/2014/main" id="{AABFB40D-FFA4-4C55-A1CF-C25DF28E2CC3}"/>
                </a:ext>
              </a:extLst>
            </p:cNvPr>
            <p:cNvSpPr/>
            <p:nvPr/>
          </p:nvSpPr>
          <p:spPr bwMode="auto">
            <a:xfrm>
              <a:off x="7247131" y="4585187"/>
              <a:ext cx="44498" cy="42652"/>
            </a:xfrm>
            <a:custGeom>
              <a:avLst/>
              <a:gdLst/>
              <a:ahLst/>
              <a:cxnLst>
                <a:cxn ang="0">
                  <a:pos x="4" y="1"/>
                </a:cxn>
                <a:cxn ang="0">
                  <a:pos x="18" y="0"/>
                </a:cxn>
                <a:cxn ang="0">
                  <a:pos x="23" y="3"/>
                </a:cxn>
                <a:cxn ang="0">
                  <a:pos x="23" y="18"/>
                </a:cxn>
                <a:cxn ang="0">
                  <a:pos x="20" y="22"/>
                </a:cxn>
                <a:cxn ang="0">
                  <a:pos x="6" y="23"/>
                </a:cxn>
                <a:cxn ang="0">
                  <a:pos x="1" y="19"/>
                </a:cxn>
                <a:cxn ang="0">
                  <a:pos x="1" y="5"/>
                </a:cxn>
                <a:cxn ang="0">
                  <a:pos x="4" y="1"/>
                </a:cxn>
              </a:cxnLst>
              <a:rect l="0" t="0" r="r" b="b"/>
              <a:pathLst>
                <a:path w="24" h="23">
                  <a:moveTo>
                    <a:pt x="4" y="1"/>
                  </a:moveTo>
                  <a:cubicBezTo>
                    <a:pt x="18" y="0"/>
                    <a:pt x="18" y="0"/>
                    <a:pt x="18" y="0"/>
                  </a:cubicBezTo>
                  <a:cubicBezTo>
                    <a:pt x="21" y="0"/>
                    <a:pt x="22" y="1"/>
                    <a:pt x="23" y="3"/>
                  </a:cubicBezTo>
                  <a:cubicBezTo>
                    <a:pt x="23" y="18"/>
                    <a:pt x="23" y="18"/>
                    <a:pt x="23" y="18"/>
                  </a:cubicBezTo>
                  <a:cubicBezTo>
                    <a:pt x="24" y="20"/>
                    <a:pt x="22" y="22"/>
                    <a:pt x="20" y="22"/>
                  </a:cubicBezTo>
                  <a:cubicBezTo>
                    <a:pt x="6" y="23"/>
                    <a:pt x="6" y="23"/>
                    <a:pt x="6" y="23"/>
                  </a:cubicBezTo>
                  <a:cubicBezTo>
                    <a:pt x="3" y="23"/>
                    <a:pt x="1" y="22"/>
                    <a:pt x="1" y="19"/>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3" name="ïṩľïďe">
              <a:extLst>
                <a:ext uri="{FF2B5EF4-FFF2-40B4-BE49-F238E27FC236}">
                  <a16:creationId xmlns:a16="http://schemas.microsoft.com/office/drawing/2014/main" id="{776D6C1F-F7B1-45B4-A170-0D2E314FC386}"/>
                </a:ext>
              </a:extLst>
            </p:cNvPr>
            <p:cNvSpPr/>
            <p:nvPr/>
          </p:nvSpPr>
          <p:spPr bwMode="auto">
            <a:xfrm>
              <a:off x="7299014" y="4581494"/>
              <a:ext cx="42652" cy="44498"/>
            </a:xfrm>
            <a:custGeom>
              <a:avLst/>
              <a:gdLst/>
              <a:ahLst/>
              <a:cxnLst>
                <a:cxn ang="0">
                  <a:pos x="3" y="1"/>
                </a:cxn>
                <a:cxn ang="0">
                  <a:pos x="18" y="0"/>
                </a:cxn>
                <a:cxn ang="0">
                  <a:pos x="22" y="4"/>
                </a:cxn>
                <a:cxn ang="0">
                  <a:pos x="23" y="18"/>
                </a:cxn>
                <a:cxn ang="0">
                  <a:pos x="19" y="23"/>
                </a:cxn>
                <a:cxn ang="0">
                  <a:pos x="5" y="23"/>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8"/>
                    <a:pt x="23" y="18"/>
                    <a:pt x="23" y="18"/>
                  </a:cubicBezTo>
                  <a:cubicBezTo>
                    <a:pt x="23" y="21"/>
                    <a:pt x="21" y="23"/>
                    <a:pt x="19" y="23"/>
                  </a:cubicBezTo>
                  <a:cubicBezTo>
                    <a:pt x="5" y="23"/>
                    <a:pt x="5" y="23"/>
                    <a:pt x="5" y="23"/>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44" name="îšlídé">
              <a:extLst>
                <a:ext uri="{FF2B5EF4-FFF2-40B4-BE49-F238E27FC236}">
                  <a16:creationId xmlns:a16="http://schemas.microsoft.com/office/drawing/2014/main" id="{34A8CE72-A2C3-4267-99A0-63E9B1858B2B}"/>
                </a:ext>
              </a:extLst>
            </p:cNvPr>
            <p:cNvSpPr/>
            <p:nvPr/>
          </p:nvSpPr>
          <p:spPr bwMode="auto">
            <a:xfrm>
              <a:off x="7349051" y="4577801"/>
              <a:ext cx="42652"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6"/>
                    <a:pt x="0" y="6"/>
                    <a:pt x="0" y="6"/>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445" name="îśľiḍê">
              <a:extLst>
                <a:ext uri="{FF2B5EF4-FFF2-40B4-BE49-F238E27FC236}">
                  <a16:creationId xmlns:a16="http://schemas.microsoft.com/office/drawing/2014/main" id="{300DE447-B6F7-48F2-A31B-3062659F3159}"/>
                </a:ext>
              </a:extLst>
            </p:cNvPr>
            <p:cNvSpPr/>
            <p:nvPr/>
          </p:nvSpPr>
          <p:spPr bwMode="auto">
            <a:xfrm>
              <a:off x="7399273" y="4575955"/>
              <a:ext cx="42467" cy="42652"/>
            </a:xfrm>
            <a:custGeom>
              <a:avLst/>
              <a:gdLst/>
              <a:ahLst/>
              <a:cxnLst>
                <a:cxn ang="0">
                  <a:pos x="4" y="1"/>
                </a:cxn>
                <a:cxn ang="0">
                  <a:pos x="18" y="0"/>
                </a:cxn>
                <a:cxn ang="0">
                  <a:pos x="22" y="4"/>
                </a:cxn>
                <a:cxn ang="0">
                  <a:pos x="23" y="18"/>
                </a:cxn>
                <a:cxn ang="0">
                  <a:pos x="20" y="22"/>
                </a:cxn>
                <a:cxn ang="0">
                  <a:pos x="5" y="23"/>
                </a:cxn>
                <a:cxn ang="0">
                  <a:pos x="1" y="20"/>
                </a:cxn>
                <a:cxn ang="0">
                  <a:pos x="0" y="5"/>
                </a:cxn>
                <a:cxn ang="0">
                  <a:pos x="4" y="1"/>
                </a:cxn>
              </a:cxnLst>
              <a:rect l="0" t="0" r="r" b="b"/>
              <a:pathLst>
                <a:path w="23" h="23">
                  <a:moveTo>
                    <a:pt x="4" y="1"/>
                  </a:moveTo>
                  <a:cubicBezTo>
                    <a:pt x="18" y="0"/>
                    <a:pt x="18" y="0"/>
                    <a:pt x="18" y="0"/>
                  </a:cubicBezTo>
                  <a:cubicBezTo>
                    <a:pt x="20" y="0"/>
                    <a:pt x="22" y="2"/>
                    <a:pt x="22" y="4"/>
                  </a:cubicBezTo>
                  <a:cubicBezTo>
                    <a:pt x="23" y="18"/>
                    <a:pt x="23" y="18"/>
                    <a:pt x="23" y="18"/>
                  </a:cubicBezTo>
                  <a:cubicBezTo>
                    <a:pt x="23" y="20"/>
                    <a:pt x="22" y="22"/>
                    <a:pt x="20"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6" name="îṣlíḋé">
              <a:extLst>
                <a:ext uri="{FF2B5EF4-FFF2-40B4-BE49-F238E27FC236}">
                  <a16:creationId xmlns:a16="http://schemas.microsoft.com/office/drawing/2014/main" id="{EF041A96-37B4-4B6C-A5F7-8360294AABA8}"/>
                </a:ext>
              </a:extLst>
            </p:cNvPr>
            <p:cNvSpPr/>
            <p:nvPr/>
          </p:nvSpPr>
          <p:spPr bwMode="auto">
            <a:xfrm>
              <a:off x="7449310" y="4572262"/>
              <a:ext cx="44498" cy="44498"/>
            </a:xfrm>
            <a:custGeom>
              <a:avLst/>
              <a:gdLst/>
              <a:ahLst/>
              <a:cxnLst>
                <a:cxn ang="0">
                  <a:pos x="4" y="1"/>
                </a:cxn>
                <a:cxn ang="0">
                  <a:pos x="18" y="0"/>
                </a:cxn>
                <a:cxn ang="0">
                  <a:pos x="23" y="4"/>
                </a:cxn>
                <a:cxn ang="0">
                  <a:pos x="23" y="19"/>
                </a:cxn>
                <a:cxn ang="0">
                  <a:pos x="20" y="23"/>
                </a:cxn>
                <a:cxn ang="0">
                  <a:pos x="6" y="24"/>
                </a:cxn>
                <a:cxn ang="0">
                  <a:pos x="1" y="20"/>
                </a:cxn>
                <a:cxn ang="0">
                  <a:pos x="1" y="5"/>
                </a:cxn>
                <a:cxn ang="0">
                  <a:pos x="4" y="1"/>
                </a:cxn>
              </a:cxnLst>
              <a:rect l="0" t="0" r="r" b="b"/>
              <a:pathLst>
                <a:path w="24" h="24">
                  <a:moveTo>
                    <a:pt x="4" y="1"/>
                  </a:moveTo>
                  <a:cubicBezTo>
                    <a:pt x="18" y="0"/>
                    <a:pt x="18" y="0"/>
                    <a:pt x="18" y="0"/>
                  </a:cubicBezTo>
                  <a:cubicBezTo>
                    <a:pt x="21" y="0"/>
                    <a:pt x="23" y="2"/>
                    <a:pt x="23" y="4"/>
                  </a:cubicBezTo>
                  <a:cubicBezTo>
                    <a:pt x="23" y="19"/>
                    <a:pt x="23" y="19"/>
                    <a:pt x="23" y="19"/>
                  </a:cubicBezTo>
                  <a:cubicBezTo>
                    <a:pt x="24" y="21"/>
                    <a:pt x="22" y="23"/>
                    <a:pt x="20" y="23"/>
                  </a:cubicBezTo>
                  <a:cubicBezTo>
                    <a:pt x="6" y="24"/>
                    <a:pt x="6" y="24"/>
                    <a:pt x="6" y="24"/>
                  </a:cubicBezTo>
                  <a:cubicBezTo>
                    <a:pt x="3" y="24"/>
                    <a:pt x="2" y="22"/>
                    <a:pt x="1" y="20"/>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7" name="ï$1îḍe">
              <a:extLst>
                <a:ext uri="{FF2B5EF4-FFF2-40B4-BE49-F238E27FC236}">
                  <a16:creationId xmlns:a16="http://schemas.microsoft.com/office/drawing/2014/main" id="{ACA44ECC-FB65-4A30-B1F1-445A9E87A135}"/>
                </a:ext>
              </a:extLst>
            </p:cNvPr>
            <p:cNvSpPr/>
            <p:nvPr/>
          </p:nvSpPr>
          <p:spPr bwMode="auto">
            <a:xfrm>
              <a:off x="7501193" y="4570416"/>
              <a:ext cx="42652" cy="42652"/>
            </a:xfrm>
            <a:custGeom>
              <a:avLst/>
              <a:gdLst/>
              <a:ahLst/>
              <a:cxnLst>
                <a:cxn ang="0">
                  <a:pos x="4" y="1"/>
                </a:cxn>
                <a:cxn ang="0">
                  <a:pos x="18" y="0"/>
                </a:cxn>
                <a:cxn ang="0">
                  <a:pos x="22" y="4"/>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48" name="iṣ1íḋè">
              <a:extLst>
                <a:ext uri="{FF2B5EF4-FFF2-40B4-BE49-F238E27FC236}">
                  <a16:creationId xmlns:a16="http://schemas.microsoft.com/office/drawing/2014/main" id="{2EFC07A4-D7CA-406D-ACEA-AFC65CE5C814}"/>
                </a:ext>
              </a:extLst>
            </p:cNvPr>
            <p:cNvSpPr/>
            <p:nvPr/>
          </p:nvSpPr>
          <p:spPr bwMode="auto">
            <a:xfrm>
              <a:off x="7551230" y="4566723"/>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9" name="íṣḻiḍé">
              <a:extLst>
                <a:ext uri="{FF2B5EF4-FFF2-40B4-BE49-F238E27FC236}">
                  <a16:creationId xmlns:a16="http://schemas.microsoft.com/office/drawing/2014/main" id="{60BDCC8C-18BE-4787-90F7-C506E3337F34}"/>
                </a:ext>
              </a:extLst>
            </p:cNvPr>
            <p:cNvSpPr/>
            <p:nvPr/>
          </p:nvSpPr>
          <p:spPr bwMode="auto">
            <a:xfrm>
              <a:off x="7601268" y="4562846"/>
              <a:ext cx="42652" cy="44498"/>
            </a:xfrm>
            <a:custGeom>
              <a:avLst/>
              <a:gdLst/>
              <a:ahLst/>
              <a:cxnLst>
                <a:cxn ang="0">
                  <a:pos x="4" y="1"/>
                </a:cxn>
                <a:cxn ang="0">
                  <a:pos x="18" y="1"/>
                </a:cxn>
                <a:cxn ang="0">
                  <a:pos x="22" y="4"/>
                </a:cxn>
                <a:cxn ang="0">
                  <a:pos x="23" y="19"/>
                </a:cxn>
                <a:cxn ang="0">
                  <a:pos x="20"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2" y="23"/>
                    <a:pt x="20" y="23"/>
                  </a:cubicBezTo>
                  <a:cubicBezTo>
                    <a:pt x="5" y="24"/>
                    <a:pt x="5" y="24"/>
                    <a:pt x="5" y="24"/>
                  </a:cubicBezTo>
                  <a:cubicBezTo>
                    <a:pt x="3" y="24"/>
                    <a:pt x="1" y="22"/>
                    <a:pt x="1" y="20"/>
                  </a:cubicBezTo>
                  <a:cubicBezTo>
                    <a:pt x="0" y="6"/>
                    <a:pt x="0" y="6"/>
                    <a:pt x="0" y="6"/>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450" name="iŝlíde">
              <a:extLst>
                <a:ext uri="{FF2B5EF4-FFF2-40B4-BE49-F238E27FC236}">
                  <a16:creationId xmlns:a16="http://schemas.microsoft.com/office/drawing/2014/main" id="{380B04DA-412F-4345-8EF3-E03A3492E8CF}"/>
                </a:ext>
              </a:extLst>
            </p:cNvPr>
            <p:cNvSpPr/>
            <p:nvPr/>
          </p:nvSpPr>
          <p:spPr bwMode="auto">
            <a:xfrm>
              <a:off x="7651305" y="4560999"/>
              <a:ext cx="44498" cy="42652"/>
            </a:xfrm>
            <a:custGeom>
              <a:avLst/>
              <a:gdLst/>
              <a:ahLst/>
              <a:cxnLst>
                <a:cxn ang="0">
                  <a:pos x="4" y="1"/>
                </a:cxn>
                <a:cxn ang="0">
                  <a:pos x="19" y="0"/>
                </a:cxn>
                <a:cxn ang="0">
                  <a:pos x="23" y="4"/>
                </a:cxn>
                <a:cxn ang="0">
                  <a:pos x="24" y="18"/>
                </a:cxn>
                <a:cxn ang="0">
                  <a:pos x="20" y="23"/>
                </a:cxn>
                <a:cxn ang="0">
                  <a:pos x="6" y="23"/>
                </a:cxn>
                <a:cxn ang="0">
                  <a:pos x="1" y="20"/>
                </a:cxn>
                <a:cxn ang="0">
                  <a:pos x="1" y="5"/>
                </a:cxn>
                <a:cxn ang="0">
                  <a:pos x="4" y="1"/>
                </a:cxn>
              </a:cxnLst>
              <a:rect l="0" t="0" r="r" b="b"/>
              <a:pathLst>
                <a:path w="24" h="23">
                  <a:moveTo>
                    <a:pt x="4" y="1"/>
                  </a:moveTo>
                  <a:cubicBezTo>
                    <a:pt x="19" y="0"/>
                    <a:pt x="19" y="0"/>
                    <a:pt x="19" y="0"/>
                  </a:cubicBezTo>
                  <a:cubicBezTo>
                    <a:pt x="21" y="0"/>
                    <a:pt x="23" y="2"/>
                    <a:pt x="23" y="4"/>
                  </a:cubicBezTo>
                  <a:cubicBezTo>
                    <a:pt x="24" y="18"/>
                    <a:pt x="24" y="18"/>
                    <a:pt x="24" y="18"/>
                  </a:cubicBezTo>
                  <a:cubicBezTo>
                    <a:pt x="24" y="21"/>
                    <a:pt x="22" y="22"/>
                    <a:pt x="20" y="23"/>
                  </a:cubicBezTo>
                  <a:cubicBezTo>
                    <a:pt x="6" y="23"/>
                    <a:pt x="6" y="23"/>
                    <a:pt x="6" y="23"/>
                  </a:cubicBezTo>
                  <a:cubicBezTo>
                    <a:pt x="3" y="23"/>
                    <a:pt x="2" y="22"/>
                    <a:pt x="1" y="20"/>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51" name="išḷidé">
              <a:extLst>
                <a:ext uri="{FF2B5EF4-FFF2-40B4-BE49-F238E27FC236}">
                  <a16:creationId xmlns:a16="http://schemas.microsoft.com/office/drawing/2014/main" id="{0B7E492B-42E2-49FC-977D-74964B88210D}"/>
                </a:ext>
              </a:extLst>
            </p:cNvPr>
            <p:cNvSpPr/>
            <p:nvPr/>
          </p:nvSpPr>
          <p:spPr bwMode="auto">
            <a:xfrm>
              <a:off x="7703188" y="4557306"/>
              <a:ext cx="64993" cy="44498"/>
            </a:xfrm>
            <a:custGeom>
              <a:avLst/>
              <a:gdLst/>
              <a:ahLst/>
              <a:cxnLst>
                <a:cxn ang="0">
                  <a:pos x="4" y="1"/>
                </a:cxn>
                <a:cxn ang="0">
                  <a:pos x="29" y="0"/>
                </a:cxn>
                <a:cxn ang="0">
                  <a:pos x="34" y="4"/>
                </a:cxn>
                <a:cxn ang="0">
                  <a:pos x="34" y="18"/>
                </a:cxn>
                <a:cxn ang="0">
                  <a:pos x="31" y="22"/>
                </a:cxn>
                <a:cxn ang="0">
                  <a:pos x="5" y="24"/>
                </a:cxn>
                <a:cxn ang="0">
                  <a:pos x="1" y="20"/>
                </a:cxn>
                <a:cxn ang="0">
                  <a:pos x="0" y="6"/>
                </a:cxn>
                <a:cxn ang="0">
                  <a:pos x="4" y="1"/>
                </a:cxn>
              </a:cxnLst>
              <a:rect l="0" t="0" r="r" b="b"/>
              <a:pathLst>
                <a:path w="35" h="24">
                  <a:moveTo>
                    <a:pt x="4" y="1"/>
                  </a:moveTo>
                  <a:cubicBezTo>
                    <a:pt x="29" y="0"/>
                    <a:pt x="29" y="0"/>
                    <a:pt x="29" y="0"/>
                  </a:cubicBezTo>
                  <a:cubicBezTo>
                    <a:pt x="32" y="0"/>
                    <a:pt x="33" y="1"/>
                    <a:pt x="34" y="4"/>
                  </a:cubicBezTo>
                  <a:cubicBezTo>
                    <a:pt x="34" y="18"/>
                    <a:pt x="34" y="18"/>
                    <a:pt x="34" y="18"/>
                  </a:cubicBezTo>
                  <a:cubicBezTo>
                    <a:pt x="35" y="20"/>
                    <a:pt x="33" y="22"/>
                    <a:pt x="31" y="22"/>
                  </a:cubicBezTo>
                  <a:cubicBezTo>
                    <a:pt x="5" y="24"/>
                    <a:pt x="5" y="24"/>
                    <a:pt x="5" y="24"/>
                  </a:cubicBezTo>
                  <a:cubicBezTo>
                    <a:pt x="3" y="24"/>
                    <a:pt x="1" y="22"/>
                    <a:pt x="1" y="20"/>
                  </a:cubicBezTo>
                  <a:cubicBezTo>
                    <a:pt x="0" y="6"/>
                    <a:pt x="0" y="6"/>
                    <a:pt x="0" y="6"/>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52" name="iṡlîďê">
              <a:extLst>
                <a:ext uri="{FF2B5EF4-FFF2-40B4-BE49-F238E27FC236}">
                  <a16:creationId xmlns:a16="http://schemas.microsoft.com/office/drawing/2014/main" id="{764AC366-8BDC-4774-B4DE-24923431EF7B}"/>
                </a:ext>
              </a:extLst>
            </p:cNvPr>
            <p:cNvSpPr/>
            <p:nvPr/>
          </p:nvSpPr>
          <p:spPr bwMode="auto">
            <a:xfrm>
              <a:off x="7777413" y="4553614"/>
              <a:ext cx="40805" cy="44498"/>
            </a:xfrm>
            <a:custGeom>
              <a:avLst/>
              <a:gdLst/>
              <a:ahLst/>
              <a:cxnLst>
                <a:cxn ang="0">
                  <a:pos x="4" y="1"/>
                </a:cxn>
                <a:cxn ang="0">
                  <a:pos x="17" y="0"/>
                </a:cxn>
                <a:cxn ang="0">
                  <a:pos x="21" y="4"/>
                </a:cxn>
                <a:cxn ang="0">
                  <a:pos x="22" y="19"/>
                </a:cxn>
                <a:cxn ang="0">
                  <a:pos x="19" y="23"/>
                </a:cxn>
                <a:cxn ang="0">
                  <a:pos x="5" y="23"/>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1" y="22"/>
                    <a:pt x="19" y="23"/>
                  </a:cubicBezTo>
                  <a:cubicBezTo>
                    <a:pt x="5" y="23"/>
                    <a:pt x="5" y="23"/>
                    <a:pt x="5" y="23"/>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53" name="iSľiḋè">
              <a:extLst>
                <a:ext uri="{FF2B5EF4-FFF2-40B4-BE49-F238E27FC236}">
                  <a16:creationId xmlns:a16="http://schemas.microsoft.com/office/drawing/2014/main" id="{0B121C43-B871-48DC-AE5C-5BF414FA0EE2}"/>
                </a:ext>
              </a:extLst>
            </p:cNvPr>
            <p:cNvSpPr/>
            <p:nvPr/>
          </p:nvSpPr>
          <p:spPr bwMode="auto">
            <a:xfrm>
              <a:off x="7386163" y="4638917"/>
              <a:ext cx="285451" cy="157681"/>
            </a:xfrm>
            <a:custGeom>
              <a:avLst/>
              <a:gdLst/>
              <a:ahLst/>
              <a:cxnLst>
                <a:cxn ang="0">
                  <a:pos x="4" y="9"/>
                </a:cxn>
                <a:cxn ang="0">
                  <a:pos x="146" y="0"/>
                </a:cxn>
                <a:cxn ang="0">
                  <a:pos x="150" y="4"/>
                </a:cxn>
                <a:cxn ang="0">
                  <a:pos x="154" y="72"/>
                </a:cxn>
                <a:cxn ang="0">
                  <a:pos x="150" y="76"/>
                </a:cxn>
                <a:cxn ang="0">
                  <a:pos x="9" y="85"/>
                </a:cxn>
                <a:cxn ang="0">
                  <a:pos x="4" y="81"/>
                </a:cxn>
                <a:cxn ang="0">
                  <a:pos x="0" y="13"/>
                </a:cxn>
                <a:cxn ang="0">
                  <a:pos x="4" y="9"/>
                </a:cxn>
              </a:cxnLst>
              <a:rect l="0" t="0" r="r" b="b"/>
              <a:pathLst>
                <a:path w="154" h="85">
                  <a:moveTo>
                    <a:pt x="4" y="9"/>
                  </a:moveTo>
                  <a:cubicBezTo>
                    <a:pt x="146" y="0"/>
                    <a:pt x="146" y="0"/>
                    <a:pt x="146" y="0"/>
                  </a:cubicBezTo>
                  <a:cubicBezTo>
                    <a:pt x="148" y="0"/>
                    <a:pt x="150" y="2"/>
                    <a:pt x="150" y="4"/>
                  </a:cubicBezTo>
                  <a:cubicBezTo>
                    <a:pt x="154" y="72"/>
                    <a:pt x="154" y="72"/>
                    <a:pt x="154" y="72"/>
                  </a:cubicBezTo>
                  <a:cubicBezTo>
                    <a:pt x="154" y="74"/>
                    <a:pt x="152" y="76"/>
                    <a:pt x="150" y="76"/>
                  </a:cubicBezTo>
                  <a:cubicBezTo>
                    <a:pt x="9" y="85"/>
                    <a:pt x="9" y="85"/>
                    <a:pt x="9" y="85"/>
                  </a:cubicBezTo>
                  <a:cubicBezTo>
                    <a:pt x="6" y="85"/>
                    <a:pt x="5" y="83"/>
                    <a:pt x="4" y="81"/>
                  </a:cubicBezTo>
                  <a:cubicBezTo>
                    <a:pt x="0" y="13"/>
                    <a:pt x="0" y="13"/>
                    <a:pt x="0" y="13"/>
                  </a:cubicBezTo>
                  <a:cubicBezTo>
                    <a:pt x="0" y="11"/>
                    <a:pt x="2" y="9"/>
                    <a:pt x="4" y="9"/>
                  </a:cubicBezTo>
                  <a:close/>
                </a:path>
              </a:pathLst>
            </a:custGeom>
            <a:solidFill>
              <a:srgbClr val="CACACA"/>
            </a:solidFill>
            <a:ln w="9525">
              <a:noFill/>
              <a:round/>
              <a:headEnd/>
              <a:tailEnd/>
            </a:ln>
          </p:spPr>
          <p:txBody>
            <a:bodyPr anchor="ctr"/>
            <a:lstStyle/>
            <a:p>
              <a:pPr algn="ctr"/>
              <a:endParaRPr/>
            </a:p>
          </p:txBody>
        </p:sp>
        <p:sp>
          <p:nvSpPr>
            <p:cNvPr id="454" name="îś1iďê">
              <a:extLst>
                <a:ext uri="{FF2B5EF4-FFF2-40B4-BE49-F238E27FC236}">
                  <a16:creationId xmlns:a16="http://schemas.microsoft.com/office/drawing/2014/main" id="{F46D41BF-09A2-42E0-920A-29C4B0F2CAFD}"/>
                </a:ext>
              </a:extLst>
            </p:cNvPr>
            <p:cNvSpPr/>
            <p:nvPr/>
          </p:nvSpPr>
          <p:spPr bwMode="auto">
            <a:xfrm>
              <a:off x="7395395" y="4798445"/>
              <a:ext cx="135340" cy="36928"/>
            </a:xfrm>
            <a:custGeom>
              <a:avLst/>
              <a:gdLst/>
              <a:ahLst/>
              <a:cxnLst>
                <a:cxn ang="0">
                  <a:pos x="1" y="4"/>
                </a:cxn>
                <a:cxn ang="0">
                  <a:pos x="71" y="0"/>
                </a:cxn>
                <a:cxn ang="0">
                  <a:pos x="72" y="1"/>
                </a:cxn>
                <a:cxn ang="0">
                  <a:pos x="73" y="15"/>
                </a:cxn>
                <a:cxn ang="0">
                  <a:pos x="72" y="16"/>
                </a:cxn>
                <a:cxn ang="0">
                  <a:pos x="2" y="20"/>
                </a:cxn>
                <a:cxn ang="0">
                  <a:pos x="1" y="19"/>
                </a:cxn>
                <a:cxn ang="0">
                  <a:pos x="0" y="5"/>
                </a:cxn>
                <a:cxn ang="0">
                  <a:pos x="1" y="4"/>
                </a:cxn>
              </a:cxnLst>
              <a:rect l="0" t="0" r="r" b="b"/>
              <a:pathLst>
                <a:path w="73" h="20">
                  <a:moveTo>
                    <a:pt x="1" y="4"/>
                  </a:moveTo>
                  <a:cubicBezTo>
                    <a:pt x="71" y="0"/>
                    <a:pt x="71" y="0"/>
                    <a:pt x="71" y="0"/>
                  </a:cubicBezTo>
                  <a:cubicBezTo>
                    <a:pt x="72" y="0"/>
                    <a:pt x="72" y="0"/>
                    <a:pt x="72" y="1"/>
                  </a:cubicBezTo>
                  <a:cubicBezTo>
                    <a:pt x="73" y="15"/>
                    <a:pt x="73" y="15"/>
                    <a:pt x="73" y="15"/>
                  </a:cubicBezTo>
                  <a:cubicBezTo>
                    <a:pt x="73" y="15"/>
                    <a:pt x="73" y="16"/>
                    <a:pt x="72" y="16"/>
                  </a:cubicBezTo>
                  <a:cubicBezTo>
                    <a:pt x="2" y="20"/>
                    <a:pt x="2" y="20"/>
                    <a:pt x="2" y="20"/>
                  </a:cubicBezTo>
                  <a:cubicBezTo>
                    <a:pt x="1" y="20"/>
                    <a:pt x="1" y="19"/>
                    <a:pt x="1" y="19"/>
                  </a:cubicBezTo>
                  <a:cubicBezTo>
                    <a:pt x="0" y="5"/>
                    <a:pt x="0" y="5"/>
                    <a:pt x="0" y="5"/>
                  </a:cubicBezTo>
                  <a:cubicBezTo>
                    <a:pt x="0" y="4"/>
                    <a:pt x="0" y="4"/>
                    <a:pt x="1" y="4"/>
                  </a:cubicBezTo>
                  <a:close/>
                </a:path>
              </a:pathLst>
            </a:custGeom>
            <a:solidFill>
              <a:srgbClr val="CACACA"/>
            </a:solidFill>
            <a:ln w="9525">
              <a:noFill/>
              <a:round/>
              <a:headEnd/>
              <a:tailEnd/>
            </a:ln>
          </p:spPr>
          <p:txBody>
            <a:bodyPr anchor="ctr"/>
            <a:lstStyle/>
            <a:p>
              <a:pPr algn="ctr"/>
              <a:endParaRPr/>
            </a:p>
          </p:txBody>
        </p:sp>
        <p:sp>
          <p:nvSpPr>
            <p:cNvPr id="455" name="iṩ1íḍé">
              <a:extLst>
                <a:ext uri="{FF2B5EF4-FFF2-40B4-BE49-F238E27FC236}">
                  <a16:creationId xmlns:a16="http://schemas.microsoft.com/office/drawing/2014/main" id="{AC99F76A-800E-449C-93C5-3B8D47C89396}"/>
                </a:ext>
              </a:extLst>
            </p:cNvPr>
            <p:cNvSpPr/>
            <p:nvPr/>
          </p:nvSpPr>
          <p:spPr bwMode="auto">
            <a:xfrm>
              <a:off x="7538306" y="4789028"/>
              <a:ext cx="135155" cy="37112"/>
            </a:xfrm>
            <a:custGeom>
              <a:avLst/>
              <a:gdLst/>
              <a:ahLst/>
              <a:cxnLst>
                <a:cxn ang="0">
                  <a:pos x="1" y="4"/>
                </a:cxn>
                <a:cxn ang="0">
                  <a:pos x="72" y="0"/>
                </a:cxn>
                <a:cxn ang="0">
                  <a:pos x="72" y="1"/>
                </a:cxn>
                <a:cxn ang="0">
                  <a:pos x="73" y="15"/>
                </a:cxn>
                <a:cxn ang="0">
                  <a:pos x="73" y="16"/>
                </a:cxn>
                <a:cxn ang="0">
                  <a:pos x="2" y="20"/>
                </a:cxn>
                <a:cxn ang="0">
                  <a:pos x="1" y="19"/>
                </a:cxn>
                <a:cxn ang="0">
                  <a:pos x="0" y="5"/>
                </a:cxn>
                <a:cxn ang="0">
                  <a:pos x="1" y="4"/>
                </a:cxn>
              </a:cxnLst>
              <a:rect l="0" t="0" r="r" b="b"/>
              <a:pathLst>
                <a:path w="73" h="20">
                  <a:moveTo>
                    <a:pt x="1" y="4"/>
                  </a:moveTo>
                  <a:cubicBezTo>
                    <a:pt x="72" y="0"/>
                    <a:pt x="72" y="0"/>
                    <a:pt x="72" y="0"/>
                  </a:cubicBezTo>
                  <a:cubicBezTo>
                    <a:pt x="72" y="0"/>
                    <a:pt x="72" y="1"/>
                    <a:pt x="72" y="1"/>
                  </a:cubicBezTo>
                  <a:cubicBezTo>
                    <a:pt x="73" y="15"/>
                    <a:pt x="73" y="15"/>
                    <a:pt x="73" y="15"/>
                  </a:cubicBezTo>
                  <a:cubicBezTo>
                    <a:pt x="73" y="16"/>
                    <a:pt x="73" y="16"/>
                    <a:pt x="73" y="16"/>
                  </a:cubicBezTo>
                  <a:cubicBezTo>
                    <a:pt x="2" y="20"/>
                    <a:pt x="2" y="20"/>
                    <a:pt x="2" y="20"/>
                  </a:cubicBezTo>
                  <a:cubicBezTo>
                    <a:pt x="2" y="20"/>
                    <a:pt x="1" y="20"/>
                    <a:pt x="1" y="19"/>
                  </a:cubicBezTo>
                  <a:cubicBezTo>
                    <a:pt x="0" y="5"/>
                    <a:pt x="0" y="5"/>
                    <a:pt x="0" y="5"/>
                  </a:cubicBezTo>
                  <a:cubicBezTo>
                    <a:pt x="0" y="5"/>
                    <a:pt x="1" y="4"/>
                    <a:pt x="1" y="4"/>
                  </a:cubicBezTo>
                  <a:close/>
                </a:path>
              </a:pathLst>
            </a:custGeom>
            <a:solidFill>
              <a:srgbClr val="CACACA"/>
            </a:solidFill>
            <a:ln w="9525">
              <a:noFill/>
              <a:round/>
              <a:headEnd/>
              <a:tailEnd/>
            </a:ln>
          </p:spPr>
          <p:txBody>
            <a:bodyPr anchor="ctr"/>
            <a:lstStyle/>
            <a:p>
              <a:pPr algn="ctr"/>
              <a:endParaRPr/>
            </a:p>
          </p:txBody>
        </p:sp>
        <p:sp>
          <p:nvSpPr>
            <p:cNvPr id="456" name="íŝ1iḍé">
              <a:extLst>
                <a:ext uri="{FF2B5EF4-FFF2-40B4-BE49-F238E27FC236}">
                  <a16:creationId xmlns:a16="http://schemas.microsoft.com/office/drawing/2014/main" id="{36F5006A-01D5-4577-A4AC-DBD297795F3D}"/>
                </a:ext>
              </a:extLst>
            </p:cNvPr>
            <p:cNvSpPr/>
            <p:nvPr/>
          </p:nvSpPr>
          <p:spPr bwMode="auto">
            <a:xfrm>
              <a:off x="7009870" y="4021670"/>
              <a:ext cx="958459" cy="183531"/>
            </a:xfrm>
            <a:custGeom>
              <a:avLst/>
              <a:gdLst/>
              <a:ahLst/>
              <a:cxnLst>
                <a:cxn ang="0">
                  <a:pos x="5191" y="0"/>
                </a:cxn>
                <a:cxn ang="0">
                  <a:pos x="0" y="301"/>
                </a:cxn>
                <a:cxn ang="0">
                  <a:pos x="0" y="301"/>
                </a:cxn>
                <a:cxn ang="0">
                  <a:pos x="4910" y="994"/>
                </a:cxn>
                <a:cxn ang="0">
                  <a:pos x="5191" y="0"/>
                </a:cxn>
                <a:cxn ang="0">
                  <a:pos x="5191" y="0"/>
                </a:cxn>
                <a:cxn ang="0">
                  <a:pos x="5191" y="0"/>
                </a:cxn>
              </a:cxnLst>
              <a:rect l="0" t="0" r="r" b="b"/>
              <a:pathLst>
                <a:path w="5191" h="994">
                  <a:moveTo>
                    <a:pt x="5191" y="0"/>
                  </a:moveTo>
                  <a:lnTo>
                    <a:pt x="0" y="301"/>
                  </a:lnTo>
                  <a:lnTo>
                    <a:pt x="0" y="301"/>
                  </a:lnTo>
                  <a:lnTo>
                    <a:pt x="4910" y="994"/>
                  </a:lnTo>
                  <a:lnTo>
                    <a:pt x="5191" y="0"/>
                  </a:lnTo>
                  <a:close/>
                  <a:moveTo>
                    <a:pt x="5191" y="0"/>
                  </a:moveTo>
                  <a:lnTo>
                    <a:pt x="5191" y="0"/>
                  </a:lnTo>
                  <a:close/>
                </a:path>
              </a:pathLst>
            </a:custGeom>
            <a:solidFill>
              <a:srgbClr val="93CAC8"/>
            </a:solidFill>
            <a:ln w="9525">
              <a:noFill/>
              <a:round/>
              <a:headEnd/>
              <a:tailEnd/>
            </a:ln>
          </p:spPr>
          <p:txBody>
            <a:bodyPr anchor="ctr"/>
            <a:lstStyle/>
            <a:p>
              <a:pPr algn="ctr"/>
              <a:endParaRPr/>
            </a:p>
          </p:txBody>
        </p:sp>
        <p:sp>
          <p:nvSpPr>
            <p:cNvPr id="457" name="ísļíḋê">
              <a:extLst>
                <a:ext uri="{FF2B5EF4-FFF2-40B4-BE49-F238E27FC236}">
                  <a16:creationId xmlns:a16="http://schemas.microsoft.com/office/drawing/2014/main" id="{BE4B3A88-BC73-45AD-948F-E87627A241BF}"/>
                </a:ext>
              </a:extLst>
            </p:cNvPr>
            <p:cNvSpPr/>
            <p:nvPr/>
          </p:nvSpPr>
          <p:spPr bwMode="auto">
            <a:xfrm>
              <a:off x="7009870" y="4021670"/>
              <a:ext cx="958459" cy="183531"/>
            </a:xfrm>
            <a:custGeom>
              <a:avLst/>
              <a:gdLst/>
              <a:ahLst/>
              <a:cxnLst>
                <a:cxn ang="0">
                  <a:pos x="5191" y="0"/>
                </a:cxn>
                <a:cxn ang="0">
                  <a:pos x="0" y="301"/>
                </a:cxn>
                <a:cxn ang="0">
                  <a:pos x="0" y="301"/>
                </a:cxn>
                <a:cxn ang="0">
                  <a:pos x="4910" y="994"/>
                </a:cxn>
                <a:cxn ang="0">
                  <a:pos x="5191" y="0"/>
                </a:cxn>
                <a:cxn ang="0">
                  <a:pos x="5191" y="0"/>
                </a:cxn>
                <a:cxn ang="0">
                  <a:pos x="5191" y="0"/>
                </a:cxn>
              </a:cxnLst>
              <a:rect l="0" t="0" r="r" b="b"/>
              <a:pathLst>
                <a:path w="5191" h="994">
                  <a:moveTo>
                    <a:pt x="5191" y="0"/>
                  </a:moveTo>
                  <a:lnTo>
                    <a:pt x="0" y="301"/>
                  </a:lnTo>
                  <a:lnTo>
                    <a:pt x="0" y="301"/>
                  </a:lnTo>
                  <a:lnTo>
                    <a:pt x="4910" y="994"/>
                  </a:lnTo>
                  <a:lnTo>
                    <a:pt x="5191" y="0"/>
                  </a:lnTo>
                  <a:moveTo>
                    <a:pt x="5191" y="0"/>
                  </a:moveTo>
                  <a:lnTo>
                    <a:pt x="5191" y="0"/>
                  </a:lnTo>
                </a:path>
              </a:pathLst>
            </a:custGeom>
            <a:noFill/>
            <a:ln w="9525">
              <a:noFill/>
              <a:round/>
              <a:headEnd/>
              <a:tailEnd/>
            </a:ln>
          </p:spPr>
          <p:txBody>
            <a:bodyPr anchor="ctr"/>
            <a:lstStyle/>
            <a:p>
              <a:pPr algn="ctr"/>
              <a:endParaRPr/>
            </a:p>
          </p:txBody>
        </p:sp>
        <p:sp>
          <p:nvSpPr>
            <p:cNvPr id="458" name="iŝḷidè">
              <a:extLst>
                <a:ext uri="{FF2B5EF4-FFF2-40B4-BE49-F238E27FC236}">
                  <a16:creationId xmlns:a16="http://schemas.microsoft.com/office/drawing/2014/main" id="{02402886-FFEA-4B28-A2AF-9F299C76E9D4}"/>
                </a:ext>
              </a:extLst>
            </p:cNvPr>
            <p:cNvSpPr/>
            <p:nvPr/>
          </p:nvSpPr>
          <p:spPr bwMode="auto">
            <a:xfrm>
              <a:off x="6164594" y="4193937"/>
              <a:ext cx="140879" cy="103952"/>
            </a:xfrm>
            <a:custGeom>
              <a:avLst/>
              <a:gdLst/>
              <a:ahLst/>
              <a:cxnLst>
                <a:cxn ang="0">
                  <a:pos x="59" y="0"/>
                </a:cxn>
                <a:cxn ang="0">
                  <a:pos x="50" y="2"/>
                </a:cxn>
                <a:cxn ang="0">
                  <a:pos x="24" y="16"/>
                </a:cxn>
                <a:cxn ang="0">
                  <a:pos x="23" y="18"/>
                </a:cxn>
                <a:cxn ang="0">
                  <a:pos x="25" y="19"/>
                </a:cxn>
                <a:cxn ang="0">
                  <a:pos x="25" y="19"/>
                </a:cxn>
                <a:cxn ang="0">
                  <a:pos x="52" y="5"/>
                </a:cxn>
                <a:cxn ang="0">
                  <a:pos x="59" y="4"/>
                </a:cxn>
                <a:cxn ang="0">
                  <a:pos x="62" y="4"/>
                </a:cxn>
                <a:cxn ang="0">
                  <a:pos x="71" y="11"/>
                </a:cxn>
                <a:cxn ang="0">
                  <a:pos x="71" y="21"/>
                </a:cxn>
                <a:cxn ang="0">
                  <a:pos x="65" y="29"/>
                </a:cxn>
                <a:cxn ang="0">
                  <a:pos x="20" y="51"/>
                </a:cxn>
                <a:cxn ang="0">
                  <a:pos x="15" y="53"/>
                </a:cxn>
                <a:cxn ang="0">
                  <a:pos x="6" y="47"/>
                </a:cxn>
                <a:cxn ang="0">
                  <a:pos x="11" y="34"/>
                </a:cxn>
                <a:cxn ang="0">
                  <a:pos x="50" y="14"/>
                </a:cxn>
                <a:cxn ang="0">
                  <a:pos x="53" y="13"/>
                </a:cxn>
                <a:cxn ang="0">
                  <a:pos x="55" y="13"/>
                </a:cxn>
                <a:cxn ang="0">
                  <a:pos x="59" y="16"/>
                </a:cxn>
                <a:cxn ang="0">
                  <a:pos x="60" y="21"/>
                </a:cxn>
                <a:cxn ang="0">
                  <a:pos x="56" y="25"/>
                </a:cxn>
                <a:cxn ang="0">
                  <a:pos x="19" y="44"/>
                </a:cxn>
                <a:cxn ang="0">
                  <a:pos x="19" y="47"/>
                </a:cxn>
                <a:cxn ang="0">
                  <a:pos x="20" y="47"/>
                </a:cxn>
                <a:cxn ang="0">
                  <a:pos x="21" y="47"/>
                </a:cxn>
                <a:cxn ang="0">
                  <a:pos x="58" y="28"/>
                </a:cxn>
                <a:cxn ang="0">
                  <a:pos x="63" y="22"/>
                </a:cxn>
                <a:cxn ang="0">
                  <a:pos x="62" y="15"/>
                </a:cxn>
                <a:cxn ang="0">
                  <a:pos x="56" y="10"/>
                </a:cxn>
                <a:cxn ang="0">
                  <a:pos x="53" y="10"/>
                </a:cxn>
                <a:cxn ang="0">
                  <a:pos x="48" y="11"/>
                </a:cxn>
                <a:cxn ang="0">
                  <a:pos x="9" y="31"/>
                </a:cxn>
                <a:cxn ang="0">
                  <a:pos x="3" y="49"/>
                </a:cxn>
                <a:cxn ang="0">
                  <a:pos x="15" y="56"/>
                </a:cxn>
                <a:cxn ang="0">
                  <a:pos x="19" y="55"/>
                </a:cxn>
                <a:cxn ang="0">
                  <a:pos x="22" y="54"/>
                </a:cxn>
                <a:cxn ang="0">
                  <a:pos x="66" y="32"/>
                </a:cxn>
                <a:cxn ang="0">
                  <a:pos x="75" y="22"/>
                </a:cxn>
                <a:cxn ang="0">
                  <a:pos x="74" y="9"/>
                </a:cxn>
                <a:cxn ang="0">
                  <a:pos x="63" y="1"/>
                </a:cxn>
                <a:cxn ang="0">
                  <a:pos x="59" y="0"/>
                </a:cxn>
              </a:cxnLst>
              <a:rect l="0" t="0" r="r" b="b"/>
              <a:pathLst>
                <a:path w="76" h="56">
                  <a:moveTo>
                    <a:pt x="59" y="0"/>
                  </a:moveTo>
                  <a:cubicBezTo>
                    <a:pt x="56" y="0"/>
                    <a:pt x="53" y="1"/>
                    <a:pt x="50" y="2"/>
                  </a:cubicBezTo>
                  <a:cubicBezTo>
                    <a:pt x="24" y="16"/>
                    <a:pt x="24" y="16"/>
                    <a:pt x="24" y="16"/>
                  </a:cubicBezTo>
                  <a:cubicBezTo>
                    <a:pt x="23" y="16"/>
                    <a:pt x="23" y="17"/>
                    <a:pt x="23" y="18"/>
                  </a:cubicBezTo>
                  <a:cubicBezTo>
                    <a:pt x="23" y="19"/>
                    <a:pt x="24" y="19"/>
                    <a:pt x="25" y="19"/>
                  </a:cubicBezTo>
                  <a:cubicBezTo>
                    <a:pt x="25" y="19"/>
                    <a:pt x="25" y="19"/>
                    <a:pt x="25" y="19"/>
                  </a:cubicBezTo>
                  <a:cubicBezTo>
                    <a:pt x="52" y="5"/>
                    <a:pt x="52" y="5"/>
                    <a:pt x="52" y="5"/>
                  </a:cubicBezTo>
                  <a:cubicBezTo>
                    <a:pt x="54" y="4"/>
                    <a:pt x="56" y="4"/>
                    <a:pt x="59" y="4"/>
                  </a:cubicBezTo>
                  <a:cubicBezTo>
                    <a:pt x="60" y="4"/>
                    <a:pt x="61" y="4"/>
                    <a:pt x="62" y="4"/>
                  </a:cubicBezTo>
                  <a:cubicBezTo>
                    <a:pt x="66" y="5"/>
                    <a:pt x="69" y="7"/>
                    <a:pt x="71" y="11"/>
                  </a:cubicBezTo>
                  <a:cubicBezTo>
                    <a:pt x="72" y="14"/>
                    <a:pt x="73" y="17"/>
                    <a:pt x="71" y="21"/>
                  </a:cubicBezTo>
                  <a:cubicBezTo>
                    <a:pt x="70" y="24"/>
                    <a:pt x="68" y="27"/>
                    <a:pt x="65" y="29"/>
                  </a:cubicBezTo>
                  <a:cubicBezTo>
                    <a:pt x="20" y="51"/>
                    <a:pt x="20" y="51"/>
                    <a:pt x="20" y="51"/>
                  </a:cubicBezTo>
                  <a:cubicBezTo>
                    <a:pt x="19" y="52"/>
                    <a:pt x="17" y="53"/>
                    <a:pt x="15" y="53"/>
                  </a:cubicBezTo>
                  <a:cubicBezTo>
                    <a:pt x="12" y="53"/>
                    <a:pt x="8" y="51"/>
                    <a:pt x="6" y="47"/>
                  </a:cubicBezTo>
                  <a:cubicBezTo>
                    <a:pt x="4" y="43"/>
                    <a:pt x="6" y="37"/>
                    <a:pt x="11" y="34"/>
                  </a:cubicBezTo>
                  <a:cubicBezTo>
                    <a:pt x="50" y="14"/>
                    <a:pt x="50" y="14"/>
                    <a:pt x="50" y="14"/>
                  </a:cubicBezTo>
                  <a:cubicBezTo>
                    <a:pt x="51" y="13"/>
                    <a:pt x="52" y="13"/>
                    <a:pt x="53" y="13"/>
                  </a:cubicBezTo>
                  <a:cubicBezTo>
                    <a:pt x="54" y="13"/>
                    <a:pt x="54" y="13"/>
                    <a:pt x="55" y="13"/>
                  </a:cubicBezTo>
                  <a:cubicBezTo>
                    <a:pt x="57" y="14"/>
                    <a:pt x="58" y="15"/>
                    <a:pt x="59" y="16"/>
                  </a:cubicBezTo>
                  <a:cubicBezTo>
                    <a:pt x="60" y="18"/>
                    <a:pt x="60" y="20"/>
                    <a:pt x="60" y="21"/>
                  </a:cubicBezTo>
                  <a:cubicBezTo>
                    <a:pt x="59" y="23"/>
                    <a:pt x="58" y="24"/>
                    <a:pt x="56" y="25"/>
                  </a:cubicBezTo>
                  <a:cubicBezTo>
                    <a:pt x="19" y="44"/>
                    <a:pt x="19" y="44"/>
                    <a:pt x="19" y="44"/>
                  </a:cubicBezTo>
                  <a:cubicBezTo>
                    <a:pt x="19" y="45"/>
                    <a:pt x="18" y="46"/>
                    <a:pt x="19" y="47"/>
                  </a:cubicBezTo>
                  <a:cubicBezTo>
                    <a:pt x="19" y="47"/>
                    <a:pt x="20" y="47"/>
                    <a:pt x="20" y="47"/>
                  </a:cubicBezTo>
                  <a:cubicBezTo>
                    <a:pt x="20" y="47"/>
                    <a:pt x="21" y="47"/>
                    <a:pt x="21" y="47"/>
                  </a:cubicBezTo>
                  <a:cubicBezTo>
                    <a:pt x="58" y="28"/>
                    <a:pt x="58" y="28"/>
                    <a:pt x="58" y="28"/>
                  </a:cubicBezTo>
                  <a:cubicBezTo>
                    <a:pt x="60" y="27"/>
                    <a:pt x="62" y="25"/>
                    <a:pt x="63" y="22"/>
                  </a:cubicBezTo>
                  <a:cubicBezTo>
                    <a:pt x="64" y="20"/>
                    <a:pt x="63" y="17"/>
                    <a:pt x="62" y="15"/>
                  </a:cubicBezTo>
                  <a:cubicBezTo>
                    <a:pt x="61" y="12"/>
                    <a:pt x="59" y="11"/>
                    <a:pt x="56" y="10"/>
                  </a:cubicBezTo>
                  <a:cubicBezTo>
                    <a:pt x="55" y="10"/>
                    <a:pt x="54" y="10"/>
                    <a:pt x="53" y="10"/>
                  </a:cubicBezTo>
                  <a:cubicBezTo>
                    <a:pt x="52" y="10"/>
                    <a:pt x="50" y="10"/>
                    <a:pt x="48" y="11"/>
                  </a:cubicBezTo>
                  <a:cubicBezTo>
                    <a:pt x="9" y="31"/>
                    <a:pt x="9" y="31"/>
                    <a:pt x="9" y="31"/>
                  </a:cubicBezTo>
                  <a:cubicBezTo>
                    <a:pt x="2" y="35"/>
                    <a:pt x="0" y="43"/>
                    <a:pt x="3" y="49"/>
                  </a:cubicBezTo>
                  <a:cubicBezTo>
                    <a:pt x="6" y="54"/>
                    <a:pt x="10" y="56"/>
                    <a:pt x="15" y="56"/>
                  </a:cubicBezTo>
                  <a:cubicBezTo>
                    <a:pt x="17" y="56"/>
                    <a:pt x="18" y="56"/>
                    <a:pt x="19" y="55"/>
                  </a:cubicBezTo>
                  <a:cubicBezTo>
                    <a:pt x="20" y="55"/>
                    <a:pt x="21" y="55"/>
                    <a:pt x="22" y="54"/>
                  </a:cubicBezTo>
                  <a:cubicBezTo>
                    <a:pt x="66" y="32"/>
                    <a:pt x="66" y="32"/>
                    <a:pt x="66" y="32"/>
                  </a:cubicBezTo>
                  <a:cubicBezTo>
                    <a:pt x="70" y="29"/>
                    <a:pt x="73" y="26"/>
                    <a:pt x="75" y="22"/>
                  </a:cubicBezTo>
                  <a:cubicBezTo>
                    <a:pt x="76" y="17"/>
                    <a:pt x="76" y="13"/>
                    <a:pt x="74" y="9"/>
                  </a:cubicBezTo>
                  <a:cubicBezTo>
                    <a:pt x="72" y="5"/>
                    <a:pt x="68" y="2"/>
                    <a:pt x="63" y="1"/>
                  </a:cubicBezTo>
                  <a:cubicBezTo>
                    <a:pt x="62" y="1"/>
                    <a:pt x="60" y="0"/>
                    <a:pt x="59" y="0"/>
                  </a:cubicBezTo>
                </a:path>
              </a:pathLst>
            </a:custGeom>
            <a:solidFill>
              <a:srgbClr val="087287"/>
            </a:solidFill>
            <a:ln w="9525">
              <a:noFill/>
              <a:round/>
              <a:headEnd/>
              <a:tailEnd/>
            </a:ln>
          </p:spPr>
          <p:txBody>
            <a:bodyPr anchor="ctr"/>
            <a:lstStyle/>
            <a:p>
              <a:pPr algn="ctr"/>
              <a:endParaRPr/>
            </a:p>
          </p:txBody>
        </p:sp>
        <p:sp>
          <p:nvSpPr>
            <p:cNvPr id="459" name="işļïḓê">
              <a:extLst>
                <a:ext uri="{FF2B5EF4-FFF2-40B4-BE49-F238E27FC236}">
                  <a16:creationId xmlns:a16="http://schemas.microsoft.com/office/drawing/2014/main" id="{1AFC05AF-8743-4165-9802-A805A588270E}"/>
                </a:ext>
              </a:extLst>
            </p:cNvPr>
            <p:cNvSpPr/>
            <p:nvPr/>
          </p:nvSpPr>
          <p:spPr bwMode="auto">
            <a:xfrm>
              <a:off x="6153516" y="4099402"/>
              <a:ext cx="142726" cy="102105"/>
            </a:xfrm>
            <a:custGeom>
              <a:avLst/>
              <a:gdLst/>
              <a:ahLst/>
              <a:cxnLst>
                <a:cxn ang="0">
                  <a:pos x="59" y="0"/>
                </a:cxn>
                <a:cxn ang="0">
                  <a:pos x="51" y="2"/>
                </a:cxn>
                <a:cxn ang="0">
                  <a:pos x="25" y="15"/>
                </a:cxn>
                <a:cxn ang="0">
                  <a:pos x="24" y="17"/>
                </a:cxn>
                <a:cxn ang="0">
                  <a:pos x="25" y="18"/>
                </a:cxn>
                <a:cxn ang="0">
                  <a:pos x="26" y="18"/>
                </a:cxn>
                <a:cxn ang="0">
                  <a:pos x="53" y="5"/>
                </a:cxn>
                <a:cxn ang="0">
                  <a:pos x="59" y="3"/>
                </a:cxn>
                <a:cxn ang="0">
                  <a:pos x="63" y="4"/>
                </a:cxn>
                <a:cxn ang="0">
                  <a:pos x="71" y="11"/>
                </a:cxn>
                <a:cxn ang="0">
                  <a:pos x="72" y="21"/>
                </a:cxn>
                <a:cxn ang="0">
                  <a:pos x="65" y="28"/>
                </a:cxn>
                <a:cxn ang="0">
                  <a:pos x="20" y="50"/>
                </a:cxn>
                <a:cxn ang="0">
                  <a:pos x="15" y="51"/>
                </a:cxn>
                <a:cxn ang="0">
                  <a:pos x="6" y="46"/>
                </a:cxn>
                <a:cxn ang="0">
                  <a:pos x="11" y="32"/>
                </a:cxn>
                <a:cxn ang="0">
                  <a:pos x="51" y="13"/>
                </a:cxn>
                <a:cxn ang="0">
                  <a:pos x="54" y="12"/>
                </a:cxn>
                <a:cxn ang="0">
                  <a:pos x="56" y="13"/>
                </a:cxn>
                <a:cxn ang="0">
                  <a:pos x="60" y="16"/>
                </a:cxn>
                <a:cxn ang="0">
                  <a:pos x="60" y="21"/>
                </a:cxn>
                <a:cxn ang="0">
                  <a:pos x="57" y="25"/>
                </a:cxn>
                <a:cxn ang="0">
                  <a:pos x="19" y="43"/>
                </a:cxn>
                <a:cxn ang="0">
                  <a:pos x="18" y="45"/>
                </a:cxn>
                <a:cxn ang="0">
                  <a:pos x="20" y="46"/>
                </a:cxn>
                <a:cxn ang="0">
                  <a:pos x="21" y="46"/>
                </a:cxn>
                <a:cxn ang="0">
                  <a:pos x="58" y="28"/>
                </a:cxn>
                <a:cxn ang="0">
                  <a:pos x="63" y="22"/>
                </a:cxn>
                <a:cxn ang="0">
                  <a:pos x="63" y="15"/>
                </a:cxn>
                <a:cxn ang="0">
                  <a:pos x="57" y="10"/>
                </a:cxn>
                <a:cxn ang="0">
                  <a:pos x="54" y="9"/>
                </a:cxn>
                <a:cxn ang="0">
                  <a:pos x="49" y="10"/>
                </a:cxn>
                <a:cxn ang="0">
                  <a:pos x="10" y="29"/>
                </a:cxn>
                <a:cxn ang="0">
                  <a:pos x="3" y="47"/>
                </a:cxn>
                <a:cxn ang="0">
                  <a:pos x="15" y="55"/>
                </a:cxn>
                <a:cxn ang="0">
                  <a:pos x="19" y="54"/>
                </a:cxn>
                <a:cxn ang="0">
                  <a:pos x="22" y="53"/>
                </a:cxn>
                <a:cxn ang="0">
                  <a:pos x="66" y="31"/>
                </a:cxn>
                <a:cxn ang="0">
                  <a:pos x="75" y="22"/>
                </a:cxn>
                <a:cxn ang="0">
                  <a:pos x="74" y="9"/>
                </a:cxn>
                <a:cxn ang="0">
                  <a:pos x="65" y="1"/>
                </a:cxn>
                <a:cxn ang="0">
                  <a:pos x="59" y="0"/>
                </a:cxn>
              </a:cxnLst>
              <a:rect l="0" t="0" r="r" b="b"/>
              <a:pathLst>
                <a:path w="77" h="55">
                  <a:moveTo>
                    <a:pt x="59" y="0"/>
                  </a:moveTo>
                  <a:cubicBezTo>
                    <a:pt x="57" y="0"/>
                    <a:pt x="54" y="1"/>
                    <a:pt x="51" y="2"/>
                  </a:cubicBezTo>
                  <a:cubicBezTo>
                    <a:pt x="25" y="15"/>
                    <a:pt x="25" y="15"/>
                    <a:pt x="25" y="15"/>
                  </a:cubicBezTo>
                  <a:cubicBezTo>
                    <a:pt x="24" y="15"/>
                    <a:pt x="23" y="16"/>
                    <a:pt x="24" y="17"/>
                  </a:cubicBezTo>
                  <a:cubicBezTo>
                    <a:pt x="24" y="18"/>
                    <a:pt x="25" y="18"/>
                    <a:pt x="25" y="18"/>
                  </a:cubicBezTo>
                  <a:cubicBezTo>
                    <a:pt x="26" y="18"/>
                    <a:pt x="26" y="18"/>
                    <a:pt x="26" y="18"/>
                  </a:cubicBezTo>
                  <a:cubicBezTo>
                    <a:pt x="53" y="5"/>
                    <a:pt x="53" y="5"/>
                    <a:pt x="53" y="5"/>
                  </a:cubicBezTo>
                  <a:cubicBezTo>
                    <a:pt x="55" y="4"/>
                    <a:pt x="57" y="3"/>
                    <a:pt x="59" y="3"/>
                  </a:cubicBezTo>
                  <a:cubicBezTo>
                    <a:pt x="61" y="3"/>
                    <a:pt x="62" y="4"/>
                    <a:pt x="63" y="4"/>
                  </a:cubicBezTo>
                  <a:cubicBezTo>
                    <a:pt x="67" y="5"/>
                    <a:pt x="70" y="7"/>
                    <a:pt x="71" y="11"/>
                  </a:cubicBezTo>
                  <a:cubicBezTo>
                    <a:pt x="73" y="14"/>
                    <a:pt x="73" y="17"/>
                    <a:pt x="72" y="21"/>
                  </a:cubicBezTo>
                  <a:cubicBezTo>
                    <a:pt x="71" y="24"/>
                    <a:pt x="68" y="27"/>
                    <a:pt x="65" y="28"/>
                  </a:cubicBezTo>
                  <a:cubicBezTo>
                    <a:pt x="20" y="50"/>
                    <a:pt x="20" y="50"/>
                    <a:pt x="20" y="50"/>
                  </a:cubicBezTo>
                  <a:cubicBezTo>
                    <a:pt x="19" y="51"/>
                    <a:pt x="17" y="51"/>
                    <a:pt x="15" y="51"/>
                  </a:cubicBezTo>
                  <a:cubicBezTo>
                    <a:pt x="12" y="51"/>
                    <a:pt x="8" y="49"/>
                    <a:pt x="6" y="46"/>
                  </a:cubicBezTo>
                  <a:cubicBezTo>
                    <a:pt x="4" y="41"/>
                    <a:pt x="6" y="35"/>
                    <a:pt x="11" y="32"/>
                  </a:cubicBezTo>
                  <a:cubicBezTo>
                    <a:pt x="51" y="13"/>
                    <a:pt x="51" y="13"/>
                    <a:pt x="51" y="13"/>
                  </a:cubicBezTo>
                  <a:cubicBezTo>
                    <a:pt x="52" y="13"/>
                    <a:pt x="53" y="12"/>
                    <a:pt x="54" y="12"/>
                  </a:cubicBezTo>
                  <a:cubicBezTo>
                    <a:pt x="54" y="12"/>
                    <a:pt x="55" y="13"/>
                    <a:pt x="56" y="13"/>
                  </a:cubicBezTo>
                  <a:cubicBezTo>
                    <a:pt x="58" y="13"/>
                    <a:pt x="59" y="15"/>
                    <a:pt x="60" y="16"/>
                  </a:cubicBezTo>
                  <a:cubicBezTo>
                    <a:pt x="61" y="18"/>
                    <a:pt x="61" y="19"/>
                    <a:pt x="60" y="21"/>
                  </a:cubicBezTo>
                  <a:cubicBezTo>
                    <a:pt x="59" y="23"/>
                    <a:pt x="58" y="24"/>
                    <a:pt x="57" y="25"/>
                  </a:cubicBezTo>
                  <a:cubicBezTo>
                    <a:pt x="19" y="43"/>
                    <a:pt x="19" y="43"/>
                    <a:pt x="19" y="43"/>
                  </a:cubicBezTo>
                  <a:cubicBezTo>
                    <a:pt x="18" y="43"/>
                    <a:pt x="18" y="44"/>
                    <a:pt x="18" y="45"/>
                  </a:cubicBezTo>
                  <a:cubicBezTo>
                    <a:pt x="19" y="46"/>
                    <a:pt x="19" y="46"/>
                    <a:pt x="20" y="46"/>
                  </a:cubicBezTo>
                  <a:cubicBezTo>
                    <a:pt x="20" y="46"/>
                    <a:pt x="21" y="46"/>
                    <a:pt x="21" y="46"/>
                  </a:cubicBezTo>
                  <a:cubicBezTo>
                    <a:pt x="58" y="28"/>
                    <a:pt x="58" y="28"/>
                    <a:pt x="58" y="28"/>
                  </a:cubicBezTo>
                  <a:cubicBezTo>
                    <a:pt x="61" y="27"/>
                    <a:pt x="62" y="25"/>
                    <a:pt x="63" y="22"/>
                  </a:cubicBezTo>
                  <a:cubicBezTo>
                    <a:pt x="64" y="20"/>
                    <a:pt x="64" y="17"/>
                    <a:pt x="63" y="15"/>
                  </a:cubicBezTo>
                  <a:cubicBezTo>
                    <a:pt x="62" y="12"/>
                    <a:pt x="60" y="10"/>
                    <a:pt x="57" y="10"/>
                  </a:cubicBezTo>
                  <a:cubicBezTo>
                    <a:pt x="56" y="9"/>
                    <a:pt x="55" y="9"/>
                    <a:pt x="54" y="9"/>
                  </a:cubicBezTo>
                  <a:cubicBezTo>
                    <a:pt x="52" y="9"/>
                    <a:pt x="51" y="10"/>
                    <a:pt x="49" y="10"/>
                  </a:cubicBezTo>
                  <a:cubicBezTo>
                    <a:pt x="10" y="29"/>
                    <a:pt x="10" y="29"/>
                    <a:pt x="10" y="29"/>
                  </a:cubicBezTo>
                  <a:cubicBezTo>
                    <a:pt x="3" y="33"/>
                    <a:pt x="0" y="41"/>
                    <a:pt x="3" y="47"/>
                  </a:cubicBezTo>
                  <a:cubicBezTo>
                    <a:pt x="5" y="52"/>
                    <a:pt x="10" y="55"/>
                    <a:pt x="15" y="55"/>
                  </a:cubicBezTo>
                  <a:cubicBezTo>
                    <a:pt x="16" y="55"/>
                    <a:pt x="18" y="54"/>
                    <a:pt x="19" y="54"/>
                  </a:cubicBezTo>
                  <a:cubicBezTo>
                    <a:pt x="20" y="54"/>
                    <a:pt x="21" y="54"/>
                    <a:pt x="22" y="53"/>
                  </a:cubicBezTo>
                  <a:cubicBezTo>
                    <a:pt x="66" y="31"/>
                    <a:pt x="66" y="31"/>
                    <a:pt x="66" y="31"/>
                  </a:cubicBezTo>
                  <a:cubicBezTo>
                    <a:pt x="71" y="29"/>
                    <a:pt x="74" y="26"/>
                    <a:pt x="75" y="22"/>
                  </a:cubicBezTo>
                  <a:cubicBezTo>
                    <a:pt x="77" y="18"/>
                    <a:pt x="76" y="13"/>
                    <a:pt x="74" y="9"/>
                  </a:cubicBezTo>
                  <a:cubicBezTo>
                    <a:pt x="72" y="5"/>
                    <a:pt x="69" y="2"/>
                    <a:pt x="65" y="1"/>
                  </a:cubicBezTo>
                  <a:cubicBezTo>
                    <a:pt x="63" y="0"/>
                    <a:pt x="61" y="0"/>
                    <a:pt x="59" y="0"/>
                  </a:cubicBezTo>
                </a:path>
              </a:pathLst>
            </a:custGeom>
            <a:solidFill>
              <a:srgbClr val="087287"/>
            </a:solidFill>
            <a:ln w="9525">
              <a:noFill/>
              <a:round/>
              <a:headEnd/>
              <a:tailEnd/>
            </a:ln>
          </p:spPr>
          <p:txBody>
            <a:bodyPr anchor="ctr"/>
            <a:lstStyle/>
            <a:p>
              <a:pPr algn="ctr"/>
              <a:endParaRPr/>
            </a:p>
          </p:txBody>
        </p:sp>
        <p:sp>
          <p:nvSpPr>
            <p:cNvPr id="460" name="ïsḻïdé">
              <a:extLst>
                <a:ext uri="{FF2B5EF4-FFF2-40B4-BE49-F238E27FC236}">
                  <a16:creationId xmlns:a16="http://schemas.microsoft.com/office/drawing/2014/main" id="{549BDCB0-00F5-4753-ABDC-2A8AD9F08734}"/>
                </a:ext>
              </a:extLst>
            </p:cNvPr>
            <p:cNvSpPr/>
            <p:nvPr/>
          </p:nvSpPr>
          <p:spPr bwMode="auto">
            <a:xfrm>
              <a:off x="6118250" y="4138361"/>
              <a:ext cx="140879" cy="107644"/>
            </a:xfrm>
            <a:custGeom>
              <a:avLst/>
              <a:gdLst/>
              <a:ahLst/>
              <a:cxnLst>
                <a:cxn ang="0">
                  <a:pos x="64" y="2"/>
                </a:cxn>
                <a:cxn ang="0">
                  <a:pos x="51" y="3"/>
                </a:cxn>
                <a:cxn ang="0">
                  <a:pos x="24" y="17"/>
                </a:cxn>
                <a:cxn ang="0">
                  <a:pos x="23" y="19"/>
                </a:cxn>
                <a:cxn ang="0">
                  <a:pos x="26" y="20"/>
                </a:cxn>
                <a:cxn ang="0">
                  <a:pos x="52" y="6"/>
                </a:cxn>
                <a:cxn ang="0">
                  <a:pos x="63" y="5"/>
                </a:cxn>
                <a:cxn ang="0">
                  <a:pos x="71" y="11"/>
                </a:cxn>
                <a:cxn ang="0">
                  <a:pos x="72" y="21"/>
                </a:cxn>
                <a:cxn ang="0">
                  <a:pos x="65" y="29"/>
                </a:cxn>
                <a:cxn ang="0">
                  <a:pos x="21" y="52"/>
                </a:cxn>
                <a:cxn ang="0">
                  <a:pos x="7" y="48"/>
                </a:cxn>
                <a:cxn ang="0">
                  <a:pos x="11" y="35"/>
                </a:cxn>
                <a:cxn ang="0">
                  <a:pos x="50" y="14"/>
                </a:cxn>
                <a:cxn ang="0">
                  <a:pos x="55" y="14"/>
                </a:cxn>
                <a:cxn ang="0">
                  <a:pos x="59" y="17"/>
                </a:cxn>
                <a:cxn ang="0">
                  <a:pos x="60" y="22"/>
                </a:cxn>
                <a:cxn ang="0">
                  <a:pos x="56" y="26"/>
                </a:cxn>
                <a:cxn ang="0">
                  <a:pos x="20" y="45"/>
                </a:cxn>
                <a:cxn ang="0">
                  <a:pos x="19" y="47"/>
                </a:cxn>
                <a:cxn ang="0">
                  <a:pos x="21" y="48"/>
                </a:cxn>
                <a:cxn ang="0">
                  <a:pos x="58" y="29"/>
                </a:cxn>
                <a:cxn ang="0">
                  <a:pos x="63" y="23"/>
                </a:cxn>
                <a:cxn ang="0">
                  <a:pos x="62" y="15"/>
                </a:cxn>
                <a:cxn ang="0">
                  <a:pos x="56" y="11"/>
                </a:cxn>
                <a:cxn ang="0">
                  <a:pos x="49" y="11"/>
                </a:cxn>
                <a:cxn ang="0">
                  <a:pos x="9" y="32"/>
                </a:cxn>
                <a:cxn ang="0">
                  <a:pos x="3" y="50"/>
                </a:cxn>
                <a:cxn ang="0">
                  <a:pos x="19" y="56"/>
                </a:cxn>
                <a:cxn ang="0">
                  <a:pos x="22" y="55"/>
                </a:cxn>
                <a:cxn ang="0">
                  <a:pos x="66" y="32"/>
                </a:cxn>
                <a:cxn ang="0">
                  <a:pos x="75" y="22"/>
                </a:cxn>
                <a:cxn ang="0">
                  <a:pos x="74" y="10"/>
                </a:cxn>
                <a:cxn ang="0">
                  <a:pos x="64" y="2"/>
                </a:cxn>
              </a:cxnLst>
              <a:rect l="0" t="0" r="r" b="b"/>
              <a:pathLst>
                <a:path w="76" h="58">
                  <a:moveTo>
                    <a:pt x="64" y="2"/>
                  </a:moveTo>
                  <a:cubicBezTo>
                    <a:pt x="59" y="0"/>
                    <a:pt x="55" y="1"/>
                    <a:pt x="51" y="3"/>
                  </a:cubicBezTo>
                  <a:cubicBezTo>
                    <a:pt x="24" y="17"/>
                    <a:pt x="24" y="17"/>
                    <a:pt x="24" y="17"/>
                  </a:cubicBezTo>
                  <a:cubicBezTo>
                    <a:pt x="23" y="17"/>
                    <a:pt x="23" y="18"/>
                    <a:pt x="23" y="19"/>
                  </a:cubicBezTo>
                  <a:cubicBezTo>
                    <a:pt x="24" y="20"/>
                    <a:pt x="25" y="20"/>
                    <a:pt x="26" y="20"/>
                  </a:cubicBezTo>
                  <a:cubicBezTo>
                    <a:pt x="52" y="6"/>
                    <a:pt x="52" y="6"/>
                    <a:pt x="52" y="6"/>
                  </a:cubicBezTo>
                  <a:cubicBezTo>
                    <a:pt x="55" y="4"/>
                    <a:pt x="59" y="4"/>
                    <a:pt x="63" y="5"/>
                  </a:cubicBezTo>
                  <a:cubicBezTo>
                    <a:pt x="66" y="6"/>
                    <a:pt x="69" y="8"/>
                    <a:pt x="71" y="11"/>
                  </a:cubicBezTo>
                  <a:cubicBezTo>
                    <a:pt x="72" y="14"/>
                    <a:pt x="73" y="18"/>
                    <a:pt x="72" y="21"/>
                  </a:cubicBezTo>
                  <a:cubicBezTo>
                    <a:pt x="70" y="25"/>
                    <a:pt x="68" y="27"/>
                    <a:pt x="65" y="29"/>
                  </a:cubicBezTo>
                  <a:cubicBezTo>
                    <a:pt x="21" y="52"/>
                    <a:pt x="21" y="52"/>
                    <a:pt x="21" y="52"/>
                  </a:cubicBezTo>
                  <a:cubicBezTo>
                    <a:pt x="16" y="55"/>
                    <a:pt x="9" y="53"/>
                    <a:pt x="7" y="48"/>
                  </a:cubicBezTo>
                  <a:cubicBezTo>
                    <a:pt x="4" y="43"/>
                    <a:pt x="6" y="37"/>
                    <a:pt x="11" y="35"/>
                  </a:cubicBezTo>
                  <a:cubicBezTo>
                    <a:pt x="50" y="14"/>
                    <a:pt x="50" y="14"/>
                    <a:pt x="50" y="14"/>
                  </a:cubicBezTo>
                  <a:cubicBezTo>
                    <a:pt x="52" y="14"/>
                    <a:pt x="54" y="13"/>
                    <a:pt x="55" y="14"/>
                  </a:cubicBezTo>
                  <a:cubicBezTo>
                    <a:pt x="57" y="14"/>
                    <a:pt x="59" y="15"/>
                    <a:pt x="59" y="17"/>
                  </a:cubicBezTo>
                  <a:cubicBezTo>
                    <a:pt x="60" y="19"/>
                    <a:pt x="60" y="20"/>
                    <a:pt x="60" y="22"/>
                  </a:cubicBezTo>
                  <a:cubicBezTo>
                    <a:pt x="59" y="24"/>
                    <a:pt x="58" y="25"/>
                    <a:pt x="56" y="26"/>
                  </a:cubicBezTo>
                  <a:cubicBezTo>
                    <a:pt x="20" y="45"/>
                    <a:pt x="20" y="45"/>
                    <a:pt x="20" y="45"/>
                  </a:cubicBezTo>
                  <a:cubicBezTo>
                    <a:pt x="19" y="45"/>
                    <a:pt x="18" y="46"/>
                    <a:pt x="19" y="47"/>
                  </a:cubicBezTo>
                  <a:cubicBezTo>
                    <a:pt x="19" y="48"/>
                    <a:pt x="20" y="48"/>
                    <a:pt x="21" y="48"/>
                  </a:cubicBezTo>
                  <a:cubicBezTo>
                    <a:pt x="58" y="29"/>
                    <a:pt x="58" y="29"/>
                    <a:pt x="58" y="29"/>
                  </a:cubicBezTo>
                  <a:cubicBezTo>
                    <a:pt x="60" y="28"/>
                    <a:pt x="62" y="25"/>
                    <a:pt x="63" y="23"/>
                  </a:cubicBezTo>
                  <a:cubicBezTo>
                    <a:pt x="64" y="20"/>
                    <a:pt x="64" y="18"/>
                    <a:pt x="62" y="15"/>
                  </a:cubicBezTo>
                  <a:cubicBezTo>
                    <a:pt x="61" y="13"/>
                    <a:pt x="59" y="11"/>
                    <a:pt x="56" y="11"/>
                  </a:cubicBezTo>
                  <a:cubicBezTo>
                    <a:pt x="54" y="10"/>
                    <a:pt x="51" y="10"/>
                    <a:pt x="49" y="11"/>
                  </a:cubicBezTo>
                  <a:cubicBezTo>
                    <a:pt x="9" y="32"/>
                    <a:pt x="9" y="32"/>
                    <a:pt x="9" y="32"/>
                  </a:cubicBezTo>
                  <a:cubicBezTo>
                    <a:pt x="3" y="35"/>
                    <a:pt x="0" y="43"/>
                    <a:pt x="3" y="50"/>
                  </a:cubicBezTo>
                  <a:cubicBezTo>
                    <a:pt x="7" y="55"/>
                    <a:pt x="13" y="58"/>
                    <a:pt x="19" y="56"/>
                  </a:cubicBezTo>
                  <a:cubicBezTo>
                    <a:pt x="20" y="56"/>
                    <a:pt x="21" y="55"/>
                    <a:pt x="22" y="55"/>
                  </a:cubicBezTo>
                  <a:cubicBezTo>
                    <a:pt x="66" y="32"/>
                    <a:pt x="66" y="32"/>
                    <a:pt x="66" y="32"/>
                  </a:cubicBezTo>
                  <a:cubicBezTo>
                    <a:pt x="71" y="30"/>
                    <a:pt x="74" y="26"/>
                    <a:pt x="75" y="22"/>
                  </a:cubicBezTo>
                  <a:cubicBezTo>
                    <a:pt x="76" y="18"/>
                    <a:pt x="76" y="13"/>
                    <a:pt x="74" y="10"/>
                  </a:cubicBezTo>
                  <a:cubicBezTo>
                    <a:pt x="72" y="6"/>
                    <a:pt x="68" y="3"/>
                    <a:pt x="64" y="2"/>
                  </a:cubicBezTo>
                  <a:close/>
                </a:path>
              </a:pathLst>
            </a:custGeom>
            <a:solidFill>
              <a:srgbClr val="EAAB28"/>
            </a:solidFill>
            <a:ln w="9525">
              <a:noFill/>
              <a:round/>
              <a:headEnd/>
              <a:tailEnd/>
            </a:ln>
          </p:spPr>
          <p:txBody>
            <a:bodyPr anchor="ctr"/>
            <a:lstStyle/>
            <a:p>
              <a:pPr algn="ctr"/>
              <a:endParaRPr/>
            </a:p>
          </p:txBody>
        </p:sp>
        <p:sp>
          <p:nvSpPr>
            <p:cNvPr id="461" name="îṣḻîḋe">
              <a:extLst>
                <a:ext uri="{FF2B5EF4-FFF2-40B4-BE49-F238E27FC236}">
                  <a16:creationId xmlns:a16="http://schemas.microsoft.com/office/drawing/2014/main" id="{5B697F4E-6488-4ABA-B89E-F9012F6F31E7}"/>
                </a:ext>
              </a:extLst>
            </p:cNvPr>
            <p:cNvSpPr/>
            <p:nvPr/>
          </p:nvSpPr>
          <p:spPr bwMode="auto">
            <a:xfrm>
              <a:off x="6107172" y="4043826"/>
              <a:ext cx="142726" cy="103767"/>
            </a:xfrm>
            <a:custGeom>
              <a:avLst/>
              <a:gdLst/>
              <a:ahLst/>
              <a:cxnLst>
                <a:cxn ang="0">
                  <a:pos x="65" y="1"/>
                </a:cxn>
                <a:cxn ang="0">
                  <a:pos x="52" y="2"/>
                </a:cxn>
                <a:cxn ang="0">
                  <a:pos x="25" y="15"/>
                </a:cxn>
                <a:cxn ang="0">
                  <a:pos x="24" y="18"/>
                </a:cxn>
                <a:cxn ang="0">
                  <a:pos x="26" y="18"/>
                </a:cxn>
                <a:cxn ang="0">
                  <a:pos x="53" y="5"/>
                </a:cxn>
                <a:cxn ang="0">
                  <a:pos x="64" y="5"/>
                </a:cxn>
                <a:cxn ang="0">
                  <a:pos x="72" y="11"/>
                </a:cxn>
                <a:cxn ang="0">
                  <a:pos x="72" y="21"/>
                </a:cxn>
                <a:cxn ang="0">
                  <a:pos x="65" y="29"/>
                </a:cxn>
                <a:cxn ang="0">
                  <a:pos x="20" y="51"/>
                </a:cxn>
                <a:cxn ang="0">
                  <a:pos x="6" y="46"/>
                </a:cxn>
                <a:cxn ang="0">
                  <a:pos x="11" y="33"/>
                </a:cxn>
                <a:cxn ang="0">
                  <a:pos x="51" y="14"/>
                </a:cxn>
                <a:cxn ang="0">
                  <a:pos x="56" y="13"/>
                </a:cxn>
                <a:cxn ang="0">
                  <a:pos x="60" y="17"/>
                </a:cxn>
                <a:cxn ang="0">
                  <a:pos x="60" y="22"/>
                </a:cxn>
                <a:cxn ang="0">
                  <a:pos x="57" y="26"/>
                </a:cxn>
                <a:cxn ang="0">
                  <a:pos x="20" y="44"/>
                </a:cxn>
                <a:cxn ang="0">
                  <a:pos x="19" y="46"/>
                </a:cxn>
                <a:cxn ang="0">
                  <a:pos x="21" y="47"/>
                </a:cxn>
                <a:cxn ang="0">
                  <a:pos x="58" y="29"/>
                </a:cxn>
                <a:cxn ang="0">
                  <a:pos x="64" y="23"/>
                </a:cxn>
                <a:cxn ang="0">
                  <a:pos x="63" y="15"/>
                </a:cxn>
                <a:cxn ang="0">
                  <a:pos x="57" y="10"/>
                </a:cxn>
                <a:cxn ang="0">
                  <a:pos x="49" y="11"/>
                </a:cxn>
                <a:cxn ang="0">
                  <a:pos x="10" y="30"/>
                </a:cxn>
                <a:cxn ang="0">
                  <a:pos x="3" y="48"/>
                </a:cxn>
                <a:cxn ang="0">
                  <a:pos x="19" y="55"/>
                </a:cxn>
                <a:cxn ang="0">
                  <a:pos x="22" y="54"/>
                </a:cxn>
                <a:cxn ang="0">
                  <a:pos x="67" y="32"/>
                </a:cxn>
                <a:cxn ang="0">
                  <a:pos x="75" y="22"/>
                </a:cxn>
                <a:cxn ang="0">
                  <a:pos x="75" y="10"/>
                </a:cxn>
                <a:cxn ang="0">
                  <a:pos x="65" y="1"/>
                </a:cxn>
              </a:cxnLst>
              <a:rect l="0" t="0" r="r" b="b"/>
              <a:pathLst>
                <a:path w="77" h="56">
                  <a:moveTo>
                    <a:pt x="65" y="1"/>
                  </a:moveTo>
                  <a:cubicBezTo>
                    <a:pt x="60" y="0"/>
                    <a:pt x="56" y="0"/>
                    <a:pt x="52" y="2"/>
                  </a:cubicBezTo>
                  <a:cubicBezTo>
                    <a:pt x="25" y="15"/>
                    <a:pt x="25" y="15"/>
                    <a:pt x="25" y="15"/>
                  </a:cubicBezTo>
                  <a:cubicBezTo>
                    <a:pt x="24" y="16"/>
                    <a:pt x="24" y="17"/>
                    <a:pt x="24" y="18"/>
                  </a:cubicBezTo>
                  <a:cubicBezTo>
                    <a:pt x="24" y="19"/>
                    <a:pt x="25" y="19"/>
                    <a:pt x="26" y="18"/>
                  </a:cubicBezTo>
                  <a:cubicBezTo>
                    <a:pt x="53" y="5"/>
                    <a:pt x="53" y="5"/>
                    <a:pt x="53" y="5"/>
                  </a:cubicBezTo>
                  <a:cubicBezTo>
                    <a:pt x="56" y="4"/>
                    <a:pt x="60" y="4"/>
                    <a:pt x="64" y="5"/>
                  </a:cubicBezTo>
                  <a:cubicBezTo>
                    <a:pt x="67" y="6"/>
                    <a:pt x="70" y="8"/>
                    <a:pt x="72" y="11"/>
                  </a:cubicBezTo>
                  <a:cubicBezTo>
                    <a:pt x="73" y="14"/>
                    <a:pt x="73" y="18"/>
                    <a:pt x="72" y="21"/>
                  </a:cubicBezTo>
                  <a:cubicBezTo>
                    <a:pt x="71" y="25"/>
                    <a:pt x="68" y="27"/>
                    <a:pt x="65" y="29"/>
                  </a:cubicBezTo>
                  <a:cubicBezTo>
                    <a:pt x="20" y="51"/>
                    <a:pt x="20" y="51"/>
                    <a:pt x="20" y="51"/>
                  </a:cubicBezTo>
                  <a:cubicBezTo>
                    <a:pt x="15" y="53"/>
                    <a:pt x="9" y="51"/>
                    <a:pt x="6" y="46"/>
                  </a:cubicBezTo>
                  <a:cubicBezTo>
                    <a:pt x="4" y="41"/>
                    <a:pt x="6" y="35"/>
                    <a:pt x="11" y="33"/>
                  </a:cubicBezTo>
                  <a:cubicBezTo>
                    <a:pt x="51" y="14"/>
                    <a:pt x="51" y="14"/>
                    <a:pt x="51" y="14"/>
                  </a:cubicBezTo>
                  <a:cubicBezTo>
                    <a:pt x="52" y="13"/>
                    <a:pt x="54" y="13"/>
                    <a:pt x="56" y="13"/>
                  </a:cubicBezTo>
                  <a:cubicBezTo>
                    <a:pt x="58" y="14"/>
                    <a:pt x="59" y="15"/>
                    <a:pt x="60" y="17"/>
                  </a:cubicBezTo>
                  <a:cubicBezTo>
                    <a:pt x="61" y="18"/>
                    <a:pt x="61" y="20"/>
                    <a:pt x="60" y="22"/>
                  </a:cubicBezTo>
                  <a:cubicBezTo>
                    <a:pt x="60" y="23"/>
                    <a:pt x="58" y="25"/>
                    <a:pt x="57" y="26"/>
                  </a:cubicBezTo>
                  <a:cubicBezTo>
                    <a:pt x="20" y="44"/>
                    <a:pt x="20" y="44"/>
                    <a:pt x="20" y="44"/>
                  </a:cubicBezTo>
                  <a:cubicBezTo>
                    <a:pt x="19" y="44"/>
                    <a:pt x="18" y="45"/>
                    <a:pt x="19" y="46"/>
                  </a:cubicBezTo>
                  <a:cubicBezTo>
                    <a:pt x="19" y="47"/>
                    <a:pt x="20" y="47"/>
                    <a:pt x="21" y="47"/>
                  </a:cubicBezTo>
                  <a:cubicBezTo>
                    <a:pt x="58" y="29"/>
                    <a:pt x="58" y="29"/>
                    <a:pt x="58" y="29"/>
                  </a:cubicBezTo>
                  <a:cubicBezTo>
                    <a:pt x="61" y="27"/>
                    <a:pt x="63" y="25"/>
                    <a:pt x="64" y="23"/>
                  </a:cubicBezTo>
                  <a:cubicBezTo>
                    <a:pt x="65" y="20"/>
                    <a:pt x="64" y="18"/>
                    <a:pt x="63" y="15"/>
                  </a:cubicBezTo>
                  <a:cubicBezTo>
                    <a:pt x="62" y="13"/>
                    <a:pt x="60" y="11"/>
                    <a:pt x="57" y="10"/>
                  </a:cubicBezTo>
                  <a:cubicBezTo>
                    <a:pt x="55" y="9"/>
                    <a:pt x="52" y="10"/>
                    <a:pt x="49" y="11"/>
                  </a:cubicBezTo>
                  <a:cubicBezTo>
                    <a:pt x="10" y="30"/>
                    <a:pt x="10" y="30"/>
                    <a:pt x="10" y="30"/>
                  </a:cubicBezTo>
                  <a:cubicBezTo>
                    <a:pt x="3" y="33"/>
                    <a:pt x="0" y="41"/>
                    <a:pt x="3" y="48"/>
                  </a:cubicBezTo>
                  <a:cubicBezTo>
                    <a:pt x="6" y="54"/>
                    <a:pt x="13" y="56"/>
                    <a:pt x="19" y="55"/>
                  </a:cubicBezTo>
                  <a:cubicBezTo>
                    <a:pt x="20" y="54"/>
                    <a:pt x="21" y="54"/>
                    <a:pt x="22" y="54"/>
                  </a:cubicBezTo>
                  <a:cubicBezTo>
                    <a:pt x="67" y="32"/>
                    <a:pt x="67" y="32"/>
                    <a:pt x="67" y="32"/>
                  </a:cubicBezTo>
                  <a:cubicBezTo>
                    <a:pt x="71" y="30"/>
                    <a:pt x="74" y="27"/>
                    <a:pt x="75" y="22"/>
                  </a:cubicBezTo>
                  <a:cubicBezTo>
                    <a:pt x="77" y="18"/>
                    <a:pt x="77" y="14"/>
                    <a:pt x="75" y="10"/>
                  </a:cubicBezTo>
                  <a:cubicBezTo>
                    <a:pt x="73" y="6"/>
                    <a:pt x="69" y="3"/>
                    <a:pt x="65" y="1"/>
                  </a:cubicBezTo>
                  <a:close/>
                </a:path>
              </a:pathLst>
            </a:custGeom>
            <a:solidFill>
              <a:srgbClr val="DE5614"/>
            </a:solidFill>
            <a:ln w="9525">
              <a:noFill/>
              <a:round/>
              <a:headEnd/>
              <a:tailEnd/>
            </a:ln>
          </p:spPr>
          <p:txBody>
            <a:bodyPr anchor="ctr"/>
            <a:lstStyle/>
            <a:p>
              <a:pPr algn="ctr"/>
              <a:endParaRPr/>
            </a:p>
          </p:txBody>
        </p:sp>
        <p:sp>
          <p:nvSpPr>
            <p:cNvPr id="462" name="îsļïḓe">
              <a:extLst>
                <a:ext uri="{FF2B5EF4-FFF2-40B4-BE49-F238E27FC236}">
                  <a16:creationId xmlns:a16="http://schemas.microsoft.com/office/drawing/2014/main" id="{6DA3A4CF-A0D1-439A-9062-55E052873C7B}"/>
                </a:ext>
              </a:extLst>
            </p:cNvPr>
            <p:cNvSpPr/>
            <p:nvPr/>
          </p:nvSpPr>
          <p:spPr bwMode="auto">
            <a:xfrm>
              <a:off x="5762267" y="4101249"/>
              <a:ext cx="478399" cy="862078"/>
            </a:xfrm>
            <a:custGeom>
              <a:avLst/>
              <a:gdLst/>
              <a:ahLst/>
              <a:cxnLst>
                <a:cxn ang="0">
                  <a:pos x="241" y="313"/>
                </a:cxn>
                <a:cxn ang="0">
                  <a:pos x="228" y="313"/>
                </a:cxn>
                <a:cxn ang="0">
                  <a:pos x="228" y="313"/>
                </a:cxn>
                <a:cxn ang="0">
                  <a:pos x="215" y="314"/>
                </a:cxn>
                <a:cxn ang="0">
                  <a:pos x="225" y="336"/>
                </a:cxn>
                <a:cxn ang="0">
                  <a:pos x="0" y="441"/>
                </a:cxn>
                <a:cxn ang="0">
                  <a:pos x="11" y="465"/>
                </a:cxn>
                <a:cxn ang="0">
                  <a:pos x="258" y="350"/>
                </a:cxn>
                <a:cxn ang="0">
                  <a:pos x="241" y="313"/>
                </a:cxn>
                <a:cxn ang="0">
                  <a:pos x="218" y="264"/>
                </a:cxn>
                <a:cxn ang="0">
                  <a:pos x="192" y="264"/>
                </a:cxn>
                <a:cxn ang="0">
                  <a:pos x="199" y="280"/>
                </a:cxn>
                <a:cxn ang="0">
                  <a:pos x="226" y="279"/>
                </a:cxn>
                <a:cxn ang="0">
                  <a:pos x="218" y="264"/>
                </a:cxn>
                <a:cxn ang="0">
                  <a:pos x="172" y="221"/>
                </a:cxn>
                <a:cxn ang="0">
                  <a:pos x="182" y="244"/>
                </a:cxn>
                <a:cxn ang="0">
                  <a:pos x="209" y="243"/>
                </a:cxn>
                <a:cxn ang="0">
                  <a:pos x="199" y="223"/>
                </a:cxn>
                <a:cxn ang="0">
                  <a:pos x="185" y="223"/>
                </a:cxn>
                <a:cxn ang="0">
                  <a:pos x="185" y="223"/>
                </a:cxn>
                <a:cxn ang="0">
                  <a:pos x="180" y="221"/>
                </a:cxn>
                <a:cxn ang="0">
                  <a:pos x="174" y="222"/>
                </a:cxn>
                <a:cxn ang="0">
                  <a:pos x="174" y="222"/>
                </a:cxn>
                <a:cxn ang="0">
                  <a:pos x="172" y="221"/>
                </a:cxn>
                <a:cxn ang="0">
                  <a:pos x="96" y="0"/>
                </a:cxn>
                <a:cxn ang="0">
                  <a:pos x="74" y="11"/>
                </a:cxn>
                <a:cxn ang="0">
                  <a:pos x="166" y="209"/>
                </a:cxn>
                <a:cxn ang="0">
                  <a:pos x="174" y="206"/>
                </a:cxn>
                <a:cxn ang="0">
                  <a:pos x="179" y="206"/>
                </a:cxn>
                <a:cxn ang="0">
                  <a:pos x="185" y="204"/>
                </a:cxn>
                <a:cxn ang="0">
                  <a:pos x="190" y="204"/>
                </a:cxn>
                <a:cxn ang="0">
                  <a:pos x="96" y="0"/>
                </a:cxn>
              </a:cxnLst>
              <a:rect l="0" t="0" r="r" b="b"/>
              <a:pathLst>
                <a:path w="258" h="465">
                  <a:moveTo>
                    <a:pt x="241" y="313"/>
                  </a:moveTo>
                  <a:cubicBezTo>
                    <a:pt x="228" y="313"/>
                    <a:pt x="228" y="313"/>
                    <a:pt x="228" y="313"/>
                  </a:cubicBezTo>
                  <a:cubicBezTo>
                    <a:pt x="228" y="313"/>
                    <a:pt x="228" y="313"/>
                    <a:pt x="228" y="313"/>
                  </a:cubicBezTo>
                  <a:cubicBezTo>
                    <a:pt x="215" y="314"/>
                    <a:pt x="215" y="314"/>
                    <a:pt x="215" y="314"/>
                  </a:cubicBezTo>
                  <a:cubicBezTo>
                    <a:pt x="225" y="336"/>
                    <a:pt x="225" y="336"/>
                    <a:pt x="225" y="336"/>
                  </a:cubicBezTo>
                  <a:cubicBezTo>
                    <a:pt x="0" y="441"/>
                    <a:pt x="0" y="441"/>
                    <a:pt x="0" y="441"/>
                  </a:cubicBezTo>
                  <a:cubicBezTo>
                    <a:pt x="11" y="465"/>
                    <a:pt x="11" y="465"/>
                    <a:pt x="11" y="465"/>
                  </a:cubicBezTo>
                  <a:cubicBezTo>
                    <a:pt x="258" y="350"/>
                    <a:pt x="258" y="350"/>
                    <a:pt x="258" y="350"/>
                  </a:cubicBezTo>
                  <a:cubicBezTo>
                    <a:pt x="241" y="313"/>
                    <a:pt x="241" y="313"/>
                    <a:pt x="241" y="313"/>
                  </a:cubicBezTo>
                  <a:moveTo>
                    <a:pt x="218" y="264"/>
                  </a:moveTo>
                  <a:cubicBezTo>
                    <a:pt x="192" y="264"/>
                    <a:pt x="192" y="264"/>
                    <a:pt x="192" y="264"/>
                  </a:cubicBezTo>
                  <a:cubicBezTo>
                    <a:pt x="199" y="280"/>
                    <a:pt x="199" y="280"/>
                    <a:pt x="199" y="280"/>
                  </a:cubicBezTo>
                  <a:cubicBezTo>
                    <a:pt x="226" y="279"/>
                    <a:pt x="226" y="279"/>
                    <a:pt x="226" y="279"/>
                  </a:cubicBezTo>
                  <a:cubicBezTo>
                    <a:pt x="218" y="264"/>
                    <a:pt x="218" y="264"/>
                    <a:pt x="218" y="264"/>
                  </a:cubicBezTo>
                  <a:moveTo>
                    <a:pt x="172" y="221"/>
                  </a:moveTo>
                  <a:cubicBezTo>
                    <a:pt x="182" y="244"/>
                    <a:pt x="182" y="244"/>
                    <a:pt x="182" y="244"/>
                  </a:cubicBezTo>
                  <a:cubicBezTo>
                    <a:pt x="209" y="243"/>
                    <a:pt x="209" y="243"/>
                    <a:pt x="209" y="243"/>
                  </a:cubicBezTo>
                  <a:cubicBezTo>
                    <a:pt x="199" y="223"/>
                    <a:pt x="199" y="223"/>
                    <a:pt x="199" y="223"/>
                  </a:cubicBezTo>
                  <a:cubicBezTo>
                    <a:pt x="185" y="223"/>
                    <a:pt x="185" y="223"/>
                    <a:pt x="185" y="223"/>
                  </a:cubicBezTo>
                  <a:cubicBezTo>
                    <a:pt x="185" y="223"/>
                    <a:pt x="185" y="223"/>
                    <a:pt x="185" y="223"/>
                  </a:cubicBezTo>
                  <a:cubicBezTo>
                    <a:pt x="183" y="223"/>
                    <a:pt x="181" y="223"/>
                    <a:pt x="180" y="221"/>
                  </a:cubicBezTo>
                  <a:cubicBezTo>
                    <a:pt x="174" y="222"/>
                    <a:pt x="174" y="222"/>
                    <a:pt x="174" y="222"/>
                  </a:cubicBezTo>
                  <a:cubicBezTo>
                    <a:pt x="174" y="222"/>
                    <a:pt x="174" y="222"/>
                    <a:pt x="174" y="222"/>
                  </a:cubicBezTo>
                  <a:cubicBezTo>
                    <a:pt x="173" y="222"/>
                    <a:pt x="173" y="221"/>
                    <a:pt x="172" y="221"/>
                  </a:cubicBezTo>
                  <a:moveTo>
                    <a:pt x="96" y="0"/>
                  </a:moveTo>
                  <a:cubicBezTo>
                    <a:pt x="74" y="11"/>
                    <a:pt x="74" y="11"/>
                    <a:pt x="74" y="11"/>
                  </a:cubicBezTo>
                  <a:cubicBezTo>
                    <a:pt x="166" y="209"/>
                    <a:pt x="166" y="209"/>
                    <a:pt x="166" y="209"/>
                  </a:cubicBezTo>
                  <a:cubicBezTo>
                    <a:pt x="168" y="207"/>
                    <a:pt x="171" y="206"/>
                    <a:pt x="174" y="206"/>
                  </a:cubicBezTo>
                  <a:cubicBezTo>
                    <a:pt x="179" y="206"/>
                    <a:pt x="179" y="206"/>
                    <a:pt x="179" y="206"/>
                  </a:cubicBezTo>
                  <a:cubicBezTo>
                    <a:pt x="181" y="205"/>
                    <a:pt x="183" y="204"/>
                    <a:pt x="185" y="204"/>
                  </a:cubicBezTo>
                  <a:cubicBezTo>
                    <a:pt x="190" y="204"/>
                    <a:pt x="190" y="204"/>
                    <a:pt x="190" y="204"/>
                  </a:cubicBezTo>
                  <a:cubicBezTo>
                    <a:pt x="96" y="0"/>
                    <a:pt x="96" y="0"/>
                    <a:pt x="96" y="0"/>
                  </a:cubicBezTo>
                </a:path>
              </a:pathLst>
            </a:custGeom>
            <a:solidFill>
              <a:srgbClr val="087287"/>
            </a:solidFill>
            <a:ln w="9525">
              <a:noFill/>
              <a:round/>
              <a:headEnd/>
              <a:tailEnd/>
            </a:ln>
          </p:spPr>
          <p:txBody>
            <a:bodyPr anchor="ctr"/>
            <a:lstStyle/>
            <a:p>
              <a:pPr algn="ctr"/>
              <a:endParaRPr/>
            </a:p>
          </p:txBody>
        </p:sp>
        <p:sp>
          <p:nvSpPr>
            <p:cNvPr id="463" name="ï$1iďe">
              <a:extLst>
                <a:ext uri="{FF2B5EF4-FFF2-40B4-BE49-F238E27FC236}">
                  <a16:creationId xmlns:a16="http://schemas.microsoft.com/office/drawing/2014/main" id="{151E1D64-510D-42EE-B3A0-C9AE48236AFB}"/>
                </a:ext>
              </a:extLst>
            </p:cNvPr>
            <p:cNvSpPr/>
            <p:nvPr/>
          </p:nvSpPr>
          <p:spPr bwMode="auto">
            <a:xfrm>
              <a:off x="5421239" y="4077246"/>
              <a:ext cx="758126" cy="860232"/>
            </a:xfrm>
            <a:custGeom>
              <a:avLst/>
              <a:gdLst/>
              <a:ahLst/>
              <a:cxnLst>
                <a:cxn ang="0">
                  <a:pos x="0" y="1155"/>
                </a:cxn>
                <a:cxn ang="0">
                  <a:pos x="2480" y="0"/>
                </a:cxn>
                <a:cxn ang="0">
                  <a:pos x="4106" y="3504"/>
                </a:cxn>
                <a:cxn ang="0">
                  <a:pos x="1626" y="4659"/>
                </a:cxn>
                <a:cxn ang="0">
                  <a:pos x="0" y="1155"/>
                </a:cxn>
              </a:cxnLst>
              <a:rect l="0" t="0" r="r" b="b"/>
              <a:pathLst>
                <a:path w="4106" h="4659">
                  <a:moveTo>
                    <a:pt x="0" y="1155"/>
                  </a:moveTo>
                  <a:lnTo>
                    <a:pt x="2480" y="0"/>
                  </a:lnTo>
                  <a:lnTo>
                    <a:pt x="4106" y="3504"/>
                  </a:lnTo>
                  <a:lnTo>
                    <a:pt x="1626" y="4659"/>
                  </a:lnTo>
                  <a:lnTo>
                    <a:pt x="0" y="1155"/>
                  </a:lnTo>
                  <a:close/>
                </a:path>
              </a:pathLst>
            </a:custGeom>
            <a:solidFill>
              <a:srgbClr val="FFFFFF"/>
            </a:solidFill>
            <a:ln w="9525">
              <a:noFill/>
              <a:round/>
              <a:headEnd/>
              <a:tailEnd/>
            </a:ln>
          </p:spPr>
          <p:txBody>
            <a:bodyPr anchor="ctr"/>
            <a:lstStyle/>
            <a:p>
              <a:pPr algn="ctr"/>
              <a:endParaRPr/>
            </a:p>
          </p:txBody>
        </p:sp>
        <p:sp>
          <p:nvSpPr>
            <p:cNvPr id="464" name="ïšľîḋè">
              <a:extLst>
                <a:ext uri="{FF2B5EF4-FFF2-40B4-BE49-F238E27FC236}">
                  <a16:creationId xmlns:a16="http://schemas.microsoft.com/office/drawing/2014/main" id="{4A8719D5-9AFD-4763-87EB-26871F0112D9}"/>
                </a:ext>
              </a:extLst>
            </p:cNvPr>
            <p:cNvSpPr/>
            <p:nvPr/>
          </p:nvSpPr>
          <p:spPr bwMode="auto">
            <a:xfrm>
              <a:off x="5421239" y="4077246"/>
              <a:ext cx="758126" cy="860232"/>
            </a:xfrm>
            <a:custGeom>
              <a:avLst/>
              <a:gdLst/>
              <a:ahLst/>
              <a:cxnLst>
                <a:cxn ang="0">
                  <a:pos x="0" y="1155"/>
                </a:cxn>
                <a:cxn ang="0">
                  <a:pos x="2480" y="0"/>
                </a:cxn>
                <a:cxn ang="0">
                  <a:pos x="4106" y="3504"/>
                </a:cxn>
                <a:cxn ang="0">
                  <a:pos x="1626" y="4659"/>
                </a:cxn>
                <a:cxn ang="0">
                  <a:pos x="0" y="1155"/>
                </a:cxn>
              </a:cxnLst>
              <a:rect l="0" t="0" r="r" b="b"/>
              <a:pathLst>
                <a:path w="4106" h="4659">
                  <a:moveTo>
                    <a:pt x="0" y="1155"/>
                  </a:moveTo>
                  <a:lnTo>
                    <a:pt x="2480" y="0"/>
                  </a:lnTo>
                  <a:lnTo>
                    <a:pt x="4106" y="3504"/>
                  </a:lnTo>
                  <a:lnTo>
                    <a:pt x="1626" y="4659"/>
                  </a:lnTo>
                  <a:lnTo>
                    <a:pt x="0" y="1155"/>
                  </a:lnTo>
                </a:path>
              </a:pathLst>
            </a:custGeom>
            <a:noFill/>
            <a:ln w="9525">
              <a:noFill/>
              <a:round/>
              <a:headEnd/>
              <a:tailEnd/>
            </a:ln>
          </p:spPr>
          <p:txBody>
            <a:bodyPr anchor="ctr"/>
            <a:lstStyle/>
            <a:p>
              <a:pPr algn="ctr"/>
              <a:endParaRPr/>
            </a:p>
          </p:txBody>
        </p:sp>
        <p:sp>
          <p:nvSpPr>
            <p:cNvPr id="465" name="iṥḻidè">
              <a:extLst>
                <a:ext uri="{FF2B5EF4-FFF2-40B4-BE49-F238E27FC236}">
                  <a16:creationId xmlns:a16="http://schemas.microsoft.com/office/drawing/2014/main" id="{AC6E01C7-42E8-4219-8BB2-A9D3D9CC0B70}"/>
                </a:ext>
              </a:extLst>
            </p:cNvPr>
            <p:cNvSpPr/>
            <p:nvPr/>
          </p:nvSpPr>
          <p:spPr bwMode="auto">
            <a:xfrm>
              <a:off x="5571350" y="4201508"/>
              <a:ext cx="226182" cy="114845"/>
            </a:xfrm>
            <a:custGeom>
              <a:avLst/>
              <a:gdLst/>
              <a:ahLst/>
              <a:cxnLst>
                <a:cxn ang="0">
                  <a:pos x="0" y="562"/>
                </a:cxn>
                <a:cxn ang="0">
                  <a:pos x="1195" y="0"/>
                </a:cxn>
                <a:cxn ang="0">
                  <a:pos x="1225" y="60"/>
                </a:cxn>
                <a:cxn ang="0">
                  <a:pos x="20" y="622"/>
                </a:cxn>
                <a:cxn ang="0">
                  <a:pos x="0" y="562"/>
                </a:cxn>
              </a:cxnLst>
              <a:rect l="0" t="0" r="r" b="b"/>
              <a:pathLst>
                <a:path w="1225" h="622">
                  <a:moveTo>
                    <a:pt x="0" y="562"/>
                  </a:moveTo>
                  <a:lnTo>
                    <a:pt x="1195" y="0"/>
                  </a:lnTo>
                  <a:lnTo>
                    <a:pt x="1225" y="60"/>
                  </a:lnTo>
                  <a:lnTo>
                    <a:pt x="20" y="622"/>
                  </a:lnTo>
                  <a:lnTo>
                    <a:pt x="0" y="562"/>
                  </a:lnTo>
                  <a:close/>
                </a:path>
              </a:pathLst>
            </a:custGeom>
            <a:solidFill>
              <a:srgbClr val="CACACA"/>
            </a:solidFill>
            <a:ln w="9525">
              <a:noFill/>
              <a:round/>
              <a:headEnd/>
              <a:tailEnd/>
            </a:ln>
          </p:spPr>
          <p:txBody>
            <a:bodyPr anchor="ctr"/>
            <a:lstStyle/>
            <a:p>
              <a:pPr algn="ctr"/>
              <a:endParaRPr/>
            </a:p>
          </p:txBody>
        </p:sp>
        <p:sp>
          <p:nvSpPr>
            <p:cNvPr id="466" name="îṡ1ïḓé">
              <a:extLst>
                <a:ext uri="{FF2B5EF4-FFF2-40B4-BE49-F238E27FC236}">
                  <a16:creationId xmlns:a16="http://schemas.microsoft.com/office/drawing/2014/main" id="{AD88AC52-FF3C-421A-AAAF-54710B60BF61}"/>
                </a:ext>
              </a:extLst>
            </p:cNvPr>
            <p:cNvSpPr/>
            <p:nvPr/>
          </p:nvSpPr>
          <p:spPr bwMode="auto">
            <a:xfrm>
              <a:off x="5508388" y="4193937"/>
              <a:ext cx="378140" cy="185377"/>
            </a:xfrm>
            <a:custGeom>
              <a:avLst/>
              <a:gdLst/>
              <a:ahLst/>
              <a:cxnLst>
                <a:cxn ang="0">
                  <a:pos x="0" y="944"/>
                </a:cxn>
                <a:cxn ang="0">
                  <a:pos x="2028" y="0"/>
                </a:cxn>
                <a:cxn ang="0">
                  <a:pos x="2048" y="61"/>
                </a:cxn>
                <a:cxn ang="0">
                  <a:pos x="30" y="1004"/>
                </a:cxn>
                <a:cxn ang="0">
                  <a:pos x="0" y="944"/>
                </a:cxn>
              </a:cxnLst>
              <a:rect l="0" t="0" r="r" b="b"/>
              <a:pathLst>
                <a:path w="2048" h="1004">
                  <a:moveTo>
                    <a:pt x="0" y="944"/>
                  </a:moveTo>
                  <a:lnTo>
                    <a:pt x="2028" y="0"/>
                  </a:lnTo>
                  <a:lnTo>
                    <a:pt x="2048" y="61"/>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67" name="ïṡľîḍê">
              <a:extLst>
                <a:ext uri="{FF2B5EF4-FFF2-40B4-BE49-F238E27FC236}">
                  <a16:creationId xmlns:a16="http://schemas.microsoft.com/office/drawing/2014/main" id="{6AF495C1-7251-477B-A071-63B20871E914}"/>
                </a:ext>
              </a:extLst>
            </p:cNvPr>
            <p:cNvSpPr/>
            <p:nvPr/>
          </p:nvSpPr>
          <p:spPr bwMode="auto">
            <a:xfrm>
              <a:off x="5517620" y="4214432"/>
              <a:ext cx="378140" cy="185377"/>
            </a:xfrm>
            <a:custGeom>
              <a:avLst/>
              <a:gdLst/>
              <a:ahLst/>
              <a:cxnLst>
                <a:cxn ang="0">
                  <a:pos x="0" y="944"/>
                </a:cxn>
                <a:cxn ang="0">
                  <a:pos x="2028" y="0"/>
                </a:cxn>
                <a:cxn ang="0">
                  <a:pos x="2048" y="60"/>
                </a:cxn>
                <a:cxn ang="0">
                  <a:pos x="30" y="1004"/>
                </a:cxn>
                <a:cxn ang="0">
                  <a:pos x="0" y="944"/>
                </a:cxn>
              </a:cxnLst>
              <a:rect l="0" t="0" r="r" b="b"/>
              <a:pathLst>
                <a:path w="2048" h="1004">
                  <a:moveTo>
                    <a:pt x="0" y="944"/>
                  </a:moveTo>
                  <a:lnTo>
                    <a:pt x="2028" y="0"/>
                  </a:lnTo>
                  <a:lnTo>
                    <a:pt x="2048"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68" name="ïślídé">
              <a:extLst>
                <a:ext uri="{FF2B5EF4-FFF2-40B4-BE49-F238E27FC236}">
                  <a16:creationId xmlns:a16="http://schemas.microsoft.com/office/drawing/2014/main" id="{A5BE5A0B-45DA-4A18-B027-D7B3136856E3}"/>
                </a:ext>
              </a:extLst>
            </p:cNvPr>
            <p:cNvSpPr/>
            <p:nvPr/>
          </p:nvSpPr>
          <p:spPr bwMode="auto">
            <a:xfrm>
              <a:off x="5526852" y="4234743"/>
              <a:ext cx="378140" cy="185377"/>
            </a:xfrm>
            <a:custGeom>
              <a:avLst/>
              <a:gdLst/>
              <a:ahLst/>
              <a:cxnLst>
                <a:cxn ang="0">
                  <a:pos x="0" y="944"/>
                </a:cxn>
                <a:cxn ang="0">
                  <a:pos x="2028" y="0"/>
                </a:cxn>
                <a:cxn ang="0">
                  <a:pos x="2048" y="61"/>
                </a:cxn>
                <a:cxn ang="0">
                  <a:pos x="30" y="1004"/>
                </a:cxn>
                <a:cxn ang="0">
                  <a:pos x="0" y="944"/>
                </a:cxn>
              </a:cxnLst>
              <a:rect l="0" t="0" r="r" b="b"/>
              <a:pathLst>
                <a:path w="2048" h="1004">
                  <a:moveTo>
                    <a:pt x="0" y="944"/>
                  </a:moveTo>
                  <a:lnTo>
                    <a:pt x="2028" y="0"/>
                  </a:lnTo>
                  <a:lnTo>
                    <a:pt x="2048" y="61"/>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69" name="ïŝ1îďe">
              <a:extLst>
                <a:ext uri="{FF2B5EF4-FFF2-40B4-BE49-F238E27FC236}">
                  <a16:creationId xmlns:a16="http://schemas.microsoft.com/office/drawing/2014/main" id="{4CD25E84-DFF9-42B2-8174-7FE4DC9C73DE}"/>
                </a:ext>
              </a:extLst>
            </p:cNvPr>
            <p:cNvSpPr/>
            <p:nvPr/>
          </p:nvSpPr>
          <p:spPr bwMode="auto">
            <a:xfrm>
              <a:off x="5536084" y="4255238"/>
              <a:ext cx="378325" cy="185377"/>
            </a:xfrm>
            <a:custGeom>
              <a:avLst/>
              <a:gdLst/>
              <a:ahLst/>
              <a:cxnLst>
                <a:cxn ang="0">
                  <a:pos x="0" y="944"/>
                </a:cxn>
                <a:cxn ang="0">
                  <a:pos x="2028" y="0"/>
                </a:cxn>
                <a:cxn ang="0">
                  <a:pos x="2049" y="60"/>
                </a:cxn>
                <a:cxn ang="0">
                  <a:pos x="30" y="1004"/>
                </a:cxn>
                <a:cxn ang="0">
                  <a:pos x="0" y="944"/>
                </a:cxn>
              </a:cxnLst>
              <a:rect l="0" t="0" r="r" b="b"/>
              <a:pathLst>
                <a:path w="2049" h="1004">
                  <a:moveTo>
                    <a:pt x="0" y="944"/>
                  </a:moveTo>
                  <a:lnTo>
                    <a:pt x="2028" y="0"/>
                  </a:lnTo>
                  <a:lnTo>
                    <a:pt x="2049"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70" name="išľîḑê">
              <a:extLst>
                <a:ext uri="{FF2B5EF4-FFF2-40B4-BE49-F238E27FC236}">
                  <a16:creationId xmlns:a16="http://schemas.microsoft.com/office/drawing/2014/main" id="{BF6A3E48-1EF9-4D3A-B2E9-1DD05D7AD4F0}"/>
                </a:ext>
              </a:extLst>
            </p:cNvPr>
            <p:cNvSpPr/>
            <p:nvPr/>
          </p:nvSpPr>
          <p:spPr bwMode="auto">
            <a:xfrm>
              <a:off x="5545501" y="4273701"/>
              <a:ext cx="378140" cy="185377"/>
            </a:xfrm>
            <a:custGeom>
              <a:avLst/>
              <a:gdLst/>
              <a:ahLst/>
              <a:cxnLst>
                <a:cxn ang="0">
                  <a:pos x="0" y="944"/>
                </a:cxn>
                <a:cxn ang="0">
                  <a:pos x="2028" y="0"/>
                </a:cxn>
                <a:cxn ang="0">
                  <a:pos x="2048" y="60"/>
                </a:cxn>
                <a:cxn ang="0">
                  <a:pos x="30" y="1004"/>
                </a:cxn>
                <a:cxn ang="0">
                  <a:pos x="0" y="944"/>
                </a:cxn>
              </a:cxnLst>
              <a:rect l="0" t="0" r="r" b="b"/>
              <a:pathLst>
                <a:path w="2048" h="1004">
                  <a:moveTo>
                    <a:pt x="0" y="944"/>
                  </a:moveTo>
                  <a:lnTo>
                    <a:pt x="2028" y="0"/>
                  </a:lnTo>
                  <a:lnTo>
                    <a:pt x="2048"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71" name="iṥ1iḍè">
              <a:extLst>
                <a:ext uri="{FF2B5EF4-FFF2-40B4-BE49-F238E27FC236}">
                  <a16:creationId xmlns:a16="http://schemas.microsoft.com/office/drawing/2014/main" id="{B6BFA09B-1BD3-4528-B859-9606C121C64D}"/>
                </a:ext>
              </a:extLst>
            </p:cNvPr>
            <p:cNvSpPr/>
            <p:nvPr/>
          </p:nvSpPr>
          <p:spPr bwMode="auto">
            <a:xfrm>
              <a:off x="5554733" y="4294196"/>
              <a:ext cx="378140" cy="185377"/>
            </a:xfrm>
            <a:custGeom>
              <a:avLst/>
              <a:gdLst/>
              <a:ahLst/>
              <a:cxnLst>
                <a:cxn ang="0">
                  <a:pos x="0" y="943"/>
                </a:cxn>
                <a:cxn ang="0">
                  <a:pos x="2028" y="0"/>
                </a:cxn>
                <a:cxn ang="0">
                  <a:pos x="2048" y="60"/>
                </a:cxn>
                <a:cxn ang="0">
                  <a:pos x="30" y="1004"/>
                </a:cxn>
                <a:cxn ang="0">
                  <a:pos x="0" y="943"/>
                </a:cxn>
              </a:cxnLst>
              <a:rect l="0" t="0" r="r" b="b"/>
              <a:pathLst>
                <a:path w="2048" h="1004">
                  <a:moveTo>
                    <a:pt x="0" y="943"/>
                  </a:moveTo>
                  <a:lnTo>
                    <a:pt x="2028" y="0"/>
                  </a:lnTo>
                  <a:lnTo>
                    <a:pt x="2048" y="60"/>
                  </a:lnTo>
                  <a:lnTo>
                    <a:pt x="30" y="1004"/>
                  </a:lnTo>
                  <a:lnTo>
                    <a:pt x="0" y="943"/>
                  </a:lnTo>
                  <a:close/>
                </a:path>
              </a:pathLst>
            </a:custGeom>
            <a:solidFill>
              <a:srgbClr val="CACACA"/>
            </a:solidFill>
            <a:ln w="9525">
              <a:noFill/>
              <a:round/>
              <a:headEnd/>
              <a:tailEnd/>
            </a:ln>
          </p:spPr>
          <p:txBody>
            <a:bodyPr anchor="ctr"/>
            <a:lstStyle/>
            <a:p>
              <a:pPr algn="ctr"/>
              <a:endParaRPr/>
            </a:p>
          </p:txBody>
        </p:sp>
        <p:sp>
          <p:nvSpPr>
            <p:cNvPr id="472" name="išľîḍé">
              <a:extLst>
                <a:ext uri="{FF2B5EF4-FFF2-40B4-BE49-F238E27FC236}">
                  <a16:creationId xmlns:a16="http://schemas.microsoft.com/office/drawing/2014/main" id="{13329A23-E34C-4A9B-A3B6-F74F62A4E0BE}"/>
                </a:ext>
              </a:extLst>
            </p:cNvPr>
            <p:cNvSpPr/>
            <p:nvPr/>
          </p:nvSpPr>
          <p:spPr bwMode="auto">
            <a:xfrm>
              <a:off x="5563965" y="4314507"/>
              <a:ext cx="379986" cy="185377"/>
            </a:xfrm>
            <a:custGeom>
              <a:avLst/>
              <a:gdLst/>
              <a:ahLst/>
              <a:cxnLst>
                <a:cxn ang="0">
                  <a:pos x="0" y="944"/>
                </a:cxn>
                <a:cxn ang="0">
                  <a:pos x="2028" y="0"/>
                </a:cxn>
                <a:cxn ang="0">
                  <a:pos x="2058" y="60"/>
                </a:cxn>
                <a:cxn ang="0">
                  <a:pos x="30" y="1004"/>
                </a:cxn>
                <a:cxn ang="0">
                  <a:pos x="0" y="944"/>
                </a:cxn>
              </a:cxnLst>
              <a:rect l="0" t="0" r="r" b="b"/>
              <a:pathLst>
                <a:path w="2058" h="1004">
                  <a:moveTo>
                    <a:pt x="0" y="944"/>
                  </a:moveTo>
                  <a:lnTo>
                    <a:pt x="2028" y="0"/>
                  </a:lnTo>
                  <a:lnTo>
                    <a:pt x="2058"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73" name="ïśľíďê">
              <a:extLst>
                <a:ext uri="{FF2B5EF4-FFF2-40B4-BE49-F238E27FC236}">
                  <a16:creationId xmlns:a16="http://schemas.microsoft.com/office/drawing/2014/main" id="{E34D57F1-BC01-404F-AEF4-B7D7F03AB085}"/>
                </a:ext>
              </a:extLst>
            </p:cNvPr>
            <p:cNvSpPr/>
            <p:nvPr/>
          </p:nvSpPr>
          <p:spPr bwMode="auto">
            <a:xfrm>
              <a:off x="5573197" y="4335001"/>
              <a:ext cx="379986" cy="185377"/>
            </a:xfrm>
            <a:custGeom>
              <a:avLst/>
              <a:gdLst/>
              <a:ahLst/>
              <a:cxnLst>
                <a:cxn ang="0">
                  <a:pos x="0" y="943"/>
                </a:cxn>
                <a:cxn ang="0">
                  <a:pos x="2028" y="0"/>
                </a:cxn>
                <a:cxn ang="0">
                  <a:pos x="2058" y="60"/>
                </a:cxn>
                <a:cxn ang="0">
                  <a:pos x="30" y="1004"/>
                </a:cxn>
                <a:cxn ang="0">
                  <a:pos x="0" y="943"/>
                </a:cxn>
              </a:cxnLst>
              <a:rect l="0" t="0" r="r" b="b"/>
              <a:pathLst>
                <a:path w="2058" h="1004">
                  <a:moveTo>
                    <a:pt x="0" y="943"/>
                  </a:moveTo>
                  <a:lnTo>
                    <a:pt x="2028" y="0"/>
                  </a:lnTo>
                  <a:lnTo>
                    <a:pt x="2058" y="60"/>
                  </a:lnTo>
                  <a:lnTo>
                    <a:pt x="30" y="1004"/>
                  </a:lnTo>
                  <a:lnTo>
                    <a:pt x="0" y="943"/>
                  </a:lnTo>
                  <a:close/>
                </a:path>
              </a:pathLst>
            </a:custGeom>
            <a:solidFill>
              <a:srgbClr val="CACACA"/>
            </a:solidFill>
            <a:ln w="9525">
              <a:noFill/>
              <a:round/>
              <a:headEnd/>
              <a:tailEnd/>
            </a:ln>
          </p:spPr>
          <p:txBody>
            <a:bodyPr anchor="ctr"/>
            <a:lstStyle/>
            <a:p>
              <a:pPr algn="ctr"/>
              <a:endParaRPr/>
            </a:p>
          </p:txBody>
        </p:sp>
        <p:sp>
          <p:nvSpPr>
            <p:cNvPr id="474" name="iṣļíḍè">
              <a:extLst>
                <a:ext uri="{FF2B5EF4-FFF2-40B4-BE49-F238E27FC236}">
                  <a16:creationId xmlns:a16="http://schemas.microsoft.com/office/drawing/2014/main" id="{03DC54E0-5780-4624-8E7A-9061F96EA800}"/>
                </a:ext>
              </a:extLst>
            </p:cNvPr>
            <p:cNvSpPr/>
            <p:nvPr/>
          </p:nvSpPr>
          <p:spPr bwMode="auto">
            <a:xfrm>
              <a:off x="5582429" y="4440615"/>
              <a:ext cx="192947" cy="100074"/>
            </a:xfrm>
            <a:custGeom>
              <a:avLst/>
              <a:gdLst/>
              <a:ahLst/>
              <a:cxnLst>
                <a:cxn ang="0">
                  <a:pos x="0" y="472"/>
                </a:cxn>
                <a:cxn ang="0">
                  <a:pos x="1014" y="0"/>
                </a:cxn>
                <a:cxn ang="0">
                  <a:pos x="1045" y="60"/>
                </a:cxn>
                <a:cxn ang="0">
                  <a:pos x="30" y="542"/>
                </a:cxn>
                <a:cxn ang="0">
                  <a:pos x="0" y="472"/>
                </a:cxn>
              </a:cxnLst>
              <a:rect l="0" t="0" r="r" b="b"/>
              <a:pathLst>
                <a:path w="1045" h="542">
                  <a:moveTo>
                    <a:pt x="0" y="472"/>
                  </a:moveTo>
                  <a:lnTo>
                    <a:pt x="1014" y="0"/>
                  </a:lnTo>
                  <a:lnTo>
                    <a:pt x="1045" y="60"/>
                  </a:lnTo>
                  <a:lnTo>
                    <a:pt x="30" y="542"/>
                  </a:lnTo>
                  <a:lnTo>
                    <a:pt x="0" y="472"/>
                  </a:lnTo>
                  <a:close/>
                </a:path>
              </a:pathLst>
            </a:custGeom>
            <a:solidFill>
              <a:srgbClr val="CACACA"/>
            </a:solidFill>
            <a:ln w="9525">
              <a:noFill/>
              <a:round/>
              <a:headEnd/>
              <a:tailEnd/>
            </a:ln>
          </p:spPr>
          <p:txBody>
            <a:bodyPr anchor="ctr"/>
            <a:lstStyle/>
            <a:p>
              <a:pPr algn="ctr"/>
              <a:endParaRPr/>
            </a:p>
          </p:txBody>
        </p:sp>
        <p:sp>
          <p:nvSpPr>
            <p:cNvPr id="475" name="iṧľïḓê">
              <a:extLst>
                <a:ext uri="{FF2B5EF4-FFF2-40B4-BE49-F238E27FC236}">
                  <a16:creationId xmlns:a16="http://schemas.microsoft.com/office/drawing/2014/main" id="{E7E502CC-C854-4186-8C66-0ACAE0573890}"/>
                </a:ext>
              </a:extLst>
            </p:cNvPr>
            <p:cNvSpPr/>
            <p:nvPr/>
          </p:nvSpPr>
          <p:spPr bwMode="auto">
            <a:xfrm>
              <a:off x="5897607" y="4425659"/>
              <a:ext cx="122415" cy="122416"/>
            </a:xfrm>
            <a:custGeom>
              <a:avLst/>
              <a:gdLst/>
              <a:ahLst/>
              <a:cxnLst>
                <a:cxn ang="0">
                  <a:pos x="21" y="7"/>
                </a:cxn>
                <a:cxn ang="0">
                  <a:pos x="59" y="21"/>
                </a:cxn>
                <a:cxn ang="0">
                  <a:pos x="45" y="59"/>
                </a:cxn>
                <a:cxn ang="0">
                  <a:pos x="7" y="45"/>
                </a:cxn>
                <a:cxn ang="0">
                  <a:pos x="21" y="7"/>
                </a:cxn>
              </a:cxnLst>
              <a:rect l="0" t="0" r="r" b="b"/>
              <a:pathLst>
                <a:path w="66" h="66">
                  <a:moveTo>
                    <a:pt x="21" y="7"/>
                  </a:moveTo>
                  <a:cubicBezTo>
                    <a:pt x="36" y="0"/>
                    <a:pt x="53" y="6"/>
                    <a:pt x="59" y="21"/>
                  </a:cubicBezTo>
                  <a:cubicBezTo>
                    <a:pt x="66" y="35"/>
                    <a:pt x="60" y="52"/>
                    <a:pt x="45" y="59"/>
                  </a:cubicBezTo>
                  <a:cubicBezTo>
                    <a:pt x="31" y="66"/>
                    <a:pt x="14" y="60"/>
                    <a:pt x="7" y="45"/>
                  </a:cubicBezTo>
                  <a:cubicBezTo>
                    <a:pt x="0" y="31"/>
                    <a:pt x="7" y="14"/>
                    <a:pt x="21" y="7"/>
                  </a:cubicBezTo>
                  <a:close/>
                </a:path>
              </a:pathLst>
            </a:custGeom>
            <a:solidFill>
              <a:srgbClr val="80BDAA"/>
            </a:solidFill>
            <a:ln w="9525">
              <a:noFill/>
              <a:round/>
              <a:headEnd/>
              <a:tailEnd/>
            </a:ln>
          </p:spPr>
          <p:txBody>
            <a:bodyPr anchor="ctr"/>
            <a:lstStyle/>
            <a:p>
              <a:pPr algn="ctr"/>
              <a:endParaRPr/>
            </a:p>
          </p:txBody>
        </p:sp>
        <p:sp>
          <p:nvSpPr>
            <p:cNvPr id="476" name="iśḷîḍê">
              <a:extLst>
                <a:ext uri="{FF2B5EF4-FFF2-40B4-BE49-F238E27FC236}">
                  <a16:creationId xmlns:a16="http://schemas.microsoft.com/office/drawing/2014/main" id="{4D53C692-2645-40CB-B85A-482ECFF23FF7}"/>
                </a:ext>
              </a:extLst>
            </p:cNvPr>
            <p:cNvSpPr/>
            <p:nvPr/>
          </p:nvSpPr>
          <p:spPr bwMode="auto">
            <a:xfrm>
              <a:off x="5927334" y="4486959"/>
              <a:ext cx="31389" cy="53730"/>
            </a:xfrm>
            <a:custGeom>
              <a:avLst/>
              <a:gdLst/>
              <a:ahLst/>
              <a:cxnLst>
                <a:cxn ang="0">
                  <a:pos x="13" y="29"/>
                </a:cxn>
                <a:cxn ang="0">
                  <a:pos x="0" y="23"/>
                </a:cxn>
                <a:cxn ang="0">
                  <a:pos x="17" y="0"/>
                </a:cxn>
                <a:cxn ang="0">
                  <a:pos x="13" y="29"/>
                </a:cxn>
              </a:cxnLst>
              <a:rect l="0" t="0" r="r" b="b"/>
              <a:pathLst>
                <a:path w="17" h="29">
                  <a:moveTo>
                    <a:pt x="13" y="29"/>
                  </a:moveTo>
                  <a:cubicBezTo>
                    <a:pt x="8" y="28"/>
                    <a:pt x="3" y="26"/>
                    <a:pt x="0" y="23"/>
                  </a:cubicBezTo>
                  <a:cubicBezTo>
                    <a:pt x="17" y="0"/>
                    <a:pt x="17" y="0"/>
                    <a:pt x="17" y="0"/>
                  </a:cubicBezTo>
                  <a:lnTo>
                    <a:pt x="13" y="29"/>
                  </a:lnTo>
                  <a:close/>
                </a:path>
              </a:pathLst>
            </a:custGeom>
            <a:solidFill>
              <a:srgbClr val="C0F0E4"/>
            </a:solidFill>
            <a:ln w="9525">
              <a:noFill/>
              <a:round/>
              <a:headEnd/>
              <a:tailEnd/>
            </a:ln>
          </p:spPr>
          <p:txBody>
            <a:bodyPr anchor="ctr"/>
            <a:lstStyle/>
            <a:p>
              <a:pPr algn="ctr"/>
              <a:endParaRPr/>
            </a:p>
          </p:txBody>
        </p:sp>
        <p:sp>
          <p:nvSpPr>
            <p:cNvPr id="477" name="ïṣḷïḍe">
              <a:extLst>
                <a:ext uri="{FF2B5EF4-FFF2-40B4-BE49-F238E27FC236}">
                  <a16:creationId xmlns:a16="http://schemas.microsoft.com/office/drawing/2014/main" id="{9F01288D-C0D5-4484-A867-CB02AF18CD12}"/>
                </a:ext>
              </a:extLst>
            </p:cNvPr>
            <p:cNvSpPr/>
            <p:nvPr/>
          </p:nvSpPr>
          <p:spPr bwMode="auto">
            <a:xfrm>
              <a:off x="5903146" y="4462771"/>
              <a:ext cx="55576" cy="66839"/>
            </a:xfrm>
            <a:custGeom>
              <a:avLst/>
              <a:gdLst/>
              <a:ahLst/>
              <a:cxnLst>
                <a:cxn ang="0">
                  <a:pos x="13" y="36"/>
                </a:cxn>
                <a:cxn ang="0">
                  <a:pos x="4" y="25"/>
                </a:cxn>
                <a:cxn ang="0">
                  <a:pos x="5" y="0"/>
                </a:cxn>
                <a:cxn ang="0">
                  <a:pos x="30" y="13"/>
                </a:cxn>
                <a:cxn ang="0">
                  <a:pos x="13" y="36"/>
                </a:cxn>
              </a:cxnLst>
              <a:rect l="0" t="0" r="r" b="b"/>
              <a:pathLst>
                <a:path w="30" h="36">
                  <a:moveTo>
                    <a:pt x="13" y="36"/>
                  </a:moveTo>
                  <a:cubicBezTo>
                    <a:pt x="9" y="33"/>
                    <a:pt x="6" y="30"/>
                    <a:pt x="4" y="25"/>
                  </a:cubicBezTo>
                  <a:cubicBezTo>
                    <a:pt x="0" y="17"/>
                    <a:pt x="1" y="8"/>
                    <a:pt x="5" y="0"/>
                  </a:cubicBezTo>
                  <a:cubicBezTo>
                    <a:pt x="30" y="13"/>
                    <a:pt x="30" y="13"/>
                    <a:pt x="30" y="13"/>
                  </a:cubicBezTo>
                  <a:lnTo>
                    <a:pt x="13" y="36"/>
                  </a:lnTo>
                  <a:close/>
                </a:path>
              </a:pathLst>
            </a:custGeom>
            <a:solidFill>
              <a:srgbClr val="AFE3D6"/>
            </a:solidFill>
            <a:ln w="9525">
              <a:noFill/>
              <a:round/>
              <a:headEnd/>
              <a:tailEnd/>
            </a:ln>
          </p:spPr>
          <p:txBody>
            <a:bodyPr anchor="ctr"/>
            <a:lstStyle/>
            <a:p>
              <a:pPr algn="ctr"/>
              <a:endParaRPr/>
            </a:p>
          </p:txBody>
        </p:sp>
        <p:sp>
          <p:nvSpPr>
            <p:cNvPr id="478" name="i$ľîďé">
              <a:extLst>
                <a:ext uri="{FF2B5EF4-FFF2-40B4-BE49-F238E27FC236}">
                  <a16:creationId xmlns:a16="http://schemas.microsoft.com/office/drawing/2014/main" id="{7C442DEB-7D3A-44BE-92FF-8626C6BA8208}"/>
                </a:ext>
              </a:extLst>
            </p:cNvPr>
            <p:cNvSpPr/>
            <p:nvPr/>
          </p:nvSpPr>
          <p:spPr bwMode="auto">
            <a:xfrm>
              <a:off x="5912378" y="4438768"/>
              <a:ext cx="46344" cy="48191"/>
            </a:xfrm>
            <a:custGeom>
              <a:avLst/>
              <a:gdLst/>
              <a:ahLst/>
              <a:cxnLst>
                <a:cxn ang="0">
                  <a:pos x="0" y="13"/>
                </a:cxn>
                <a:cxn ang="0">
                  <a:pos x="13" y="0"/>
                </a:cxn>
                <a:cxn ang="0">
                  <a:pos x="25" y="26"/>
                </a:cxn>
                <a:cxn ang="0">
                  <a:pos x="0" y="13"/>
                </a:cxn>
              </a:cxnLst>
              <a:rect l="0" t="0" r="r" b="b"/>
              <a:pathLst>
                <a:path w="25" h="26">
                  <a:moveTo>
                    <a:pt x="0" y="13"/>
                  </a:moveTo>
                  <a:cubicBezTo>
                    <a:pt x="2" y="7"/>
                    <a:pt x="7" y="3"/>
                    <a:pt x="13" y="0"/>
                  </a:cubicBezTo>
                  <a:cubicBezTo>
                    <a:pt x="25" y="26"/>
                    <a:pt x="25" y="26"/>
                    <a:pt x="25" y="26"/>
                  </a:cubicBezTo>
                  <a:lnTo>
                    <a:pt x="0" y="13"/>
                  </a:lnTo>
                  <a:close/>
                </a:path>
              </a:pathLst>
            </a:custGeom>
            <a:solidFill>
              <a:srgbClr val="9ED6C6"/>
            </a:solidFill>
            <a:ln w="9525">
              <a:noFill/>
              <a:round/>
              <a:headEnd/>
              <a:tailEnd/>
            </a:ln>
          </p:spPr>
          <p:txBody>
            <a:bodyPr anchor="ctr"/>
            <a:lstStyle/>
            <a:p>
              <a:pPr algn="ctr"/>
              <a:endParaRPr/>
            </a:p>
          </p:txBody>
        </p:sp>
        <p:sp>
          <p:nvSpPr>
            <p:cNvPr id="479" name="îŝḻíḋê">
              <a:extLst>
                <a:ext uri="{FF2B5EF4-FFF2-40B4-BE49-F238E27FC236}">
                  <a16:creationId xmlns:a16="http://schemas.microsoft.com/office/drawing/2014/main" id="{A1D61C01-81C9-4A72-9F44-9755158C491E}"/>
                </a:ext>
              </a:extLst>
            </p:cNvPr>
            <p:cNvSpPr/>
            <p:nvPr/>
          </p:nvSpPr>
          <p:spPr bwMode="auto">
            <a:xfrm>
              <a:off x="5936565" y="4431383"/>
              <a:ext cx="40805" cy="55576"/>
            </a:xfrm>
            <a:custGeom>
              <a:avLst/>
              <a:gdLst/>
              <a:ahLst/>
              <a:cxnLst>
                <a:cxn ang="0">
                  <a:pos x="0" y="4"/>
                </a:cxn>
                <a:cxn ang="0">
                  <a:pos x="12" y="30"/>
                </a:cxn>
                <a:cxn ang="0">
                  <a:pos x="22" y="3"/>
                </a:cxn>
                <a:cxn ang="0">
                  <a:pos x="0" y="4"/>
                </a:cxn>
              </a:cxnLst>
              <a:rect l="0" t="0" r="r" b="b"/>
              <a:pathLst>
                <a:path w="22" h="30">
                  <a:moveTo>
                    <a:pt x="0" y="4"/>
                  </a:moveTo>
                  <a:cubicBezTo>
                    <a:pt x="12" y="30"/>
                    <a:pt x="12" y="30"/>
                    <a:pt x="12" y="30"/>
                  </a:cubicBezTo>
                  <a:cubicBezTo>
                    <a:pt x="22" y="3"/>
                    <a:pt x="22" y="3"/>
                    <a:pt x="22" y="3"/>
                  </a:cubicBezTo>
                  <a:cubicBezTo>
                    <a:pt x="15" y="0"/>
                    <a:pt x="7" y="0"/>
                    <a:pt x="0" y="4"/>
                  </a:cubicBezTo>
                  <a:close/>
                </a:path>
              </a:pathLst>
            </a:custGeom>
            <a:solidFill>
              <a:srgbClr val="8ECAB9"/>
            </a:solidFill>
            <a:ln w="9525">
              <a:noFill/>
              <a:round/>
              <a:headEnd/>
              <a:tailEnd/>
            </a:ln>
          </p:spPr>
          <p:txBody>
            <a:bodyPr anchor="ctr"/>
            <a:lstStyle/>
            <a:p>
              <a:pPr algn="ctr"/>
              <a:endParaRPr/>
            </a:p>
          </p:txBody>
        </p:sp>
        <p:sp>
          <p:nvSpPr>
            <p:cNvPr id="480" name="iṧlîdé">
              <a:extLst>
                <a:ext uri="{FF2B5EF4-FFF2-40B4-BE49-F238E27FC236}">
                  <a16:creationId xmlns:a16="http://schemas.microsoft.com/office/drawing/2014/main" id="{ED989971-C712-4267-8374-DA1C12771DA2}"/>
                </a:ext>
              </a:extLst>
            </p:cNvPr>
            <p:cNvSpPr/>
            <p:nvPr/>
          </p:nvSpPr>
          <p:spPr bwMode="auto">
            <a:xfrm>
              <a:off x="5660346" y="4592572"/>
              <a:ext cx="224336" cy="109491"/>
            </a:xfrm>
            <a:custGeom>
              <a:avLst/>
              <a:gdLst/>
              <a:ahLst/>
              <a:cxnLst>
                <a:cxn ang="0">
                  <a:pos x="0" y="552"/>
                </a:cxn>
                <a:cxn ang="0">
                  <a:pos x="1205" y="0"/>
                </a:cxn>
                <a:cxn ang="0">
                  <a:pos x="1215" y="30"/>
                </a:cxn>
                <a:cxn ang="0">
                  <a:pos x="10" y="593"/>
                </a:cxn>
                <a:cxn ang="0">
                  <a:pos x="0" y="552"/>
                </a:cxn>
              </a:cxnLst>
              <a:rect l="0" t="0" r="r" b="b"/>
              <a:pathLst>
                <a:path w="1215" h="593">
                  <a:moveTo>
                    <a:pt x="0" y="552"/>
                  </a:moveTo>
                  <a:lnTo>
                    <a:pt x="1205" y="0"/>
                  </a:lnTo>
                  <a:lnTo>
                    <a:pt x="1215" y="30"/>
                  </a:lnTo>
                  <a:lnTo>
                    <a:pt x="10" y="593"/>
                  </a:lnTo>
                  <a:lnTo>
                    <a:pt x="0" y="552"/>
                  </a:lnTo>
                  <a:close/>
                </a:path>
              </a:pathLst>
            </a:custGeom>
            <a:solidFill>
              <a:srgbClr val="CACACA"/>
            </a:solidFill>
            <a:ln w="9525">
              <a:noFill/>
              <a:round/>
              <a:headEnd/>
              <a:tailEnd/>
            </a:ln>
          </p:spPr>
          <p:txBody>
            <a:bodyPr anchor="ctr"/>
            <a:lstStyle/>
            <a:p>
              <a:pPr algn="ctr"/>
              <a:endParaRPr/>
            </a:p>
          </p:txBody>
        </p:sp>
        <p:sp>
          <p:nvSpPr>
            <p:cNvPr id="481" name="is1íḍe">
              <a:extLst>
                <a:ext uri="{FF2B5EF4-FFF2-40B4-BE49-F238E27FC236}">
                  <a16:creationId xmlns:a16="http://schemas.microsoft.com/office/drawing/2014/main" id="{ED2E4935-0CCE-4DDC-B37E-16198551C2ED}"/>
                </a:ext>
              </a:extLst>
            </p:cNvPr>
            <p:cNvSpPr/>
            <p:nvPr/>
          </p:nvSpPr>
          <p:spPr bwMode="auto">
            <a:xfrm>
              <a:off x="5604770" y="4557306"/>
              <a:ext cx="94535" cy="137187"/>
            </a:xfrm>
            <a:custGeom>
              <a:avLst/>
              <a:gdLst/>
              <a:ahLst/>
              <a:cxnLst>
                <a:cxn ang="0">
                  <a:pos x="0" y="101"/>
                </a:cxn>
                <a:cxn ang="0">
                  <a:pos x="211" y="0"/>
                </a:cxn>
                <a:cxn ang="0">
                  <a:pos x="512" y="653"/>
                </a:cxn>
                <a:cxn ang="0">
                  <a:pos x="301" y="743"/>
                </a:cxn>
                <a:cxn ang="0">
                  <a:pos x="0" y="101"/>
                </a:cxn>
              </a:cxnLst>
              <a:rect l="0" t="0" r="r" b="b"/>
              <a:pathLst>
                <a:path w="512" h="743">
                  <a:moveTo>
                    <a:pt x="0" y="101"/>
                  </a:moveTo>
                  <a:lnTo>
                    <a:pt x="211" y="0"/>
                  </a:lnTo>
                  <a:lnTo>
                    <a:pt x="512" y="653"/>
                  </a:lnTo>
                  <a:lnTo>
                    <a:pt x="301" y="743"/>
                  </a:lnTo>
                  <a:lnTo>
                    <a:pt x="0" y="101"/>
                  </a:lnTo>
                  <a:close/>
                </a:path>
              </a:pathLst>
            </a:custGeom>
            <a:solidFill>
              <a:srgbClr val="AD0000"/>
            </a:solidFill>
            <a:ln w="9525">
              <a:noFill/>
              <a:round/>
              <a:headEnd/>
              <a:tailEnd/>
            </a:ln>
          </p:spPr>
          <p:txBody>
            <a:bodyPr anchor="ctr"/>
            <a:lstStyle/>
            <a:p>
              <a:pPr algn="ctr"/>
              <a:endParaRPr/>
            </a:p>
          </p:txBody>
        </p:sp>
        <p:sp>
          <p:nvSpPr>
            <p:cNvPr id="482" name="ï$ḷîḑe">
              <a:extLst>
                <a:ext uri="{FF2B5EF4-FFF2-40B4-BE49-F238E27FC236}">
                  <a16:creationId xmlns:a16="http://schemas.microsoft.com/office/drawing/2014/main" id="{B67D4700-4BD7-437B-9222-ABB99425F762}"/>
                </a:ext>
              </a:extLst>
            </p:cNvPr>
            <p:cNvSpPr/>
            <p:nvPr/>
          </p:nvSpPr>
          <p:spPr bwMode="auto">
            <a:xfrm>
              <a:off x="5671424" y="4581494"/>
              <a:ext cx="74225" cy="92689"/>
            </a:xfrm>
            <a:custGeom>
              <a:avLst/>
              <a:gdLst/>
              <a:ahLst/>
              <a:cxnLst>
                <a:cxn ang="0">
                  <a:pos x="0" y="100"/>
                </a:cxn>
                <a:cxn ang="0">
                  <a:pos x="211" y="0"/>
                </a:cxn>
                <a:cxn ang="0">
                  <a:pos x="402" y="402"/>
                </a:cxn>
                <a:cxn ang="0">
                  <a:pos x="191" y="502"/>
                </a:cxn>
                <a:cxn ang="0">
                  <a:pos x="0" y="100"/>
                </a:cxn>
              </a:cxnLst>
              <a:rect l="0" t="0" r="r" b="b"/>
              <a:pathLst>
                <a:path w="402" h="502">
                  <a:moveTo>
                    <a:pt x="0" y="100"/>
                  </a:moveTo>
                  <a:lnTo>
                    <a:pt x="211" y="0"/>
                  </a:lnTo>
                  <a:lnTo>
                    <a:pt x="402" y="402"/>
                  </a:lnTo>
                  <a:lnTo>
                    <a:pt x="191" y="502"/>
                  </a:lnTo>
                  <a:lnTo>
                    <a:pt x="0" y="100"/>
                  </a:lnTo>
                  <a:close/>
                </a:path>
              </a:pathLst>
            </a:custGeom>
            <a:solidFill>
              <a:srgbClr val="B91817"/>
            </a:solidFill>
            <a:ln w="9525">
              <a:noFill/>
              <a:round/>
              <a:headEnd/>
              <a:tailEnd/>
            </a:ln>
          </p:spPr>
          <p:txBody>
            <a:bodyPr anchor="ctr"/>
            <a:lstStyle/>
            <a:p>
              <a:pPr algn="ctr"/>
              <a:endParaRPr/>
            </a:p>
          </p:txBody>
        </p:sp>
        <p:sp>
          <p:nvSpPr>
            <p:cNvPr id="483" name="iṩlíḋe">
              <a:extLst>
                <a:ext uri="{FF2B5EF4-FFF2-40B4-BE49-F238E27FC236}">
                  <a16:creationId xmlns:a16="http://schemas.microsoft.com/office/drawing/2014/main" id="{5FF543CF-2ED9-4877-930E-4E573E987A33}"/>
                </a:ext>
              </a:extLst>
            </p:cNvPr>
            <p:cNvSpPr/>
            <p:nvPr/>
          </p:nvSpPr>
          <p:spPr bwMode="auto">
            <a:xfrm>
              <a:off x="5729032" y="4585187"/>
              <a:ext cx="62962" cy="66655"/>
            </a:xfrm>
            <a:custGeom>
              <a:avLst/>
              <a:gdLst/>
              <a:ahLst/>
              <a:cxnLst>
                <a:cxn ang="0">
                  <a:pos x="0" y="100"/>
                </a:cxn>
                <a:cxn ang="0">
                  <a:pos x="210" y="0"/>
                </a:cxn>
                <a:cxn ang="0">
                  <a:pos x="341" y="271"/>
                </a:cxn>
                <a:cxn ang="0">
                  <a:pos x="120" y="361"/>
                </a:cxn>
                <a:cxn ang="0">
                  <a:pos x="0" y="100"/>
                </a:cxn>
              </a:cxnLst>
              <a:rect l="0" t="0" r="r" b="b"/>
              <a:pathLst>
                <a:path w="341" h="361">
                  <a:moveTo>
                    <a:pt x="0" y="100"/>
                  </a:moveTo>
                  <a:lnTo>
                    <a:pt x="210" y="0"/>
                  </a:lnTo>
                  <a:lnTo>
                    <a:pt x="341" y="271"/>
                  </a:lnTo>
                  <a:lnTo>
                    <a:pt x="120" y="361"/>
                  </a:lnTo>
                  <a:lnTo>
                    <a:pt x="0" y="100"/>
                  </a:lnTo>
                  <a:close/>
                </a:path>
              </a:pathLst>
            </a:custGeom>
            <a:solidFill>
              <a:srgbClr val="C42525"/>
            </a:solidFill>
            <a:ln w="9525">
              <a:noFill/>
              <a:round/>
              <a:headEnd/>
              <a:tailEnd/>
            </a:ln>
          </p:spPr>
          <p:txBody>
            <a:bodyPr anchor="ctr"/>
            <a:lstStyle/>
            <a:p>
              <a:pPr algn="ctr"/>
              <a:endParaRPr/>
            </a:p>
          </p:txBody>
        </p:sp>
        <p:sp>
          <p:nvSpPr>
            <p:cNvPr id="484" name="iṣḻîḋe">
              <a:extLst>
                <a:ext uri="{FF2B5EF4-FFF2-40B4-BE49-F238E27FC236}">
                  <a16:creationId xmlns:a16="http://schemas.microsoft.com/office/drawing/2014/main" id="{FA1681E9-8FB9-4EA0-86D4-BF83CDCD0ADD}"/>
                </a:ext>
              </a:extLst>
            </p:cNvPr>
            <p:cNvSpPr/>
            <p:nvPr/>
          </p:nvSpPr>
          <p:spPr bwMode="auto">
            <a:xfrm>
              <a:off x="5764113" y="4540689"/>
              <a:ext cx="72378" cy="90842"/>
            </a:xfrm>
            <a:custGeom>
              <a:avLst/>
              <a:gdLst/>
              <a:ahLst/>
              <a:cxnLst>
                <a:cxn ang="0">
                  <a:pos x="0" y="100"/>
                </a:cxn>
                <a:cxn ang="0">
                  <a:pos x="211" y="0"/>
                </a:cxn>
                <a:cxn ang="0">
                  <a:pos x="392" y="392"/>
                </a:cxn>
                <a:cxn ang="0">
                  <a:pos x="181" y="492"/>
                </a:cxn>
                <a:cxn ang="0">
                  <a:pos x="0" y="100"/>
                </a:cxn>
              </a:cxnLst>
              <a:rect l="0" t="0" r="r" b="b"/>
              <a:pathLst>
                <a:path w="392" h="492">
                  <a:moveTo>
                    <a:pt x="0" y="100"/>
                  </a:moveTo>
                  <a:lnTo>
                    <a:pt x="211" y="0"/>
                  </a:lnTo>
                  <a:lnTo>
                    <a:pt x="392" y="392"/>
                  </a:lnTo>
                  <a:lnTo>
                    <a:pt x="181" y="492"/>
                  </a:lnTo>
                  <a:lnTo>
                    <a:pt x="0" y="100"/>
                  </a:lnTo>
                  <a:close/>
                </a:path>
              </a:pathLst>
            </a:custGeom>
            <a:solidFill>
              <a:srgbClr val="D03333"/>
            </a:solidFill>
            <a:ln w="9525">
              <a:noFill/>
              <a:round/>
              <a:headEnd/>
              <a:tailEnd/>
            </a:ln>
          </p:spPr>
          <p:txBody>
            <a:bodyPr anchor="ctr"/>
            <a:lstStyle/>
            <a:p>
              <a:pPr algn="ctr"/>
              <a:endParaRPr/>
            </a:p>
          </p:txBody>
        </p:sp>
        <p:sp>
          <p:nvSpPr>
            <p:cNvPr id="485" name="ïṣḻïḍé">
              <a:extLst>
                <a:ext uri="{FF2B5EF4-FFF2-40B4-BE49-F238E27FC236}">
                  <a16:creationId xmlns:a16="http://schemas.microsoft.com/office/drawing/2014/main" id="{4F962928-D373-427F-BB09-57111288D423}"/>
                </a:ext>
              </a:extLst>
            </p:cNvPr>
            <p:cNvSpPr/>
            <p:nvPr/>
          </p:nvSpPr>
          <p:spPr bwMode="auto">
            <a:xfrm>
              <a:off x="5819689" y="4540689"/>
              <a:ext cx="63146" cy="68686"/>
            </a:xfrm>
            <a:custGeom>
              <a:avLst/>
              <a:gdLst/>
              <a:ahLst/>
              <a:cxnLst>
                <a:cxn ang="0">
                  <a:pos x="0" y="100"/>
                </a:cxn>
                <a:cxn ang="0">
                  <a:pos x="211" y="0"/>
                </a:cxn>
                <a:cxn ang="0">
                  <a:pos x="342" y="281"/>
                </a:cxn>
                <a:cxn ang="0">
                  <a:pos x="131" y="372"/>
                </a:cxn>
                <a:cxn ang="0">
                  <a:pos x="0" y="100"/>
                </a:cxn>
              </a:cxnLst>
              <a:rect l="0" t="0" r="r" b="b"/>
              <a:pathLst>
                <a:path w="342" h="372">
                  <a:moveTo>
                    <a:pt x="0" y="100"/>
                  </a:moveTo>
                  <a:lnTo>
                    <a:pt x="211" y="0"/>
                  </a:lnTo>
                  <a:lnTo>
                    <a:pt x="342" y="281"/>
                  </a:lnTo>
                  <a:lnTo>
                    <a:pt x="131" y="372"/>
                  </a:lnTo>
                  <a:lnTo>
                    <a:pt x="0" y="100"/>
                  </a:lnTo>
                  <a:close/>
                </a:path>
              </a:pathLst>
            </a:custGeom>
            <a:solidFill>
              <a:srgbClr val="DB4141"/>
            </a:solidFill>
            <a:ln w="9525">
              <a:noFill/>
              <a:round/>
              <a:headEnd/>
              <a:tailEnd/>
            </a:ln>
          </p:spPr>
          <p:txBody>
            <a:bodyPr anchor="ctr"/>
            <a:lstStyle/>
            <a:p>
              <a:pPr algn="ctr"/>
              <a:endParaRPr/>
            </a:p>
          </p:txBody>
        </p:sp>
        <p:sp>
          <p:nvSpPr>
            <p:cNvPr id="486" name="îśļiḓè">
              <a:extLst>
                <a:ext uri="{FF2B5EF4-FFF2-40B4-BE49-F238E27FC236}">
                  <a16:creationId xmlns:a16="http://schemas.microsoft.com/office/drawing/2014/main" id="{6E21A9A4-105D-49D0-A0EB-32C9A94C26DE}"/>
                </a:ext>
              </a:extLst>
            </p:cNvPr>
            <p:cNvSpPr/>
            <p:nvPr/>
          </p:nvSpPr>
          <p:spPr bwMode="auto">
            <a:xfrm>
              <a:off x="5940258" y="4555460"/>
              <a:ext cx="22341" cy="14956"/>
            </a:xfrm>
            <a:custGeom>
              <a:avLst/>
              <a:gdLst/>
              <a:ahLst/>
              <a:cxnLst>
                <a:cxn ang="0">
                  <a:pos x="0" y="51"/>
                </a:cxn>
                <a:cxn ang="0">
                  <a:pos x="111" y="0"/>
                </a:cxn>
                <a:cxn ang="0">
                  <a:pos x="121" y="30"/>
                </a:cxn>
                <a:cxn ang="0">
                  <a:pos x="10" y="81"/>
                </a:cxn>
                <a:cxn ang="0">
                  <a:pos x="0" y="51"/>
                </a:cxn>
              </a:cxnLst>
              <a:rect l="0" t="0" r="r" b="b"/>
              <a:pathLst>
                <a:path w="121" h="81">
                  <a:moveTo>
                    <a:pt x="0" y="51"/>
                  </a:moveTo>
                  <a:lnTo>
                    <a:pt x="111" y="0"/>
                  </a:lnTo>
                  <a:lnTo>
                    <a:pt x="121" y="30"/>
                  </a:lnTo>
                  <a:lnTo>
                    <a:pt x="10" y="81"/>
                  </a:lnTo>
                  <a:lnTo>
                    <a:pt x="0" y="51"/>
                  </a:lnTo>
                  <a:close/>
                </a:path>
              </a:pathLst>
            </a:custGeom>
            <a:solidFill>
              <a:srgbClr val="CACACA"/>
            </a:solidFill>
            <a:ln w="9525">
              <a:noFill/>
              <a:round/>
              <a:headEnd/>
              <a:tailEnd/>
            </a:ln>
          </p:spPr>
          <p:txBody>
            <a:bodyPr anchor="ctr"/>
            <a:lstStyle/>
            <a:p>
              <a:pPr algn="ctr"/>
              <a:endParaRPr/>
            </a:p>
          </p:txBody>
        </p:sp>
        <p:sp>
          <p:nvSpPr>
            <p:cNvPr id="487" name="iṧḷíḓé">
              <a:extLst>
                <a:ext uri="{FF2B5EF4-FFF2-40B4-BE49-F238E27FC236}">
                  <a16:creationId xmlns:a16="http://schemas.microsoft.com/office/drawing/2014/main" id="{20EB31EE-53E9-47D9-B1FA-ED1BEF28A137}"/>
                </a:ext>
              </a:extLst>
            </p:cNvPr>
            <p:cNvSpPr/>
            <p:nvPr/>
          </p:nvSpPr>
          <p:spPr bwMode="auto">
            <a:xfrm>
              <a:off x="5969985" y="4524071"/>
              <a:ext cx="61115" cy="33235"/>
            </a:xfrm>
            <a:custGeom>
              <a:avLst/>
              <a:gdLst/>
              <a:ahLst/>
              <a:cxnLst>
                <a:cxn ang="0">
                  <a:pos x="0" y="150"/>
                </a:cxn>
                <a:cxn ang="0">
                  <a:pos x="321" y="0"/>
                </a:cxn>
                <a:cxn ang="0">
                  <a:pos x="331" y="30"/>
                </a:cxn>
                <a:cxn ang="0">
                  <a:pos x="10" y="180"/>
                </a:cxn>
                <a:cxn ang="0">
                  <a:pos x="0" y="150"/>
                </a:cxn>
              </a:cxnLst>
              <a:rect l="0" t="0" r="r" b="b"/>
              <a:pathLst>
                <a:path w="331" h="180">
                  <a:moveTo>
                    <a:pt x="0" y="150"/>
                  </a:moveTo>
                  <a:lnTo>
                    <a:pt x="321" y="0"/>
                  </a:lnTo>
                  <a:lnTo>
                    <a:pt x="331" y="30"/>
                  </a:lnTo>
                  <a:lnTo>
                    <a:pt x="10" y="180"/>
                  </a:lnTo>
                  <a:lnTo>
                    <a:pt x="0" y="150"/>
                  </a:lnTo>
                  <a:close/>
                </a:path>
              </a:pathLst>
            </a:custGeom>
            <a:solidFill>
              <a:srgbClr val="CACACA"/>
            </a:solidFill>
            <a:ln w="9525">
              <a:noFill/>
              <a:round/>
              <a:headEnd/>
              <a:tailEnd/>
            </a:ln>
          </p:spPr>
          <p:txBody>
            <a:bodyPr anchor="ctr"/>
            <a:lstStyle/>
            <a:p>
              <a:pPr algn="ctr"/>
              <a:endParaRPr/>
            </a:p>
          </p:txBody>
        </p:sp>
        <p:sp>
          <p:nvSpPr>
            <p:cNvPr id="488" name="ïslïḍê">
              <a:extLst>
                <a:ext uri="{FF2B5EF4-FFF2-40B4-BE49-F238E27FC236}">
                  <a16:creationId xmlns:a16="http://schemas.microsoft.com/office/drawing/2014/main" id="{EC71FFDB-0002-47FB-AEDA-18465AB3BCF7}"/>
                </a:ext>
              </a:extLst>
            </p:cNvPr>
            <p:cNvSpPr/>
            <p:nvPr/>
          </p:nvSpPr>
          <p:spPr bwMode="auto">
            <a:xfrm>
              <a:off x="5671424" y="4638917"/>
              <a:ext cx="176145" cy="90842"/>
            </a:xfrm>
            <a:custGeom>
              <a:avLst/>
              <a:gdLst/>
              <a:ahLst/>
              <a:cxnLst>
                <a:cxn ang="0">
                  <a:pos x="0" y="432"/>
                </a:cxn>
                <a:cxn ang="0">
                  <a:pos x="934" y="0"/>
                </a:cxn>
                <a:cxn ang="0">
                  <a:pos x="954" y="60"/>
                </a:cxn>
                <a:cxn ang="0">
                  <a:pos x="30" y="492"/>
                </a:cxn>
                <a:cxn ang="0">
                  <a:pos x="0" y="432"/>
                </a:cxn>
              </a:cxnLst>
              <a:rect l="0" t="0" r="r" b="b"/>
              <a:pathLst>
                <a:path w="954" h="492">
                  <a:moveTo>
                    <a:pt x="0" y="432"/>
                  </a:moveTo>
                  <a:lnTo>
                    <a:pt x="934" y="0"/>
                  </a:lnTo>
                  <a:lnTo>
                    <a:pt x="954"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89" name="îšļïḑè">
              <a:extLst>
                <a:ext uri="{FF2B5EF4-FFF2-40B4-BE49-F238E27FC236}">
                  <a16:creationId xmlns:a16="http://schemas.microsoft.com/office/drawing/2014/main" id="{F984F156-310D-4EBE-BF7D-A968134D84E7}"/>
                </a:ext>
              </a:extLst>
            </p:cNvPr>
            <p:cNvSpPr/>
            <p:nvPr/>
          </p:nvSpPr>
          <p:spPr bwMode="auto">
            <a:xfrm>
              <a:off x="5680656" y="4659412"/>
              <a:ext cx="176145" cy="90842"/>
            </a:xfrm>
            <a:custGeom>
              <a:avLst/>
              <a:gdLst/>
              <a:ahLst/>
              <a:cxnLst>
                <a:cxn ang="0">
                  <a:pos x="0" y="431"/>
                </a:cxn>
                <a:cxn ang="0">
                  <a:pos x="934" y="0"/>
                </a:cxn>
                <a:cxn ang="0">
                  <a:pos x="954" y="60"/>
                </a:cxn>
                <a:cxn ang="0">
                  <a:pos x="31" y="492"/>
                </a:cxn>
                <a:cxn ang="0">
                  <a:pos x="0" y="431"/>
                </a:cxn>
              </a:cxnLst>
              <a:rect l="0" t="0" r="r" b="b"/>
              <a:pathLst>
                <a:path w="954" h="492">
                  <a:moveTo>
                    <a:pt x="0" y="431"/>
                  </a:moveTo>
                  <a:lnTo>
                    <a:pt x="934" y="0"/>
                  </a:lnTo>
                  <a:lnTo>
                    <a:pt x="954" y="60"/>
                  </a:lnTo>
                  <a:lnTo>
                    <a:pt x="31" y="492"/>
                  </a:lnTo>
                  <a:lnTo>
                    <a:pt x="0" y="431"/>
                  </a:lnTo>
                  <a:close/>
                </a:path>
              </a:pathLst>
            </a:custGeom>
            <a:solidFill>
              <a:srgbClr val="CACACA"/>
            </a:solidFill>
            <a:ln w="9525">
              <a:noFill/>
              <a:round/>
              <a:headEnd/>
              <a:tailEnd/>
            </a:ln>
          </p:spPr>
          <p:txBody>
            <a:bodyPr anchor="ctr"/>
            <a:lstStyle/>
            <a:p>
              <a:pPr algn="ctr"/>
              <a:endParaRPr/>
            </a:p>
          </p:txBody>
        </p:sp>
        <p:sp>
          <p:nvSpPr>
            <p:cNvPr id="490" name="îṡḻiḍê">
              <a:extLst>
                <a:ext uri="{FF2B5EF4-FFF2-40B4-BE49-F238E27FC236}">
                  <a16:creationId xmlns:a16="http://schemas.microsoft.com/office/drawing/2014/main" id="{59C88D9E-3B46-4F16-B933-9FFC3EAEE5C8}"/>
                </a:ext>
              </a:extLst>
            </p:cNvPr>
            <p:cNvSpPr/>
            <p:nvPr/>
          </p:nvSpPr>
          <p:spPr bwMode="auto">
            <a:xfrm>
              <a:off x="5690073" y="4679722"/>
              <a:ext cx="175961" cy="90842"/>
            </a:xfrm>
            <a:custGeom>
              <a:avLst/>
              <a:gdLst/>
              <a:ahLst/>
              <a:cxnLst>
                <a:cxn ang="0">
                  <a:pos x="0" y="432"/>
                </a:cxn>
                <a:cxn ang="0">
                  <a:pos x="933" y="0"/>
                </a:cxn>
                <a:cxn ang="0">
                  <a:pos x="953" y="60"/>
                </a:cxn>
                <a:cxn ang="0">
                  <a:pos x="30" y="492"/>
                </a:cxn>
                <a:cxn ang="0">
                  <a:pos x="0" y="432"/>
                </a:cxn>
              </a:cxnLst>
              <a:rect l="0" t="0" r="r" b="b"/>
              <a:pathLst>
                <a:path w="953" h="492">
                  <a:moveTo>
                    <a:pt x="0" y="432"/>
                  </a:moveTo>
                  <a:lnTo>
                    <a:pt x="933" y="0"/>
                  </a:lnTo>
                  <a:lnTo>
                    <a:pt x="953"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91" name="işḻiďè">
              <a:extLst>
                <a:ext uri="{FF2B5EF4-FFF2-40B4-BE49-F238E27FC236}">
                  <a16:creationId xmlns:a16="http://schemas.microsoft.com/office/drawing/2014/main" id="{B079354D-BF5B-4677-B9F6-F1176193D12D}"/>
                </a:ext>
              </a:extLst>
            </p:cNvPr>
            <p:cNvSpPr/>
            <p:nvPr/>
          </p:nvSpPr>
          <p:spPr bwMode="auto">
            <a:xfrm>
              <a:off x="5699305" y="4698186"/>
              <a:ext cx="176145" cy="92689"/>
            </a:xfrm>
            <a:custGeom>
              <a:avLst/>
              <a:gdLst/>
              <a:ahLst/>
              <a:cxnLst>
                <a:cxn ang="0">
                  <a:pos x="0" y="442"/>
                </a:cxn>
                <a:cxn ang="0">
                  <a:pos x="934" y="0"/>
                </a:cxn>
                <a:cxn ang="0">
                  <a:pos x="954" y="71"/>
                </a:cxn>
                <a:cxn ang="0">
                  <a:pos x="30" y="502"/>
                </a:cxn>
                <a:cxn ang="0">
                  <a:pos x="0" y="442"/>
                </a:cxn>
              </a:cxnLst>
              <a:rect l="0" t="0" r="r" b="b"/>
              <a:pathLst>
                <a:path w="954" h="502">
                  <a:moveTo>
                    <a:pt x="0" y="442"/>
                  </a:moveTo>
                  <a:lnTo>
                    <a:pt x="934" y="0"/>
                  </a:lnTo>
                  <a:lnTo>
                    <a:pt x="954" y="71"/>
                  </a:lnTo>
                  <a:lnTo>
                    <a:pt x="30" y="502"/>
                  </a:lnTo>
                  <a:lnTo>
                    <a:pt x="0" y="442"/>
                  </a:lnTo>
                  <a:close/>
                </a:path>
              </a:pathLst>
            </a:custGeom>
            <a:solidFill>
              <a:srgbClr val="CACACA"/>
            </a:solidFill>
            <a:ln w="9525">
              <a:noFill/>
              <a:round/>
              <a:headEnd/>
              <a:tailEnd/>
            </a:ln>
          </p:spPr>
          <p:txBody>
            <a:bodyPr anchor="ctr"/>
            <a:lstStyle/>
            <a:p>
              <a:pPr algn="ctr"/>
              <a:endParaRPr/>
            </a:p>
          </p:txBody>
        </p:sp>
        <p:sp>
          <p:nvSpPr>
            <p:cNvPr id="492" name="îşļiḋè">
              <a:extLst>
                <a:ext uri="{FF2B5EF4-FFF2-40B4-BE49-F238E27FC236}">
                  <a16:creationId xmlns:a16="http://schemas.microsoft.com/office/drawing/2014/main" id="{35174B29-9923-4970-BCBE-ED9858B7F3D5}"/>
                </a:ext>
              </a:extLst>
            </p:cNvPr>
            <p:cNvSpPr/>
            <p:nvPr/>
          </p:nvSpPr>
          <p:spPr bwMode="auto">
            <a:xfrm>
              <a:off x="5708537" y="4718681"/>
              <a:ext cx="176145" cy="90842"/>
            </a:xfrm>
            <a:custGeom>
              <a:avLst/>
              <a:gdLst/>
              <a:ahLst/>
              <a:cxnLst>
                <a:cxn ang="0">
                  <a:pos x="0" y="432"/>
                </a:cxn>
                <a:cxn ang="0">
                  <a:pos x="934" y="0"/>
                </a:cxn>
                <a:cxn ang="0">
                  <a:pos x="954" y="60"/>
                </a:cxn>
                <a:cxn ang="0">
                  <a:pos x="30" y="492"/>
                </a:cxn>
                <a:cxn ang="0">
                  <a:pos x="0" y="432"/>
                </a:cxn>
              </a:cxnLst>
              <a:rect l="0" t="0" r="r" b="b"/>
              <a:pathLst>
                <a:path w="954" h="492">
                  <a:moveTo>
                    <a:pt x="0" y="432"/>
                  </a:moveTo>
                  <a:lnTo>
                    <a:pt x="934" y="0"/>
                  </a:lnTo>
                  <a:lnTo>
                    <a:pt x="954"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93" name="îŝḻíḓe">
              <a:extLst>
                <a:ext uri="{FF2B5EF4-FFF2-40B4-BE49-F238E27FC236}">
                  <a16:creationId xmlns:a16="http://schemas.microsoft.com/office/drawing/2014/main" id="{947F406F-07FC-4734-A863-8B9A5CA3B47F}"/>
                </a:ext>
              </a:extLst>
            </p:cNvPr>
            <p:cNvSpPr/>
            <p:nvPr/>
          </p:nvSpPr>
          <p:spPr bwMode="auto">
            <a:xfrm>
              <a:off x="5717769" y="4738991"/>
              <a:ext cx="176145" cy="90842"/>
            </a:xfrm>
            <a:custGeom>
              <a:avLst/>
              <a:gdLst/>
              <a:ahLst/>
              <a:cxnLst>
                <a:cxn ang="0">
                  <a:pos x="0" y="432"/>
                </a:cxn>
                <a:cxn ang="0">
                  <a:pos x="934" y="0"/>
                </a:cxn>
                <a:cxn ang="0">
                  <a:pos x="954" y="61"/>
                </a:cxn>
                <a:cxn ang="0">
                  <a:pos x="30" y="492"/>
                </a:cxn>
                <a:cxn ang="0">
                  <a:pos x="0" y="432"/>
                </a:cxn>
              </a:cxnLst>
              <a:rect l="0" t="0" r="r" b="b"/>
              <a:pathLst>
                <a:path w="954" h="492">
                  <a:moveTo>
                    <a:pt x="0" y="432"/>
                  </a:moveTo>
                  <a:lnTo>
                    <a:pt x="934" y="0"/>
                  </a:lnTo>
                  <a:lnTo>
                    <a:pt x="954" y="61"/>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94" name="ï$lidè">
              <a:extLst>
                <a:ext uri="{FF2B5EF4-FFF2-40B4-BE49-F238E27FC236}">
                  <a16:creationId xmlns:a16="http://schemas.microsoft.com/office/drawing/2014/main" id="{B85A6C13-5BC5-4B92-910F-85C06FAD239B}"/>
                </a:ext>
              </a:extLst>
            </p:cNvPr>
            <p:cNvSpPr/>
            <p:nvPr/>
          </p:nvSpPr>
          <p:spPr bwMode="auto">
            <a:xfrm>
              <a:off x="5727001" y="4759486"/>
              <a:ext cx="177992" cy="90842"/>
            </a:xfrm>
            <a:custGeom>
              <a:avLst/>
              <a:gdLst/>
              <a:ahLst/>
              <a:cxnLst>
                <a:cxn ang="0">
                  <a:pos x="0" y="432"/>
                </a:cxn>
                <a:cxn ang="0">
                  <a:pos x="934" y="0"/>
                </a:cxn>
                <a:cxn ang="0">
                  <a:pos x="964" y="60"/>
                </a:cxn>
                <a:cxn ang="0">
                  <a:pos x="31" y="492"/>
                </a:cxn>
                <a:cxn ang="0">
                  <a:pos x="0" y="432"/>
                </a:cxn>
              </a:cxnLst>
              <a:rect l="0" t="0" r="r" b="b"/>
              <a:pathLst>
                <a:path w="964" h="492">
                  <a:moveTo>
                    <a:pt x="0" y="432"/>
                  </a:moveTo>
                  <a:lnTo>
                    <a:pt x="934" y="0"/>
                  </a:lnTo>
                  <a:lnTo>
                    <a:pt x="964" y="60"/>
                  </a:lnTo>
                  <a:lnTo>
                    <a:pt x="31" y="492"/>
                  </a:lnTo>
                  <a:lnTo>
                    <a:pt x="0" y="432"/>
                  </a:lnTo>
                  <a:close/>
                </a:path>
              </a:pathLst>
            </a:custGeom>
            <a:solidFill>
              <a:srgbClr val="CACACA"/>
            </a:solidFill>
            <a:ln w="9525">
              <a:noFill/>
              <a:round/>
              <a:headEnd/>
              <a:tailEnd/>
            </a:ln>
          </p:spPr>
          <p:txBody>
            <a:bodyPr anchor="ctr"/>
            <a:lstStyle/>
            <a:p>
              <a:pPr algn="ctr"/>
              <a:endParaRPr/>
            </a:p>
          </p:txBody>
        </p:sp>
        <p:sp>
          <p:nvSpPr>
            <p:cNvPr id="495" name="iŝļiḑè">
              <a:extLst>
                <a:ext uri="{FF2B5EF4-FFF2-40B4-BE49-F238E27FC236}">
                  <a16:creationId xmlns:a16="http://schemas.microsoft.com/office/drawing/2014/main" id="{62795EAD-1D0C-46BD-A831-FBAEC63F5564}"/>
                </a:ext>
              </a:extLst>
            </p:cNvPr>
            <p:cNvSpPr/>
            <p:nvPr/>
          </p:nvSpPr>
          <p:spPr bwMode="auto">
            <a:xfrm>
              <a:off x="5736417" y="4818755"/>
              <a:ext cx="90842" cy="51884"/>
            </a:xfrm>
            <a:custGeom>
              <a:avLst/>
              <a:gdLst/>
              <a:ahLst/>
              <a:cxnLst>
                <a:cxn ang="0">
                  <a:pos x="0" y="221"/>
                </a:cxn>
                <a:cxn ang="0">
                  <a:pos x="462" y="0"/>
                </a:cxn>
                <a:cxn ang="0">
                  <a:pos x="492" y="60"/>
                </a:cxn>
                <a:cxn ang="0">
                  <a:pos x="30" y="281"/>
                </a:cxn>
                <a:cxn ang="0">
                  <a:pos x="0" y="221"/>
                </a:cxn>
              </a:cxnLst>
              <a:rect l="0" t="0" r="r" b="b"/>
              <a:pathLst>
                <a:path w="492" h="281">
                  <a:moveTo>
                    <a:pt x="0" y="221"/>
                  </a:moveTo>
                  <a:lnTo>
                    <a:pt x="462" y="0"/>
                  </a:lnTo>
                  <a:lnTo>
                    <a:pt x="492" y="60"/>
                  </a:lnTo>
                  <a:lnTo>
                    <a:pt x="30" y="281"/>
                  </a:lnTo>
                  <a:lnTo>
                    <a:pt x="0" y="221"/>
                  </a:lnTo>
                  <a:close/>
                </a:path>
              </a:pathLst>
            </a:custGeom>
            <a:solidFill>
              <a:srgbClr val="CACACA"/>
            </a:solidFill>
            <a:ln w="9525">
              <a:noFill/>
              <a:round/>
              <a:headEnd/>
              <a:tailEnd/>
            </a:ln>
          </p:spPr>
          <p:txBody>
            <a:bodyPr anchor="ctr"/>
            <a:lstStyle/>
            <a:p>
              <a:pPr algn="ctr"/>
              <a:endParaRPr/>
            </a:p>
          </p:txBody>
        </p:sp>
        <p:sp>
          <p:nvSpPr>
            <p:cNvPr id="496" name="íSľïḋê">
              <a:extLst>
                <a:ext uri="{FF2B5EF4-FFF2-40B4-BE49-F238E27FC236}">
                  <a16:creationId xmlns:a16="http://schemas.microsoft.com/office/drawing/2014/main" id="{58743776-B918-474C-B633-28B6419D189F}"/>
                </a:ext>
              </a:extLst>
            </p:cNvPr>
            <p:cNvSpPr/>
            <p:nvPr/>
          </p:nvSpPr>
          <p:spPr bwMode="auto">
            <a:xfrm>
              <a:off x="5873604" y="4544382"/>
              <a:ext cx="177807" cy="92689"/>
            </a:xfrm>
            <a:custGeom>
              <a:avLst/>
              <a:gdLst/>
              <a:ahLst/>
              <a:cxnLst>
                <a:cxn ang="0">
                  <a:pos x="0" y="432"/>
                </a:cxn>
                <a:cxn ang="0">
                  <a:pos x="933" y="0"/>
                </a:cxn>
                <a:cxn ang="0">
                  <a:pos x="963" y="60"/>
                </a:cxn>
                <a:cxn ang="0">
                  <a:pos x="30" y="502"/>
                </a:cxn>
                <a:cxn ang="0">
                  <a:pos x="0" y="432"/>
                </a:cxn>
              </a:cxnLst>
              <a:rect l="0" t="0" r="r" b="b"/>
              <a:pathLst>
                <a:path w="963" h="502">
                  <a:moveTo>
                    <a:pt x="0" y="432"/>
                  </a:moveTo>
                  <a:lnTo>
                    <a:pt x="933" y="0"/>
                  </a:lnTo>
                  <a:lnTo>
                    <a:pt x="963" y="60"/>
                  </a:lnTo>
                  <a:lnTo>
                    <a:pt x="30" y="502"/>
                  </a:lnTo>
                  <a:lnTo>
                    <a:pt x="0" y="432"/>
                  </a:lnTo>
                  <a:close/>
                </a:path>
              </a:pathLst>
            </a:custGeom>
            <a:solidFill>
              <a:srgbClr val="CACACA"/>
            </a:solidFill>
            <a:ln w="9525">
              <a:noFill/>
              <a:round/>
              <a:headEnd/>
              <a:tailEnd/>
            </a:ln>
          </p:spPr>
          <p:txBody>
            <a:bodyPr anchor="ctr"/>
            <a:lstStyle/>
            <a:p>
              <a:pPr algn="ctr"/>
              <a:endParaRPr/>
            </a:p>
          </p:txBody>
        </p:sp>
        <p:sp>
          <p:nvSpPr>
            <p:cNvPr id="497" name="ïŝ1ïdè">
              <a:extLst>
                <a:ext uri="{FF2B5EF4-FFF2-40B4-BE49-F238E27FC236}">
                  <a16:creationId xmlns:a16="http://schemas.microsoft.com/office/drawing/2014/main" id="{F1A6FFB4-8546-41DE-A009-3075B540608D}"/>
                </a:ext>
              </a:extLst>
            </p:cNvPr>
            <p:cNvSpPr/>
            <p:nvPr/>
          </p:nvSpPr>
          <p:spPr bwMode="auto">
            <a:xfrm>
              <a:off x="5882836" y="4564877"/>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close/>
                </a:path>
              </a:pathLst>
            </a:custGeom>
            <a:solidFill>
              <a:srgbClr val="CACACA"/>
            </a:solidFill>
            <a:ln w="9525">
              <a:noFill/>
              <a:round/>
              <a:headEnd/>
              <a:tailEnd/>
            </a:ln>
          </p:spPr>
          <p:txBody>
            <a:bodyPr anchor="ctr"/>
            <a:lstStyle/>
            <a:p>
              <a:pPr algn="ctr"/>
              <a:endParaRPr/>
            </a:p>
          </p:txBody>
        </p:sp>
        <p:sp>
          <p:nvSpPr>
            <p:cNvPr id="498" name="íŝḷiḍê">
              <a:extLst>
                <a:ext uri="{FF2B5EF4-FFF2-40B4-BE49-F238E27FC236}">
                  <a16:creationId xmlns:a16="http://schemas.microsoft.com/office/drawing/2014/main" id="{4D9E5A90-6BA9-485B-B3AA-96C5CF912DB0}"/>
                </a:ext>
              </a:extLst>
            </p:cNvPr>
            <p:cNvSpPr/>
            <p:nvPr/>
          </p:nvSpPr>
          <p:spPr bwMode="auto">
            <a:xfrm>
              <a:off x="5882836" y="4564877"/>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path>
              </a:pathLst>
            </a:custGeom>
            <a:noFill/>
            <a:ln w="9525">
              <a:noFill/>
              <a:round/>
              <a:headEnd/>
              <a:tailEnd/>
            </a:ln>
          </p:spPr>
          <p:txBody>
            <a:bodyPr anchor="ctr"/>
            <a:lstStyle/>
            <a:p>
              <a:pPr algn="ctr"/>
              <a:endParaRPr/>
            </a:p>
          </p:txBody>
        </p:sp>
        <p:sp>
          <p:nvSpPr>
            <p:cNvPr id="499" name="îṡļïḋe">
              <a:extLst>
                <a:ext uri="{FF2B5EF4-FFF2-40B4-BE49-F238E27FC236}">
                  <a16:creationId xmlns:a16="http://schemas.microsoft.com/office/drawing/2014/main" id="{14B393D2-1C54-494A-BE9B-56CDADBB6603}"/>
                </a:ext>
              </a:extLst>
            </p:cNvPr>
            <p:cNvSpPr/>
            <p:nvPr/>
          </p:nvSpPr>
          <p:spPr bwMode="auto">
            <a:xfrm>
              <a:off x="5892068" y="4585187"/>
              <a:ext cx="177992" cy="90842"/>
            </a:xfrm>
            <a:custGeom>
              <a:avLst/>
              <a:gdLst/>
              <a:ahLst/>
              <a:cxnLst>
                <a:cxn ang="0">
                  <a:pos x="0" y="432"/>
                </a:cxn>
                <a:cxn ang="0">
                  <a:pos x="934" y="0"/>
                </a:cxn>
                <a:cxn ang="0">
                  <a:pos x="964" y="60"/>
                </a:cxn>
                <a:cxn ang="0">
                  <a:pos x="30" y="492"/>
                </a:cxn>
                <a:cxn ang="0">
                  <a:pos x="0" y="432"/>
                </a:cxn>
              </a:cxnLst>
              <a:rect l="0" t="0" r="r" b="b"/>
              <a:pathLst>
                <a:path w="964" h="492">
                  <a:moveTo>
                    <a:pt x="0" y="432"/>
                  </a:moveTo>
                  <a:lnTo>
                    <a:pt x="934" y="0"/>
                  </a:lnTo>
                  <a:lnTo>
                    <a:pt x="964"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500" name="îSḻíďè">
              <a:extLst>
                <a:ext uri="{FF2B5EF4-FFF2-40B4-BE49-F238E27FC236}">
                  <a16:creationId xmlns:a16="http://schemas.microsoft.com/office/drawing/2014/main" id="{F3E2B6E0-6501-413D-B109-EDD25C603C24}"/>
                </a:ext>
              </a:extLst>
            </p:cNvPr>
            <p:cNvSpPr/>
            <p:nvPr/>
          </p:nvSpPr>
          <p:spPr bwMode="auto">
            <a:xfrm>
              <a:off x="5892068" y="4585187"/>
              <a:ext cx="177992" cy="90842"/>
            </a:xfrm>
            <a:custGeom>
              <a:avLst/>
              <a:gdLst/>
              <a:ahLst/>
              <a:cxnLst>
                <a:cxn ang="0">
                  <a:pos x="0" y="432"/>
                </a:cxn>
                <a:cxn ang="0">
                  <a:pos x="934" y="0"/>
                </a:cxn>
                <a:cxn ang="0">
                  <a:pos x="964" y="60"/>
                </a:cxn>
                <a:cxn ang="0">
                  <a:pos x="30" y="492"/>
                </a:cxn>
                <a:cxn ang="0">
                  <a:pos x="0" y="432"/>
                </a:cxn>
              </a:cxnLst>
              <a:rect l="0" t="0" r="r" b="b"/>
              <a:pathLst>
                <a:path w="964" h="492">
                  <a:moveTo>
                    <a:pt x="0" y="432"/>
                  </a:moveTo>
                  <a:lnTo>
                    <a:pt x="934" y="0"/>
                  </a:lnTo>
                  <a:lnTo>
                    <a:pt x="964" y="60"/>
                  </a:lnTo>
                  <a:lnTo>
                    <a:pt x="30" y="492"/>
                  </a:lnTo>
                  <a:lnTo>
                    <a:pt x="0" y="432"/>
                  </a:lnTo>
                </a:path>
              </a:pathLst>
            </a:custGeom>
            <a:noFill/>
            <a:ln w="9525">
              <a:noFill/>
              <a:round/>
              <a:headEnd/>
              <a:tailEnd/>
            </a:ln>
          </p:spPr>
          <p:txBody>
            <a:bodyPr anchor="ctr"/>
            <a:lstStyle/>
            <a:p>
              <a:pPr algn="ctr"/>
              <a:endParaRPr/>
            </a:p>
          </p:txBody>
        </p:sp>
        <p:sp>
          <p:nvSpPr>
            <p:cNvPr id="501" name="îṩľiḓe">
              <a:extLst>
                <a:ext uri="{FF2B5EF4-FFF2-40B4-BE49-F238E27FC236}">
                  <a16:creationId xmlns:a16="http://schemas.microsoft.com/office/drawing/2014/main" id="{233F102D-406B-49C3-A2A1-3372491B741F}"/>
                </a:ext>
              </a:extLst>
            </p:cNvPr>
            <p:cNvSpPr/>
            <p:nvPr/>
          </p:nvSpPr>
          <p:spPr bwMode="auto">
            <a:xfrm>
              <a:off x="5901299" y="4605497"/>
              <a:ext cx="177992" cy="90842"/>
            </a:xfrm>
            <a:custGeom>
              <a:avLst/>
              <a:gdLst/>
              <a:ahLst/>
              <a:cxnLst>
                <a:cxn ang="0">
                  <a:pos x="0" y="432"/>
                </a:cxn>
                <a:cxn ang="0">
                  <a:pos x="934" y="0"/>
                </a:cxn>
                <a:cxn ang="0">
                  <a:pos x="964" y="61"/>
                </a:cxn>
                <a:cxn ang="0">
                  <a:pos x="30" y="492"/>
                </a:cxn>
                <a:cxn ang="0">
                  <a:pos x="0" y="432"/>
                </a:cxn>
              </a:cxnLst>
              <a:rect l="0" t="0" r="r" b="b"/>
              <a:pathLst>
                <a:path w="964" h="492">
                  <a:moveTo>
                    <a:pt x="0" y="432"/>
                  </a:moveTo>
                  <a:lnTo>
                    <a:pt x="934" y="0"/>
                  </a:lnTo>
                  <a:lnTo>
                    <a:pt x="964" y="61"/>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502" name="ïŝļiḑe">
              <a:extLst>
                <a:ext uri="{FF2B5EF4-FFF2-40B4-BE49-F238E27FC236}">
                  <a16:creationId xmlns:a16="http://schemas.microsoft.com/office/drawing/2014/main" id="{CB4B9322-79F4-4DB1-8131-B1A8A6A587D0}"/>
                </a:ext>
              </a:extLst>
            </p:cNvPr>
            <p:cNvSpPr/>
            <p:nvPr/>
          </p:nvSpPr>
          <p:spPr bwMode="auto">
            <a:xfrm>
              <a:off x="5910531" y="4624146"/>
              <a:ext cx="177992" cy="92689"/>
            </a:xfrm>
            <a:custGeom>
              <a:avLst/>
              <a:gdLst/>
              <a:ahLst/>
              <a:cxnLst>
                <a:cxn ang="0">
                  <a:pos x="0" y="432"/>
                </a:cxn>
                <a:cxn ang="0">
                  <a:pos x="934" y="0"/>
                </a:cxn>
                <a:cxn ang="0">
                  <a:pos x="964" y="60"/>
                </a:cxn>
                <a:cxn ang="0">
                  <a:pos x="31" y="502"/>
                </a:cxn>
                <a:cxn ang="0">
                  <a:pos x="0" y="432"/>
                </a:cxn>
              </a:cxnLst>
              <a:rect l="0" t="0" r="r" b="b"/>
              <a:pathLst>
                <a:path w="964" h="502">
                  <a:moveTo>
                    <a:pt x="0" y="432"/>
                  </a:moveTo>
                  <a:lnTo>
                    <a:pt x="934" y="0"/>
                  </a:lnTo>
                  <a:lnTo>
                    <a:pt x="964" y="60"/>
                  </a:lnTo>
                  <a:lnTo>
                    <a:pt x="31" y="502"/>
                  </a:lnTo>
                  <a:lnTo>
                    <a:pt x="0" y="432"/>
                  </a:lnTo>
                  <a:close/>
                </a:path>
              </a:pathLst>
            </a:custGeom>
            <a:solidFill>
              <a:srgbClr val="CACACA"/>
            </a:solidFill>
            <a:ln w="9525">
              <a:noFill/>
              <a:round/>
              <a:headEnd/>
              <a:tailEnd/>
            </a:ln>
          </p:spPr>
          <p:txBody>
            <a:bodyPr anchor="ctr"/>
            <a:lstStyle/>
            <a:p>
              <a:pPr algn="ctr"/>
              <a:endParaRPr/>
            </a:p>
          </p:txBody>
        </p:sp>
        <p:sp>
          <p:nvSpPr>
            <p:cNvPr id="503" name="ïş1ïḓè">
              <a:extLst>
                <a:ext uri="{FF2B5EF4-FFF2-40B4-BE49-F238E27FC236}">
                  <a16:creationId xmlns:a16="http://schemas.microsoft.com/office/drawing/2014/main" id="{C97F13A7-7CD5-4434-A739-B591ABABA923}"/>
                </a:ext>
              </a:extLst>
            </p:cNvPr>
            <p:cNvSpPr/>
            <p:nvPr/>
          </p:nvSpPr>
          <p:spPr bwMode="auto">
            <a:xfrm>
              <a:off x="5910531" y="4624146"/>
              <a:ext cx="177992" cy="92689"/>
            </a:xfrm>
            <a:custGeom>
              <a:avLst/>
              <a:gdLst/>
              <a:ahLst/>
              <a:cxnLst>
                <a:cxn ang="0">
                  <a:pos x="0" y="432"/>
                </a:cxn>
                <a:cxn ang="0">
                  <a:pos x="934" y="0"/>
                </a:cxn>
                <a:cxn ang="0">
                  <a:pos x="964" y="60"/>
                </a:cxn>
                <a:cxn ang="0">
                  <a:pos x="31" y="502"/>
                </a:cxn>
                <a:cxn ang="0">
                  <a:pos x="0" y="432"/>
                </a:cxn>
              </a:cxnLst>
              <a:rect l="0" t="0" r="r" b="b"/>
              <a:pathLst>
                <a:path w="964" h="502">
                  <a:moveTo>
                    <a:pt x="0" y="432"/>
                  </a:moveTo>
                  <a:lnTo>
                    <a:pt x="934" y="0"/>
                  </a:lnTo>
                  <a:lnTo>
                    <a:pt x="964" y="60"/>
                  </a:lnTo>
                  <a:lnTo>
                    <a:pt x="31" y="502"/>
                  </a:lnTo>
                  <a:lnTo>
                    <a:pt x="0" y="432"/>
                  </a:lnTo>
                </a:path>
              </a:pathLst>
            </a:custGeom>
            <a:noFill/>
            <a:ln w="9525">
              <a:noFill/>
              <a:round/>
              <a:headEnd/>
              <a:tailEnd/>
            </a:ln>
          </p:spPr>
          <p:txBody>
            <a:bodyPr anchor="ctr"/>
            <a:lstStyle/>
            <a:p>
              <a:pPr algn="ctr"/>
              <a:endParaRPr/>
            </a:p>
          </p:txBody>
        </p:sp>
        <p:sp>
          <p:nvSpPr>
            <p:cNvPr id="504" name="ïSlïḑe">
              <a:extLst>
                <a:ext uri="{FF2B5EF4-FFF2-40B4-BE49-F238E27FC236}">
                  <a16:creationId xmlns:a16="http://schemas.microsoft.com/office/drawing/2014/main" id="{52EFD093-D9B9-4DBF-897B-460AD62F4B68}"/>
                </a:ext>
              </a:extLst>
            </p:cNvPr>
            <p:cNvSpPr/>
            <p:nvPr/>
          </p:nvSpPr>
          <p:spPr bwMode="auto">
            <a:xfrm>
              <a:off x="5919948" y="4644456"/>
              <a:ext cx="177807" cy="90842"/>
            </a:xfrm>
            <a:custGeom>
              <a:avLst/>
              <a:gdLst/>
              <a:ahLst/>
              <a:cxnLst>
                <a:cxn ang="0">
                  <a:pos x="0" y="432"/>
                </a:cxn>
                <a:cxn ang="0">
                  <a:pos x="933" y="0"/>
                </a:cxn>
                <a:cxn ang="0">
                  <a:pos x="963" y="61"/>
                </a:cxn>
                <a:cxn ang="0">
                  <a:pos x="30" y="492"/>
                </a:cxn>
                <a:cxn ang="0">
                  <a:pos x="0" y="432"/>
                </a:cxn>
              </a:cxnLst>
              <a:rect l="0" t="0" r="r" b="b"/>
              <a:pathLst>
                <a:path w="963" h="492">
                  <a:moveTo>
                    <a:pt x="0" y="432"/>
                  </a:moveTo>
                  <a:lnTo>
                    <a:pt x="933" y="0"/>
                  </a:lnTo>
                  <a:lnTo>
                    <a:pt x="963" y="61"/>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505" name="ïṩḻíde">
              <a:extLst>
                <a:ext uri="{FF2B5EF4-FFF2-40B4-BE49-F238E27FC236}">
                  <a16:creationId xmlns:a16="http://schemas.microsoft.com/office/drawing/2014/main" id="{6B7E6178-1FC6-4C4A-A44F-D5C29D616172}"/>
                </a:ext>
              </a:extLst>
            </p:cNvPr>
            <p:cNvSpPr/>
            <p:nvPr/>
          </p:nvSpPr>
          <p:spPr bwMode="auto">
            <a:xfrm>
              <a:off x="5919948" y="4644456"/>
              <a:ext cx="177807" cy="90842"/>
            </a:xfrm>
            <a:custGeom>
              <a:avLst/>
              <a:gdLst/>
              <a:ahLst/>
              <a:cxnLst>
                <a:cxn ang="0">
                  <a:pos x="0" y="432"/>
                </a:cxn>
                <a:cxn ang="0">
                  <a:pos x="933" y="0"/>
                </a:cxn>
                <a:cxn ang="0">
                  <a:pos x="963" y="61"/>
                </a:cxn>
                <a:cxn ang="0">
                  <a:pos x="30" y="492"/>
                </a:cxn>
                <a:cxn ang="0">
                  <a:pos x="0" y="432"/>
                </a:cxn>
              </a:cxnLst>
              <a:rect l="0" t="0" r="r" b="b"/>
              <a:pathLst>
                <a:path w="963" h="492">
                  <a:moveTo>
                    <a:pt x="0" y="432"/>
                  </a:moveTo>
                  <a:lnTo>
                    <a:pt x="933" y="0"/>
                  </a:lnTo>
                  <a:lnTo>
                    <a:pt x="963" y="61"/>
                  </a:lnTo>
                  <a:lnTo>
                    <a:pt x="30" y="492"/>
                  </a:lnTo>
                  <a:lnTo>
                    <a:pt x="0" y="432"/>
                  </a:lnTo>
                </a:path>
              </a:pathLst>
            </a:custGeom>
            <a:noFill/>
            <a:ln w="9525">
              <a:noFill/>
              <a:round/>
              <a:headEnd/>
              <a:tailEnd/>
            </a:ln>
          </p:spPr>
          <p:txBody>
            <a:bodyPr anchor="ctr"/>
            <a:lstStyle/>
            <a:p>
              <a:pPr algn="ctr"/>
              <a:endParaRPr/>
            </a:p>
          </p:txBody>
        </p:sp>
        <p:sp>
          <p:nvSpPr>
            <p:cNvPr id="506" name="ïṡḷïḋé">
              <a:extLst>
                <a:ext uri="{FF2B5EF4-FFF2-40B4-BE49-F238E27FC236}">
                  <a16:creationId xmlns:a16="http://schemas.microsoft.com/office/drawing/2014/main" id="{3A73D536-3759-4DE3-A491-C99A4E239BFE}"/>
                </a:ext>
              </a:extLst>
            </p:cNvPr>
            <p:cNvSpPr/>
            <p:nvPr/>
          </p:nvSpPr>
          <p:spPr bwMode="auto">
            <a:xfrm>
              <a:off x="5929180" y="4664951"/>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close/>
                </a:path>
              </a:pathLst>
            </a:custGeom>
            <a:solidFill>
              <a:srgbClr val="CACACA"/>
            </a:solidFill>
            <a:ln w="9525">
              <a:noFill/>
              <a:round/>
              <a:headEnd/>
              <a:tailEnd/>
            </a:ln>
          </p:spPr>
          <p:txBody>
            <a:bodyPr anchor="ctr"/>
            <a:lstStyle/>
            <a:p>
              <a:pPr algn="ctr"/>
              <a:endParaRPr/>
            </a:p>
          </p:txBody>
        </p:sp>
        <p:sp>
          <p:nvSpPr>
            <p:cNvPr id="507" name="ïs1îḋé">
              <a:extLst>
                <a:ext uri="{FF2B5EF4-FFF2-40B4-BE49-F238E27FC236}">
                  <a16:creationId xmlns:a16="http://schemas.microsoft.com/office/drawing/2014/main" id="{ED8673BD-A185-4051-B828-097B4462EF97}"/>
                </a:ext>
              </a:extLst>
            </p:cNvPr>
            <p:cNvSpPr/>
            <p:nvPr/>
          </p:nvSpPr>
          <p:spPr bwMode="auto">
            <a:xfrm>
              <a:off x="5929180" y="4664951"/>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path>
              </a:pathLst>
            </a:custGeom>
            <a:noFill/>
            <a:ln w="9525">
              <a:noFill/>
              <a:round/>
              <a:headEnd/>
              <a:tailEnd/>
            </a:ln>
          </p:spPr>
          <p:txBody>
            <a:bodyPr anchor="ctr"/>
            <a:lstStyle/>
            <a:p>
              <a:pPr algn="ctr"/>
              <a:endParaRPr/>
            </a:p>
          </p:txBody>
        </p:sp>
        <p:sp>
          <p:nvSpPr>
            <p:cNvPr id="508" name="íṩḷíďè">
              <a:extLst>
                <a:ext uri="{FF2B5EF4-FFF2-40B4-BE49-F238E27FC236}">
                  <a16:creationId xmlns:a16="http://schemas.microsoft.com/office/drawing/2014/main" id="{4D394CD6-BFFB-4655-98CE-2EBE18625E2A}"/>
                </a:ext>
              </a:extLst>
            </p:cNvPr>
            <p:cNvSpPr/>
            <p:nvPr/>
          </p:nvSpPr>
          <p:spPr bwMode="auto">
            <a:xfrm>
              <a:off x="5938412" y="4707602"/>
              <a:ext cx="126108" cy="68501"/>
            </a:xfrm>
            <a:custGeom>
              <a:avLst/>
              <a:gdLst/>
              <a:ahLst/>
              <a:cxnLst>
                <a:cxn ang="0">
                  <a:pos x="0" y="311"/>
                </a:cxn>
                <a:cxn ang="0">
                  <a:pos x="653" y="0"/>
                </a:cxn>
                <a:cxn ang="0">
                  <a:pos x="683" y="70"/>
                </a:cxn>
                <a:cxn ang="0">
                  <a:pos x="30" y="371"/>
                </a:cxn>
                <a:cxn ang="0">
                  <a:pos x="0" y="311"/>
                </a:cxn>
              </a:cxnLst>
              <a:rect l="0" t="0" r="r" b="b"/>
              <a:pathLst>
                <a:path w="683" h="371">
                  <a:moveTo>
                    <a:pt x="0" y="311"/>
                  </a:moveTo>
                  <a:lnTo>
                    <a:pt x="653" y="0"/>
                  </a:lnTo>
                  <a:lnTo>
                    <a:pt x="683" y="70"/>
                  </a:lnTo>
                  <a:lnTo>
                    <a:pt x="30" y="371"/>
                  </a:lnTo>
                  <a:lnTo>
                    <a:pt x="0" y="311"/>
                  </a:lnTo>
                  <a:close/>
                </a:path>
              </a:pathLst>
            </a:custGeom>
            <a:solidFill>
              <a:srgbClr val="CACACA"/>
            </a:solidFill>
            <a:ln w="9525">
              <a:noFill/>
              <a:round/>
              <a:headEnd/>
              <a:tailEnd/>
            </a:ln>
          </p:spPr>
          <p:txBody>
            <a:bodyPr anchor="ctr"/>
            <a:lstStyle/>
            <a:p>
              <a:pPr algn="ctr"/>
              <a:endParaRPr/>
            </a:p>
          </p:txBody>
        </p:sp>
        <p:sp>
          <p:nvSpPr>
            <p:cNvPr id="509" name="iṧlîḑê">
              <a:extLst>
                <a:ext uri="{FF2B5EF4-FFF2-40B4-BE49-F238E27FC236}">
                  <a16:creationId xmlns:a16="http://schemas.microsoft.com/office/drawing/2014/main" id="{E3A79BE2-C726-4C2A-BB1F-2B4241097112}"/>
                </a:ext>
              </a:extLst>
            </p:cNvPr>
            <p:cNvSpPr/>
            <p:nvPr/>
          </p:nvSpPr>
          <p:spPr bwMode="auto">
            <a:xfrm>
              <a:off x="6114557" y="4472188"/>
              <a:ext cx="352106" cy="50037"/>
            </a:xfrm>
            <a:prstGeom prst="rect">
              <a:avLst/>
            </a:prstGeom>
            <a:solidFill>
              <a:srgbClr val="087287"/>
            </a:solidFill>
            <a:ln w="9525">
              <a:noFill/>
              <a:miter lim="800000"/>
              <a:headEnd/>
              <a:tailEnd/>
            </a:ln>
          </p:spPr>
          <p:txBody>
            <a:bodyPr anchor="ctr"/>
            <a:lstStyle/>
            <a:p>
              <a:pPr algn="ctr"/>
              <a:endParaRPr/>
            </a:p>
          </p:txBody>
        </p:sp>
        <p:sp>
          <p:nvSpPr>
            <p:cNvPr id="510" name="išḷiḋè">
              <a:extLst>
                <a:ext uri="{FF2B5EF4-FFF2-40B4-BE49-F238E27FC236}">
                  <a16:creationId xmlns:a16="http://schemas.microsoft.com/office/drawing/2014/main" id="{38507FAA-D361-4065-A096-95F65B00DF72}"/>
                </a:ext>
              </a:extLst>
            </p:cNvPr>
            <p:cNvSpPr/>
            <p:nvPr/>
          </p:nvSpPr>
          <p:spPr bwMode="auto">
            <a:xfrm>
              <a:off x="6070059" y="4479574"/>
              <a:ext cx="61115" cy="35081"/>
            </a:xfrm>
            <a:custGeom>
              <a:avLst/>
              <a:gdLst/>
              <a:ahLst/>
              <a:cxnLst>
                <a:cxn ang="0">
                  <a:pos x="24" y="0"/>
                </a:cxn>
                <a:cxn ang="0">
                  <a:pos x="19" y="0"/>
                </a:cxn>
                <a:cxn ang="0">
                  <a:pos x="13" y="2"/>
                </a:cxn>
                <a:cxn ang="0">
                  <a:pos x="8" y="2"/>
                </a:cxn>
                <a:cxn ang="0">
                  <a:pos x="0" y="5"/>
                </a:cxn>
                <a:cxn ang="0">
                  <a:pos x="6" y="17"/>
                </a:cxn>
                <a:cxn ang="0">
                  <a:pos x="8" y="18"/>
                </a:cxn>
                <a:cxn ang="0">
                  <a:pos x="8" y="18"/>
                </a:cxn>
                <a:cxn ang="0">
                  <a:pos x="14" y="17"/>
                </a:cxn>
                <a:cxn ang="0">
                  <a:pos x="19" y="19"/>
                </a:cxn>
                <a:cxn ang="0">
                  <a:pos x="19" y="19"/>
                </a:cxn>
                <a:cxn ang="0">
                  <a:pos x="33" y="19"/>
                </a:cxn>
                <a:cxn ang="0">
                  <a:pos x="24" y="0"/>
                </a:cxn>
              </a:cxnLst>
              <a:rect l="0" t="0" r="r" b="b"/>
              <a:pathLst>
                <a:path w="33" h="19">
                  <a:moveTo>
                    <a:pt x="24" y="0"/>
                  </a:moveTo>
                  <a:cubicBezTo>
                    <a:pt x="19" y="0"/>
                    <a:pt x="19" y="0"/>
                    <a:pt x="19" y="0"/>
                  </a:cubicBezTo>
                  <a:cubicBezTo>
                    <a:pt x="17" y="0"/>
                    <a:pt x="15" y="1"/>
                    <a:pt x="13" y="2"/>
                  </a:cubicBezTo>
                  <a:cubicBezTo>
                    <a:pt x="8" y="2"/>
                    <a:pt x="8" y="2"/>
                    <a:pt x="8" y="2"/>
                  </a:cubicBezTo>
                  <a:cubicBezTo>
                    <a:pt x="5" y="2"/>
                    <a:pt x="2" y="3"/>
                    <a:pt x="0" y="5"/>
                  </a:cubicBezTo>
                  <a:cubicBezTo>
                    <a:pt x="6" y="17"/>
                    <a:pt x="6" y="17"/>
                    <a:pt x="6" y="17"/>
                  </a:cubicBezTo>
                  <a:cubicBezTo>
                    <a:pt x="7" y="17"/>
                    <a:pt x="7" y="18"/>
                    <a:pt x="8" y="18"/>
                  </a:cubicBezTo>
                  <a:cubicBezTo>
                    <a:pt x="8" y="18"/>
                    <a:pt x="8" y="18"/>
                    <a:pt x="8" y="18"/>
                  </a:cubicBezTo>
                  <a:cubicBezTo>
                    <a:pt x="14" y="17"/>
                    <a:pt x="14" y="17"/>
                    <a:pt x="14" y="17"/>
                  </a:cubicBezTo>
                  <a:cubicBezTo>
                    <a:pt x="15" y="19"/>
                    <a:pt x="17" y="19"/>
                    <a:pt x="19" y="19"/>
                  </a:cubicBezTo>
                  <a:cubicBezTo>
                    <a:pt x="19" y="19"/>
                    <a:pt x="19" y="19"/>
                    <a:pt x="19" y="19"/>
                  </a:cubicBezTo>
                  <a:cubicBezTo>
                    <a:pt x="33" y="19"/>
                    <a:pt x="33" y="19"/>
                    <a:pt x="33" y="19"/>
                  </a:cubicBezTo>
                  <a:cubicBezTo>
                    <a:pt x="24" y="0"/>
                    <a:pt x="24" y="0"/>
                    <a:pt x="24" y="0"/>
                  </a:cubicBezTo>
                </a:path>
              </a:pathLst>
            </a:custGeom>
            <a:solidFill>
              <a:srgbClr val="0F687A"/>
            </a:solidFill>
            <a:ln w="9525">
              <a:noFill/>
              <a:round/>
              <a:headEnd/>
              <a:tailEnd/>
            </a:ln>
          </p:spPr>
          <p:txBody>
            <a:bodyPr anchor="ctr"/>
            <a:lstStyle/>
            <a:p>
              <a:pPr algn="ctr"/>
              <a:endParaRPr/>
            </a:p>
          </p:txBody>
        </p:sp>
        <p:sp>
          <p:nvSpPr>
            <p:cNvPr id="511" name="íṣļíḋe">
              <a:extLst>
                <a:ext uri="{FF2B5EF4-FFF2-40B4-BE49-F238E27FC236}">
                  <a16:creationId xmlns:a16="http://schemas.microsoft.com/office/drawing/2014/main" id="{D6751A78-062F-4AB8-AA29-85CB34F82853}"/>
                </a:ext>
              </a:extLst>
            </p:cNvPr>
            <p:cNvSpPr/>
            <p:nvPr/>
          </p:nvSpPr>
          <p:spPr bwMode="auto">
            <a:xfrm>
              <a:off x="6055288" y="4488806"/>
              <a:ext cx="25849" cy="22157"/>
            </a:xfrm>
            <a:custGeom>
              <a:avLst/>
              <a:gdLst/>
              <a:ahLst/>
              <a:cxnLst>
                <a:cxn ang="0">
                  <a:pos x="8" y="0"/>
                </a:cxn>
                <a:cxn ang="0">
                  <a:pos x="6" y="3"/>
                </a:cxn>
                <a:cxn ang="0">
                  <a:pos x="1" y="3"/>
                </a:cxn>
                <a:cxn ang="0">
                  <a:pos x="0" y="5"/>
                </a:cxn>
                <a:cxn ang="0">
                  <a:pos x="1" y="7"/>
                </a:cxn>
                <a:cxn ang="0">
                  <a:pos x="1" y="7"/>
                </a:cxn>
                <a:cxn ang="0">
                  <a:pos x="6" y="7"/>
                </a:cxn>
                <a:cxn ang="0">
                  <a:pos x="14" y="12"/>
                </a:cxn>
                <a:cxn ang="0">
                  <a:pos x="8" y="0"/>
                </a:cxn>
              </a:cxnLst>
              <a:rect l="0" t="0" r="r" b="b"/>
              <a:pathLst>
                <a:path w="14" h="12">
                  <a:moveTo>
                    <a:pt x="8" y="0"/>
                  </a:moveTo>
                  <a:cubicBezTo>
                    <a:pt x="7" y="1"/>
                    <a:pt x="6" y="2"/>
                    <a:pt x="6" y="3"/>
                  </a:cubicBezTo>
                  <a:cubicBezTo>
                    <a:pt x="1" y="3"/>
                    <a:pt x="1" y="3"/>
                    <a:pt x="1" y="3"/>
                  </a:cubicBezTo>
                  <a:cubicBezTo>
                    <a:pt x="0" y="3"/>
                    <a:pt x="0" y="4"/>
                    <a:pt x="0" y="5"/>
                  </a:cubicBezTo>
                  <a:cubicBezTo>
                    <a:pt x="0" y="6"/>
                    <a:pt x="1" y="7"/>
                    <a:pt x="1" y="7"/>
                  </a:cubicBezTo>
                  <a:cubicBezTo>
                    <a:pt x="1" y="7"/>
                    <a:pt x="1" y="7"/>
                    <a:pt x="1" y="7"/>
                  </a:cubicBezTo>
                  <a:cubicBezTo>
                    <a:pt x="6" y="7"/>
                    <a:pt x="6" y="7"/>
                    <a:pt x="6" y="7"/>
                  </a:cubicBezTo>
                  <a:cubicBezTo>
                    <a:pt x="7" y="10"/>
                    <a:pt x="10" y="12"/>
                    <a:pt x="14" y="12"/>
                  </a:cubicBezTo>
                  <a:cubicBezTo>
                    <a:pt x="8" y="0"/>
                    <a:pt x="8" y="0"/>
                    <a:pt x="8" y="0"/>
                  </a:cubicBezTo>
                </a:path>
              </a:pathLst>
            </a:custGeom>
            <a:solidFill>
              <a:srgbClr val="D4D9DA"/>
            </a:solidFill>
            <a:ln w="9525">
              <a:noFill/>
              <a:round/>
              <a:headEnd/>
              <a:tailEnd/>
            </a:ln>
          </p:spPr>
          <p:txBody>
            <a:bodyPr anchor="ctr"/>
            <a:lstStyle/>
            <a:p>
              <a:pPr algn="ctr"/>
              <a:endParaRPr/>
            </a:p>
          </p:txBody>
        </p:sp>
        <p:sp>
          <p:nvSpPr>
            <p:cNvPr id="512" name="ísļíďé">
              <a:extLst>
                <a:ext uri="{FF2B5EF4-FFF2-40B4-BE49-F238E27FC236}">
                  <a16:creationId xmlns:a16="http://schemas.microsoft.com/office/drawing/2014/main" id="{926BB7E9-E5D1-467D-BE6C-7FCF1A935ACD}"/>
                </a:ext>
              </a:extLst>
            </p:cNvPr>
            <p:cNvSpPr/>
            <p:nvPr/>
          </p:nvSpPr>
          <p:spPr bwMode="auto">
            <a:xfrm>
              <a:off x="6181212" y="4613067"/>
              <a:ext cx="279912" cy="68501"/>
            </a:xfrm>
            <a:custGeom>
              <a:avLst/>
              <a:gdLst/>
              <a:ahLst/>
              <a:cxnLst>
                <a:cxn ang="0">
                  <a:pos x="1506" y="0"/>
                </a:cxn>
                <a:cxn ang="0">
                  <a:pos x="0" y="30"/>
                </a:cxn>
                <a:cxn ang="0">
                  <a:pos x="151" y="371"/>
                </a:cxn>
                <a:cxn ang="0">
                  <a:pos x="281" y="371"/>
                </a:cxn>
                <a:cxn ang="0">
                  <a:pos x="281" y="371"/>
                </a:cxn>
                <a:cxn ang="0">
                  <a:pos x="382" y="371"/>
                </a:cxn>
                <a:cxn ang="0">
                  <a:pos x="392" y="371"/>
                </a:cxn>
                <a:cxn ang="0">
                  <a:pos x="472" y="361"/>
                </a:cxn>
                <a:cxn ang="0">
                  <a:pos x="783" y="361"/>
                </a:cxn>
                <a:cxn ang="0">
                  <a:pos x="814" y="361"/>
                </a:cxn>
                <a:cxn ang="0">
                  <a:pos x="1065" y="351"/>
                </a:cxn>
                <a:cxn ang="0">
                  <a:pos x="1075" y="351"/>
                </a:cxn>
                <a:cxn ang="0">
                  <a:pos x="1336" y="351"/>
                </a:cxn>
                <a:cxn ang="0">
                  <a:pos x="1336" y="351"/>
                </a:cxn>
                <a:cxn ang="0">
                  <a:pos x="1516" y="341"/>
                </a:cxn>
                <a:cxn ang="0">
                  <a:pos x="1506" y="0"/>
                </a:cxn>
              </a:cxnLst>
              <a:rect l="0" t="0" r="r" b="b"/>
              <a:pathLst>
                <a:path w="1516" h="371">
                  <a:moveTo>
                    <a:pt x="1506" y="0"/>
                  </a:moveTo>
                  <a:lnTo>
                    <a:pt x="0" y="30"/>
                  </a:lnTo>
                  <a:lnTo>
                    <a:pt x="151" y="371"/>
                  </a:lnTo>
                  <a:lnTo>
                    <a:pt x="281" y="371"/>
                  </a:lnTo>
                  <a:lnTo>
                    <a:pt x="281" y="371"/>
                  </a:lnTo>
                  <a:lnTo>
                    <a:pt x="382" y="371"/>
                  </a:lnTo>
                  <a:lnTo>
                    <a:pt x="392" y="371"/>
                  </a:lnTo>
                  <a:lnTo>
                    <a:pt x="472" y="361"/>
                  </a:lnTo>
                  <a:lnTo>
                    <a:pt x="783" y="361"/>
                  </a:lnTo>
                  <a:lnTo>
                    <a:pt x="814" y="361"/>
                  </a:lnTo>
                  <a:lnTo>
                    <a:pt x="1065" y="351"/>
                  </a:lnTo>
                  <a:lnTo>
                    <a:pt x="1075" y="351"/>
                  </a:lnTo>
                  <a:lnTo>
                    <a:pt x="1336" y="351"/>
                  </a:lnTo>
                  <a:lnTo>
                    <a:pt x="1336" y="351"/>
                  </a:lnTo>
                  <a:lnTo>
                    <a:pt x="1516" y="341"/>
                  </a:lnTo>
                  <a:lnTo>
                    <a:pt x="1506" y="0"/>
                  </a:lnTo>
                  <a:close/>
                </a:path>
              </a:pathLst>
            </a:custGeom>
            <a:solidFill>
              <a:srgbClr val="087287"/>
            </a:solidFill>
            <a:ln w="9525">
              <a:noFill/>
              <a:round/>
              <a:headEnd/>
              <a:tailEnd/>
            </a:ln>
          </p:spPr>
          <p:txBody>
            <a:bodyPr anchor="ctr"/>
            <a:lstStyle/>
            <a:p>
              <a:pPr algn="ctr"/>
              <a:endParaRPr/>
            </a:p>
          </p:txBody>
        </p:sp>
        <p:sp>
          <p:nvSpPr>
            <p:cNvPr id="513" name="íśḷîḍe">
              <a:extLst>
                <a:ext uri="{FF2B5EF4-FFF2-40B4-BE49-F238E27FC236}">
                  <a16:creationId xmlns:a16="http://schemas.microsoft.com/office/drawing/2014/main" id="{8254D7C2-65F1-4761-8869-8C4D3981CEEF}"/>
                </a:ext>
              </a:extLst>
            </p:cNvPr>
            <p:cNvSpPr/>
            <p:nvPr/>
          </p:nvSpPr>
          <p:spPr bwMode="auto">
            <a:xfrm>
              <a:off x="6181212" y="4613067"/>
              <a:ext cx="279912" cy="68501"/>
            </a:xfrm>
            <a:custGeom>
              <a:avLst/>
              <a:gdLst/>
              <a:ahLst/>
              <a:cxnLst>
                <a:cxn ang="0">
                  <a:pos x="1506" y="0"/>
                </a:cxn>
                <a:cxn ang="0">
                  <a:pos x="0" y="30"/>
                </a:cxn>
                <a:cxn ang="0">
                  <a:pos x="151" y="371"/>
                </a:cxn>
                <a:cxn ang="0">
                  <a:pos x="281" y="371"/>
                </a:cxn>
                <a:cxn ang="0">
                  <a:pos x="281" y="371"/>
                </a:cxn>
                <a:cxn ang="0">
                  <a:pos x="382" y="371"/>
                </a:cxn>
                <a:cxn ang="0">
                  <a:pos x="392" y="371"/>
                </a:cxn>
                <a:cxn ang="0">
                  <a:pos x="472" y="361"/>
                </a:cxn>
                <a:cxn ang="0">
                  <a:pos x="783" y="361"/>
                </a:cxn>
                <a:cxn ang="0">
                  <a:pos x="814" y="361"/>
                </a:cxn>
                <a:cxn ang="0">
                  <a:pos x="1065" y="351"/>
                </a:cxn>
                <a:cxn ang="0">
                  <a:pos x="1075" y="351"/>
                </a:cxn>
                <a:cxn ang="0">
                  <a:pos x="1336" y="351"/>
                </a:cxn>
                <a:cxn ang="0">
                  <a:pos x="1336" y="351"/>
                </a:cxn>
                <a:cxn ang="0">
                  <a:pos x="1516" y="341"/>
                </a:cxn>
                <a:cxn ang="0">
                  <a:pos x="1506" y="0"/>
                </a:cxn>
              </a:cxnLst>
              <a:rect l="0" t="0" r="r" b="b"/>
              <a:pathLst>
                <a:path w="1516" h="371">
                  <a:moveTo>
                    <a:pt x="1506" y="0"/>
                  </a:moveTo>
                  <a:lnTo>
                    <a:pt x="0" y="30"/>
                  </a:lnTo>
                  <a:lnTo>
                    <a:pt x="151" y="371"/>
                  </a:lnTo>
                  <a:lnTo>
                    <a:pt x="281" y="371"/>
                  </a:lnTo>
                  <a:lnTo>
                    <a:pt x="281" y="371"/>
                  </a:lnTo>
                  <a:lnTo>
                    <a:pt x="382" y="371"/>
                  </a:lnTo>
                  <a:lnTo>
                    <a:pt x="392" y="371"/>
                  </a:lnTo>
                  <a:lnTo>
                    <a:pt x="472" y="361"/>
                  </a:lnTo>
                  <a:lnTo>
                    <a:pt x="783" y="361"/>
                  </a:lnTo>
                  <a:lnTo>
                    <a:pt x="814" y="361"/>
                  </a:lnTo>
                  <a:lnTo>
                    <a:pt x="1065" y="351"/>
                  </a:lnTo>
                  <a:lnTo>
                    <a:pt x="1075" y="351"/>
                  </a:lnTo>
                  <a:lnTo>
                    <a:pt x="1336" y="351"/>
                  </a:lnTo>
                  <a:lnTo>
                    <a:pt x="1336" y="351"/>
                  </a:lnTo>
                  <a:lnTo>
                    <a:pt x="1516" y="341"/>
                  </a:lnTo>
                  <a:lnTo>
                    <a:pt x="1506" y="0"/>
                  </a:lnTo>
                </a:path>
              </a:pathLst>
            </a:custGeom>
            <a:noFill/>
            <a:ln w="9525">
              <a:noFill/>
              <a:round/>
              <a:headEnd/>
              <a:tailEnd/>
            </a:ln>
          </p:spPr>
          <p:txBody>
            <a:bodyPr anchor="ctr"/>
            <a:lstStyle/>
            <a:p>
              <a:pPr algn="ctr"/>
              <a:endParaRPr/>
            </a:p>
          </p:txBody>
        </p:sp>
        <p:sp>
          <p:nvSpPr>
            <p:cNvPr id="514" name="íṥļîḋè">
              <a:extLst>
                <a:ext uri="{FF2B5EF4-FFF2-40B4-BE49-F238E27FC236}">
                  <a16:creationId xmlns:a16="http://schemas.microsoft.com/office/drawing/2014/main" id="{868E6288-67BB-4F68-A42E-6EA38659D89C}"/>
                </a:ext>
              </a:extLst>
            </p:cNvPr>
            <p:cNvSpPr/>
            <p:nvPr/>
          </p:nvSpPr>
          <p:spPr bwMode="auto">
            <a:xfrm>
              <a:off x="6131175" y="4618606"/>
              <a:ext cx="77918" cy="64808"/>
            </a:xfrm>
            <a:custGeom>
              <a:avLst/>
              <a:gdLst/>
              <a:ahLst/>
              <a:cxnLst>
                <a:cxn ang="0">
                  <a:pos x="271" y="0"/>
                </a:cxn>
                <a:cxn ang="0">
                  <a:pos x="0" y="10"/>
                </a:cxn>
                <a:cxn ang="0">
                  <a:pos x="161" y="351"/>
                </a:cxn>
                <a:cxn ang="0">
                  <a:pos x="291" y="341"/>
                </a:cxn>
                <a:cxn ang="0">
                  <a:pos x="291" y="341"/>
                </a:cxn>
                <a:cxn ang="0">
                  <a:pos x="422" y="341"/>
                </a:cxn>
                <a:cxn ang="0">
                  <a:pos x="271" y="0"/>
                </a:cxn>
              </a:cxnLst>
              <a:rect l="0" t="0" r="r" b="b"/>
              <a:pathLst>
                <a:path w="422" h="351">
                  <a:moveTo>
                    <a:pt x="271" y="0"/>
                  </a:moveTo>
                  <a:lnTo>
                    <a:pt x="0" y="10"/>
                  </a:lnTo>
                  <a:lnTo>
                    <a:pt x="161" y="351"/>
                  </a:lnTo>
                  <a:lnTo>
                    <a:pt x="291" y="341"/>
                  </a:lnTo>
                  <a:lnTo>
                    <a:pt x="291" y="341"/>
                  </a:lnTo>
                  <a:lnTo>
                    <a:pt x="422" y="341"/>
                  </a:lnTo>
                  <a:lnTo>
                    <a:pt x="271" y="0"/>
                  </a:lnTo>
                  <a:close/>
                </a:path>
              </a:pathLst>
            </a:custGeom>
            <a:solidFill>
              <a:srgbClr val="0F687A"/>
            </a:solidFill>
            <a:ln w="9525">
              <a:noFill/>
              <a:round/>
              <a:headEnd/>
              <a:tailEnd/>
            </a:ln>
          </p:spPr>
          <p:txBody>
            <a:bodyPr anchor="ctr"/>
            <a:lstStyle/>
            <a:p>
              <a:pPr algn="ctr"/>
              <a:endParaRPr/>
            </a:p>
          </p:txBody>
        </p:sp>
        <p:sp>
          <p:nvSpPr>
            <p:cNvPr id="515" name="ï$ḷïḓè">
              <a:extLst>
                <a:ext uri="{FF2B5EF4-FFF2-40B4-BE49-F238E27FC236}">
                  <a16:creationId xmlns:a16="http://schemas.microsoft.com/office/drawing/2014/main" id="{1830E6EB-55CB-487B-B1D7-472DBEEDAD71}"/>
                </a:ext>
              </a:extLst>
            </p:cNvPr>
            <p:cNvSpPr/>
            <p:nvPr/>
          </p:nvSpPr>
          <p:spPr bwMode="auto">
            <a:xfrm>
              <a:off x="6131175" y="4618606"/>
              <a:ext cx="77918" cy="64808"/>
            </a:xfrm>
            <a:custGeom>
              <a:avLst/>
              <a:gdLst/>
              <a:ahLst/>
              <a:cxnLst>
                <a:cxn ang="0">
                  <a:pos x="271" y="0"/>
                </a:cxn>
                <a:cxn ang="0">
                  <a:pos x="0" y="10"/>
                </a:cxn>
                <a:cxn ang="0">
                  <a:pos x="161" y="351"/>
                </a:cxn>
                <a:cxn ang="0">
                  <a:pos x="291" y="341"/>
                </a:cxn>
                <a:cxn ang="0">
                  <a:pos x="291" y="341"/>
                </a:cxn>
                <a:cxn ang="0">
                  <a:pos x="422" y="341"/>
                </a:cxn>
                <a:cxn ang="0">
                  <a:pos x="271" y="0"/>
                </a:cxn>
              </a:cxnLst>
              <a:rect l="0" t="0" r="r" b="b"/>
              <a:pathLst>
                <a:path w="422" h="351">
                  <a:moveTo>
                    <a:pt x="271" y="0"/>
                  </a:moveTo>
                  <a:lnTo>
                    <a:pt x="0" y="10"/>
                  </a:lnTo>
                  <a:lnTo>
                    <a:pt x="161" y="351"/>
                  </a:lnTo>
                  <a:lnTo>
                    <a:pt x="291" y="341"/>
                  </a:lnTo>
                  <a:lnTo>
                    <a:pt x="291" y="341"/>
                  </a:lnTo>
                  <a:lnTo>
                    <a:pt x="422" y="341"/>
                  </a:lnTo>
                  <a:lnTo>
                    <a:pt x="271" y="0"/>
                  </a:lnTo>
                </a:path>
              </a:pathLst>
            </a:custGeom>
            <a:noFill/>
            <a:ln w="9525">
              <a:noFill/>
              <a:round/>
              <a:headEnd/>
              <a:tailEnd/>
            </a:ln>
          </p:spPr>
          <p:txBody>
            <a:bodyPr anchor="ctr"/>
            <a:lstStyle/>
            <a:p>
              <a:pPr algn="ctr"/>
              <a:endParaRPr/>
            </a:p>
          </p:txBody>
        </p:sp>
        <p:sp>
          <p:nvSpPr>
            <p:cNvPr id="516" name="ïṧḻïḋé">
              <a:extLst>
                <a:ext uri="{FF2B5EF4-FFF2-40B4-BE49-F238E27FC236}">
                  <a16:creationId xmlns:a16="http://schemas.microsoft.com/office/drawing/2014/main" id="{D70B8BC9-8D80-40E6-A8DC-A54D309F46DB}"/>
                </a:ext>
              </a:extLst>
            </p:cNvPr>
            <p:cNvSpPr/>
            <p:nvPr/>
          </p:nvSpPr>
          <p:spPr bwMode="auto">
            <a:xfrm>
              <a:off x="6070059" y="4620453"/>
              <a:ext cx="90842" cy="64808"/>
            </a:xfrm>
            <a:custGeom>
              <a:avLst/>
              <a:gdLst/>
              <a:ahLst/>
              <a:cxnLst>
                <a:cxn ang="0">
                  <a:pos x="331" y="0"/>
                </a:cxn>
                <a:cxn ang="0">
                  <a:pos x="0" y="10"/>
                </a:cxn>
                <a:cxn ang="0">
                  <a:pos x="10" y="50"/>
                </a:cxn>
                <a:cxn ang="0">
                  <a:pos x="70" y="20"/>
                </a:cxn>
                <a:cxn ang="0">
                  <a:pos x="100" y="80"/>
                </a:cxn>
                <a:cxn ang="0">
                  <a:pos x="10" y="130"/>
                </a:cxn>
                <a:cxn ang="0">
                  <a:pos x="10" y="180"/>
                </a:cxn>
                <a:cxn ang="0">
                  <a:pos x="120" y="130"/>
                </a:cxn>
                <a:cxn ang="0">
                  <a:pos x="150" y="191"/>
                </a:cxn>
                <a:cxn ang="0">
                  <a:pos x="10" y="261"/>
                </a:cxn>
                <a:cxn ang="0">
                  <a:pos x="10" y="311"/>
                </a:cxn>
                <a:cxn ang="0">
                  <a:pos x="171" y="241"/>
                </a:cxn>
                <a:cxn ang="0">
                  <a:pos x="201" y="301"/>
                </a:cxn>
                <a:cxn ang="0">
                  <a:pos x="100" y="351"/>
                </a:cxn>
                <a:cxn ang="0">
                  <a:pos x="120" y="341"/>
                </a:cxn>
                <a:cxn ang="0">
                  <a:pos x="191" y="341"/>
                </a:cxn>
                <a:cxn ang="0">
                  <a:pos x="231" y="341"/>
                </a:cxn>
                <a:cxn ang="0">
                  <a:pos x="341" y="341"/>
                </a:cxn>
                <a:cxn ang="0">
                  <a:pos x="361" y="341"/>
                </a:cxn>
                <a:cxn ang="0">
                  <a:pos x="492" y="341"/>
                </a:cxn>
                <a:cxn ang="0">
                  <a:pos x="331" y="0"/>
                </a:cxn>
              </a:cxnLst>
              <a:rect l="0" t="0" r="r" b="b"/>
              <a:pathLst>
                <a:path w="492" h="351">
                  <a:moveTo>
                    <a:pt x="331" y="0"/>
                  </a:moveTo>
                  <a:lnTo>
                    <a:pt x="0" y="10"/>
                  </a:lnTo>
                  <a:lnTo>
                    <a:pt x="10" y="50"/>
                  </a:lnTo>
                  <a:lnTo>
                    <a:pt x="70" y="20"/>
                  </a:lnTo>
                  <a:lnTo>
                    <a:pt x="100" y="80"/>
                  </a:lnTo>
                  <a:lnTo>
                    <a:pt x="10" y="130"/>
                  </a:lnTo>
                  <a:lnTo>
                    <a:pt x="10" y="180"/>
                  </a:lnTo>
                  <a:lnTo>
                    <a:pt x="120" y="130"/>
                  </a:lnTo>
                  <a:lnTo>
                    <a:pt x="150" y="191"/>
                  </a:lnTo>
                  <a:lnTo>
                    <a:pt x="10" y="261"/>
                  </a:lnTo>
                  <a:lnTo>
                    <a:pt x="10" y="311"/>
                  </a:lnTo>
                  <a:lnTo>
                    <a:pt x="171" y="241"/>
                  </a:lnTo>
                  <a:lnTo>
                    <a:pt x="201" y="301"/>
                  </a:lnTo>
                  <a:lnTo>
                    <a:pt x="100" y="351"/>
                  </a:lnTo>
                  <a:lnTo>
                    <a:pt x="120" y="341"/>
                  </a:lnTo>
                  <a:lnTo>
                    <a:pt x="191" y="341"/>
                  </a:lnTo>
                  <a:lnTo>
                    <a:pt x="231" y="341"/>
                  </a:lnTo>
                  <a:lnTo>
                    <a:pt x="341" y="341"/>
                  </a:lnTo>
                  <a:lnTo>
                    <a:pt x="361" y="341"/>
                  </a:lnTo>
                  <a:lnTo>
                    <a:pt x="492" y="341"/>
                  </a:lnTo>
                  <a:lnTo>
                    <a:pt x="331" y="0"/>
                  </a:lnTo>
                  <a:close/>
                </a:path>
              </a:pathLst>
            </a:custGeom>
            <a:solidFill>
              <a:srgbClr val="D4D9DA"/>
            </a:solidFill>
            <a:ln w="9525">
              <a:noFill/>
              <a:round/>
              <a:headEnd/>
              <a:tailEnd/>
            </a:ln>
          </p:spPr>
          <p:txBody>
            <a:bodyPr anchor="ctr"/>
            <a:lstStyle/>
            <a:p>
              <a:pPr algn="ctr"/>
              <a:endParaRPr/>
            </a:p>
          </p:txBody>
        </p:sp>
        <p:sp>
          <p:nvSpPr>
            <p:cNvPr id="517" name="işlîdê">
              <a:extLst>
                <a:ext uri="{FF2B5EF4-FFF2-40B4-BE49-F238E27FC236}">
                  <a16:creationId xmlns:a16="http://schemas.microsoft.com/office/drawing/2014/main" id="{37A6D26C-E9E7-48BF-A2AB-6A8FD783D1E7}"/>
                </a:ext>
              </a:extLst>
            </p:cNvPr>
            <p:cNvSpPr/>
            <p:nvPr/>
          </p:nvSpPr>
          <p:spPr bwMode="auto">
            <a:xfrm>
              <a:off x="6070059" y="4620453"/>
              <a:ext cx="90842" cy="64808"/>
            </a:xfrm>
            <a:custGeom>
              <a:avLst/>
              <a:gdLst/>
              <a:ahLst/>
              <a:cxnLst>
                <a:cxn ang="0">
                  <a:pos x="331" y="0"/>
                </a:cxn>
                <a:cxn ang="0">
                  <a:pos x="0" y="10"/>
                </a:cxn>
                <a:cxn ang="0">
                  <a:pos x="10" y="50"/>
                </a:cxn>
                <a:cxn ang="0">
                  <a:pos x="70" y="20"/>
                </a:cxn>
                <a:cxn ang="0">
                  <a:pos x="100" y="80"/>
                </a:cxn>
                <a:cxn ang="0">
                  <a:pos x="10" y="130"/>
                </a:cxn>
                <a:cxn ang="0">
                  <a:pos x="10" y="180"/>
                </a:cxn>
                <a:cxn ang="0">
                  <a:pos x="120" y="130"/>
                </a:cxn>
                <a:cxn ang="0">
                  <a:pos x="150" y="191"/>
                </a:cxn>
                <a:cxn ang="0">
                  <a:pos x="10" y="261"/>
                </a:cxn>
                <a:cxn ang="0">
                  <a:pos x="10" y="311"/>
                </a:cxn>
                <a:cxn ang="0">
                  <a:pos x="171" y="241"/>
                </a:cxn>
                <a:cxn ang="0">
                  <a:pos x="201" y="301"/>
                </a:cxn>
                <a:cxn ang="0">
                  <a:pos x="100" y="351"/>
                </a:cxn>
                <a:cxn ang="0">
                  <a:pos x="120" y="341"/>
                </a:cxn>
                <a:cxn ang="0">
                  <a:pos x="191" y="341"/>
                </a:cxn>
                <a:cxn ang="0">
                  <a:pos x="231" y="341"/>
                </a:cxn>
                <a:cxn ang="0">
                  <a:pos x="341" y="341"/>
                </a:cxn>
                <a:cxn ang="0">
                  <a:pos x="361" y="341"/>
                </a:cxn>
                <a:cxn ang="0">
                  <a:pos x="492" y="341"/>
                </a:cxn>
                <a:cxn ang="0">
                  <a:pos x="331" y="0"/>
                </a:cxn>
              </a:cxnLst>
              <a:rect l="0" t="0" r="r" b="b"/>
              <a:pathLst>
                <a:path w="492" h="351">
                  <a:moveTo>
                    <a:pt x="331" y="0"/>
                  </a:moveTo>
                  <a:lnTo>
                    <a:pt x="0" y="10"/>
                  </a:lnTo>
                  <a:lnTo>
                    <a:pt x="10" y="50"/>
                  </a:lnTo>
                  <a:lnTo>
                    <a:pt x="70" y="20"/>
                  </a:lnTo>
                  <a:lnTo>
                    <a:pt x="100" y="80"/>
                  </a:lnTo>
                  <a:lnTo>
                    <a:pt x="10" y="130"/>
                  </a:lnTo>
                  <a:lnTo>
                    <a:pt x="10" y="180"/>
                  </a:lnTo>
                  <a:lnTo>
                    <a:pt x="120" y="130"/>
                  </a:lnTo>
                  <a:lnTo>
                    <a:pt x="150" y="191"/>
                  </a:lnTo>
                  <a:lnTo>
                    <a:pt x="10" y="261"/>
                  </a:lnTo>
                  <a:lnTo>
                    <a:pt x="10" y="311"/>
                  </a:lnTo>
                  <a:lnTo>
                    <a:pt x="171" y="241"/>
                  </a:lnTo>
                  <a:lnTo>
                    <a:pt x="201" y="301"/>
                  </a:lnTo>
                  <a:lnTo>
                    <a:pt x="100" y="351"/>
                  </a:lnTo>
                  <a:lnTo>
                    <a:pt x="120" y="341"/>
                  </a:lnTo>
                  <a:lnTo>
                    <a:pt x="191" y="341"/>
                  </a:lnTo>
                  <a:lnTo>
                    <a:pt x="231" y="341"/>
                  </a:lnTo>
                  <a:lnTo>
                    <a:pt x="341" y="341"/>
                  </a:lnTo>
                  <a:lnTo>
                    <a:pt x="361" y="341"/>
                  </a:lnTo>
                  <a:lnTo>
                    <a:pt x="492" y="341"/>
                  </a:lnTo>
                  <a:lnTo>
                    <a:pt x="331" y="0"/>
                  </a:lnTo>
                </a:path>
              </a:pathLst>
            </a:custGeom>
            <a:noFill/>
            <a:ln w="9525">
              <a:noFill/>
              <a:round/>
              <a:headEnd/>
              <a:tailEnd/>
            </a:ln>
          </p:spPr>
          <p:txBody>
            <a:bodyPr anchor="ctr"/>
            <a:lstStyle/>
            <a:p>
              <a:pPr algn="ctr"/>
              <a:endParaRPr/>
            </a:p>
          </p:txBody>
        </p:sp>
        <p:sp>
          <p:nvSpPr>
            <p:cNvPr id="518" name="îṧḻîḍè">
              <a:extLst>
                <a:ext uri="{FF2B5EF4-FFF2-40B4-BE49-F238E27FC236}">
                  <a16:creationId xmlns:a16="http://schemas.microsoft.com/office/drawing/2014/main" id="{F8798260-DF43-4BB0-98AF-5D294F406571}"/>
                </a:ext>
              </a:extLst>
            </p:cNvPr>
            <p:cNvSpPr/>
            <p:nvPr/>
          </p:nvSpPr>
          <p:spPr bwMode="auto">
            <a:xfrm>
              <a:off x="6071906" y="4624146"/>
              <a:ext cx="16617" cy="20310"/>
            </a:xfrm>
            <a:custGeom>
              <a:avLst/>
              <a:gdLst/>
              <a:ahLst/>
              <a:cxnLst>
                <a:cxn ang="0">
                  <a:pos x="60" y="0"/>
                </a:cxn>
                <a:cxn ang="0">
                  <a:pos x="0" y="30"/>
                </a:cxn>
                <a:cxn ang="0">
                  <a:pos x="0" y="110"/>
                </a:cxn>
                <a:cxn ang="0">
                  <a:pos x="90" y="60"/>
                </a:cxn>
                <a:cxn ang="0">
                  <a:pos x="60" y="0"/>
                </a:cxn>
              </a:cxnLst>
              <a:rect l="0" t="0" r="r" b="b"/>
              <a:pathLst>
                <a:path w="90" h="110">
                  <a:moveTo>
                    <a:pt x="60" y="0"/>
                  </a:moveTo>
                  <a:lnTo>
                    <a:pt x="0" y="30"/>
                  </a:lnTo>
                  <a:lnTo>
                    <a:pt x="0" y="110"/>
                  </a:lnTo>
                  <a:lnTo>
                    <a:pt x="90" y="60"/>
                  </a:lnTo>
                  <a:lnTo>
                    <a:pt x="60" y="0"/>
                  </a:lnTo>
                  <a:close/>
                </a:path>
              </a:pathLst>
            </a:custGeom>
            <a:solidFill>
              <a:srgbClr val="AAAEB0"/>
            </a:solidFill>
            <a:ln w="9525">
              <a:noFill/>
              <a:round/>
              <a:headEnd/>
              <a:tailEnd/>
            </a:ln>
          </p:spPr>
          <p:txBody>
            <a:bodyPr anchor="ctr"/>
            <a:lstStyle/>
            <a:p>
              <a:pPr algn="ctr"/>
              <a:endParaRPr/>
            </a:p>
          </p:txBody>
        </p:sp>
        <p:sp>
          <p:nvSpPr>
            <p:cNvPr id="519" name="iṥľîḓé">
              <a:extLst>
                <a:ext uri="{FF2B5EF4-FFF2-40B4-BE49-F238E27FC236}">
                  <a16:creationId xmlns:a16="http://schemas.microsoft.com/office/drawing/2014/main" id="{6C19CF9C-8F7D-4FF4-A1F7-D72263720EE6}"/>
                </a:ext>
              </a:extLst>
            </p:cNvPr>
            <p:cNvSpPr/>
            <p:nvPr/>
          </p:nvSpPr>
          <p:spPr bwMode="auto">
            <a:xfrm>
              <a:off x="6071906" y="4624146"/>
              <a:ext cx="16617" cy="20310"/>
            </a:xfrm>
            <a:custGeom>
              <a:avLst/>
              <a:gdLst/>
              <a:ahLst/>
              <a:cxnLst>
                <a:cxn ang="0">
                  <a:pos x="60" y="0"/>
                </a:cxn>
                <a:cxn ang="0">
                  <a:pos x="0" y="30"/>
                </a:cxn>
                <a:cxn ang="0">
                  <a:pos x="0" y="110"/>
                </a:cxn>
                <a:cxn ang="0">
                  <a:pos x="90" y="60"/>
                </a:cxn>
                <a:cxn ang="0">
                  <a:pos x="60" y="0"/>
                </a:cxn>
              </a:cxnLst>
              <a:rect l="0" t="0" r="r" b="b"/>
              <a:pathLst>
                <a:path w="90" h="110">
                  <a:moveTo>
                    <a:pt x="60" y="0"/>
                  </a:moveTo>
                  <a:lnTo>
                    <a:pt x="0" y="30"/>
                  </a:lnTo>
                  <a:lnTo>
                    <a:pt x="0" y="110"/>
                  </a:lnTo>
                  <a:lnTo>
                    <a:pt x="90" y="60"/>
                  </a:lnTo>
                  <a:lnTo>
                    <a:pt x="60" y="0"/>
                  </a:lnTo>
                </a:path>
              </a:pathLst>
            </a:custGeom>
            <a:noFill/>
            <a:ln w="9525">
              <a:noFill/>
              <a:round/>
              <a:headEnd/>
              <a:tailEnd/>
            </a:ln>
          </p:spPr>
          <p:txBody>
            <a:bodyPr anchor="ctr"/>
            <a:lstStyle/>
            <a:p>
              <a:pPr algn="ctr"/>
              <a:endParaRPr/>
            </a:p>
          </p:txBody>
        </p:sp>
        <p:sp>
          <p:nvSpPr>
            <p:cNvPr id="520" name="îṧľiḑe">
              <a:extLst>
                <a:ext uri="{FF2B5EF4-FFF2-40B4-BE49-F238E27FC236}">
                  <a16:creationId xmlns:a16="http://schemas.microsoft.com/office/drawing/2014/main" id="{6597A226-5ABE-4A54-9EF1-E82888212860}"/>
                </a:ext>
              </a:extLst>
            </p:cNvPr>
            <p:cNvSpPr/>
            <p:nvPr/>
          </p:nvSpPr>
          <p:spPr bwMode="auto">
            <a:xfrm>
              <a:off x="6071906" y="4644456"/>
              <a:ext cx="25849" cy="24188"/>
            </a:xfrm>
            <a:custGeom>
              <a:avLst/>
              <a:gdLst/>
              <a:ahLst/>
              <a:cxnLst>
                <a:cxn ang="0">
                  <a:pos x="110" y="0"/>
                </a:cxn>
                <a:cxn ang="0">
                  <a:pos x="0" y="50"/>
                </a:cxn>
                <a:cxn ang="0">
                  <a:pos x="0" y="131"/>
                </a:cxn>
                <a:cxn ang="0">
                  <a:pos x="140" y="61"/>
                </a:cxn>
                <a:cxn ang="0">
                  <a:pos x="110" y="0"/>
                </a:cxn>
              </a:cxnLst>
              <a:rect l="0" t="0" r="r" b="b"/>
              <a:pathLst>
                <a:path w="140" h="131">
                  <a:moveTo>
                    <a:pt x="110" y="0"/>
                  </a:moveTo>
                  <a:lnTo>
                    <a:pt x="0" y="50"/>
                  </a:lnTo>
                  <a:lnTo>
                    <a:pt x="0" y="131"/>
                  </a:lnTo>
                  <a:lnTo>
                    <a:pt x="140" y="61"/>
                  </a:lnTo>
                  <a:lnTo>
                    <a:pt x="110" y="0"/>
                  </a:lnTo>
                  <a:close/>
                </a:path>
              </a:pathLst>
            </a:custGeom>
            <a:solidFill>
              <a:srgbClr val="AAAEB0"/>
            </a:solidFill>
            <a:ln w="9525">
              <a:noFill/>
              <a:round/>
              <a:headEnd/>
              <a:tailEnd/>
            </a:ln>
          </p:spPr>
          <p:txBody>
            <a:bodyPr anchor="ctr"/>
            <a:lstStyle/>
            <a:p>
              <a:pPr algn="ctr"/>
              <a:endParaRPr/>
            </a:p>
          </p:txBody>
        </p:sp>
        <p:sp>
          <p:nvSpPr>
            <p:cNvPr id="521" name="îṡliḍe">
              <a:extLst>
                <a:ext uri="{FF2B5EF4-FFF2-40B4-BE49-F238E27FC236}">
                  <a16:creationId xmlns:a16="http://schemas.microsoft.com/office/drawing/2014/main" id="{D32A47ED-776E-4A19-965A-EBDA01302FB7}"/>
                </a:ext>
              </a:extLst>
            </p:cNvPr>
            <p:cNvSpPr/>
            <p:nvPr/>
          </p:nvSpPr>
          <p:spPr bwMode="auto">
            <a:xfrm>
              <a:off x="6071906" y="4644456"/>
              <a:ext cx="25849" cy="24188"/>
            </a:xfrm>
            <a:custGeom>
              <a:avLst/>
              <a:gdLst/>
              <a:ahLst/>
              <a:cxnLst>
                <a:cxn ang="0">
                  <a:pos x="110" y="0"/>
                </a:cxn>
                <a:cxn ang="0">
                  <a:pos x="0" y="50"/>
                </a:cxn>
                <a:cxn ang="0">
                  <a:pos x="0" y="131"/>
                </a:cxn>
                <a:cxn ang="0">
                  <a:pos x="140" y="61"/>
                </a:cxn>
                <a:cxn ang="0">
                  <a:pos x="110" y="0"/>
                </a:cxn>
              </a:cxnLst>
              <a:rect l="0" t="0" r="r" b="b"/>
              <a:pathLst>
                <a:path w="140" h="131">
                  <a:moveTo>
                    <a:pt x="110" y="0"/>
                  </a:moveTo>
                  <a:lnTo>
                    <a:pt x="0" y="50"/>
                  </a:lnTo>
                  <a:lnTo>
                    <a:pt x="0" y="131"/>
                  </a:lnTo>
                  <a:lnTo>
                    <a:pt x="140" y="61"/>
                  </a:lnTo>
                  <a:lnTo>
                    <a:pt x="110" y="0"/>
                  </a:lnTo>
                </a:path>
              </a:pathLst>
            </a:custGeom>
            <a:noFill/>
            <a:ln w="9525">
              <a:noFill/>
              <a:round/>
              <a:headEnd/>
              <a:tailEnd/>
            </a:ln>
          </p:spPr>
          <p:txBody>
            <a:bodyPr anchor="ctr"/>
            <a:lstStyle/>
            <a:p>
              <a:pPr algn="ctr"/>
              <a:endParaRPr/>
            </a:p>
          </p:txBody>
        </p:sp>
        <p:sp>
          <p:nvSpPr>
            <p:cNvPr id="522" name="ïṥ1iḍé">
              <a:extLst>
                <a:ext uri="{FF2B5EF4-FFF2-40B4-BE49-F238E27FC236}">
                  <a16:creationId xmlns:a16="http://schemas.microsoft.com/office/drawing/2014/main" id="{49FA5E86-EBCF-40DD-957C-E242A0F2570C}"/>
                </a:ext>
              </a:extLst>
            </p:cNvPr>
            <p:cNvSpPr/>
            <p:nvPr/>
          </p:nvSpPr>
          <p:spPr bwMode="auto">
            <a:xfrm>
              <a:off x="6071906" y="4664951"/>
              <a:ext cx="35266" cy="20310"/>
            </a:xfrm>
            <a:custGeom>
              <a:avLst/>
              <a:gdLst/>
              <a:ahLst/>
              <a:cxnLst>
                <a:cxn ang="0">
                  <a:pos x="161" y="0"/>
                </a:cxn>
                <a:cxn ang="0">
                  <a:pos x="0" y="70"/>
                </a:cxn>
                <a:cxn ang="0">
                  <a:pos x="0" y="110"/>
                </a:cxn>
                <a:cxn ang="0">
                  <a:pos x="90" y="110"/>
                </a:cxn>
                <a:cxn ang="0">
                  <a:pos x="191" y="60"/>
                </a:cxn>
                <a:cxn ang="0">
                  <a:pos x="161" y="0"/>
                </a:cxn>
              </a:cxnLst>
              <a:rect l="0" t="0" r="r" b="b"/>
              <a:pathLst>
                <a:path w="191" h="110">
                  <a:moveTo>
                    <a:pt x="161" y="0"/>
                  </a:moveTo>
                  <a:lnTo>
                    <a:pt x="0" y="70"/>
                  </a:lnTo>
                  <a:lnTo>
                    <a:pt x="0" y="110"/>
                  </a:lnTo>
                  <a:lnTo>
                    <a:pt x="90" y="110"/>
                  </a:lnTo>
                  <a:lnTo>
                    <a:pt x="191" y="60"/>
                  </a:lnTo>
                  <a:lnTo>
                    <a:pt x="161" y="0"/>
                  </a:lnTo>
                  <a:close/>
                </a:path>
              </a:pathLst>
            </a:custGeom>
            <a:solidFill>
              <a:srgbClr val="AAAEB0"/>
            </a:solidFill>
            <a:ln w="9525">
              <a:noFill/>
              <a:round/>
              <a:headEnd/>
              <a:tailEnd/>
            </a:ln>
          </p:spPr>
          <p:txBody>
            <a:bodyPr anchor="ctr"/>
            <a:lstStyle/>
            <a:p>
              <a:pPr algn="ctr"/>
              <a:endParaRPr/>
            </a:p>
          </p:txBody>
        </p:sp>
        <p:sp>
          <p:nvSpPr>
            <p:cNvPr id="523" name="ïṧľïďè">
              <a:extLst>
                <a:ext uri="{FF2B5EF4-FFF2-40B4-BE49-F238E27FC236}">
                  <a16:creationId xmlns:a16="http://schemas.microsoft.com/office/drawing/2014/main" id="{E96F7E4A-8A5A-4C50-84D9-A15B4DE6380B}"/>
                </a:ext>
              </a:extLst>
            </p:cNvPr>
            <p:cNvSpPr/>
            <p:nvPr/>
          </p:nvSpPr>
          <p:spPr bwMode="auto">
            <a:xfrm>
              <a:off x="6071906" y="4664951"/>
              <a:ext cx="35266" cy="20310"/>
            </a:xfrm>
            <a:custGeom>
              <a:avLst/>
              <a:gdLst/>
              <a:ahLst/>
              <a:cxnLst>
                <a:cxn ang="0">
                  <a:pos x="161" y="0"/>
                </a:cxn>
                <a:cxn ang="0">
                  <a:pos x="0" y="70"/>
                </a:cxn>
                <a:cxn ang="0">
                  <a:pos x="0" y="110"/>
                </a:cxn>
                <a:cxn ang="0">
                  <a:pos x="90" y="110"/>
                </a:cxn>
                <a:cxn ang="0">
                  <a:pos x="191" y="60"/>
                </a:cxn>
                <a:cxn ang="0">
                  <a:pos x="161" y="0"/>
                </a:cxn>
              </a:cxnLst>
              <a:rect l="0" t="0" r="r" b="b"/>
              <a:pathLst>
                <a:path w="191" h="110">
                  <a:moveTo>
                    <a:pt x="161" y="0"/>
                  </a:moveTo>
                  <a:lnTo>
                    <a:pt x="0" y="70"/>
                  </a:lnTo>
                  <a:lnTo>
                    <a:pt x="0" y="110"/>
                  </a:lnTo>
                  <a:lnTo>
                    <a:pt x="90" y="110"/>
                  </a:lnTo>
                  <a:lnTo>
                    <a:pt x="191" y="60"/>
                  </a:lnTo>
                  <a:lnTo>
                    <a:pt x="161" y="0"/>
                  </a:lnTo>
                </a:path>
              </a:pathLst>
            </a:custGeom>
            <a:noFill/>
            <a:ln w="9525">
              <a:noFill/>
              <a:round/>
              <a:headEnd/>
              <a:tailEnd/>
            </a:ln>
          </p:spPr>
          <p:txBody>
            <a:bodyPr anchor="ctr"/>
            <a:lstStyle/>
            <a:p>
              <a:pPr algn="ctr"/>
              <a:endParaRPr/>
            </a:p>
          </p:txBody>
        </p:sp>
        <p:sp>
          <p:nvSpPr>
            <p:cNvPr id="524" name="í$ḷíḓè">
              <a:extLst>
                <a:ext uri="{FF2B5EF4-FFF2-40B4-BE49-F238E27FC236}">
                  <a16:creationId xmlns:a16="http://schemas.microsoft.com/office/drawing/2014/main" id="{E40D2F74-BAB3-4C12-A12C-FBB490357C81}"/>
                </a:ext>
              </a:extLst>
            </p:cNvPr>
            <p:cNvSpPr/>
            <p:nvPr/>
          </p:nvSpPr>
          <p:spPr bwMode="auto">
            <a:xfrm>
              <a:off x="6149823" y="4548074"/>
              <a:ext cx="318686" cy="42652"/>
            </a:xfrm>
            <a:custGeom>
              <a:avLst/>
              <a:gdLst/>
              <a:ahLst/>
              <a:cxnLst>
                <a:cxn ang="0">
                  <a:pos x="1496" y="0"/>
                </a:cxn>
                <a:cxn ang="0">
                  <a:pos x="0" y="20"/>
                </a:cxn>
                <a:cxn ang="0">
                  <a:pos x="90" y="231"/>
                </a:cxn>
                <a:cxn ang="0">
                  <a:pos x="1496" y="211"/>
                </a:cxn>
                <a:cxn ang="0">
                  <a:pos x="1726" y="101"/>
                </a:cxn>
                <a:cxn ang="0">
                  <a:pos x="1646" y="70"/>
                </a:cxn>
                <a:cxn ang="0">
                  <a:pos x="1496" y="0"/>
                </a:cxn>
              </a:cxnLst>
              <a:rect l="0" t="0" r="r" b="b"/>
              <a:pathLst>
                <a:path w="1726" h="231">
                  <a:moveTo>
                    <a:pt x="1496" y="0"/>
                  </a:moveTo>
                  <a:lnTo>
                    <a:pt x="0" y="20"/>
                  </a:lnTo>
                  <a:lnTo>
                    <a:pt x="90" y="231"/>
                  </a:lnTo>
                  <a:lnTo>
                    <a:pt x="1496" y="211"/>
                  </a:lnTo>
                  <a:lnTo>
                    <a:pt x="1726" y="101"/>
                  </a:lnTo>
                  <a:lnTo>
                    <a:pt x="1646" y="70"/>
                  </a:lnTo>
                  <a:lnTo>
                    <a:pt x="1496" y="0"/>
                  </a:lnTo>
                  <a:close/>
                </a:path>
              </a:pathLst>
            </a:custGeom>
            <a:solidFill>
              <a:srgbClr val="087287"/>
            </a:solidFill>
            <a:ln w="9525">
              <a:noFill/>
              <a:round/>
              <a:headEnd/>
              <a:tailEnd/>
            </a:ln>
          </p:spPr>
          <p:txBody>
            <a:bodyPr anchor="ctr"/>
            <a:lstStyle/>
            <a:p>
              <a:pPr algn="ctr"/>
              <a:endParaRPr/>
            </a:p>
          </p:txBody>
        </p:sp>
        <p:sp>
          <p:nvSpPr>
            <p:cNvPr id="525" name="iṡḻidè">
              <a:extLst>
                <a:ext uri="{FF2B5EF4-FFF2-40B4-BE49-F238E27FC236}">
                  <a16:creationId xmlns:a16="http://schemas.microsoft.com/office/drawing/2014/main" id="{D4B2437B-1317-4674-B137-D003EE1EAE88}"/>
                </a:ext>
              </a:extLst>
            </p:cNvPr>
            <p:cNvSpPr/>
            <p:nvPr/>
          </p:nvSpPr>
          <p:spPr bwMode="auto">
            <a:xfrm>
              <a:off x="6149823" y="4548074"/>
              <a:ext cx="318686" cy="42652"/>
            </a:xfrm>
            <a:custGeom>
              <a:avLst/>
              <a:gdLst/>
              <a:ahLst/>
              <a:cxnLst>
                <a:cxn ang="0">
                  <a:pos x="1496" y="0"/>
                </a:cxn>
                <a:cxn ang="0">
                  <a:pos x="0" y="20"/>
                </a:cxn>
                <a:cxn ang="0">
                  <a:pos x="90" y="231"/>
                </a:cxn>
                <a:cxn ang="0">
                  <a:pos x="1496" y="211"/>
                </a:cxn>
                <a:cxn ang="0">
                  <a:pos x="1726" y="101"/>
                </a:cxn>
                <a:cxn ang="0">
                  <a:pos x="1646" y="70"/>
                </a:cxn>
                <a:cxn ang="0">
                  <a:pos x="1496" y="0"/>
                </a:cxn>
              </a:cxnLst>
              <a:rect l="0" t="0" r="r" b="b"/>
              <a:pathLst>
                <a:path w="1726" h="231">
                  <a:moveTo>
                    <a:pt x="1496" y="0"/>
                  </a:moveTo>
                  <a:lnTo>
                    <a:pt x="0" y="20"/>
                  </a:lnTo>
                  <a:lnTo>
                    <a:pt x="90" y="231"/>
                  </a:lnTo>
                  <a:lnTo>
                    <a:pt x="1496" y="211"/>
                  </a:lnTo>
                  <a:lnTo>
                    <a:pt x="1726" y="101"/>
                  </a:lnTo>
                  <a:lnTo>
                    <a:pt x="1646" y="70"/>
                  </a:lnTo>
                  <a:lnTo>
                    <a:pt x="1496" y="0"/>
                  </a:lnTo>
                </a:path>
              </a:pathLst>
            </a:custGeom>
            <a:noFill/>
            <a:ln w="9525">
              <a:noFill/>
              <a:round/>
              <a:headEnd/>
              <a:tailEnd/>
            </a:ln>
          </p:spPr>
          <p:txBody>
            <a:bodyPr anchor="ctr"/>
            <a:lstStyle/>
            <a:p>
              <a:pPr algn="ctr"/>
              <a:endParaRPr/>
            </a:p>
          </p:txBody>
        </p:sp>
        <p:sp>
          <p:nvSpPr>
            <p:cNvPr id="526" name="íSľidê">
              <a:extLst>
                <a:ext uri="{FF2B5EF4-FFF2-40B4-BE49-F238E27FC236}">
                  <a16:creationId xmlns:a16="http://schemas.microsoft.com/office/drawing/2014/main" id="{53EF6A86-D336-4EE9-94F8-A02FF7D1B615}"/>
                </a:ext>
              </a:extLst>
            </p:cNvPr>
            <p:cNvSpPr/>
            <p:nvPr/>
          </p:nvSpPr>
          <p:spPr bwMode="auto">
            <a:xfrm>
              <a:off x="6099786" y="4551767"/>
              <a:ext cx="66655" cy="38959"/>
            </a:xfrm>
            <a:custGeom>
              <a:avLst/>
              <a:gdLst/>
              <a:ahLst/>
              <a:cxnLst>
                <a:cxn ang="0">
                  <a:pos x="271" y="0"/>
                </a:cxn>
                <a:cxn ang="0">
                  <a:pos x="0" y="10"/>
                </a:cxn>
                <a:cxn ang="0">
                  <a:pos x="100" y="211"/>
                </a:cxn>
                <a:cxn ang="0">
                  <a:pos x="361" y="211"/>
                </a:cxn>
                <a:cxn ang="0">
                  <a:pos x="271" y="0"/>
                </a:cxn>
              </a:cxnLst>
              <a:rect l="0" t="0" r="r" b="b"/>
              <a:pathLst>
                <a:path w="361" h="211">
                  <a:moveTo>
                    <a:pt x="271" y="0"/>
                  </a:moveTo>
                  <a:lnTo>
                    <a:pt x="0" y="10"/>
                  </a:lnTo>
                  <a:lnTo>
                    <a:pt x="100" y="211"/>
                  </a:lnTo>
                  <a:lnTo>
                    <a:pt x="361" y="211"/>
                  </a:lnTo>
                  <a:lnTo>
                    <a:pt x="271" y="0"/>
                  </a:lnTo>
                  <a:close/>
                </a:path>
              </a:pathLst>
            </a:custGeom>
            <a:solidFill>
              <a:srgbClr val="0F687A"/>
            </a:solidFill>
            <a:ln w="9525">
              <a:noFill/>
              <a:round/>
              <a:headEnd/>
              <a:tailEnd/>
            </a:ln>
          </p:spPr>
          <p:txBody>
            <a:bodyPr anchor="ctr"/>
            <a:lstStyle/>
            <a:p>
              <a:pPr algn="ctr"/>
              <a:endParaRPr/>
            </a:p>
          </p:txBody>
        </p:sp>
        <p:sp>
          <p:nvSpPr>
            <p:cNvPr id="527" name="íṡľïďê">
              <a:extLst>
                <a:ext uri="{FF2B5EF4-FFF2-40B4-BE49-F238E27FC236}">
                  <a16:creationId xmlns:a16="http://schemas.microsoft.com/office/drawing/2014/main" id="{5E01BAA5-40EA-4803-90EC-1550054D62A8}"/>
                </a:ext>
              </a:extLst>
            </p:cNvPr>
            <p:cNvSpPr/>
            <p:nvPr/>
          </p:nvSpPr>
          <p:spPr bwMode="auto">
            <a:xfrm>
              <a:off x="6099786" y="4551767"/>
              <a:ext cx="66655" cy="38959"/>
            </a:xfrm>
            <a:custGeom>
              <a:avLst/>
              <a:gdLst/>
              <a:ahLst/>
              <a:cxnLst>
                <a:cxn ang="0">
                  <a:pos x="271" y="0"/>
                </a:cxn>
                <a:cxn ang="0">
                  <a:pos x="0" y="10"/>
                </a:cxn>
                <a:cxn ang="0">
                  <a:pos x="100" y="211"/>
                </a:cxn>
                <a:cxn ang="0">
                  <a:pos x="361" y="211"/>
                </a:cxn>
                <a:cxn ang="0">
                  <a:pos x="271" y="0"/>
                </a:cxn>
              </a:cxnLst>
              <a:rect l="0" t="0" r="r" b="b"/>
              <a:pathLst>
                <a:path w="361" h="211">
                  <a:moveTo>
                    <a:pt x="271" y="0"/>
                  </a:moveTo>
                  <a:lnTo>
                    <a:pt x="0" y="10"/>
                  </a:lnTo>
                  <a:lnTo>
                    <a:pt x="100" y="211"/>
                  </a:lnTo>
                  <a:lnTo>
                    <a:pt x="361" y="211"/>
                  </a:lnTo>
                  <a:lnTo>
                    <a:pt x="271" y="0"/>
                  </a:lnTo>
                </a:path>
              </a:pathLst>
            </a:custGeom>
            <a:noFill/>
            <a:ln w="9525">
              <a:noFill/>
              <a:round/>
              <a:headEnd/>
              <a:tailEnd/>
            </a:ln>
          </p:spPr>
          <p:txBody>
            <a:bodyPr anchor="ctr"/>
            <a:lstStyle/>
            <a:p>
              <a:pPr algn="ctr"/>
              <a:endParaRPr/>
            </a:p>
          </p:txBody>
        </p:sp>
        <p:sp>
          <p:nvSpPr>
            <p:cNvPr id="528" name="íşlïḓe">
              <a:extLst>
                <a:ext uri="{FF2B5EF4-FFF2-40B4-BE49-F238E27FC236}">
                  <a16:creationId xmlns:a16="http://schemas.microsoft.com/office/drawing/2014/main" id="{EA230348-D8DC-4605-A16B-296A5A6C59C5}"/>
                </a:ext>
              </a:extLst>
            </p:cNvPr>
            <p:cNvSpPr/>
            <p:nvPr/>
          </p:nvSpPr>
          <p:spPr bwMode="auto">
            <a:xfrm>
              <a:off x="6060827" y="4553614"/>
              <a:ext cx="57423" cy="38959"/>
            </a:xfrm>
            <a:custGeom>
              <a:avLst/>
              <a:gdLst/>
              <a:ahLst/>
              <a:cxnLst>
                <a:cxn ang="0">
                  <a:pos x="21" y="0"/>
                </a:cxn>
                <a:cxn ang="0">
                  <a:pos x="14" y="0"/>
                </a:cxn>
                <a:cxn ang="0">
                  <a:pos x="5" y="0"/>
                </a:cxn>
                <a:cxn ang="0">
                  <a:pos x="0" y="6"/>
                </a:cxn>
                <a:cxn ang="0">
                  <a:pos x="0" y="15"/>
                </a:cxn>
                <a:cxn ang="0">
                  <a:pos x="0" y="17"/>
                </a:cxn>
                <a:cxn ang="0">
                  <a:pos x="2" y="17"/>
                </a:cxn>
                <a:cxn ang="0">
                  <a:pos x="3" y="20"/>
                </a:cxn>
                <a:cxn ang="0">
                  <a:pos x="5" y="21"/>
                </a:cxn>
                <a:cxn ang="0">
                  <a:pos x="6" y="21"/>
                </a:cxn>
                <a:cxn ang="0">
                  <a:pos x="31" y="20"/>
                </a:cxn>
                <a:cxn ang="0">
                  <a:pos x="21" y="0"/>
                </a:cxn>
              </a:cxnLst>
              <a:rect l="0" t="0" r="r" b="b"/>
              <a:pathLst>
                <a:path w="31" h="21">
                  <a:moveTo>
                    <a:pt x="21" y="0"/>
                  </a:moveTo>
                  <a:cubicBezTo>
                    <a:pt x="14" y="0"/>
                    <a:pt x="14" y="0"/>
                    <a:pt x="14" y="0"/>
                  </a:cubicBezTo>
                  <a:cubicBezTo>
                    <a:pt x="5" y="0"/>
                    <a:pt x="5" y="0"/>
                    <a:pt x="5" y="0"/>
                  </a:cubicBezTo>
                  <a:cubicBezTo>
                    <a:pt x="2" y="0"/>
                    <a:pt x="0" y="2"/>
                    <a:pt x="0" y="6"/>
                  </a:cubicBezTo>
                  <a:cubicBezTo>
                    <a:pt x="0" y="15"/>
                    <a:pt x="0" y="15"/>
                    <a:pt x="0" y="15"/>
                  </a:cubicBezTo>
                  <a:cubicBezTo>
                    <a:pt x="0" y="16"/>
                    <a:pt x="0" y="17"/>
                    <a:pt x="0" y="17"/>
                  </a:cubicBezTo>
                  <a:cubicBezTo>
                    <a:pt x="2" y="17"/>
                    <a:pt x="2" y="17"/>
                    <a:pt x="2" y="17"/>
                  </a:cubicBezTo>
                  <a:cubicBezTo>
                    <a:pt x="3" y="20"/>
                    <a:pt x="3" y="20"/>
                    <a:pt x="3" y="20"/>
                  </a:cubicBezTo>
                  <a:cubicBezTo>
                    <a:pt x="4" y="20"/>
                    <a:pt x="5" y="21"/>
                    <a:pt x="5" y="21"/>
                  </a:cubicBezTo>
                  <a:cubicBezTo>
                    <a:pt x="5" y="21"/>
                    <a:pt x="6" y="21"/>
                    <a:pt x="6" y="21"/>
                  </a:cubicBezTo>
                  <a:cubicBezTo>
                    <a:pt x="31" y="20"/>
                    <a:pt x="31" y="20"/>
                    <a:pt x="31" y="20"/>
                  </a:cubicBezTo>
                  <a:cubicBezTo>
                    <a:pt x="21" y="0"/>
                    <a:pt x="21" y="0"/>
                    <a:pt x="21" y="0"/>
                  </a:cubicBezTo>
                </a:path>
              </a:pathLst>
            </a:custGeom>
            <a:solidFill>
              <a:srgbClr val="D4D9DA"/>
            </a:solidFill>
            <a:ln w="9525">
              <a:noFill/>
              <a:round/>
              <a:headEnd/>
              <a:tailEnd/>
            </a:ln>
          </p:spPr>
          <p:txBody>
            <a:bodyPr anchor="ctr"/>
            <a:lstStyle/>
            <a:p>
              <a:pPr algn="ctr"/>
              <a:endParaRPr/>
            </a:p>
          </p:txBody>
        </p:sp>
        <p:sp>
          <p:nvSpPr>
            <p:cNvPr id="529" name="íşḷïḑè">
              <a:extLst>
                <a:ext uri="{FF2B5EF4-FFF2-40B4-BE49-F238E27FC236}">
                  <a16:creationId xmlns:a16="http://schemas.microsoft.com/office/drawing/2014/main" id="{DE04F7AC-823B-4DF9-976A-8B83E83856B8}"/>
                </a:ext>
              </a:extLst>
            </p:cNvPr>
            <p:cNvSpPr/>
            <p:nvPr/>
          </p:nvSpPr>
          <p:spPr bwMode="auto">
            <a:xfrm>
              <a:off x="6060827" y="4585187"/>
              <a:ext cx="5539" cy="5539"/>
            </a:xfrm>
            <a:custGeom>
              <a:avLst/>
              <a:gdLst/>
              <a:ahLst/>
              <a:cxnLst>
                <a:cxn ang="0">
                  <a:pos x="2" y="0"/>
                </a:cxn>
                <a:cxn ang="0">
                  <a:pos x="0" y="0"/>
                </a:cxn>
                <a:cxn ang="0">
                  <a:pos x="3" y="3"/>
                </a:cxn>
                <a:cxn ang="0">
                  <a:pos x="2" y="0"/>
                </a:cxn>
              </a:cxnLst>
              <a:rect l="0" t="0" r="r" b="b"/>
              <a:pathLst>
                <a:path w="3" h="3">
                  <a:moveTo>
                    <a:pt x="2" y="0"/>
                  </a:moveTo>
                  <a:cubicBezTo>
                    <a:pt x="0" y="0"/>
                    <a:pt x="0" y="0"/>
                    <a:pt x="0" y="0"/>
                  </a:cubicBezTo>
                  <a:cubicBezTo>
                    <a:pt x="1" y="2"/>
                    <a:pt x="2" y="3"/>
                    <a:pt x="3" y="3"/>
                  </a:cubicBezTo>
                  <a:cubicBezTo>
                    <a:pt x="2" y="0"/>
                    <a:pt x="2" y="0"/>
                    <a:pt x="2" y="0"/>
                  </a:cubicBezTo>
                </a:path>
              </a:pathLst>
            </a:custGeom>
            <a:solidFill>
              <a:srgbClr val="AAAEB0"/>
            </a:solidFill>
            <a:ln w="9525">
              <a:noFill/>
              <a:round/>
              <a:headEnd/>
              <a:tailEnd/>
            </a:ln>
          </p:spPr>
          <p:txBody>
            <a:bodyPr anchor="ctr"/>
            <a:lstStyle/>
            <a:p>
              <a:pPr algn="ctr"/>
              <a:endParaRPr/>
            </a:p>
          </p:txBody>
        </p:sp>
        <p:sp>
          <p:nvSpPr>
            <p:cNvPr id="530" name="i$ļidê">
              <a:extLst>
                <a:ext uri="{FF2B5EF4-FFF2-40B4-BE49-F238E27FC236}">
                  <a16:creationId xmlns:a16="http://schemas.microsoft.com/office/drawing/2014/main" id="{5B11F7D8-4615-451B-BF5E-C88543A77FAA}"/>
                </a:ext>
              </a:extLst>
            </p:cNvPr>
            <p:cNvSpPr/>
            <p:nvPr/>
          </p:nvSpPr>
          <p:spPr bwMode="auto">
            <a:xfrm>
              <a:off x="6021869" y="4457232"/>
              <a:ext cx="18464" cy="5539"/>
            </a:xfrm>
            <a:custGeom>
              <a:avLst/>
              <a:gdLst/>
              <a:ahLst/>
              <a:cxnLst>
                <a:cxn ang="0">
                  <a:pos x="2" y="3"/>
                </a:cxn>
                <a:cxn ang="0">
                  <a:pos x="0" y="1"/>
                </a:cxn>
                <a:cxn ang="0">
                  <a:pos x="2" y="0"/>
                </a:cxn>
                <a:cxn ang="0">
                  <a:pos x="9" y="0"/>
                </a:cxn>
                <a:cxn ang="0">
                  <a:pos x="10" y="1"/>
                </a:cxn>
                <a:cxn ang="0">
                  <a:pos x="9" y="3"/>
                </a:cxn>
                <a:cxn ang="0">
                  <a:pos x="2" y="3"/>
                </a:cxn>
              </a:cxnLst>
              <a:rect l="0" t="0" r="r" b="b"/>
              <a:pathLst>
                <a:path w="10" h="3">
                  <a:moveTo>
                    <a:pt x="2" y="3"/>
                  </a:moveTo>
                  <a:cubicBezTo>
                    <a:pt x="1" y="3"/>
                    <a:pt x="0" y="2"/>
                    <a:pt x="0" y="1"/>
                  </a:cubicBezTo>
                  <a:cubicBezTo>
                    <a:pt x="0" y="0"/>
                    <a:pt x="1" y="0"/>
                    <a:pt x="2" y="0"/>
                  </a:cubicBezTo>
                  <a:cubicBezTo>
                    <a:pt x="9" y="0"/>
                    <a:pt x="9" y="0"/>
                    <a:pt x="9" y="0"/>
                  </a:cubicBezTo>
                  <a:cubicBezTo>
                    <a:pt x="10" y="0"/>
                    <a:pt x="10" y="0"/>
                    <a:pt x="10" y="1"/>
                  </a:cubicBezTo>
                  <a:cubicBezTo>
                    <a:pt x="10" y="2"/>
                    <a:pt x="10" y="3"/>
                    <a:pt x="9" y="3"/>
                  </a:cubicBezTo>
                  <a:lnTo>
                    <a:pt x="2" y="3"/>
                  </a:lnTo>
                  <a:close/>
                </a:path>
              </a:pathLst>
            </a:custGeom>
            <a:solidFill>
              <a:srgbClr val="648CB0"/>
            </a:solidFill>
            <a:ln w="9525">
              <a:noFill/>
              <a:round/>
              <a:headEnd/>
              <a:tailEnd/>
            </a:ln>
          </p:spPr>
          <p:txBody>
            <a:bodyPr anchor="ctr"/>
            <a:lstStyle/>
            <a:p>
              <a:pPr algn="ctr"/>
              <a:endParaRPr/>
            </a:p>
          </p:txBody>
        </p:sp>
        <p:sp>
          <p:nvSpPr>
            <p:cNvPr id="531" name="iṣľîďè">
              <a:extLst>
                <a:ext uri="{FF2B5EF4-FFF2-40B4-BE49-F238E27FC236}">
                  <a16:creationId xmlns:a16="http://schemas.microsoft.com/office/drawing/2014/main" id="{47693EB5-6CF3-4B9B-A801-A4AB9B58F315}"/>
                </a:ext>
              </a:extLst>
            </p:cNvPr>
            <p:cNvSpPr/>
            <p:nvPr/>
          </p:nvSpPr>
          <p:spPr bwMode="auto">
            <a:xfrm>
              <a:off x="6032947" y="4438768"/>
              <a:ext cx="400481" cy="35266"/>
            </a:xfrm>
            <a:custGeom>
              <a:avLst/>
              <a:gdLst/>
              <a:ahLst/>
              <a:cxnLst>
                <a:cxn ang="0">
                  <a:pos x="11" y="19"/>
                </a:cxn>
                <a:cxn ang="0">
                  <a:pos x="0" y="11"/>
                </a:cxn>
                <a:cxn ang="0">
                  <a:pos x="11" y="3"/>
                </a:cxn>
                <a:cxn ang="0">
                  <a:pos x="205" y="0"/>
                </a:cxn>
                <a:cxn ang="0">
                  <a:pos x="216" y="8"/>
                </a:cxn>
                <a:cxn ang="0">
                  <a:pos x="205" y="16"/>
                </a:cxn>
                <a:cxn ang="0">
                  <a:pos x="11" y="19"/>
                </a:cxn>
              </a:cxnLst>
              <a:rect l="0" t="0" r="r" b="b"/>
              <a:pathLst>
                <a:path w="216" h="19">
                  <a:moveTo>
                    <a:pt x="11" y="19"/>
                  </a:moveTo>
                  <a:cubicBezTo>
                    <a:pt x="5" y="19"/>
                    <a:pt x="0" y="16"/>
                    <a:pt x="0" y="11"/>
                  </a:cubicBezTo>
                  <a:cubicBezTo>
                    <a:pt x="0" y="7"/>
                    <a:pt x="5" y="4"/>
                    <a:pt x="11" y="3"/>
                  </a:cubicBezTo>
                  <a:cubicBezTo>
                    <a:pt x="205" y="0"/>
                    <a:pt x="205" y="0"/>
                    <a:pt x="205" y="0"/>
                  </a:cubicBezTo>
                  <a:cubicBezTo>
                    <a:pt x="211" y="0"/>
                    <a:pt x="216" y="4"/>
                    <a:pt x="216" y="8"/>
                  </a:cubicBezTo>
                  <a:cubicBezTo>
                    <a:pt x="216" y="12"/>
                    <a:pt x="211" y="16"/>
                    <a:pt x="205" y="16"/>
                  </a:cubicBezTo>
                  <a:lnTo>
                    <a:pt x="11" y="19"/>
                  </a:lnTo>
                  <a:close/>
                </a:path>
              </a:pathLst>
            </a:custGeom>
            <a:solidFill>
              <a:srgbClr val="243E5B"/>
            </a:solidFill>
            <a:ln w="9525">
              <a:noFill/>
              <a:round/>
              <a:headEnd/>
              <a:tailEnd/>
            </a:ln>
          </p:spPr>
          <p:txBody>
            <a:bodyPr anchor="ctr"/>
            <a:lstStyle/>
            <a:p>
              <a:pPr algn="ctr"/>
              <a:endParaRPr/>
            </a:p>
          </p:txBody>
        </p:sp>
        <p:sp>
          <p:nvSpPr>
            <p:cNvPr id="532" name="iŝḷîḍé">
              <a:extLst>
                <a:ext uri="{FF2B5EF4-FFF2-40B4-BE49-F238E27FC236}">
                  <a16:creationId xmlns:a16="http://schemas.microsoft.com/office/drawing/2014/main" id="{7C79F9EC-39F9-48B8-846C-E454F4954989}"/>
                </a:ext>
              </a:extLst>
            </p:cNvPr>
            <p:cNvSpPr/>
            <p:nvPr/>
          </p:nvSpPr>
          <p:spPr bwMode="auto">
            <a:xfrm>
              <a:off x="6055288" y="4435076"/>
              <a:ext cx="359492" cy="42652"/>
            </a:xfrm>
            <a:custGeom>
              <a:avLst/>
              <a:gdLst/>
              <a:ahLst/>
              <a:cxnLst>
                <a:cxn ang="0">
                  <a:pos x="10" y="23"/>
                </a:cxn>
                <a:cxn ang="0">
                  <a:pos x="0" y="13"/>
                </a:cxn>
                <a:cxn ang="0">
                  <a:pos x="10" y="3"/>
                </a:cxn>
                <a:cxn ang="0">
                  <a:pos x="184" y="0"/>
                </a:cxn>
                <a:cxn ang="0">
                  <a:pos x="194" y="10"/>
                </a:cxn>
                <a:cxn ang="0">
                  <a:pos x="185" y="20"/>
                </a:cxn>
                <a:cxn ang="0">
                  <a:pos x="10" y="23"/>
                </a:cxn>
              </a:cxnLst>
              <a:rect l="0" t="0" r="r" b="b"/>
              <a:pathLst>
                <a:path w="194" h="23">
                  <a:moveTo>
                    <a:pt x="10" y="23"/>
                  </a:moveTo>
                  <a:cubicBezTo>
                    <a:pt x="5" y="23"/>
                    <a:pt x="0" y="18"/>
                    <a:pt x="0" y="13"/>
                  </a:cubicBezTo>
                  <a:cubicBezTo>
                    <a:pt x="0" y="8"/>
                    <a:pt x="4" y="3"/>
                    <a:pt x="10" y="3"/>
                  </a:cubicBezTo>
                  <a:cubicBezTo>
                    <a:pt x="184" y="0"/>
                    <a:pt x="184" y="0"/>
                    <a:pt x="184" y="0"/>
                  </a:cubicBezTo>
                  <a:cubicBezTo>
                    <a:pt x="190" y="0"/>
                    <a:pt x="194" y="5"/>
                    <a:pt x="194" y="10"/>
                  </a:cubicBezTo>
                  <a:cubicBezTo>
                    <a:pt x="194" y="15"/>
                    <a:pt x="190" y="20"/>
                    <a:pt x="185" y="20"/>
                  </a:cubicBezTo>
                  <a:lnTo>
                    <a:pt x="10" y="23"/>
                  </a:lnTo>
                  <a:close/>
                </a:path>
              </a:pathLst>
            </a:custGeom>
            <a:solidFill>
              <a:srgbClr val="DE5614"/>
            </a:solidFill>
            <a:ln w="9525">
              <a:noFill/>
              <a:round/>
              <a:headEnd/>
              <a:tailEnd/>
            </a:ln>
          </p:spPr>
          <p:txBody>
            <a:bodyPr anchor="ctr"/>
            <a:lstStyle/>
            <a:p>
              <a:pPr algn="ctr"/>
              <a:endParaRPr/>
            </a:p>
          </p:txBody>
        </p:sp>
        <p:sp>
          <p:nvSpPr>
            <p:cNvPr id="533" name="iŝľïďê">
              <a:extLst>
                <a:ext uri="{FF2B5EF4-FFF2-40B4-BE49-F238E27FC236}">
                  <a16:creationId xmlns:a16="http://schemas.microsoft.com/office/drawing/2014/main" id="{AC22678B-A47E-46DB-B9B5-516AE29E0101}"/>
                </a:ext>
              </a:extLst>
            </p:cNvPr>
            <p:cNvSpPr/>
            <p:nvPr/>
          </p:nvSpPr>
          <p:spPr bwMode="auto">
            <a:xfrm>
              <a:off x="6264668" y="4435076"/>
              <a:ext cx="140879" cy="48191"/>
            </a:xfrm>
            <a:custGeom>
              <a:avLst/>
              <a:gdLst/>
              <a:ahLst/>
              <a:cxnLst>
                <a:cxn ang="0">
                  <a:pos x="69" y="20"/>
                </a:cxn>
                <a:cxn ang="0">
                  <a:pos x="58" y="26"/>
                </a:cxn>
                <a:cxn ang="0">
                  <a:pos x="5" y="26"/>
                </a:cxn>
                <a:cxn ang="0">
                  <a:pos x="0" y="23"/>
                </a:cxn>
                <a:cxn ang="0">
                  <a:pos x="44" y="22"/>
                </a:cxn>
                <a:cxn ang="0">
                  <a:pos x="45" y="0"/>
                </a:cxn>
                <a:cxn ang="0">
                  <a:pos x="69" y="0"/>
                </a:cxn>
                <a:cxn ang="0">
                  <a:pos x="69" y="20"/>
                </a:cxn>
              </a:cxnLst>
              <a:rect l="0" t="0" r="r" b="b"/>
              <a:pathLst>
                <a:path w="76" h="26">
                  <a:moveTo>
                    <a:pt x="69" y="20"/>
                  </a:moveTo>
                  <a:cubicBezTo>
                    <a:pt x="58" y="26"/>
                    <a:pt x="58" y="26"/>
                    <a:pt x="58" y="26"/>
                  </a:cubicBezTo>
                  <a:cubicBezTo>
                    <a:pt x="5" y="26"/>
                    <a:pt x="5" y="26"/>
                    <a:pt x="5" y="26"/>
                  </a:cubicBezTo>
                  <a:cubicBezTo>
                    <a:pt x="5" y="26"/>
                    <a:pt x="2" y="25"/>
                    <a:pt x="0" y="23"/>
                  </a:cubicBezTo>
                  <a:cubicBezTo>
                    <a:pt x="44" y="22"/>
                    <a:pt x="44" y="22"/>
                    <a:pt x="44" y="22"/>
                  </a:cubicBezTo>
                  <a:cubicBezTo>
                    <a:pt x="44" y="22"/>
                    <a:pt x="51" y="12"/>
                    <a:pt x="45" y="0"/>
                  </a:cubicBezTo>
                  <a:cubicBezTo>
                    <a:pt x="69" y="0"/>
                    <a:pt x="69" y="0"/>
                    <a:pt x="69" y="0"/>
                  </a:cubicBezTo>
                  <a:cubicBezTo>
                    <a:pt x="69" y="0"/>
                    <a:pt x="76" y="10"/>
                    <a:pt x="69" y="20"/>
                  </a:cubicBezTo>
                  <a:close/>
                </a:path>
              </a:pathLst>
            </a:custGeom>
            <a:solidFill>
              <a:srgbClr val="243E5B"/>
            </a:solidFill>
            <a:ln w="9525">
              <a:noFill/>
              <a:round/>
              <a:headEnd/>
              <a:tailEnd/>
            </a:ln>
          </p:spPr>
          <p:txBody>
            <a:bodyPr anchor="ctr"/>
            <a:lstStyle/>
            <a:p>
              <a:pPr algn="ctr"/>
              <a:endParaRPr/>
            </a:p>
          </p:txBody>
        </p:sp>
        <p:sp>
          <p:nvSpPr>
            <p:cNvPr id="534" name="i$ḷïḓe">
              <a:extLst>
                <a:ext uri="{FF2B5EF4-FFF2-40B4-BE49-F238E27FC236}">
                  <a16:creationId xmlns:a16="http://schemas.microsoft.com/office/drawing/2014/main" id="{7C4C7D7C-B4C4-4CF6-91E9-11049ECC275B}"/>
                </a:ext>
              </a:extLst>
            </p:cNvPr>
            <p:cNvSpPr/>
            <p:nvPr/>
          </p:nvSpPr>
          <p:spPr bwMode="auto">
            <a:xfrm>
              <a:off x="6038486" y="4575955"/>
              <a:ext cx="391249" cy="70347"/>
            </a:xfrm>
            <a:custGeom>
              <a:avLst/>
              <a:gdLst/>
              <a:ahLst/>
              <a:cxnLst>
                <a:cxn ang="0">
                  <a:pos x="10" y="381"/>
                </a:cxn>
                <a:cxn ang="0">
                  <a:pos x="0" y="40"/>
                </a:cxn>
                <a:cxn ang="0">
                  <a:pos x="2109" y="0"/>
                </a:cxn>
                <a:cxn ang="0">
                  <a:pos x="2119" y="341"/>
                </a:cxn>
                <a:cxn ang="0">
                  <a:pos x="10" y="381"/>
                </a:cxn>
              </a:cxnLst>
              <a:rect l="0" t="0" r="r" b="b"/>
              <a:pathLst>
                <a:path w="2119" h="381">
                  <a:moveTo>
                    <a:pt x="10" y="381"/>
                  </a:moveTo>
                  <a:lnTo>
                    <a:pt x="0" y="40"/>
                  </a:lnTo>
                  <a:lnTo>
                    <a:pt x="2109" y="0"/>
                  </a:lnTo>
                  <a:lnTo>
                    <a:pt x="2119" y="341"/>
                  </a:lnTo>
                  <a:lnTo>
                    <a:pt x="10" y="381"/>
                  </a:lnTo>
                  <a:close/>
                </a:path>
              </a:pathLst>
            </a:custGeom>
            <a:solidFill>
              <a:srgbClr val="EAAB28"/>
            </a:solidFill>
            <a:ln w="9525">
              <a:noFill/>
              <a:round/>
              <a:headEnd/>
              <a:tailEnd/>
            </a:ln>
          </p:spPr>
          <p:txBody>
            <a:bodyPr anchor="ctr"/>
            <a:lstStyle/>
            <a:p>
              <a:pPr algn="ctr"/>
              <a:endParaRPr/>
            </a:p>
          </p:txBody>
        </p:sp>
        <p:sp>
          <p:nvSpPr>
            <p:cNvPr id="535" name="îṩľidê">
              <a:extLst>
                <a:ext uri="{FF2B5EF4-FFF2-40B4-BE49-F238E27FC236}">
                  <a16:creationId xmlns:a16="http://schemas.microsoft.com/office/drawing/2014/main" id="{FD1D636D-FBE1-4ED1-808C-96EA7E4A4C56}"/>
                </a:ext>
              </a:extLst>
            </p:cNvPr>
            <p:cNvSpPr/>
            <p:nvPr/>
          </p:nvSpPr>
          <p:spPr bwMode="auto">
            <a:xfrm>
              <a:off x="6060827" y="4624146"/>
              <a:ext cx="346567" cy="22157"/>
            </a:xfrm>
            <a:custGeom>
              <a:avLst/>
              <a:gdLst/>
              <a:ahLst/>
              <a:cxnLst>
                <a:cxn ang="0">
                  <a:pos x="0" y="120"/>
                </a:cxn>
                <a:cxn ang="0">
                  <a:pos x="0" y="40"/>
                </a:cxn>
                <a:cxn ang="0">
                  <a:pos x="1877" y="0"/>
                </a:cxn>
                <a:cxn ang="0">
                  <a:pos x="1877" y="80"/>
                </a:cxn>
                <a:cxn ang="0">
                  <a:pos x="0" y="120"/>
                </a:cxn>
              </a:cxnLst>
              <a:rect l="0" t="0" r="r" b="b"/>
              <a:pathLst>
                <a:path w="1877" h="120">
                  <a:moveTo>
                    <a:pt x="0" y="120"/>
                  </a:moveTo>
                  <a:lnTo>
                    <a:pt x="0" y="40"/>
                  </a:lnTo>
                  <a:lnTo>
                    <a:pt x="1877" y="0"/>
                  </a:lnTo>
                  <a:lnTo>
                    <a:pt x="1877" y="80"/>
                  </a:lnTo>
                  <a:lnTo>
                    <a:pt x="0" y="120"/>
                  </a:lnTo>
                  <a:close/>
                </a:path>
              </a:pathLst>
            </a:custGeom>
            <a:solidFill>
              <a:srgbClr val="F1CB68"/>
            </a:solidFill>
            <a:ln w="9525">
              <a:noFill/>
              <a:round/>
              <a:headEnd/>
              <a:tailEnd/>
            </a:ln>
          </p:spPr>
          <p:txBody>
            <a:bodyPr anchor="ctr"/>
            <a:lstStyle/>
            <a:p>
              <a:pPr algn="ctr"/>
              <a:endParaRPr/>
            </a:p>
          </p:txBody>
        </p:sp>
        <p:sp>
          <p:nvSpPr>
            <p:cNvPr id="536" name="iṡlíḑè">
              <a:extLst>
                <a:ext uri="{FF2B5EF4-FFF2-40B4-BE49-F238E27FC236}">
                  <a16:creationId xmlns:a16="http://schemas.microsoft.com/office/drawing/2014/main" id="{F6FBEF5F-F63F-4A75-9C2A-E46622547139}"/>
                </a:ext>
              </a:extLst>
            </p:cNvPr>
            <p:cNvSpPr/>
            <p:nvPr/>
          </p:nvSpPr>
          <p:spPr bwMode="auto">
            <a:xfrm>
              <a:off x="6071906" y="4614914"/>
              <a:ext cx="9232" cy="31389"/>
            </a:xfrm>
            <a:custGeom>
              <a:avLst/>
              <a:gdLst/>
              <a:ahLst/>
              <a:cxnLst>
                <a:cxn ang="0">
                  <a:pos x="10" y="170"/>
                </a:cxn>
                <a:cxn ang="0">
                  <a:pos x="0" y="0"/>
                </a:cxn>
                <a:cxn ang="0">
                  <a:pos x="40" y="0"/>
                </a:cxn>
                <a:cxn ang="0">
                  <a:pos x="50" y="170"/>
                </a:cxn>
                <a:cxn ang="0">
                  <a:pos x="10" y="170"/>
                </a:cxn>
              </a:cxnLst>
              <a:rect l="0" t="0" r="r" b="b"/>
              <a:pathLst>
                <a:path w="50" h="170">
                  <a:moveTo>
                    <a:pt x="10" y="170"/>
                  </a:moveTo>
                  <a:lnTo>
                    <a:pt x="0" y="0"/>
                  </a:lnTo>
                  <a:lnTo>
                    <a:pt x="40" y="0"/>
                  </a:lnTo>
                  <a:lnTo>
                    <a:pt x="50" y="170"/>
                  </a:lnTo>
                  <a:lnTo>
                    <a:pt x="10" y="170"/>
                  </a:lnTo>
                  <a:close/>
                </a:path>
              </a:pathLst>
            </a:custGeom>
            <a:solidFill>
              <a:srgbClr val="F1CB68"/>
            </a:solidFill>
            <a:ln w="9525">
              <a:noFill/>
              <a:round/>
              <a:headEnd/>
              <a:tailEnd/>
            </a:ln>
          </p:spPr>
          <p:txBody>
            <a:bodyPr anchor="ctr"/>
            <a:lstStyle/>
            <a:p>
              <a:pPr algn="ctr"/>
              <a:endParaRPr/>
            </a:p>
          </p:txBody>
        </p:sp>
        <p:sp>
          <p:nvSpPr>
            <p:cNvPr id="537" name="íŝ1ïḓê">
              <a:extLst>
                <a:ext uri="{FF2B5EF4-FFF2-40B4-BE49-F238E27FC236}">
                  <a16:creationId xmlns:a16="http://schemas.microsoft.com/office/drawing/2014/main" id="{63B4C158-6040-41EB-9D64-ACC22EBAC94C}"/>
                </a:ext>
              </a:extLst>
            </p:cNvPr>
            <p:cNvSpPr/>
            <p:nvPr/>
          </p:nvSpPr>
          <p:spPr bwMode="auto">
            <a:xfrm>
              <a:off x="6095909" y="4613067"/>
              <a:ext cx="9417" cy="31389"/>
            </a:xfrm>
            <a:custGeom>
              <a:avLst/>
              <a:gdLst/>
              <a:ahLst/>
              <a:cxnLst>
                <a:cxn ang="0">
                  <a:pos x="10" y="170"/>
                </a:cxn>
                <a:cxn ang="0">
                  <a:pos x="0" y="0"/>
                </a:cxn>
                <a:cxn ang="0">
                  <a:pos x="41" y="0"/>
                </a:cxn>
                <a:cxn ang="0">
                  <a:pos x="51" y="170"/>
                </a:cxn>
                <a:cxn ang="0">
                  <a:pos x="10" y="170"/>
                </a:cxn>
              </a:cxnLst>
              <a:rect l="0" t="0" r="r" b="b"/>
              <a:pathLst>
                <a:path w="51" h="170">
                  <a:moveTo>
                    <a:pt x="10" y="170"/>
                  </a:moveTo>
                  <a:lnTo>
                    <a:pt x="0" y="0"/>
                  </a:lnTo>
                  <a:lnTo>
                    <a:pt x="41" y="0"/>
                  </a:lnTo>
                  <a:lnTo>
                    <a:pt x="51" y="170"/>
                  </a:lnTo>
                  <a:lnTo>
                    <a:pt x="10" y="170"/>
                  </a:lnTo>
                  <a:close/>
                </a:path>
              </a:pathLst>
            </a:custGeom>
            <a:solidFill>
              <a:srgbClr val="F1CB68"/>
            </a:solidFill>
            <a:ln w="9525">
              <a:noFill/>
              <a:round/>
              <a:headEnd/>
              <a:tailEnd/>
            </a:ln>
          </p:spPr>
          <p:txBody>
            <a:bodyPr anchor="ctr"/>
            <a:lstStyle/>
            <a:p>
              <a:pPr algn="ctr"/>
              <a:endParaRPr/>
            </a:p>
          </p:txBody>
        </p:sp>
        <p:sp>
          <p:nvSpPr>
            <p:cNvPr id="538" name="íṧļiḓê">
              <a:extLst>
                <a:ext uri="{FF2B5EF4-FFF2-40B4-BE49-F238E27FC236}">
                  <a16:creationId xmlns:a16="http://schemas.microsoft.com/office/drawing/2014/main" id="{9FE55227-3CEC-4B21-84CC-219277A38C1E}"/>
                </a:ext>
              </a:extLst>
            </p:cNvPr>
            <p:cNvSpPr/>
            <p:nvPr/>
          </p:nvSpPr>
          <p:spPr bwMode="auto">
            <a:xfrm>
              <a:off x="6120096" y="4613067"/>
              <a:ext cx="9232" cy="31389"/>
            </a:xfrm>
            <a:custGeom>
              <a:avLst/>
              <a:gdLst/>
              <a:ahLst/>
              <a:cxnLst>
                <a:cxn ang="0">
                  <a:pos x="10" y="170"/>
                </a:cxn>
                <a:cxn ang="0">
                  <a:pos x="0" y="0"/>
                </a:cxn>
                <a:cxn ang="0">
                  <a:pos x="40" y="0"/>
                </a:cxn>
                <a:cxn ang="0">
                  <a:pos x="50" y="170"/>
                </a:cxn>
                <a:cxn ang="0">
                  <a:pos x="10" y="170"/>
                </a:cxn>
              </a:cxnLst>
              <a:rect l="0" t="0" r="r" b="b"/>
              <a:pathLst>
                <a:path w="50" h="170">
                  <a:moveTo>
                    <a:pt x="10" y="170"/>
                  </a:moveTo>
                  <a:lnTo>
                    <a:pt x="0" y="0"/>
                  </a:lnTo>
                  <a:lnTo>
                    <a:pt x="40" y="0"/>
                  </a:lnTo>
                  <a:lnTo>
                    <a:pt x="50" y="170"/>
                  </a:lnTo>
                  <a:lnTo>
                    <a:pt x="10" y="170"/>
                  </a:lnTo>
                  <a:close/>
                </a:path>
              </a:pathLst>
            </a:custGeom>
            <a:solidFill>
              <a:srgbClr val="F1CB68"/>
            </a:solidFill>
            <a:ln w="9525">
              <a:noFill/>
              <a:round/>
              <a:headEnd/>
              <a:tailEnd/>
            </a:ln>
          </p:spPr>
          <p:txBody>
            <a:bodyPr anchor="ctr"/>
            <a:lstStyle/>
            <a:p>
              <a:pPr algn="ctr"/>
              <a:endParaRPr/>
            </a:p>
          </p:txBody>
        </p:sp>
        <p:sp>
          <p:nvSpPr>
            <p:cNvPr id="539" name="ï$lïďê">
              <a:extLst>
                <a:ext uri="{FF2B5EF4-FFF2-40B4-BE49-F238E27FC236}">
                  <a16:creationId xmlns:a16="http://schemas.microsoft.com/office/drawing/2014/main" id="{7194A23A-2344-44F5-9E10-1A4E416D5103}"/>
                </a:ext>
              </a:extLst>
            </p:cNvPr>
            <p:cNvSpPr/>
            <p:nvPr/>
          </p:nvSpPr>
          <p:spPr bwMode="auto">
            <a:xfrm>
              <a:off x="6144099" y="4613067"/>
              <a:ext cx="9417" cy="31389"/>
            </a:xfrm>
            <a:custGeom>
              <a:avLst/>
              <a:gdLst/>
              <a:ahLst/>
              <a:cxnLst>
                <a:cxn ang="0">
                  <a:pos x="11" y="170"/>
                </a:cxn>
                <a:cxn ang="0">
                  <a:pos x="0" y="0"/>
                </a:cxn>
                <a:cxn ang="0">
                  <a:pos x="41" y="0"/>
                </a:cxn>
                <a:cxn ang="0">
                  <a:pos x="51" y="170"/>
                </a:cxn>
                <a:cxn ang="0">
                  <a:pos x="11" y="170"/>
                </a:cxn>
              </a:cxnLst>
              <a:rect l="0" t="0" r="r" b="b"/>
              <a:pathLst>
                <a:path w="51" h="170">
                  <a:moveTo>
                    <a:pt x="11" y="170"/>
                  </a:moveTo>
                  <a:lnTo>
                    <a:pt x="0" y="0"/>
                  </a:lnTo>
                  <a:lnTo>
                    <a:pt x="41" y="0"/>
                  </a:lnTo>
                  <a:lnTo>
                    <a:pt x="51" y="170"/>
                  </a:lnTo>
                  <a:lnTo>
                    <a:pt x="11" y="170"/>
                  </a:lnTo>
                  <a:close/>
                </a:path>
              </a:pathLst>
            </a:custGeom>
            <a:solidFill>
              <a:srgbClr val="F1CB68"/>
            </a:solidFill>
            <a:ln w="9525">
              <a:noFill/>
              <a:round/>
              <a:headEnd/>
              <a:tailEnd/>
            </a:ln>
          </p:spPr>
          <p:txBody>
            <a:bodyPr anchor="ctr"/>
            <a:lstStyle/>
            <a:p>
              <a:pPr algn="ctr"/>
              <a:endParaRPr/>
            </a:p>
          </p:txBody>
        </p:sp>
        <p:sp>
          <p:nvSpPr>
            <p:cNvPr id="540" name="í$ḷídè">
              <a:extLst>
                <a:ext uri="{FF2B5EF4-FFF2-40B4-BE49-F238E27FC236}">
                  <a16:creationId xmlns:a16="http://schemas.microsoft.com/office/drawing/2014/main" id="{0E89243C-FF4B-4638-8FA0-F2A3CAA97F86}"/>
                </a:ext>
              </a:extLst>
            </p:cNvPr>
            <p:cNvSpPr/>
            <p:nvPr/>
          </p:nvSpPr>
          <p:spPr bwMode="auto">
            <a:xfrm>
              <a:off x="6170133" y="4611221"/>
              <a:ext cx="7386" cy="33235"/>
            </a:xfrm>
            <a:custGeom>
              <a:avLst/>
              <a:gdLst/>
              <a:ahLst/>
              <a:cxnLst>
                <a:cxn ang="0">
                  <a:pos x="0" y="180"/>
                </a:cxn>
                <a:cxn ang="0">
                  <a:pos x="0" y="10"/>
                </a:cxn>
                <a:cxn ang="0">
                  <a:pos x="40" y="0"/>
                </a:cxn>
                <a:cxn ang="0">
                  <a:pos x="40" y="170"/>
                </a:cxn>
                <a:cxn ang="0">
                  <a:pos x="0" y="180"/>
                </a:cxn>
              </a:cxnLst>
              <a:rect l="0" t="0" r="r" b="b"/>
              <a:pathLst>
                <a:path w="40" h="180">
                  <a:moveTo>
                    <a:pt x="0" y="180"/>
                  </a:moveTo>
                  <a:lnTo>
                    <a:pt x="0" y="10"/>
                  </a:lnTo>
                  <a:lnTo>
                    <a:pt x="40" y="0"/>
                  </a:lnTo>
                  <a:lnTo>
                    <a:pt x="40" y="170"/>
                  </a:lnTo>
                  <a:lnTo>
                    <a:pt x="0" y="180"/>
                  </a:lnTo>
                  <a:close/>
                </a:path>
              </a:pathLst>
            </a:custGeom>
            <a:solidFill>
              <a:srgbClr val="F1CB68"/>
            </a:solidFill>
            <a:ln w="9525">
              <a:noFill/>
              <a:round/>
              <a:headEnd/>
              <a:tailEnd/>
            </a:ln>
          </p:spPr>
          <p:txBody>
            <a:bodyPr anchor="ctr"/>
            <a:lstStyle/>
            <a:p>
              <a:pPr algn="ctr"/>
              <a:endParaRPr/>
            </a:p>
          </p:txBody>
        </p:sp>
        <p:sp>
          <p:nvSpPr>
            <p:cNvPr id="541" name="iSḷïḍê">
              <a:extLst>
                <a:ext uri="{FF2B5EF4-FFF2-40B4-BE49-F238E27FC236}">
                  <a16:creationId xmlns:a16="http://schemas.microsoft.com/office/drawing/2014/main" id="{C0F3BC58-4E68-4124-88A3-1618DE90A697}"/>
                </a:ext>
              </a:extLst>
            </p:cNvPr>
            <p:cNvSpPr/>
            <p:nvPr/>
          </p:nvSpPr>
          <p:spPr bwMode="auto">
            <a:xfrm>
              <a:off x="6194321" y="4611221"/>
              <a:ext cx="7386" cy="31389"/>
            </a:xfrm>
            <a:prstGeom prst="rect">
              <a:avLst/>
            </a:prstGeom>
            <a:solidFill>
              <a:srgbClr val="F1CB68"/>
            </a:solidFill>
            <a:ln w="9525">
              <a:noFill/>
              <a:miter lim="800000"/>
              <a:headEnd/>
              <a:tailEnd/>
            </a:ln>
          </p:spPr>
          <p:txBody>
            <a:bodyPr anchor="ctr"/>
            <a:lstStyle/>
            <a:p>
              <a:pPr algn="ctr"/>
              <a:endParaRPr/>
            </a:p>
          </p:txBody>
        </p:sp>
        <p:sp>
          <p:nvSpPr>
            <p:cNvPr id="542" name="íṣ1iḑè">
              <a:extLst>
                <a:ext uri="{FF2B5EF4-FFF2-40B4-BE49-F238E27FC236}">
                  <a16:creationId xmlns:a16="http://schemas.microsoft.com/office/drawing/2014/main" id="{9AA4CF2C-EBC2-48FF-A761-6353B6A32267}"/>
                </a:ext>
              </a:extLst>
            </p:cNvPr>
            <p:cNvSpPr/>
            <p:nvPr/>
          </p:nvSpPr>
          <p:spPr bwMode="auto">
            <a:xfrm>
              <a:off x="6218324" y="4611221"/>
              <a:ext cx="7386" cy="31389"/>
            </a:xfrm>
            <a:prstGeom prst="rect">
              <a:avLst/>
            </a:prstGeom>
            <a:solidFill>
              <a:srgbClr val="F1CB68"/>
            </a:solidFill>
            <a:ln w="9525">
              <a:noFill/>
              <a:miter lim="800000"/>
              <a:headEnd/>
              <a:tailEnd/>
            </a:ln>
          </p:spPr>
          <p:txBody>
            <a:bodyPr anchor="ctr"/>
            <a:lstStyle/>
            <a:p>
              <a:pPr algn="ctr"/>
              <a:endParaRPr/>
            </a:p>
          </p:txBody>
        </p:sp>
        <p:sp>
          <p:nvSpPr>
            <p:cNvPr id="543" name="îśļîḑê">
              <a:extLst>
                <a:ext uri="{FF2B5EF4-FFF2-40B4-BE49-F238E27FC236}">
                  <a16:creationId xmlns:a16="http://schemas.microsoft.com/office/drawing/2014/main" id="{BE3C25C3-1158-4CF7-B6CB-63696E3BC31C}"/>
                </a:ext>
              </a:extLst>
            </p:cNvPr>
            <p:cNvSpPr/>
            <p:nvPr/>
          </p:nvSpPr>
          <p:spPr bwMode="auto">
            <a:xfrm>
              <a:off x="6242512" y="4611221"/>
              <a:ext cx="7386" cy="31389"/>
            </a:xfrm>
            <a:prstGeom prst="rect">
              <a:avLst/>
            </a:prstGeom>
            <a:solidFill>
              <a:srgbClr val="F1CB68"/>
            </a:solidFill>
            <a:ln w="9525">
              <a:noFill/>
              <a:miter lim="800000"/>
              <a:headEnd/>
              <a:tailEnd/>
            </a:ln>
          </p:spPr>
          <p:txBody>
            <a:bodyPr anchor="ctr"/>
            <a:lstStyle/>
            <a:p>
              <a:pPr algn="ctr"/>
              <a:endParaRPr/>
            </a:p>
          </p:txBody>
        </p:sp>
        <p:sp>
          <p:nvSpPr>
            <p:cNvPr id="544" name="íṡļíḋê">
              <a:extLst>
                <a:ext uri="{FF2B5EF4-FFF2-40B4-BE49-F238E27FC236}">
                  <a16:creationId xmlns:a16="http://schemas.microsoft.com/office/drawing/2014/main" id="{10733F08-7AF6-4008-A20E-6B7AF45E44F7}"/>
                </a:ext>
              </a:extLst>
            </p:cNvPr>
            <p:cNvSpPr/>
            <p:nvPr/>
          </p:nvSpPr>
          <p:spPr bwMode="auto">
            <a:xfrm>
              <a:off x="6266515" y="4609375"/>
              <a:ext cx="7386" cy="31389"/>
            </a:xfrm>
            <a:prstGeom prst="rect">
              <a:avLst/>
            </a:prstGeom>
            <a:solidFill>
              <a:srgbClr val="F1CB68"/>
            </a:solidFill>
            <a:ln w="9525">
              <a:noFill/>
              <a:miter lim="800000"/>
              <a:headEnd/>
              <a:tailEnd/>
            </a:ln>
          </p:spPr>
          <p:txBody>
            <a:bodyPr anchor="ctr"/>
            <a:lstStyle/>
            <a:p>
              <a:pPr algn="ctr"/>
              <a:endParaRPr/>
            </a:p>
          </p:txBody>
        </p:sp>
        <p:sp>
          <p:nvSpPr>
            <p:cNvPr id="545" name="îṩľídè">
              <a:extLst>
                <a:ext uri="{FF2B5EF4-FFF2-40B4-BE49-F238E27FC236}">
                  <a16:creationId xmlns:a16="http://schemas.microsoft.com/office/drawing/2014/main" id="{947FAFC0-C424-4510-B51B-80EBC5B7EF9B}"/>
                </a:ext>
              </a:extLst>
            </p:cNvPr>
            <p:cNvSpPr/>
            <p:nvPr/>
          </p:nvSpPr>
          <p:spPr bwMode="auto">
            <a:xfrm>
              <a:off x="6290702" y="4609375"/>
              <a:ext cx="7386" cy="31389"/>
            </a:xfrm>
            <a:prstGeom prst="rect">
              <a:avLst/>
            </a:prstGeom>
            <a:solidFill>
              <a:srgbClr val="F1CB68"/>
            </a:solidFill>
            <a:ln w="9525">
              <a:noFill/>
              <a:miter lim="800000"/>
              <a:headEnd/>
              <a:tailEnd/>
            </a:ln>
          </p:spPr>
          <p:txBody>
            <a:bodyPr anchor="ctr"/>
            <a:lstStyle/>
            <a:p>
              <a:pPr algn="ctr"/>
              <a:endParaRPr/>
            </a:p>
          </p:txBody>
        </p:sp>
        <p:sp>
          <p:nvSpPr>
            <p:cNvPr id="546" name="íşḷîḓé">
              <a:extLst>
                <a:ext uri="{FF2B5EF4-FFF2-40B4-BE49-F238E27FC236}">
                  <a16:creationId xmlns:a16="http://schemas.microsoft.com/office/drawing/2014/main" id="{F81B35FE-0BCE-4069-9D6F-2E2D5899C282}"/>
                </a:ext>
              </a:extLst>
            </p:cNvPr>
            <p:cNvSpPr/>
            <p:nvPr/>
          </p:nvSpPr>
          <p:spPr bwMode="auto">
            <a:xfrm>
              <a:off x="6314705" y="4609375"/>
              <a:ext cx="7386" cy="31389"/>
            </a:xfrm>
            <a:prstGeom prst="rect">
              <a:avLst/>
            </a:prstGeom>
            <a:solidFill>
              <a:srgbClr val="F1CB68"/>
            </a:solidFill>
            <a:ln w="9525">
              <a:noFill/>
              <a:miter lim="800000"/>
              <a:headEnd/>
              <a:tailEnd/>
            </a:ln>
          </p:spPr>
          <p:txBody>
            <a:bodyPr anchor="ctr"/>
            <a:lstStyle/>
            <a:p>
              <a:pPr algn="ctr"/>
              <a:endParaRPr/>
            </a:p>
          </p:txBody>
        </p:sp>
        <p:sp>
          <p:nvSpPr>
            <p:cNvPr id="547" name="íṡľîďe">
              <a:extLst>
                <a:ext uri="{FF2B5EF4-FFF2-40B4-BE49-F238E27FC236}">
                  <a16:creationId xmlns:a16="http://schemas.microsoft.com/office/drawing/2014/main" id="{16606DFC-0087-4F5C-8267-FD6000268D7B}"/>
                </a:ext>
              </a:extLst>
            </p:cNvPr>
            <p:cNvSpPr/>
            <p:nvPr/>
          </p:nvSpPr>
          <p:spPr bwMode="auto">
            <a:xfrm>
              <a:off x="6338893" y="4607344"/>
              <a:ext cx="9232" cy="33420"/>
            </a:xfrm>
            <a:custGeom>
              <a:avLst/>
              <a:gdLst/>
              <a:ahLst/>
              <a:cxnLst>
                <a:cxn ang="0">
                  <a:pos x="10" y="181"/>
                </a:cxn>
                <a:cxn ang="0">
                  <a:pos x="0" y="11"/>
                </a:cxn>
                <a:cxn ang="0">
                  <a:pos x="40" y="0"/>
                </a:cxn>
                <a:cxn ang="0">
                  <a:pos x="50" y="171"/>
                </a:cxn>
                <a:cxn ang="0">
                  <a:pos x="10" y="181"/>
                </a:cxn>
              </a:cxnLst>
              <a:rect l="0" t="0" r="r" b="b"/>
              <a:pathLst>
                <a:path w="50" h="181">
                  <a:moveTo>
                    <a:pt x="10" y="181"/>
                  </a:moveTo>
                  <a:lnTo>
                    <a:pt x="0" y="11"/>
                  </a:lnTo>
                  <a:lnTo>
                    <a:pt x="40" y="0"/>
                  </a:lnTo>
                  <a:lnTo>
                    <a:pt x="50" y="171"/>
                  </a:lnTo>
                  <a:lnTo>
                    <a:pt x="10" y="181"/>
                  </a:lnTo>
                  <a:close/>
                </a:path>
              </a:pathLst>
            </a:custGeom>
            <a:solidFill>
              <a:srgbClr val="F1CB68"/>
            </a:solidFill>
            <a:ln w="9525">
              <a:noFill/>
              <a:round/>
              <a:headEnd/>
              <a:tailEnd/>
            </a:ln>
          </p:spPr>
          <p:txBody>
            <a:bodyPr anchor="ctr"/>
            <a:lstStyle/>
            <a:p>
              <a:pPr algn="ctr"/>
              <a:endParaRPr/>
            </a:p>
          </p:txBody>
        </p:sp>
        <p:sp>
          <p:nvSpPr>
            <p:cNvPr id="548" name="ïṧļïdé">
              <a:extLst>
                <a:ext uri="{FF2B5EF4-FFF2-40B4-BE49-F238E27FC236}">
                  <a16:creationId xmlns:a16="http://schemas.microsoft.com/office/drawing/2014/main" id="{2018B33F-8C0C-4243-9215-BA183F810C19}"/>
                </a:ext>
              </a:extLst>
            </p:cNvPr>
            <p:cNvSpPr/>
            <p:nvPr/>
          </p:nvSpPr>
          <p:spPr bwMode="auto">
            <a:xfrm>
              <a:off x="6362896" y="4607344"/>
              <a:ext cx="9232" cy="31573"/>
            </a:xfrm>
            <a:custGeom>
              <a:avLst/>
              <a:gdLst/>
              <a:ahLst/>
              <a:cxnLst>
                <a:cxn ang="0">
                  <a:pos x="10" y="171"/>
                </a:cxn>
                <a:cxn ang="0">
                  <a:pos x="0" y="0"/>
                </a:cxn>
                <a:cxn ang="0">
                  <a:pos x="40" y="0"/>
                </a:cxn>
                <a:cxn ang="0">
                  <a:pos x="50" y="171"/>
                </a:cxn>
                <a:cxn ang="0">
                  <a:pos x="10" y="171"/>
                </a:cxn>
              </a:cxnLst>
              <a:rect l="0" t="0" r="r" b="b"/>
              <a:pathLst>
                <a:path w="50" h="171">
                  <a:moveTo>
                    <a:pt x="10" y="171"/>
                  </a:moveTo>
                  <a:lnTo>
                    <a:pt x="0" y="0"/>
                  </a:lnTo>
                  <a:lnTo>
                    <a:pt x="40" y="0"/>
                  </a:lnTo>
                  <a:lnTo>
                    <a:pt x="50" y="171"/>
                  </a:lnTo>
                  <a:lnTo>
                    <a:pt x="10" y="171"/>
                  </a:lnTo>
                  <a:close/>
                </a:path>
              </a:pathLst>
            </a:custGeom>
            <a:solidFill>
              <a:srgbClr val="F1CB68"/>
            </a:solidFill>
            <a:ln w="9525">
              <a:noFill/>
              <a:round/>
              <a:headEnd/>
              <a:tailEnd/>
            </a:ln>
          </p:spPr>
          <p:txBody>
            <a:bodyPr anchor="ctr"/>
            <a:lstStyle/>
            <a:p>
              <a:pPr algn="ctr"/>
              <a:endParaRPr/>
            </a:p>
          </p:txBody>
        </p:sp>
        <p:sp>
          <p:nvSpPr>
            <p:cNvPr id="549" name="íṣļïďé">
              <a:extLst>
                <a:ext uri="{FF2B5EF4-FFF2-40B4-BE49-F238E27FC236}">
                  <a16:creationId xmlns:a16="http://schemas.microsoft.com/office/drawing/2014/main" id="{BABB9502-9203-43A8-945F-8C99D39725FB}"/>
                </a:ext>
              </a:extLst>
            </p:cNvPr>
            <p:cNvSpPr/>
            <p:nvPr/>
          </p:nvSpPr>
          <p:spPr bwMode="auto">
            <a:xfrm>
              <a:off x="6387084" y="4607344"/>
              <a:ext cx="9232" cy="31573"/>
            </a:xfrm>
            <a:custGeom>
              <a:avLst/>
              <a:gdLst/>
              <a:ahLst/>
              <a:cxnLst>
                <a:cxn ang="0">
                  <a:pos x="10" y="171"/>
                </a:cxn>
                <a:cxn ang="0">
                  <a:pos x="0" y="0"/>
                </a:cxn>
                <a:cxn ang="0">
                  <a:pos x="40" y="0"/>
                </a:cxn>
                <a:cxn ang="0">
                  <a:pos x="50" y="171"/>
                </a:cxn>
                <a:cxn ang="0">
                  <a:pos x="10" y="171"/>
                </a:cxn>
              </a:cxnLst>
              <a:rect l="0" t="0" r="r" b="b"/>
              <a:pathLst>
                <a:path w="50" h="171">
                  <a:moveTo>
                    <a:pt x="10" y="171"/>
                  </a:moveTo>
                  <a:lnTo>
                    <a:pt x="0" y="0"/>
                  </a:lnTo>
                  <a:lnTo>
                    <a:pt x="40" y="0"/>
                  </a:lnTo>
                  <a:lnTo>
                    <a:pt x="50" y="171"/>
                  </a:lnTo>
                  <a:lnTo>
                    <a:pt x="10" y="171"/>
                  </a:lnTo>
                  <a:close/>
                </a:path>
              </a:pathLst>
            </a:custGeom>
            <a:solidFill>
              <a:srgbClr val="F1CB68"/>
            </a:solidFill>
            <a:ln w="9525">
              <a:noFill/>
              <a:round/>
              <a:headEnd/>
              <a:tailEnd/>
            </a:ln>
          </p:spPr>
          <p:txBody>
            <a:bodyPr anchor="ctr"/>
            <a:lstStyle/>
            <a:p>
              <a:pPr algn="ctr"/>
              <a:endParaRPr/>
            </a:p>
          </p:txBody>
        </p:sp>
        <p:sp>
          <p:nvSpPr>
            <p:cNvPr id="550" name="ïṣḷïḋê">
              <a:extLst>
                <a:ext uri="{FF2B5EF4-FFF2-40B4-BE49-F238E27FC236}">
                  <a16:creationId xmlns:a16="http://schemas.microsoft.com/office/drawing/2014/main" id="{3B737AD7-9790-4CDF-9A56-B17DC7A2E47D}"/>
                </a:ext>
              </a:extLst>
            </p:cNvPr>
            <p:cNvSpPr/>
            <p:nvPr/>
          </p:nvSpPr>
          <p:spPr bwMode="auto">
            <a:xfrm>
              <a:off x="6027408" y="4509116"/>
              <a:ext cx="409713" cy="44498"/>
            </a:xfrm>
            <a:custGeom>
              <a:avLst/>
              <a:gdLst/>
              <a:ahLst/>
              <a:cxnLst>
                <a:cxn ang="0">
                  <a:pos x="198" y="20"/>
                </a:cxn>
                <a:cxn ang="0">
                  <a:pos x="221" y="10"/>
                </a:cxn>
                <a:cxn ang="0">
                  <a:pos x="197" y="0"/>
                </a:cxn>
                <a:cxn ang="0">
                  <a:pos x="6" y="4"/>
                </a:cxn>
                <a:cxn ang="0">
                  <a:pos x="0" y="10"/>
                </a:cxn>
                <a:cxn ang="0">
                  <a:pos x="0" y="19"/>
                </a:cxn>
                <a:cxn ang="0">
                  <a:pos x="6" y="24"/>
                </a:cxn>
                <a:cxn ang="0">
                  <a:pos x="198" y="20"/>
                </a:cxn>
              </a:cxnLst>
              <a:rect l="0" t="0" r="r" b="b"/>
              <a:pathLst>
                <a:path w="221" h="24">
                  <a:moveTo>
                    <a:pt x="198" y="20"/>
                  </a:moveTo>
                  <a:cubicBezTo>
                    <a:pt x="221" y="10"/>
                    <a:pt x="221" y="10"/>
                    <a:pt x="221" y="10"/>
                  </a:cubicBezTo>
                  <a:cubicBezTo>
                    <a:pt x="197" y="0"/>
                    <a:pt x="197" y="0"/>
                    <a:pt x="197" y="0"/>
                  </a:cubicBezTo>
                  <a:cubicBezTo>
                    <a:pt x="6" y="4"/>
                    <a:pt x="6" y="4"/>
                    <a:pt x="6" y="4"/>
                  </a:cubicBezTo>
                  <a:cubicBezTo>
                    <a:pt x="3" y="4"/>
                    <a:pt x="0" y="6"/>
                    <a:pt x="0" y="10"/>
                  </a:cubicBezTo>
                  <a:cubicBezTo>
                    <a:pt x="0" y="19"/>
                    <a:pt x="0" y="19"/>
                    <a:pt x="0" y="19"/>
                  </a:cubicBezTo>
                  <a:cubicBezTo>
                    <a:pt x="1" y="22"/>
                    <a:pt x="3" y="24"/>
                    <a:pt x="6" y="24"/>
                  </a:cubicBezTo>
                  <a:lnTo>
                    <a:pt x="198" y="20"/>
                  </a:lnTo>
                  <a:close/>
                </a:path>
              </a:pathLst>
            </a:custGeom>
            <a:solidFill>
              <a:srgbClr val="D85A67"/>
            </a:solidFill>
            <a:ln w="9525">
              <a:noFill/>
              <a:round/>
              <a:headEnd/>
              <a:tailEnd/>
            </a:ln>
          </p:spPr>
          <p:txBody>
            <a:bodyPr anchor="ctr"/>
            <a:lstStyle/>
            <a:p>
              <a:pPr algn="ctr"/>
              <a:endParaRPr/>
            </a:p>
          </p:txBody>
        </p:sp>
        <p:sp>
          <p:nvSpPr>
            <p:cNvPr id="551" name="îşļîḑé">
              <a:extLst>
                <a:ext uri="{FF2B5EF4-FFF2-40B4-BE49-F238E27FC236}">
                  <a16:creationId xmlns:a16="http://schemas.microsoft.com/office/drawing/2014/main" id="{9DE6CDC4-1C78-499C-94EF-B314B40261D3}"/>
                </a:ext>
              </a:extLst>
            </p:cNvPr>
            <p:cNvSpPr/>
            <p:nvPr/>
          </p:nvSpPr>
          <p:spPr bwMode="auto">
            <a:xfrm>
              <a:off x="6027408" y="4527764"/>
              <a:ext cx="409713" cy="25849"/>
            </a:xfrm>
            <a:custGeom>
              <a:avLst/>
              <a:gdLst/>
              <a:ahLst/>
              <a:cxnLst>
                <a:cxn ang="0">
                  <a:pos x="198" y="10"/>
                </a:cxn>
                <a:cxn ang="0">
                  <a:pos x="221" y="0"/>
                </a:cxn>
                <a:cxn ang="0">
                  <a:pos x="196" y="0"/>
                </a:cxn>
                <a:cxn ang="0">
                  <a:pos x="0" y="4"/>
                </a:cxn>
                <a:cxn ang="0">
                  <a:pos x="0" y="9"/>
                </a:cxn>
                <a:cxn ang="0">
                  <a:pos x="6" y="14"/>
                </a:cxn>
                <a:cxn ang="0">
                  <a:pos x="198" y="10"/>
                </a:cxn>
              </a:cxnLst>
              <a:rect l="0" t="0" r="r" b="b"/>
              <a:pathLst>
                <a:path w="221" h="14">
                  <a:moveTo>
                    <a:pt x="198" y="10"/>
                  </a:moveTo>
                  <a:cubicBezTo>
                    <a:pt x="221" y="0"/>
                    <a:pt x="221" y="0"/>
                    <a:pt x="221" y="0"/>
                  </a:cubicBezTo>
                  <a:cubicBezTo>
                    <a:pt x="196" y="0"/>
                    <a:pt x="196" y="0"/>
                    <a:pt x="196" y="0"/>
                  </a:cubicBezTo>
                  <a:cubicBezTo>
                    <a:pt x="0" y="4"/>
                    <a:pt x="0" y="4"/>
                    <a:pt x="0" y="4"/>
                  </a:cubicBezTo>
                  <a:cubicBezTo>
                    <a:pt x="0" y="9"/>
                    <a:pt x="0" y="9"/>
                    <a:pt x="0" y="9"/>
                  </a:cubicBezTo>
                  <a:cubicBezTo>
                    <a:pt x="1" y="12"/>
                    <a:pt x="3" y="14"/>
                    <a:pt x="6" y="14"/>
                  </a:cubicBezTo>
                  <a:lnTo>
                    <a:pt x="198" y="10"/>
                  </a:lnTo>
                  <a:close/>
                </a:path>
              </a:pathLst>
            </a:custGeom>
            <a:solidFill>
              <a:srgbClr val="A9272D"/>
            </a:solidFill>
            <a:ln w="9525">
              <a:noFill/>
              <a:round/>
              <a:headEnd/>
              <a:tailEnd/>
            </a:ln>
          </p:spPr>
          <p:txBody>
            <a:bodyPr anchor="ctr"/>
            <a:lstStyle/>
            <a:p>
              <a:pPr algn="ctr"/>
              <a:endParaRPr/>
            </a:p>
          </p:txBody>
        </p:sp>
        <p:sp>
          <p:nvSpPr>
            <p:cNvPr id="552" name="îSľïḍè">
              <a:extLst>
                <a:ext uri="{FF2B5EF4-FFF2-40B4-BE49-F238E27FC236}">
                  <a16:creationId xmlns:a16="http://schemas.microsoft.com/office/drawing/2014/main" id="{8252E1C0-2A8D-46FD-B890-AB2FED143242}"/>
                </a:ext>
              </a:extLst>
            </p:cNvPr>
            <p:cNvSpPr/>
            <p:nvPr/>
          </p:nvSpPr>
          <p:spPr bwMode="auto">
            <a:xfrm>
              <a:off x="6051411" y="4509116"/>
              <a:ext cx="385710" cy="44498"/>
            </a:xfrm>
            <a:custGeom>
              <a:avLst/>
              <a:gdLst/>
              <a:ahLst/>
              <a:cxnLst>
                <a:cxn ang="0">
                  <a:pos x="185" y="20"/>
                </a:cxn>
                <a:cxn ang="0">
                  <a:pos x="208" y="10"/>
                </a:cxn>
                <a:cxn ang="0">
                  <a:pos x="184" y="0"/>
                </a:cxn>
                <a:cxn ang="0">
                  <a:pos x="1" y="4"/>
                </a:cxn>
                <a:cxn ang="0">
                  <a:pos x="1" y="24"/>
                </a:cxn>
                <a:cxn ang="0">
                  <a:pos x="185" y="20"/>
                </a:cxn>
              </a:cxnLst>
              <a:rect l="0" t="0" r="r" b="b"/>
              <a:pathLst>
                <a:path w="208" h="24">
                  <a:moveTo>
                    <a:pt x="185" y="20"/>
                  </a:moveTo>
                  <a:cubicBezTo>
                    <a:pt x="208" y="10"/>
                    <a:pt x="208" y="10"/>
                    <a:pt x="208" y="10"/>
                  </a:cubicBezTo>
                  <a:cubicBezTo>
                    <a:pt x="184" y="0"/>
                    <a:pt x="184" y="0"/>
                    <a:pt x="184" y="0"/>
                  </a:cubicBezTo>
                  <a:cubicBezTo>
                    <a:pt x="1" y="4"/>
                    <a:pt x="1" y="4"/>
                    <a:pt x="1" y="4"/>
                  </a:cubicBezTo>
                  <a:cubicBezTo>
                    <a:pt x="0" y="11"/>
                    <a:pt x="0" y="18"/>
                    <a:pt x="1" y="24"/>
                  </a:cubicBezTo>
                  <a:lnTo>
                    <a:pt x="185" y="20"/>
                  </a:lnTo>
                  <a:close/>
                </a:path>
              </a:pathLst>
            </a:custGeom>
            <a:solidFill>
              <a:srgbClr val="FFFFFF"/>
            </a:solidFill>
            <a:ln w="9525">
              <a:noFill/>
              <a:round/>
              <a:headEnd/>
              <a:tailEnd/>
            </a:ln>
          </p:spPr>
          <p:txBody>
            <a:bodyPr anchor="ctr"/>
            <a:lstStyle/>
            <a:p>
              <a:pPr algn="ctr"/>
              <a:endParaRPr/>
            </a:p>
          </p:txBody>
        </p:sp>
        <p:sp>
          <p:nvSpPr>
            <p:cNvPr id="553" name="íṧľîḍè">
              <a:extLst>
                <a:ext uri="{FF2B5EF4-FFF2-40B4-BE49-F238E27FC236}">
                  <a16:creationId xmlns:a16="http://schemas.microsoft.com/office/drawing/2014/main" id="{317403CA-9077-4E78-A12E-9E1067D3D735}"/>
                </a:ext>
              </a:extLst>
            </p:cNvPr>
            <p:cNvSpPr/>
            <p:nvPr/>
          </p:nvSpPr>
          <p:spPr bwMode="auto">
            <a:xfrm>
              <a:off x="6051411" y="4527764"/>
              <a:ext cx="385710" cy="25849"/>
            </a:xfrm>
            <a:custGeom>
              <a:avLst/>
              <a:gdLst/>
              <a:ahLst/>
              <a:cxnLst>
                <a:cxn ang="0">
                  <a:pos x="185" y="10"/>
                </a:cxn>
                <a:cxn ang="0">
                  <a:pos x="208" y="0"/>
                </a:cxn>
                <a:cxn ang="0">
                  <a:pos x="183" y="0"/>
                </a:cxn>
                <a:cxn ang="0">
                  <a:pos x="0" y="4"/>
                </a:cxn>
                <a:cxn ang="0">
                  <a:pos x="1" y="14"/>
                </a:cxn>
                <a:cxn ang="0">
                  <a:pos x="185" y="10"/>
                </a:cxn>
              </a:cxnLst>
              <a:rect l="0" t="0" r="r" b="b"/>
              <a:pathLst>
                <a:path w="208" h="14">
                  <a:moveTo>
                    <a:pt x="185" y="10"/>
                  </a:moveTo>
                  <a:cubicBezTo>
                    <a:pt x="208" y="0"/>
                    <a:pt x="208" y="0"/>
                    <a:pt x="208" y="0"/>
                  </a:cubicBezTo>
                  <a:cubicBezTo>
                    <a:pt x="183" y="0"/>
                    <a:pt x="183" y="0"/>
                    <a:pt x="183" y="0"/>
                  </a:cubicBezTo>
                  <a:cubicBezTo>
                    <a:pt x="0" y="4"/>
                    <a:pt x="0" y="4"/>
                    <a:pt x="0" y="4"/>
                  </a:cubicBezTo>
                  <a:cubicBezTo>
                    <a:pt x="0" y="7"/>
                    <a:pt x="1" y="11"/>
                    <a:pt x="1" y="14"/>
                  </a:cubicBezTo>
                  <a:lnTo>
                    <a:pt x="185" y="10"/>
                  </a:lnTo>
                  <a:close/>
                </a:path>
              </a:pathLst>
            </a:custGeom>
            <a:solidFill>
              <a:srgbClr val="CECECE"/>
            </a:solidFill>
            <a:ln w="9525">
              <a:noFill/>
              <a:round/>
              <a:headEnd/>
              <a:tailEnd/>
            </a:ln>
          </p:spPr>
          <p:txBody>
            <a:bodyPr anchor="ctr"/>
            <a:lstStyle/>
            <a:p>
              <a:pPr algn="ctr"/>
              <a:endParaRPr/>
            </a:p>
          </p:txBody>
        </p:sp>
        <p:sp>
          <p:nvSpPr>
            <p:cNvPr id="554" name="iŝľïdè">
              <a:extLst>
                <a:ext uri="{FF2B5EF4-FFF2-40B4-BE49-F238E27FC236}">
                  <a16:creationId xmlns:a16="http://schemas.microsoft.com/office/drawing/2014/main" id="{5ADF538C-7F34-4653-8046-3350C28E1993}"/>
                </a:ext>
              </a:extLst>
            </p:cNvPr>
            <p:cNvSpPr/>
            <p:nvPr/>
          </p:nvSpPr>
          <p:spPr bwMode="auto">
            <a:xfrm>
              <a:off x="6062674" y="4509116"/>
              <a:ext cx="374447" cy="44498"/>
            </a:xfrm>
            <a:custGeom>
              <a:avLst/>
              <a:gdLst/>
              <a:ahLst/>
              <a:cxnLst>
                <a:cxn ang="0">
                  <a:pos x="179" y="20"/>
                </a:cxn>
                <a:cxn ang="0">
                  <a:pos x="202" y="10"/>
                </a:cxn>
                <a:cxn ang="0">
                  <a:pos x="178" y="0"/>
                </a:cxn>
                <a:cxn ang="0">
                  <a:pos x="2" y="3"/>
                </a:cxn>
                <a:cxn ang="0">
                  <a:pos x="2" y="24"/>
                </a:cxn>
                <a:cxn ang="0">
                  <a:pos x="179" y="20"/>
                </a:cxn>
              </a:cxnLst>
              <a:rect l="0" t="0" r="r" b="b"/>
              <a:pathLst>
                <a:path w="202" h="24">
                  <a:moveTo>
                    <a:pt x="179" y="20"/>
                  </a:moveTo>
                  <a:cubicBezTo>
                    <a:pt x="202" y="10"/>
                    <a:pt x="202" y="10"/>
                    <a:pt x="202" y="10"/>
                  </a:cubicBezTo>
                  <a:cubicBezTo>
                    <a:pt x="178" y="0"/>
                    <a:pt x="178" y="0"/>
                    <a:pt x="178" y="0"/>
                  </a:cubicBezTo>
                  <a:cubicBezTo>
                    <a:pt x="2" y="3"/>
                    <a:pt x="2" y="3"/>
                    <a:pt x="2" y="3"/>
                  </a:cubicBezTo>
                  <a:cubicBezTo>
                    <a:pt x="0" y="11"/>
                    <a:pt x="1" y="18"/>
                    <a:pt x="2" y="24"/>
                  </a:cubicBezTo>
                  <a:lnTo>
                    <a:pt x="179" y="20"/>
                  </a:lnTo>
                  <a:close/>
                </a:path>
              </a:pathLst>
            </a:custGeom>
            <a:solidFill>
              <a:srgbClr val="1E1314"/>
            </a:solidFill>
            <a:ln w="9525">
              <a:noFill/>
              <a:round/>
              <a:headEnd/>
              <a:tailEnd/>
            </a:ln>
          </p:spPr>
          <p:txBody>
            <a:bodyPr anchor="ctr"/>
            <a:lstStyle/>
            <a:p>
              <a:pPr algn="ctr"/>
              <a:endParaRPr/>
            </a:p>
          </p:txBody>
        </p:sp>
        <p:sp>
          <p:nvSpPr>
            <p:cNvPr id="555" name="ïṥḻiďe">
              <a:extLst>
                <a:ext uri="{FF2B5EF4-FFF2-40B4-BE49-F238E27FC236}">
                  <a16:creationId xmlns:a16="http://schemas.microsoft.com/office/drawing/2014/main" id="{A9D202E2-873A-4CE6-B026-7D491CEAD1C6}"/>
                </a:ext>
              </a:extLst>
            </p:cNvPr>
            <p:cNvSpPr/>
            <p:nvPr/>
          </p:nvSpPr>
          <p:spPr bwMode="auto">
            <a:xfrm>
              <a:off x="6064520" y="4527764"/>
              <a:ext cx="372601" cy="25849"/>
            </a:xfrm>
            <a:custGeom>
              <a:avLst/>
              <a:gdLst/>
              <a:ahLst/>
              <a:cxnLst>
                <a:cxn ang="0">
                  <a:pos x="178" y="10"/>
                </a:cxn>
                <a:cxn ang="0">
                  <a:pos x="201" y="0"/>
                </a:cxn>
                <a:cxn ang="0">
                  <a:pos x="176" y="0"/>
                </a:cxn>
                <a:cxn ang="0">
                  <a:pos x="0" y="4"/>
                </a:cxn>
                <a:cxn ang="0">
                  <a:pos x="1" y="14"/>
                </a:cxn>
                <a:cxn ang="0">
                  <a:pos x="178" y="10"/>
                </a:cxn>
              </a:cxnLst>
              <a:rect l="0" t="0" r="r" b="b"/>
              <a:pathLst>
                <a:path w="201" h="14">
                  <a:moveTo>
                    <a:pt x="178" y="10"/>
                  </a:moveTo>
                  <a:cubicBezTo>
                    <a:pt x="201" y="0"/>
                    <a:pt x="201" y="0"/>
                    <a:pt x="201" y="0"/>
                  </a:cubicBezTo>
                  <a:cubicBezTo>
                    <a:pt x="176" y="0"/>
                    <a:pt x="176" y="0"/>
                    <a:pt x="176" y="0"/>
                  </a:cubicBezTo>
                  <a:cubicBezTo>
                    <a:pt x="0" y="4"/>
                    <a:pt x="0" y="4"/>
                    <a:pt x="0" y="4"/>
                  </a:cubicBezTo>
                  <a:cubicBezTo>
                    <a:pt x="0" y="7"/>
                    <a:pt x="0" y="11"/>
                    <a:pt x="1" y="14"/>
                  </a:cubicBezTo>
                  <a:lnTo>
                    <a:pt x="178" y="10"/>
                  </a:lnTo>
                  <a:close/>
                </a:path>
              </a:pathLst>
            </a:custGeom>
            <a:solidFill>
              <a:srgbClr val="E4A530"/>
            </a:solidFill>
            <a:ln w="9525">
              <a:noFill/>
              <a:round/>
              <a:headEnd/>
              <a:tailEnd/>
            </a:ln>
          </p:spPr>
          <p:txBody>
            <a:bodyPr anchor="ctr"/>
            <a:lstStyle/>
            <a:p>
              <a:pPr algn="ctr"/>
              <a:endParaRPr/>
            </a:p>
          </p:txBody>
        </p:sp>
        <p:sp>
          <p:nvSpPr>
            <p:cNvPr id="556" name="ïṩ1îdê">
              <a:extLst>
                <a:ext uri="{FF2B5EF4-FFF2-40B4-BE49-F238E27FC236}">
                  <a16:creationId xmlns:a16="http://schemas.microsoft.com/office/drawing/2014/main" id="{6204EA0B-2852-468F-A059-50AE2D6AFD24}"/>
                </a:ext>
              </a:extLst>
            </p:cNvPr>
            <p:cNvSpPr/>
            <p:nvPr/>
          </p:nvSpPr>
          <p:spPr bwMode="auto">
            <a:xfrm>
              <a:off x="6390777" y="4509116"/>
              <a:ext cx="46344" cy="37112"/>
            </a:xfrm>
            <a:custGeom>
              <a:avLst/>
              <a:gdLst/>
              <a:ahLst/>
              <a:cxnLst>
                <a:cxn ang="0">
                  <a:pos x="2" y="20"/>
                </a:cxn>
                <a:cxn ang="0">
                  <a:pos x="25" y="10"/>
                </a:cxn>
                <a:cxn ang="0">
                  <a:pos x="1" y="0"/>
                </a:cxn>
                <a:cxn ang="0">
                  <a:pos x="0" y="10"/>
                </a:cxn>
                <a:cxn ang="0">
                  <a:pos x="2" y="20"/>
                </a:cxn>
              </a:cxnLst>
              <a:rect l="0" t="0" r="r" b="b"/>
              <a:pathLst>
                <a:path w="25" h="20">
                  <a:moveTo>
                    <a:pt x="2" y="20"/>
                  </a:moveTo>
                  <a:cubicBezTo>
                    <a:pt x="25" y="10"/>
                    <a:pt x="25" y="10"/>
                    <a:pt x="25" y="10"/>
                  </a:cubicBezTo>
                  <a:cubicBezTo>
                    <a:pt x="1" y="0"/>
                    <a:pt x="1" y="0"/>
                    <a:pt x="1" y="0"/>
                  </a:cubicBezTo>
                  <a:cubicBezTo>
                    <a:pt x="1" y="3"/>
                    <a:pt x="0" y="6"/>
                    <a:pt x="0" y="10"/>
                  </a:cubicBezTo>
                  <a:cubicBezTo>
                    <a:pt x="0" y="14"/>
                    <a:pt x="1" y="17"/>
                    <a:pt x="2" y="20"/>
                  </a:cubicBezTo>
                  <a:close/>
                </a:path>
              </a:pathLst>
            </a:custGeom>
            <a:solidFill>
              <a:srgbClr val="DFAE6F"/>
            </a:solidFill>
            <a:ln w="9525">
              <a:noFill/>
              <a:round/>
              <a:headEnd/>
              <a:tailEnd/>
            </a:ln>
          </p:spPr>
          <p:txBody>
            <a:bodyPr anchor="ctr"/>
            <a:lstStyle/>
            <a:p>
              <a:pPr algn="ctr"/>
              <a:endParaRPr/>
            </a:p>
          </p:txBody>
        </p:sp>
        <p:sp>
          <p:nvSpPr>
            <p:cNvPr id="557" name="î$1ïḍe">
              <a:extLst>
                <a:ext uri="{FF2B5EF4-FFF2-40B4-BE49-F238E27FC236}">
                  <a16:creationId xmlns:a16="http://schemas.microsoft.com/office/drawing/2014/main" id="{4BA69559-6394-46B6-9B6C-B93C98B2B576}"/>
                </a:ext>
              </a:extLst>
            </p:cNvPr>
            <p:cNvSpPr/>
            <p:nvPr/>
          </p:nvSpPr>
          <p:spPr bwMode="auto">
            <a:xfrm>
              <a:off x="6390777" y="4527764"/>
              <a:ext cx="46344" cy="18464"/>
            </a:xfrm>
            <a:custGeom>
              <a:avLst/>
              <a:gdLst/>
              <a:ahLst/>
              <a:cxnLst>
                <a:cxn ang="0">
                  <a:pos x="2" y="10"/>
                </a:cxn>
                <a:cxn ang="0">
                  <a:pos x="25" y="0"/>
                </a:cxn>
                <a:cxn ang="0">
                  <a:pos x="0" y="0"/>
                </a:cxn>
                <a:cxn ang="0">
                  <a:pos x="2" y="10"/>
                </a:cxn>
              </a:cxnLst>
              <a:rect l="0" t="0" r="r" b="b"/>
              <a:pathLst>
                <a:path w="25" h="10">
                  <a:moveTo>
                    <a:pt x="2" y="10"/>
                  </a:moveTo>
                  <a:cubicBezTo>
                    <a:pt x="25" y="0"/>
                    <a:pt x="25" y="0"/>
                    <a:pt x="25" y="0"/>
                  </a:cubicBezTo>
                  <a:cubicBezTo>
                    <a:pt x="0" y="0"/>
                    <a:pt x="0" y="0"/>
                    <a:pt x="0" y="0"/>
                  </a:cubicBezTo>
                  <a:cubicBezTo>
                    <a:pt x="0" y="4"/>
                    <a:pt x="1" y="7"/>
                    <a:pt x="2" y="10"/>
                  </a:cubicBezTo>
                  <a:close/>
                </a:path>
              </a:pathLst>
            </a:custGeom>
            <a:solidFill>
              <a:srgbClr val="B68951"/>
            </a:solidFill>
            <a:ln w="9525">
              <a:noFill/>
              <a:round/>
              <a:headEnd/>
              <a:tailEnd/>
            </a:ln>
          </p:spPr>
          <p:txBody>
            <a:bodyPr anchor="ctr"/>
            <a:lstStyle/>
            <a:p>
              <a:pPr algn="ctr"/>
              <a:endParaRPr/>
            </a:p>
          </p:txBody>
        </p:sp>
        <p:sp>
          <p:nvSpPr>
            <p:cNvPr id="558" name="iṡlíḍe">
              <a:extLst>
                <a:ext uri="{FF2B5EF4-FFF2-40B4-BE49-F238E27FC236}">
                  <a16:creationId xmlns:a16="http://schemas.microsoft.com/office/drawing/2014/main" id="{3B23C0E8-691B-4956-937B-00A8AD11DEE5}"/>
                </a:ext>
              </a:extLst>
            </p:cNvPr>
            <p:cNvSpPr/>
            <p:nvPr/>
          </p:nvSpPr>
          <p:spPr bwMode="auto">
            <a:xfrm>
              <a:off x="6422165" y="4520379"/>
              <a:ext cx="14956" cy="12925"/>
            </a:xfrm>
            <a:custGeom>
              <a:avLst/>
              <a:gdLst/>
              <a:ahLst/>
              <a:cxnLst>
                <a:cxn ang="0">
                  <a:pos x="0" y="7"/>
                </a:cxn>
                <a:cxn ang="0">
                  <a:pos x="8" y="4"/>
                </a:cxn>
                <a:cxn ang="0">
                  <a:pos x="0" y="0"/>
                </a:cxn>
                <a:cxn ang="0">
                  <a:pos x="0" y="4"/>
                </a:cxn>
                <a:cxn ang="0">
                  <a:pos x="0" y="7"/>
                </a:cxn>
              </a:cxnLst>
              <a:rect l="0" t="0" r="r" b="b"/>
              <a:pathLst>
                <a:path w="8" h="7">
                  <a:moveTo>
                    <a:pt x="0" y="7"/>
                  </a:moveTo>
                  <a:cubicBezTo>
                    <a:pt x="8" y="4"/>
                    <a:pt x="8" y="4"/>
                    <a:pt x="8" y="4"/>
                  </a:cubicBezTo>
                  <a:cubicBezTo>
                    <a:pt x="0" y="0"/>
                    <a:pt x="0" y="0"/>
                    <a:pt x="0" y="0"/>
                  </a:cubicBezTo>
                  <a:cubicBezTo>
                    <a:pt x="0" y="1"/>
                    <a:pt x="0" y="2"/>
                    <a:pt x="0" y="4"/>
                  </a:cubicBezTo>
                  <a:cubicBezTo>
                    <a:pt x="0" y="5"/>
                    <a:pt x="0" y="6"/>
                    <a:pt x="0" y="7"/>
                  </a:cubicBezTo>
                  <a:close/>
                </a:path>
              </a:pathLst>
            </a:custGeom>
            <a:solidFill>
              <a:srgbClr val="232323"/>
            </a:solidFill>
            <a:ln w="9525">
              <a:noFill/>
              <a:round/>
              <a:headEnd/>
              <a:tailEnd/>
            </a:ln>
          </p:spPr>
          <p:txBody>
            <a:bodyPr anchor="ctr"/>
            <a:lstStyle/>
            <a:p>
              <a:pPr algn="ctr"/>
              <a:endParaRPr/>
            </a:p>
          </p:txBody>
        </p:sp>
        <p:sp>
          <p:nvSpPr>
            <p:cNvPr id="559" name="i$1íḑé">
              <a:extLst>
                <a:ext uri="{FF2B5EF4-FFF2-40B4-BE49-F238E27FC236}">
                  <a16:creationId xmlns:a16="http://schemas.microsoft.com/office/drawing/2014/main" id="{EB993824-CC4E-452A-913F-A8D6150D042A}"/>
                </a:ext>
              </a:extLst>
            </p:cNvPr>
            <p:cNvSpPr/>
            <p:nvPr/>
          </p:nvSpPr>
          <p:spPr bwMode="auto">
            <a:xfrm>
              <a:off x="5482354" y="4086478"/>
              <a:ext cx="66839" cy="174299"/>
            </a:xfrm>
            <a:custGeom>
              <a:avLst/>
              <a:gdLst/>
              <a:ahLst/>
              <a:cxnLst>
                <a:cxn ang="0">
                  <a:pos x="13" y="0"/>
                </a:cxn>
                <a:cxn ang="0">
                  <a:pos x="13" y="1"/>
                </a:cxn>
                <a:cxn ang="0">
                  <a:pos x="13" y="10"/>
                </a:cxn>
                <a:cxn ang="0">
                  <a:pos x="12" y="12"/>
                </a:cxn>
                <a:cxn ang="0">
                  <a:pos x="12" y="19"/>
                </a:cxn>
                <a:cxn ang="0">
                  <a:pos x="11" y="19"/>
                </a:cxn>
                <a:cxn ang="0">
                  <a:pos x="4" y="28"/>
                </a:cxn>
                <a:cxn ang="0">
                  <a:pos x="4" y="28"/>
                </a:cxn>
                <a:cxn ang="0">
                  <a:pos x="0" y="31"/>
                </a:cxn>
                <a:cxn ang="0">
                  <a:pos x="0" y="33"/>
                </a:cxn>
                <a:cxn ang="0">
                  <a:pos x="2" y="86"/>
                </a:cxn>
                <a:cxn ang="0">
                  <a:pos x="2" y="94"/>
                </a:cxn>
                <a:cxn ang="0">
                  <a:pos x="36" y="77"/>
                </a:cxn>
                <a:cxn ang="0">
                  <a:pos x="36" y="58"/>
                </a:cxn>
                <a:cxn ang="0">
                  <a:pos x="35" y="32"/>
                </a:cxn>
                <a:cxn ang="0">
                  <a:pos x="35" y="30"/>
                </a:cxn>
                <a:cxn ang="0">
                  <a:pos x="32" y="27"/>
                </a:cxn>
                <a:cxn ang="0">
                  <a:pos x="32" y="27"/>
                </a:cxn>
                <a:cxn ang="0">
                  <a:pos x="32" y="27"/>
                </a:cxn>
                <a:cxn ang="0">
                  <a:pos x="24" y="19"/>
                </a:cxn>
                <a:cxn ang="0">
                  <a:pos x="24" y="19"/>
                </a:cxn>
                <a:cxn ang="0">
                  <a:pos x="23" y="19"/>
                </a:cxn>
                <a:cxn ang="0">
                  <a:pos x="23" y="12"/>
                </a:cxn>
                <a:cxn ang="0">
                  <a:pos x="21" y="10"/>
                </a:cxn>
                <a:cxn ang="0">
                  <a:pos x="21" y="7"/>
                </a:cxn>
                <a:cxn ang="0">
                  <a:pos x="20" y="5"/>
                </a:cxn>
                <a:cxn ang="0">
                  <a:pos x="14" y="1"/>
                </a:cxn>
                <a:cxn ang="0">
                  <a:pos x="13" y="0"/>
                </a:cxn>
              </a:cxnLst>
              <a:rect l="0" t="0" r="r" b="b"/>
              <a:pathLst>
                <a:path w="36" h="94">
                  <a:moveTo>
                    <a:pt x="13" y="0"/>
                  </a:moveTo>
                  <a:cubicBezTo>
                    <a:pt x="13" y="0"/>
                    <a:pt x="13" y="1"/>
                    <a:pt x="13" y="1"/>
                  </a:cubicBezTo>
                  <a:cubicBezTo>
                    <a:pt x="13" y="10"/>
                    <a:pt x="13" y="10"/>
                    <a:pt x="13" y="10"/>
                  </a:cubicBezTo>
                  <a:cubicBezTo>
                    <a:pt x="12" y="10"/>
                    <a:pt x="12" y="11"/>
                    <a:pt x="12" y="12"/>
                  </a:cubicBezTo>
                  <a:cubicBezTo>
                    <a:pt x="12" y="19"/>
                    <a:pt x="12" y="19"/>
                    <a:pt x="12" y="19"/>
                  </a:cubicBezTo>
                  <a:cubicBezTo>
                    <a:pt x="11" y="19"/>
                    <a:pt x="11" y="19"/>
                    <a:pt x="11" y="19"/>
                  </a:cubicBezTo>
                  <a:cubicBezTo>
                    <a:pt x="10" y="19"/>
                    <a:pt x="4" y="23"/>
                    <a:pt x="4" y="28"/>
                  </a:cubicBezTo>
                  <a:cubicBezTo>
                    <a:pt x="4" y="28"/>
                    <a:pt x="4" y="28"/>
                    <a:pt x="4" y="28"/>
                  </a:cubicBezTo>
                  <a:cubicBezTo>
                    <a:pt x="2" y="28"/>
                    <a:pt x="0" y="30"/>
                    <a:pt x="0" y="31"/>
                  </a:cubicBezTo>
                  <a:cubicBezTo>
                    <a:pt x="0" y="33"/>
                    <a:pt x="0" y="33"/>
                    <a:pt x="0" y="33"/>
                  </a:cubicBezTo>
                  <a:cubicBezTo>
                    <a:pt x="2" y="86"/>
                    <a:pt x="2" y="86"/>
                    <a:pt x="2" y="86"/>
                  </a:cubicBezTo>
                  <a:cubicBezTo>
                    <a:pt x="2" y="94"/>
                    <a:pt x="2" y="94"/>
                    <a:pt x="2" y="94"/>
                  </a:cubicBezTo>
                  <a:cubicBezTo>
                    <a:pt x="36" y="77"/>
                    <a:pt x="36" y="77"/>
                    <a:pt x="36" y="77"/>
                  </a:cubicBezTo>
                  <a:cubicBezTo>
                    <a:pt x="36" y="58"/>
                    <a:pt x="36" y="58"/>
                    <a:pt x="36" y="58"/>
                  </a:cubicBezTo>
                  <a:cubicBezTo>
                    <a:pt x="35" y="32"/>
                    <a:pt x="35" y="32"/>
                    <a:pt x="35" y="32"/>
                  </a:cubicBezTo>
                  <a:cubicBezTo>
                    <a:pt x="35" y="30"/>
                    <a:pt x="35" y="30"/>
                    <a:pt x="35" y="30"/>
                  </a:cubicBezTo>
                  <a:cubicBezTo>
                    <a:pt x="35" y="29"/>
                    <a:pt x="34" y="27"/>
                    <a:pt x="32" y="27"/>
                  </a:cubicBezTo>
                  <a:cubicBezTo>
                    <a:pt x="32" y="27"/>
                    <a:pt x="32" y="27"/>
                    <a:pt x="32" y="27"/>
                  </a:cubicBezTo>
                  <a:cubicBezTo>
                    <a:pt x="32" y="27"/>
                    <a:pt x="32" y="27"/>
                    <a:pt x="32" y="27"/>
                  </a:cubicBezTo>
                  <a:cubicBezTo>
                    <a:pt x="31" y="22"/>
                    <a:pt x="25" y="19"/>
                    <a:pt x="24" y="19"/>
                  </a:cubicBezTo>
                  <a:cubicBezTo>
                    <a:pt x="24" y="19"/>
                    <a:pt x="24" y="19"/>
                    <a:pt x="24" y="19"/>
                  </a:cubicBezTo>
                  <a:cubicBezTo>
                    <a:pt x="23" y="19"/>
                    <a:pt x="23" y="19"/>
                    <a:pt x="23" y="19"/>
                  </a:cubicBezTo>
                  <a:cubicBezTo>
                    <a:pt x="23" y="12"/>
                    <a:pt x="23" y="12"/>
                    <a:pt x="23" y="12"/>
                  </a:cubicBezTo>
                  <a:cubicBezTo>
                    <a:pt x="23" y="11"/>
                    <a:pt x="22" y="10"/>
                    <a:pt x="21" y="10"/>
                  </a:cubicBezTo>
                  <a:cubicBezTo>
                    <a:pt x="21" y="7"/>
                    <a:pt x="21" y="7"/>
                    <a:pt x="21" y="7"/>
                  </a:cubicBezTo>
                  <a:cubicBezTo>
                    <a:pt x="21" y="7"/>
                    <a:pt x="21" y="6"/>
                    <a:pt x="20" y="5"/>
                  </a:cubicBezTo>
                  <a:cubicBezTo>
                    <a:pt x="14" y="1"/>
                    <a:pt x="14" y="1"/>
                    <a:pt x="14" y="1"/>
                  </a:cubicBezTo>
                  <a:cubicBezTo>
                    <a:pt x="14" y="0"/>
                    <a:pt x="14" y="0"/>
                    <a:pt x="13" y="0"/>
                  </a:cubicBezTo>
                </a:path>
              </a:pathLst>
            </a:custGeom>
            <a:solidFill>
              <a:srgbClr val="087287"/>
            </a:solidFill>
            <a:ln w="9525">
              <a:noFill/>
              <a:round/>
              <a:headEnd/>
              <a:tailEnd/>
            </a:ln>
          </p:spPr>
          <p:txBody>
            <a:bodyPr anchor="ctr"/>
            <a:lstStyle/>
            <a:p>
              <a:pPr algn="ctr"/>
              <a:endParaRPr/>
            </a:p>
          </p:txBody>
        </p:sp>
        <p:sp>
          <p:nvSpPr>
            <p:cNvPr id="560" name="íṧḻiďe">
              <a:extLst>
                <a:ext uri="{FF2B5EF4-FFF2-40B4-BE49-F238E27FC236}">
                  <a16:creationId xmlns:a16="http://schemas.microsoft.com/office/drawing/2014/main" id="{82E090E5-36C2-4074-BB8E-6C5B5CBF56A4}"/>
                </a:ext>
              </a:extLst>
            </p:cNvPr>
            <p:cNvSpPr/>
            <p:nvPr/>
          </p:nvSpPr>
          <p:spPr bwMode="auto">
            <a:xfrm>
              <a:off x="5486047" y="4229204"/>
              <a:ext cx="64993" cy="87149"/>
            </a:xfrm>
            <a:custGeom>
              <a:avLst/>
              <a:gdLst/>
              <a:ahLst/>
              <a:cxnLst>
                <a:cxn ang="0">
                  <a:pos x="34" y="0"/>
                </a:cxn>
                <a:cxn ang="0">
                  <a:pos x="0" y="17"/>
                </a:cxn>
                <a:cxn ang="0">
                  <a:pos x="0" y="39"/>
                </a:cxn>
                <a:cxn ang="0">
                  <a:pos x="4" y="42"/>
                </a:cxn>
                <a:cxn ang="0">
                  <a:pos x="4" y="42"/>
                </a:cxn>
                <a:cxn ang="0">
                  <a:pos x="4" y="42"/>
                </a:cxn>
                <a:cxn ang="0">
                  <a:pos x="9" y="47"/>
                </a:cxn>
                <a:cxn ang="0">
                  <a:pos x="9" y="47"/>
                </a:cxn>
                <a:cxn ang="0">
                  <a:pos x="27" y="46"/>
                </a:cxn>
                <a:cxn ang="0">
                  <a:pos x="32" y="42"/>
                </a:cxn>
                <a:cxn ang="0">
                  <a:pos x="32" y="42"/>
                </a:cxn>
                <a:cxn ang="0">
                  <a:pos x="32" y="42"/>
                </a:cxn>
                <a:cxn ang="0">
                  <a:pos x="35" y="38"/>
                </a:cxn>
                <a:cxn ang="0">
                  <a:pos x="34" y="0"/>
                </a:cxn>
              </a:cxnLst>
              <a:rect l="0" t="0" r="r" b="b"/>
              <a:pathLst>
                <a:path w="35" h="47">
                  <a:moveTo>
                    <a:pt x="34" y="0"/>
                  </a:moveTo>
                  <a:cubicBezTo>
                    <a:pt x="0" y="17"/>
                    <a:pt x="0" y="17"/>
                    <a:pt x="0" y="17"/>
                  </a:cubicBezTo>
                  <a:cubicBezTo>
                    <a:pt x="0" y="39"/>
                    <a:pt x="0" y="39"/>
                    <a:pt x="0" y="39"/>
                  </a:cubicBezTo>
                  <a:cubicBezTo>
                    <a:pt x="0" y="41"/>
                    <a:pt x="2" y="42"/>
                    <a:pt x="4" y="42"/>
                  </a:cubicBezTo>
                  <a:cubicBezTo>
                    <a:pt x="4" y="42"/>
                    <a:pt x="4" y="42"/>
                    <a:pt x="4" y="42"/>
                  </a:cubicBezTo>
                  <a:cubicBezTo>
                    <a:pt x="4" y="42"/>
                    <a:pt x="4" y="42"/>
                    <a:pt x="4" y="42"/>
                  </a:cubicBezTo>
                  <a:cubicBezTo>
                    <a:pt x="4" y="45"/>
                    <a:pt x="6" y="47"/>
                    <a:pt x="9" y="47"/>
                  </a:cubicBezTo>
                  <a:cubicBezTo>
                    <a:pt x="9" y="47"/>
                    <a:pt x="9" y="47"/>
                    <a:pt x="9" y="47"/>
                  </a:cubicBezTo>
                  <a:cubicBezTo>
                    <a:pt x="27" y="46"/>
                    <a:pt x="27" y="46"/>
                    <a:pt x="27" y="46"/>
                  </a:cubicBezTo>
                  <a:cubicBezTo>
                    <a:pt x="30" y="46"/>
                    <a:pt x="32" y="44"/>
                    <a:pt x="32" y="42"/>
                  </a:cubicBezTo>
                  <a:cubicBezTo>
                    <a:pt x="32" y="42"/>
                    <a:pt x="32" y="42"/>
                    <a:pt x="32" y="42"/>
                  </a:cubicBezTo>
                  <a:cubicBezTo>
                    <a:pt x="32" y="42"/>
                    <a:pt x="32" y="42"/>
                    <a:pt x="32" y="42"/>
                  </a:cubicBezTo>
                  <a:cubicBezTo>
                    <a:pt x="34" y="41"/>
                    <a:pt x="35" y="40"/>
                    <a:pt x="35" y="38"/>
                  </a:cubicBezTo>
                  <a:cubicBezTo>
                    <a:pt x="34" y="0"/>
                    <a:pt x="34" y="0"/>
                    <a:pt x="34" y="0"/>
                  </a:cubicBezTo>
                </a:path>
              </a:pathLst>
            </a:custGeom>
            <a:solidFill>
              <a:srgbClr val="D4D9DA"/>
            </a:solidFill>
            <a:ln w="9525">
              <a:noFill/>
              <a:round/>
              <a:headEnd/>
              <a:tailEnd/>
            </a:ln>
          </p:spPr>
          <p:txBody>
            <a:bodyPr anchor="ctr"/>
            <a:lstStyle/>
            <a:p>
              <a:pPr algn="ctr"/>
              <a:endParaRPr/>
            </a:p>
          </p:txBody>
        </p:sp>
        <p:sp>
          <p:nvSpPr>
            <p:cNvPr id="561" name="îṥ1idê">
              <a:extLst>
                <a:ext uri="{FF2B5EF4-FFF2-40B4-BE49-F238E27FC236}">
                  <a16:creationId xmlns:a16="http://schemas.microsoft.com/office/drawing/2014/main" id="{5C2BEDFC-6CAB-4F07-9AC8-A0CD72D53BA4}"/>
                </a:ext>
              </a:extLst>
            </p:cNvPr>
            <p:cNvSpPr/>
            <p:nvPr/>
          </p:nvSpPr>
          <p:spPr bwMode="auto">
            <a:xfrm>
              <a:off x="5487894" y="3975325"/>
              <a:ext cx="64993" cy="75887"/>
            </a:xfrm>
            <a:custGeom>
              <a:avLst/>
              <a:gdLst/>
              <a:ahLst/>
              <a:cxnLst>
                <a:cxn ang="0">
                  <a:pos x="29" y="0"/>
                </a:cxn>
                <a:cxn ang="0">
                  <a:pos x="29" y="0"/>
                </a:cxn>
                <a:cxn ang="0">
                  <a:pos x="6" y="0"/>
                </a:cxn>
                <a:cxn ang="0">
                  <a:pos x="3" y="3"/>
                </a:cxn>
                <a:cxn ang="0">
                  <a:pos x="3" y="3"/>
                </a:cxn>
                <a:cxn ang="0">
                  <a:pos x="3" y="3"/>
                </a:cxn>
                <a:cxn ang="0">
                  <a:pos x="0" y="6"/>
                </a:cxn>
                <a:cxn ang="0">
                  <a:pos x="1" y="38"/>
                </a:cxn>
                <a:cxn ang="0">
                  <a:pos x="4" y="41"/>
                </a:cxn>
                <a:cxn ang="0">
                  <a:pos x="4" y="41"/>
                </a:cxn>
                <a:cxn ang="0">
                  <a:pos x="32" y="40"/>
                </a:cxn>
                <a:cxn ang="0">
                  <a:pos x="35" y="37"/>
                </a:cxn>
                <a:cxn ang="0">
                  <a:pos x="35" y="6"/>
                </a:cxn>
                <a:cxn ang="0">
                  <a:pos x="31" y="2"/>
                </a:cxn>
                <a:cxn ang="0">
                  <a:pos x="31" y="2"/>
                </a:cxn>
                <a:cxn ang="0">
                  <a:pos x="31" y="2"/>
                </a:cxn>
                <a:cxn ang="0">
                  <a:pos x="31" y="2"/>
                </a:cxn>
                <a:cxn ang="0">
                  <a:pos x="29" y="0"/>
                </a:cxn>
              </a:cxnLst>
              <a:rect l="0" t="0" r="r" b="b"/>
              <a:pathLst>
                <a:path w="35" h="41">
                  <a:moveTo>
                    <a:pt x="29" y="0"/>
                  </a:moveTo>
                  <a:cubicBezTo>
                    <a:pt x="29" y="0"/>
                    <a:pt x="29" y="0"/>
                    <a:pt x="29" y="0"/>
                  </a:cubicBezTo>
                  <a:cubicBezTo>
                    <a:pt x="6" y="0"/>
                    <a:pt x="6" y="0"/>
                    <a:pt x="6" y="0"/>
                  </a:cubicBezTo>
                  <a:cubicBezTo>
                    <a:pt x="4" y="0"/>
                    <a:pt x="3" y="1"/>
                    <a:pt x="3" y="3"/>
                  </a:cubicBezTo>
                  <a:cubicBezTo>
                    <a:pt x="3" y="3"/>
                    <a:pt x="3" y="3"/>
                    <a:pt x="3" y="3"/>
                  </a:cubicBezTo>
                  <a:cubicBezTo>
                    <a:pt x="3" y="3"/>
                    <a:pt x="3" y="3"/>
                    <a:pt x="3" y="3"/>
                  </a:cubicBezTo>
                  <a:cubicBezTo>
                    <a:pt x="1" y="3"/>
                    <a:pt x="0" y="5"/>
                    <a:pt x="0" y="6"/>
                  </a:cubicBezTo>
                  <a:cubicBezTo>
                    <a:pt x="1" y="38"/>
                    <a:pt x="1" y="38"/>
                    <a:pt x="1" y="38"/>
                  </a:cubicBezTo>
                  <a:cubicBezTo>
                    <a:pt x="1" y="40"/>
                    <a:pt x="2" y="41"/>
                    <a:pt x="4" y="41"/>
                  </a:cubicBezTo>
                  <a:cubicBezTo>
                    <a:pt x="4" y="41"/>
                    <a:pt x="4" y="41"/>
                    <a:pt x="4" y="41"/>
                  </a:cubicBezTo>
                  <a:cubicBezTo>
                    <a:pt x="32" y="40"/>
                    <a:pt x="32" y="40"/>
                    <a:pt x="32" y="40"/>
                  </a:cubicBezTo>
                  <a:cubicBezTo>
                    <a:pt x="34" y="40"/>
                    <a:pt x="35" y="39"/>
                    <a:pt x="35" y="37"/>
                  </a:cubicBezTo>
                  <a:cubicBezTo>
                    <a:pt x="35" y="6"/>
                    <a:pt x="35" y="6"/>
                    <a:pt x="35" y="6"/>
                  </a:cubicBezTo>
                  <a:cubicBezTo>
                    <a:pt x="35" y="4"/>
                    <a:pt x="33" y="2"/>
                    <a:pt x="31" y="2"/>
                  </a:cubicBezTo>
                  <a:cubicBezTo>
                    <a:pt x="31" y="2"/>
                    <a:pt x="31" y="2"/>
                    <a:pt x="31" y="2"/>
                  </a:cubicBezTo>
                  <a:cubicBezTo>
                    <a:pt x="31" y="2"/>
                    <a:pt x="31" y="2"/>
                    <a:pt x="31" y="2"/>
                  </a:cubicBezTo>
                  <a:cubicBezTo>
                    <a:pt x="31" y="2"/>
                    <a:pt x="31" y="2"/>
                    <a:pt x="31" y="2"/>
                  </a:cubicBezTo>
                  <a:cubicBezTo>
                    <a:pt x="31" y="1"/>
                    <a:pt x="30" y="0"/>
                    <a:pt x="29" y="0"/>
                  </a:cubicBezTo>
                </a:path>
              </a:pathLst>
            </a:custGeom>
            <a:solidFill>
              <a:srgbClr val="087287"/>
            </a:solidFill>
            <a:ln w="9525">
              <a:noFill/>
              <a:round/>
              <a:headEnd/>
              <a:tailEnd/>
            </a:ln>
          </p:spPr>
          <p:txBody>
            <a:bodyPr anchor="ctr"/>
            <a:lstStyle/>
            <a:p>
              <a:pPr algn="ctr"/>
              <a:endParaRPr/>
            </a:p>
          </p:txBody>
        </p:sp>
        <p:sp>
          <p:nvSpPr>
            <p:cNvPr id="562" name="išḷîďe">
              <a:extLst>
                <a:ext uri="{FF2B5EF4-FFF2-40B4-BE49-F238E27FC236}">
                  <a16:creationId xmlns:a16="http://schemas.microsoft.com/office/drawing/2014/main" id="{21FC7740-FCC8-4494-AA23-C8A038A2175F}"/>
                </a:ext>
              </a:extLst>
            </p:cNvPr>
            <p:cNvSpPr/>
            <p:nvPr/>
          </p:nvSpPr>
          <p:spPr bwMode="auto">
            <a:xfrm>
              <a:off x="5487894" y="4066167"/>
              <a:ext cx="16802" cy="51884"/>
            </a:xfrm>
            <a:custGeom>
              <a:avLst/>
              <a:gdLst/>
              <a:ahLst/>
              <a:cxnLst>
                <a:cxn ang="0">
                  <a:pos x="8" y="7"/>
                </a:cxn>
                <a:cxn ang="0">
                  <a:pos x="9" y="27"/>
                </a:cxn>
                <a:cxn ang="0">
                  <a:pos x="7" y="27"/>
                </a:cxn>
                <a:cxn ang="0">
                  <a:pos x="2" y="23"/>
                </a:cxn>
                <a:cxn ang="0">
                  <a:pos x="0" y="20"/>
                </a:cxn>
                <a:cxn ang="0">
                  <a:pos x="0" y="1"/>
                </a:cxn>
                <a:cxn ang="0">
                  <a:pos x="1" y="0"/>
                </a:cxn>
                <a:cxn ang="0">
                  <a:pos x="7" y="5"/>
                </a:cxn>
                <a:cxn ang="0">
                  <a:pos x="8" y="7"/>
                </a:cxn>
              </a:cxnLst>
              <a:rect l="0" t="0" r="r" b="b"/>
              <a:pathLst>
                <a:path w="9" h="28">
                  <a:moveTo>
                    <a:pt x="8" y="7"/>
                  </a:moveTo>
                  <a:cubicBezTo>
                    <a:pt x="9" y="27"/>
                    <a:pt x="9" y="27"/>
                    <a:pt x="9" y="27"/>
                  </a:cubicBezTo>
                  <a:cubicBezTo>
                    <a:pt x="9" y="28"/>
                    <a:pt x="8" y="28"/>
                    <a:pt x="7" y="27"/>
                  </a:cubicBezTo>
                  <a:cubicBezTo>
                    <a:pt x="2" y="23"/>
                    <a:pt x="2" y="23"/>
                    <a:pt x="2" y="23"/>
                  </a:cubicBezTo>
                  <a:cubicBezTo>
                    <a:pt x="1" y="22"/>
                    <a:pt x="0" y="21"/>
                    <a:pt x="0" y="20"/>
                  </a:cubicBezTo>
                  <a:cubicBezTo>
                    <a:pt x="0" y="1"/>
                    <a:pt x="0" y="1"/>
                    <a:pt x="0" y="1"/>
                  </a:cubicBezTo>
                  <a:cubicBezTo>
                    <a:pt x="0" y="0"/>
                    <a:pt x="1" y="0"/>
                    <a:pt x="1" y="0"/>
                  </a:cubicBezTo>
                  <a:cubicBezTo>
                    <a:pt x="7" y="5"/>
                    <a:pt x="7" y="5"/>
                    <a:pt x="7" y="5"/>
                  </a:cubicBezTo>
                  <a:cubicBezTo>
                    <a:pt x="8" y="5"/>
                    <a:pt x="8" y="6"/>
                    <a:pt x="8" y="7"/>
                  </a:cubicBezTo>
                  <a:close/>
                </a:path>
              </a:pathLst>
            </a:custGeom>
            <a:solidFill>
              <a:srgbClr val="E65E09"/>
            </a:solidFill>
            <a:ln w="9525">
              <a:noFill/>
              <a:round/>
              <a:headEnd/>
              <a:tailEnd/>
            </a:ln>
          </p:spPr>
          <p:txBody>
            <a:bodyPr anchor="ctr"/>
            <a:lstStyle/>
            <a:p>
              <a:pPr algn="ctr"/>
              <a:endParaRPr/>
            </a:p>
          </p:txBody>
        </p:sp>
        <p:sp>
          <p:nvSpPr>
            <p:cNvPr id="563" name="íślíḑé">
              <a:extLst>
                <a:ext uri="{FF2B5EF4-FFF2-40B4-BE49-F238E27FC236}">
                  <a16:creationId xmlns:a16="http://schemas.microsoft.com/office/drawing/2014/main" id="{771377B7-8304-4EC8-9A0C-1F48804455AE}"/>
                </a:ext>
              </a:extLst>
            </p:cNvPr>
            <p:cNvSpPr/>
            <p:nvPr/>
          </p:nvSpPr>
          <p:spPr bwMode="auto">
            <a:xfrm>
              <a:off x="5486047" y="4084631"/>
              <a:ext cx="22341" cy="57423"/>
            </a:xfrm>
            <a:custGeom>
              <a:avLst/>
              <a:gdLst/>
              <a:ahLst/>
              <a:cxnLst>
                <a:cxn ang="0">
                  <a:pos x="11" y="2"/>
                </a:cxn>
                <a:cxn ang="0">
                  <a:pos x="12" y="29"/>
                </a:cxn>
                <a:cxn ang="0">
                  <a:pos x="10" y="31"/>
                </a:cxn>
                <a:cxn ang="0">
                  <a:pos x="2" y="31"/>
                </a:cxn>
                <a:cxn ang="0">
                  <a:pos x="0" y="29"/>
                </a:cxn>
                <a:cxn ang="0">
                  <a:pos x="0" y="2"/>
                </a:cxn>
                <a:cxn ang="0">
                  <a:pos x="1" y="0"/>
                </a:cxn>
                <a:cxn ang="0">
                  <a:pos x="9" y="0"/>
                </a:cxn>
                <a:cxn ang="0">
                  <a:pos x="11" y="2"/>
                </a:cxn>
              </a:cxnLst>
              <a:rect l="0" t="0" r="r" b="b"/>
              <a:pathLst>
                <a:path w="12" h="31">
                  <a:moveTo>
                    <a:pt x="11" y="2"/>
                  </a:moveTo>
                  <a:cubicBezTo>
                    <a:pt x="12" y="29"/>
                    <a:pt x="12" y="29"/>
                    <a:pt x="12" y="29"/>
                  </a:cubicBezTo>
                  <a:cubicBezTo>
                    <a:pt x="12" y="30"/>
                    <a:pt x="11" y="31"/>
                    <a:pt x="10" y="31"/>
                  </a:cubicBezTo>
                  <a:cubicBezTo>
                    <a:pt x="2" y="31"/>
                    <a:pt x="2" y="31"/>
                    <a:pt x="2" y="31"/>
                  </a:cubicBezTo>
                  <a:cubicBezTo>
                    <a:pt x="1" y="31"/>
                    <a:pt x="0" y="30"/>
                    <a:pt x="0" y="29"/>
                  </a:cubicBezTo>
                  <a:cubicBezTo>
                    <a:pt x="0" y="2"/>
                    <a:pt x="0" y="2"/>
                    <a:pt x="0" y="2"/>
                  </a:cubicBezTo>
                  <a:cubicBezTo>
                    <a:pt x="0" y="1"/>
                    <a:pt x="0" y="0"/>
                    <a:pt x="1" y="0"/>
                  </a:cubicBezTo>
                  <a:cubicBezTo>
                    <a:pt x="9" y="0"/>
                    <a:pt x="9" y="0"/>
                    <a:pt x="9" y="0"/>
                  </a:cubicBezTo>
                  <a:cubicBezTo>
                    <a:pt x="10" y="0"/>
                    <a:pt x="11" y="1"/>
                    <a:pt x="11" y="2"/>
                  </a:cubicBezTo>
                  <a:close/>
                </a:path>
              </a:pathLst>
            </a:custGeom>
            <a:solidFill>
              <a:srgbClr val="FFFFFF"/>
            </a:solidFill>
            <a:ln w="9525">
              <a:noFill/>
              <a:round/>
              <a:headEnd/>
              <a:tailEnd/>
            </a:ln>
          </p:spPr>
          <p:txBody>
            <a:bodyPr anchor="ctr"/>
            <a:lstStyle/>
            <a:p>
              <a:pPr algn="ctr"/>
              <a:endParaRPr/>
            </a:p>
          </p:txBody>
        </p:sp>
        <p:sp>
          <p:nvSpPr>
            <p:cNvPr id="564" name="iṥ1ïďé">
              <a:extLst>
                <a:ext uri="{FF2B5EF4-FFF2-40B4-BE49-F238E27FC236}">
                  <a16:creationId xmlns:a16="http://schemas.microsoft.com/office/drawing/2014/main" id="{B4AF0E56-2ECA-48BB-AD88-5719B9337321}"/>
                </a:ext>
              </a:extLst>
            </p:cNvPr>
            <p:cNvSpPr/>
            <p:nvPr/>
          </p:nvSpPr>
          <p:spPr bwMode="auto">
            <a:xfrm>
              <a:off x="5471276" y="4099402"/>
              <a:ext cx="55576" cy="194794"/>
            </a:xfrm>
            <a:custGeom>
              <a:avLst/>
              <a:gdLst/>
              <a:ahLst/>
              <a:cxnLst>
                <a:cxn ang="0">
                  <a:pos x="28" y="9"/>
                </a:cxn>
                <a:cxn ang="0">
                  <a:pos x="30" y="100"/>
                </a:cxn>
                <a:cxn ang="0">
                  <a:pos x="25" y="105"/>
                </a:cxn>
                <a:cxn ang="0">
                  <a:pos x="7" y="105"/>
                </a:cxn>
                <a:cxn ang="0">
                  <a:pos x="2" y="101"/>
                </a:cxn>
                <a:cxn ang="0">
                  <a:pos x="0" y="10"/>
                </a:cxn>
                <a:cxn ang="0">
                  <a:pos x="7" y="1"/>
                </a:cxn>
                <a:cxn ang="0">
                  <a:pos x="20" y="0"/>
                </a:cxn>
                <a:cxn ang="0">
                  <a:pos x="28" y="9"/>
                </a:cxn>
              </a:cxnLst>
              <a:rect l="0" t="0" r="r" b="b"/>
              <a:pathLst>
                <a:path w="30" h="105">
                  <a:moveTo>
                    <a:pt x="28" y="9"/>
                  </a:moveTo>
                  <a:cubicBezTo>
                    <a:pt x="30" y="100"/>
                    <a:pt x="30" y="100"/>
                    <a:pt x="30" y="100"/>
                  </a:cubicBezTo>
                  <a:cubicBezTo>
                    <a:pt x="30" y="103"/>
                    <a:pt x="28" y="105"/>
                    <a:pt x="25" y="105"/>
                  </a:cubicBezTo>
                  <a:cubicBezTo>
                    <a:pt x="7" y="105"/>
                    <a:pt x="7" y="105"/>
                    <a:pt x="7" y="105"/>
                  </a:cubicBezTo>
                  <a:cubicBezTo>
                    <a:pt x="4" y="105"/>
                    <a:pt x="2" y="103"/>
                    <a:pt x="2" y="101"/>
                  </a:cubicBezTo>
                  <a:cubicBezTo>
                    <a:pt x="0" y="10"/>
                    <a:pt x="0" y="10"/>
                    <a:pt x="0" y="10"/>
                  </a:cubicBezTo>
                  <a:cubicBezTo>
                    <a:pt x="0" y="4"/>
                    <a:pt x="6" y="1"/>
                    <a:pt x="7" y="1"/>
                  </a:cubicBezTo>
                  <a:cubicBezTo>
                    <a:pt x="20" y="0"/>
                    <a:pt x="20" y="0"/>
                    <a:pt x="20" y="0"/>
                  </a:cubicBezTo>
                  <a:cubicBezTo>
                    <a:pt x="21" y="0"/>
                    <a:pt x="27" y="4"/>
                    <a:pt x="28" y="9"/>
                  </a:cubicBezTo>
                  <a:close/>
                </a:path>
              </a:pathLst>
            </a:custGeom>
            <a:solidFill>
              <a:srgbClr val="FFFFFF"/>
            </a:solidFill>
            <a:ln w="9525">
              <a:noFill/>
              <a:round/>
              <a:headEnd/>
              <a:tailEnd/>
            </a:ln>
          </p:spPr>
          <p:txBody>
            <a:bodyPr anchor="ctr"/>
            <a:lstStyle/>
            <a:p>
              <a:pPr algn="ctr"/>
              <a:endParaRPr/>
            </a:p>
          </p:txBody>
        </p:sp>
        <p:sp>
          <p:nvSpPr>
            <p:cNvPr id="565" name="iṡḷídè">
              <a:extLst>
                <a:ext uri="{FF2B5EF4-FFF2-40B4-BE49-F238E27FC236}">
                  <a16:creationId xmlns:a16="http://schemas.microsoft.com/office/drawing/2014/main" id="{55288FC3-6E11-450F-A2A1-5C248FB31B51}"/>
                </a:ext>
              </a:extLst>
            </p:cNvPr>
            <p:cNvSpPr/>
            <p:nvPr/>
          </p:nvSpPr>
          <p:spPr bwMode="auto">
            <a:xfrm>
              <a:off x="5463891" y="4116205"/>
              <a:ext cx="68501" cy="170422"/>
            </a:xfrm>
            <a:custGeom>
              <a:avLst/>
              <a:gdLst/>
              <a:ahLst/>
              <a:cxnLst>
                <a:cxn ang="0">
                  <a:pos x="35" y="3"/>
                </a:cxn>
                <a:cxn ang="0">
                  <a:pos x="37" y="88"/>
                </a:cxn>
                <a:cxn ang="0">
                  <a:pos x="34" y="91"/>
                </a:cxn>
                <a:cxn ang="0">
                  <a:pos x="6" y="92"/>
                </a:cxn>
                <a:cxn ang="0">
                  <a:pos x="2" y="89"/>
                </a:cxn>
                <a:cxn ang="0">
                  <a:pos x="0" y="4"/>
                </a:cxn>
                <a:cxn ang="0">
                  <a:pos x="4" y="1"/>
                </a:cxn>
                <a:cxn ang="0">
                  <a:pos x="32" y="0"/>
                </a:cxn>
                <a:cxn ang="0">
                  <a:pos x="35" y="3"/>
                </a:cxn>
              </a:cxnLst>
              <a:rect l="0" t="0" r="r" b="b"/>
              <a:pathLst>
                <a:path w="37" h="92">
                  <a:moveTo>
                    <a:pt x="35" y="3"/>
                  </a:moveTo>
                  <a:cubicBezTo>
                    <a:pt x="37" y="88"/>
                    <a:pt x="37" y="88"/>
                    <a:pt x="37" y="88"/>
                  </a:cubicBezTo>
                  <a:cubicBezTo>
                    <a:pt x="37" y="90"/>
                    <a:pt x="36" y="91"/>
                    <a:pt x="34" y="91"/>
                  </a:cubicBezTo>
                  <a:cubicBezTo>
                    <a:pt x="6" y="92"/>
                    <a:pt x="6" y="92"/>
                    <a:pt x="6" y="92"/>
                  </a:cubicBezTo>
                  <a:cubicBezTo>
                    <a:pt x="4" y="92"/>
                    <a:pt x="2" y="91"/>
                    <a:pt x="2" y="89"/>
                  </a:cubicBezTo>
                  <a:cubicBezTo>
                    <a:pt x="0" y="4"/>
                    <a:pt x="0" y="4"/>
                    <a:pt x="0" y="4"/>
                  </a:cubicBezTo>
                  <a:cubicBezTo>
                    <a:pt x="0" y="2"/>
                    <a:pt x="2" y="1"/>
                    <a:pt x="4" y="1"/>
                  </a:cubicBezTo>
                  <a:cubicBezTo>
                    <a:pt x="32" y="0"/>
                    <a:pt x="32" y="0"/>
                    <a:pt x="32" y="0"/>
                  </a:cubicBezTo>
                  <a:cubicBezTo>
                    <a:pt x="34" y="0"/>
                    <a:pt x="35" y="1"/>
                    <a:pt x="35" y="3"/>
                  </a:cubicBezTo>
                  <a:close/>
                </a:path>
              </a:pathLst>
            </a:custGeom>
            <a:solidFill>
              <a:srgbClr val="EC6408"/>
            </a:solidFill>
            <a:ln w="9525">
              <a:noFill/>
              <a:round/>
              <a:headEnd/>
              <a:tailEnd/>
            </a:ln>
          </p:spPr>
          <p:txBody>
            <a:bodyPr anchor="ctr"/>
            <a:lstStyle/>
            <a:p>
              <a:pPr algn="ctr"/>
              <a:endParaRPr/>
            </a:p>
          </p:txBody>
        </p:sp>
        <p:sp>
          <p:nvSpPr>
            <p:cNvPr id="566" name="ïṥľidê">
              <a:extLst>
                <a:ext uri="{FF2B5EF4-FFF2-40B4-BE49-F238E27FC236}">
                  <a16:creationId xmlns:a16="http://schemas.microsoft.com/office/drawing/2014/main" id="{385228C9-0286-4C4A-8539-A64C394B56A1}"/>
                </a:ext>
              </a:extLst>
            </p:cNvPr>
            <p:cNvSpPr/>
            <p:nvPr/>
          </p:nvSpPr>
          <p:spPr bwMode="auto">
            <a:xfrm>
              <a:off x="5463891" y="4125437"/>
              <a:ext cx="68501" cy="151958"/>
            </a:xfrm>
            <a:custGeom>
              <a:avLst/>
              <a:gdLst/>
              <a:ahLst/>
              <a:cxnLst>
                <a:cxn ang="0">
                  <a:pos x="351" y="0"/>
                </a:cxn>
                <a:cxn ang="0">
                  <a:pos x="371" y="813"/>
                </a:cxn>
                <a:cxn ang="0">
                  <a:pos x="20" y="823"/>
                </a:cxn>
                <a:cxn ang="0">
                  <a:pos x="0" y="10"/>
                </a:cxn>
                <a:cxn ang="0">
                  <a:pos x="351" y="0"/>
                </a:cxn>
              </a:cxnLst>
              <a:rect l="0" t="0" r="r" b="b"/>
              <a:pathLst>
                <a:path w="371" h="823">
                  <a:moveTo>
                    <a:pt x="351" y="0"/>
                  </a:moveTo>
                  <a:lnTo>
                    <a:pt x="371" y="813"/>
                  </a:lnTo>
                  <a:lnTo>
                    <a:pt x="20" y="823"/>
                  </a:lnTo>
                  <a:lnTo>
                    <a:pt x="0" y="10"/>
                  </a:lnTo>
                  <a:lnTo>
                    <a:pt x="351" y="0"/>
                  </a:lnTo>
                  <a:close/>
                </a:path>
              </a:pathLst>
            </a:custGeom>
            <a:solidFill>
              <a:srgbClr val="FAB600"/>
            </a:solidFill>
            <a:ln w="9525">
              <a:noFill/>
              <a:round/>
              <a:headEnd/>
              <a:tailEnd/>
            </a:ln>
          </p:spPr>
          <p:txBody>
            <a:bodyPr anchor="ctr"/>
            <a:lstStyle/>
            <a:p>
              <a:pPr algn="ctr"/>
              <a:endParaRPr/>
            </a:p>
          </p:txBody>
        </p:sp>
        <p:sp>
          <p:nvSpPr>
            <p:cNvPr id="567" name="ïşlídé">
              <a:extLst>
                <a:ext uri="{FF2B5EF4-FFF2-40B4-BE49-F238E27FC236}">
                  <a16:creationId xmlns:a16="http://schemas.microsoft.com/office/drawing/2014/main" id="{E2FDF671-7614-477A-850D-AED1061D4156}"/>
                </a:ext>
              </a:extLst>
            </p:cNvPr>
            <p:cNvSpPr/>
            <p:nvPr/>
          </p:nvSpPr>
          <p:spPr bwMode="auto">
            <a:xfrm>
              <a:off x="5460198" y="3965909"/>
              <a:ext cx="66655" cy="72378"/>
            </a:xfrm>
            <a:custGeom>
              <a:avLst/>
              <a:gdLst/>
              <a:ahLst/>
              <a:cxnLst>
                <a:cxn ang="0">
                  <a:pos x="35" y="3"/>
                </a:cxn>
                <a:cxn ang="0">
                  <a:pos x="36" y="35"/>
                </a:cxn>
                <a:cxn ang="0">
                  <a:pos x="33" y="38"/>
                </a:cxn>
                <a:cxn ang="0">
                  <a:pos x="5" y="39"/>
                </a:cxn>
                <a:cxn ang="0">
                  <a:pos x="1" y="35"/>
                </a:cxn>
                <a:cxn ang="0">
                  <a:pos x="0" y="4"/>
                </a:cxn>
                <a:cxn ang="0">
                  <a:pos x="4" y="1"/>
                </a:cxn>
                <a:cxn ang="0">
                  <a:pos x="32" y="0"/>
                </a:cxn>
                <a:cxn ang="0">
                  <a:pos x="35" y="3"/>
                </a:cxn>
              </a:cxnLst>
              <a:rect l="0" t="0" r="r" b="b"/>
              <a:pathLst>
                <a:path w="36" h="39">
                  <a:moveTo>
                    <a:pt x="35" y="3"/>
                  </a:moveTo>
                  <a:cubicBezTo>
                    <a:pt x="36" y="35"/>
                    <a:pt x="36" y="35"/>
                    <a:pt x="36" y="35"/>
                  </a:cubicBezTo>
                  <a:cubicBezTo>
                    <a:pt x="36" y="36"/>
                    <a:pt x="35" y="38"/>
                    <a:pt x="33" y="38"/>
                  </a:cubicBezTo>
                  <a:cubicBezTo>
                    <a:pt x="5" y="39"/>
                    <a:pt x="5" y="39"/>
                    <a:pt x="5" y="39"/>
                  </a:cubicBezTo>
                  <a:cubicBezTo>
                    <a:pt x="3" y="39"/>
                    <a:pt x="1" y="37"/>
                    <a:pt x="1" y="35"/>
                  </a:cubicBezTo>
                  <a:cubicBezTo>
                    <a:pt x="0" y="4"/>
                    <a:pt x="0" y="4"/>
                    <a:pt x="0" y="4"/>
                  </a:cubicBezTo>
                  <a:cubicBezTo>
                    <a:pt x="0" y="2"/>
                    <a:pt x="2" y="1"/>
                    <a:pt x="4" y="1"/>
                  </a:cubicBezTo>
                  <a:cubicBezTo>
                    <a:pt x="32" y="0"/>
                    <a:pt x="32" y="0"/>
                    <a:pt x="32" y="0"/>
                  </a:cubicBezTo>
                  <a:cubicBezTo>
                    <a:pt x="34" y="0"/>
                    <a:pt x="35" y="1"/>
                    <a:pt x="35" y="3"/>
                  </a:cubicBezTo>
                  <a:close/>
                </a:path>
              </a:pathLst>
            </a:custGeom>
            <a:solidFill>
              <a:srgbClr val="EC6408"/>
            </a:solidFill>
            <a:ln w="9525">
              <a:noFill/>
              <a:round/>
              <a:headEnd/>
              <a:tailEnd/>
            </a:ln>
          </p:spPr>
          <p:txBody>
            <a:bodyPr anchor="ctr"/>
            <a:lstStyle/>
            <a:p>
              <a:pPr algn="ctr"/>
              <a:endParaRPr/>
            </a:p>
          </p:txBody>
        </p:sp>
        <p:sp>
          <p:nvSpPr>
            <p:cNvPr id="568" name="íṣlïdè">
              <a:extLst>
                <a:ext uri="{FF2B5EF4-FFF2-40B4-BE49-F238E27FC236}">
                  <a16:creationId xmlns:a16="http://schemas.microsoft.com/office/drawing/2014/main" id="{94BB4C36-0D6A-49D9-B1AB-AA39CACF7DC5}"/>
                </a:ext>
              </a:extLst>
            </p:cNvPr>
            <p:cNvSpPr/>
            <p:nvPr/>
          </p:nvSpPr>
          <p:spPr bwMode="auto">
            <a:xfrm>
              <a:off x="5467583" y="3960370"/>
              <a:ext cx="53730" cy="66839"/>
            </a:xfrm>
            <a:custGeom>
              <a:avLst/>
              <a:gdLst/>
              <a:ahLst/>
              <a:cxnLst>
                <a:cxn ang="0">
                  <a:pos x="29" y="33"/>
                </a:cxn>
                <a:cxn ang="0">
                  <a:pos x="28" y="3"/>
                </a:cxn>
                <a:cxn ang="0">
                  <a:pos x="25" y="0"/>
                </a:cxn>
                <a:cxn ang="0">
                  <a:pos x="2" y="1"/>
                </a:cxn>
                <a:cxn ang="0">
                  <a:pos x="0" y="3"/>
                </a:cxn>
                <a:cxn ang="0">
                  <a:pos x="1" y="34"/>
                </a:cxn>
                <a:cxn ang="0">
                  <a:pos x="3" y="36"/>
                </a:cxn>
                <a:cxn ang="0">
                  <a:pos x="26" y="36"/>
                </a:cxn>
                <a:cxn ang="0">
                  <a:pos x="29" y="33"/>
                </a:cxn>
              </a:cxnLst>
              <a:rect l="0" t="0" r="r" b="b"/>
              <a:pathLst>
                <a:path w="29" h="36">
                  <a:moveTo>
                    <a:pt x="29" y="33"/>
                  </a:moveTo>
                  <a:cubicBezTo>
                    <a:pt x="28" y="3"/>
                    <a:pt x="28" y="3"/>
                    <a:pt x="28" y="3"/>
                  </a:cubicBezTo>
                  <a:cubicBezTo>
                    <a:pt x="28" y="1"/>
                    <a:pt x="27" y="0"/>
                    <a:pt x="25" y="0"/>
                  </a:cubicBezTo>
                  <a:cubicBezTo>
                    <a:pt x="2" y="1"/>
                    <a:pt x="2" y="1"/>
                    <a:pt x="2" y="1"/>
                  </a:cubicBezTo>
                  <a:cubicBezTo>
                    <a:pt x="1" y="1"/>
                    <a:pt x="0" y="2"/>
                    <a:pt x="0" y="3"/>
                  </a:cubicBezTo>
                  <a:cubicBezTo>
                    <a:pt x="1" y="34"/>
                    <a:pt x="1" y="34"/>
                    <a:pt x="1" y="34"/>
                  </a:cubicBezTo>
                  <a:cubicBezTo>
                    <a:pt x="1" y="35"/>
                    <a:pt x="2" y="36"/>
                    <a:pt x="3" y="36"/>
                  </a:cubicBezTo>
                  <a:cubicBezTo>
                    <a:pt x="26" y="36"/>
                    <a:pt x="26" y="36"/>
                    <a:pt x="26" y="36"/>
                  </a:cubicBezTo>
                  <a:cubicBezTo>
                    <a:pt x="27" y="36"/>
                    <a:pt x="29" y="34"/>
                    <a:pt x="29" y="33"/>
                  </a:cubicBezTo>
                  <a:close/>
                </a:path>
              </a:pathLst>
            </a:custGeom>
            <a:solidFill>
              <a:srgbClr val="FAB600"/>
            </a:solidFill>
            <a:ln w="9525">
              <a:noFill/>
              <a:round/>
              <a:headEnd/>
              <a:tailEnd/>
            </a:ln>
          </p:spPr>
          <p:txBody>
            <a:bodyPr anchor="ctr"/>
            <a:lstStyle/>
            <a:p>
              <a:pPr algn="ctr"/>
              <a:endParaRPr/>
            </a:p>
          </p:txBody>
        </p:sp>
        <p:sp>
          <p:nvSpPr>
            <p:cNvPr id="569" name="íslíḓè">
              <a:extLst>
                <a:ext uri="{FF2B5EF4-FFF2-40B4-BE49-F238E27FC236}">
                  <a16:creationId xmlns:a16="http://schemas.microsoft.com/office/drawing/2014/main" id="{B08F0AA4-0779-4AD7-832E-7ADD193C7F91}"/>
                </a:ext>
              </a:extLst>
            </p:cNvPr>
            <p:cNvSpPr/>
            <p:nvPr/>
          </p:nvSpPr>
          <p:spPr bwMode="auto">
            <a:xfrm>
              <a:off x="5793840" y="2191900"/>
              <a:ext cx="1001111" cy="895313"/>
            </a:xfrm>
            <a:custGeom>
              <a:avLst/>
              <a:gdLst/>
              <a:ahLst/>
              <a:cxnLst>
                <a:cxn ang="0">
                  <a:pos x="99" y="350"/>
                </a:cxn>
                <a:cxn ang="0">
                  <a:pos x="99" y="344"/>
                </a:cxn>
                <a:cxn ang="0">
                  <a:pos x="185" y="339"/>
                </a:cxn>
                <a:cxn ang="0">
                  <a:pos x="188" y="345"/>
                </a:cxn>
                <a:cxn ang="0">
                  <a:pos x="99" y="350"/>
                </a:cxn>
                <a:cxn ang="0">
                  <a:pos x="349" y="333"/>
                </a:cxn>
                <a:cxn ang="0">
                  <a:pos x="351" y="329"/>
                </a:cxn>
                <a:cxn ang="0">
                  <a:pos x="467" y="323"/>
                </a:cxn>
                <a:cxn ang="0">
                  <a:pos x="467" y="328"/>
                </a:cxn>
                <a:cxn ang="0">
                  <a:pos x="379" y="333"/>
                </a:cxn>
                <a:cxn ang="0">
                  <a:pos x="364" y="329"/>
                </a:cxn>
                <a:cxn ang="0">
                  <a:pos x="362" y="330"/>
                </a:cxn>
                <a:cxn ang="0">
                  <a:pos x="349" y="333"/>
                </a:cxn>
                <a:cxn ang="0">
                  <a:pos x="495" y="0"/>
                </a:cxn>
                <a:cxn ang="0">
                  <a:pos x="494" y="0"/>
                </a:cxn>
                <a:cxn ang="0">
                  <a:pos x="34" y="27"/>
                </a:cxn>
                <a:cxn ang="0">
                  <a:pos x="23" y="38"/>
                </a:cxn>
                <a:cxn ang="0">
                  <a:pos x="41" y="337"/>
                </a:cxn>
                <a:cxn ang="0">
                  <a:pos x="52" y="347"/>
                </a:cxn>
                <a:cxn ang="0">
                  <a:pos x="53" y="347"/>
                </a:cxn>
                <a:cxn ang="0">
                  <a:pos x="75" y="346"/>
                </a:cxn>
                <a:cxn ang="0">
                  <a:pos x="75" y="351"/>
                </a:cxn>
                <a:cxn ang="0">
                  <a:pos x="43" y="353"/>
                </a:cxn>
                <a:cxn ang="0">
                  <a:pos x="4" y="469"/>
                </a:cxn>
                <a:cxn ang="0">
                  <a:pos x="15" y="483"/>
                </a:cxn>
                <a:cxn ang="0">
                  <a:pos x="17" y="483"/>
                </a:cxn>
                <a:cxn ang="0">
                  <a:pos x="34" y="482"/>
                </a:cxn>
                <a:cxn ang="0">
                  <a:pos x="66" y="387"/>
                </a:cxn>
                <a:cxn ang="0">
                  <a:pos x="540" y="359"/>
                </a:cxn>
                <a:cxn ang="0">
                  <a:pos x="524" y="325"/>
                </a:cxn>
                <a:cxn ang="0">
                  <a:pos x="491" y="327"/>
                </a:cxn>
                <a:cxn ang="0">
                  <a:pos x="491" y="321"/>
                </a:cxn>
                <a:cxn ang="0">
                  <a:pos x="492" y="321"/>
                </a:cxn>
                <a:cxn ang="0">
                  <a:pos x="492" y="321"/>
                </a:cxn>
                <a:cxn ang="0">
                  <a:pos x="513" y="320"/>
                </a:cxn>
                <a:cxn ang="0">
                  <a:pos x="523" y="308"/>
                </a:cxn>
                <a:cxn ang="0">
                  <a:pos x="505" y="10"/>
                </a:cxn>
                <a:cxn ang="0">
                  <a:pos x="495" y="0"/>
                </a:cxn>
              </a:cxnLst>
              <a:rect l="0" t="0" r="r" b="b"/>
              <a:pathLst>
                <a:path w="540" h="483">
                  <a:moveTo>
                    <a:pt x="99" y="350"/>
                  </a:moveTo>
                  <a:cubicBezTo>
                    <a:pt x="99" y="344"/>
                    <a:pt x="99" y="344"/>
                    <a:pt x="99" y="344"/>
                  </a:cubicBezTo>
                  <a:cubicBezTo>
                    <a:pt x="185" y="339"/>
                    <a:pt x="185" y="339"/>
                    <a:pt x="185" y="339"/>
                  </a:cubicBezTo>
                  <a:cubicBezTo>
                    <a:pt x="186" y="341"/>
                    <a:pt x="187" y="343"/>
                    <a:pt x="188" y="345"/>
                  </a:cubicBezTo>
                  <a:cubicBezTo>
                    <a:pt x="99" y="350"/>
                    <a:pt x="99" y="350"/>
                    <a:pt x="99" y="350"/>
                  </a:cubicBezTo>
                  <a:moveTo>
                    <a:pt x="349" y="333"/>
                  </a:moveTo>
                  <a:cubicBezTo>
                    <a:pt x="350" y="332"/>
                    <a:pt x="350" y="331"/>
                    <a:pt x="351" y="329"/>
                  </a:cubicBezTo>
                  <a:cubicBezTo>
                    <a:pt x="467" y="323"/>
                    <a:pt x="467" y="323"/>
                    <a:pt x="467" y="323"/>
                  </a:cubicBezTo>
                  <a:cubicBezTo>
                    <a:pt x="467" y="328"/>
                    <a:pt x="467" y="328"/>
                    <a:pt x="467" y="328"/>
                  </a:cubicBezTo>
                  <a:cubicBezTo>
                    <a:pt x="379" y="333"/>
                    <a:pt x="379" y="333"/>
                    <a:pt x="379" y="333"/>
                  </a:cubicBezTo>
                  <a:cubicBezTo>
                    <a:pt x="375" y="331"/>
                    <a:pt x="369" y="329"/>
                    <a:pt x="364" y="329"/>
                  </a:cubicBezTo>
                  <a:cubicBezTo>
                    <a:pt x="363" y="329"/>
                    <a:pt x="362" y="330"/>
                    <a:pt x="362" y="330"/>
                  </a:cubicBezTo>
                  <a:cubicBezTo>
                    <a:pt x="357" y="330"/>
                    <a:pt x="353" y="331"/>
                    <a:pt x="349" y="333"/>
                  </a:cubicBezTo>
                  <a:moveTo>
                    <a:pt x="495" y="0"/>
                  </a:moveTo>
                  <a:cubicBezTo>
                    <a:pt x="495" y="0"/>
                    <a:pt x="494" y="0"/>
                    <a:pt x="494" y="0"/>
                  </a:cubicBezTo>
                  <a:cubicBezTo>
                    <a:pt x="34" y="27"/>
                    <a:pt x="34" y="27"/>
                    <a:pt x="34" y="27"/>
                  </a:cubicBezTo>
                  <a:cubicBezTo>
                    <a:pt x="28" y="27"/>
                    <a:pt x="23" y="32"/>
                    <a:pt x="23" y="38"/>
                  </a:cubicBezTo>
                  <a:cubicBezTo>
                    <a:pt x="41" y="337"/>
                    <a:pt x="41" y="337"/>
                    <a:pt x="41" y="337"/>
                  </a:cubicBezTo>
                  <a:cubicBezTo>
                    <a:pt x="41" y="343"/>
                    <a:pt x="46" y="347"/>
                    <a:pt x="52" y="347"/>
                  </a:cubicBezTo>
                  <a:cubicBezTo>
                    <a:pt x="52" y="347"/>
                    <a:pt x="52" y="347"/>
                    <a:pt x="53" y="347"/>
                  </a:cubicBezTo>
                  <a:cubicBezTo>
                    <a:pt x="75" y="346"/>
                    <a:pt x="75" y="346"/>
                    <a:pt x="75" y="346"/>
                  </a:cubicBezTo>
                  <a:cubicBezTo>
                    <a:pt x="75" y="351"/>
                    <a:pt x="75" y="351"/>
                    <a:pt x="75" y="351"/>
                  </a:cubicBezTo>
                  <a:cubicBezTo>
                    <a:pt x="43" y="353"/>
                    <a:pt x="43" y="353"/>
                    <a:pt x="43" y="353"/>
                  </a:cubicBezTo>
                  <a:cubicBezTo>
                    <a:pt x="4" y="469"/>
                    <a:pt x="4" y="469"/>
                    <a:pt x="4" y="469"/>
                  </a:cubicBezTo>
                  <a:cubicBezTo>
                    <a:pt x="0" y="478"/>
                    <a:pt x="3" y="483"/>
                    <a:pt x="15" y="483"/>
                  </a:cubicBezTo>
                  <a:cubicBezTo>
                    <a:pt x="15" y="483"/>
                    <a:pt x="16" y="483"/>
                    <a:pt x="17" y="483"/>
                  </a:cubicBezTo>
                  <a:cubicBezTo>
                    <a:pt x="34" y="482"/>
                    <a:pt x="34" y="482"/>
                    <a:pt x="34" y="482"/>
                  </a:cubicBezTo>
                  <a:cubicBezTo>
                    <a:pt x="66" y="387"/>
                    <a:pt x="66" y="387"/>
                    <a:pt x="66" y="387"/>
                  </a:cubicBezTo>
                  <a:cubicBezTo>
                    <a:pt x="540" y="359"/>
                    <a:pt x="540" y="359"/>
                    <a:pt x="540" y="359"/>
                  </a:cubicBezTo>
                  <a:cubicBezTo>
                    <a:pt x="524" y="325"/>
                    <a:pt x="524" y="325"/>
                    <a:pt x="524" y="325"/>
                  </a:cubicBezTo>
                  <a:cubicBezTo>
                    <a:pt x="491" y="327"/>
                    <a:pt x="491" y="327"/>
                    <a:pt x="491" y="327"/>
                  </a:cubicBezTo>
                  <a:cubicBezTo>
                    <a:pt x="491" y="321"/>
                    <a:pt x="491" y="321"/>
                    <a:pt x="491" y="321"/>
                  </a:cubicBezTo>
                  <a:cubicBezTo>
                    <a:pt x="492" y="321"/>
                    <a:pt x="492" y="321"/>
                    <a:pt x="492" y="321"/>
                  </a:cubicBezTo>
                  <a:cubicBezTo>
                    <a:pt x="492" y="321"/>
                    <a:pt x="492" y="321"/>
                    <a:pt x="492" y="321"/>
                  </a:cubicBezTo>
                  <a:cubicBezTo>
                    <a:pt x="513" y="320"/>
                    <a:pt x="513" y="320"/>
                    <a:pt x="513" y="320"/>
                  </a:cubicBezTo>
                  <a:cubicBezTo>
                    <a:pt x="519" y="320"/>
                    <a:pt x="523" y="314"/>
                    <a:pt x="523" y="308"/>
                  </a:cubicBezTo>
                  <a:cubicBezTo>
                    <a:pt x="505" y="10"/>
                    <a:pt x="505" y="10"/>
                    <a:pt x="505" y="10"/>
                  </a:cubicBezTo>
                  <a:cubicBezTo>
                    <a:pt x="505" y="4"/>
                    <a:pt x="500" y="0"/>
                    <a:pt x="495" y="0"/>
                  </a:cubicBezTo>
                </a:path>
              </a:pathLst>
            </a:custGeom>
            <a:solidFill>
              <a:srgbClr val="1F7D90"/>
            </a:solidFill>
            <a:ln w="9525">
              <a:noFill/>
              <a:round/>
              <a:headEnd/>
              <a:tailEnd/>
            </a:ln>
          </p:spPr>
          <p:txBody>
            <a:bodyPr anchor="ctr"/>
            <a:lstStyle/>
            <a:p>
              <a:pPr algn="ctr"/>
              <a:endParaRPr/>
            </a:p>
          </p:txBody>
        </p:sp>
        <p:sp>
          <p:nvSpPr>
            <p:cNvPr id="570" name="ïşļíḋé">
              <a:extLst>
                <a:ext uri="{FF2B5EF4-FFF2-40B4-BE49-F238E27FC236}">
                  <a16:creationId xmlns:a16="http://schemas.microsoft.com/office/drawing/2014/main" id="{A7BFBE8D-8C61-462F-BDE2-5EBA1AB73D2E}"/>
                </a:ext>
              </a:extLst>
            </p:cNvPr>
            <p:cNvSpPr/>
            <p:nvPr/>
          </p:nvSpPr>
          <p:spPr bwMode="auto">
            <a:xfrm>
              <a:off x="5879143" y="2253016"/>
              <a:ext cx="926886" cy="645128"/>
            </a:xfrm>
            <a:custGeom>
              <a:avLst/>
              <a:gdLst/>
              <a:ahLst/>
              <a:cxnLst>
                <a:cxn ang="0">
                  <a:pos x="490" y="321"/>
                </a:cxn>
                <a:cxn ang="0">
                  <a:pos x="29" y="348"/>
                </a:cxn>
                <a:cxn ang="0">
                  <a:pos x="18" y="338"/>
                </a:cxn>
                <a:cxn ang="0">
                  <a:pos x="0" y="39"/>
                </a:cxn>
                <a:cxn ang="0">
                  <a:pos x="10" y="28"/>
                </a:cxn>
                <a:cxn ang="0">
                  <a:pos x="471" y="1"/>
                </a:cxn>
                <a:cxn ang="0">
                  <a:pos x="482" y="11"/>
                </a:cxn>
                <a:cxn ang="0">
                  <a:pos x="500" y="309"/>
                </a:cxn>
                <a:cxn ang="0">
                  <a:pos x="490" y="321"/>
                </a:cxn>
              </a:cxnLst>
              <a:rect l="0" t="0" r="r" b="b"/>
              <a:pathLst>
                <a:path w="500" h="348">
                  <a:moveTo>
                    <a:pt x="490" y="321"/>
                  </a:moveTo>
                  <a:cubicBezTo>
                    <a:pt x="29" y="348"/>
                    <a:pt x="29" y="348"/>
                    <a:pt x="29" y="348"/>
                  </a:cubicBezTo>
                  <a:cubicBezTo>
                    <a:pt x="23" y="348"/>
                    <a:pt x="18" y="344"/>
                    <a:pt x="18" y="338"/>
                  </a:cubicBezTo>
                  <a:cubicBezTo>
                    <a:pt x="0" y="39"/>
                    <a:pt x="0" y="39"/>
                    <a:pt x="0" y="39"/>
                  </a:cubicBezTo>
                  <a:cubicBezTo>
                    <a:pt x="0" y="33"/>
                    <a:pt x="4" y="28"/>
                    <a:pt x="10" y="28"/>
                  </a:cubicBezTo>
                  <a:cubicBezTo>
                    <a:pt x="471" y="1"/>
                    <a:pt x="471" y="1"/>
                    <a:pt x="471" y="1"/>
                  </a:cubicBezTo>
                  <a:cubicBezTo>
                    <a:pt x="477" y="0"/>
                    <a:pt x="482" y="5"/>
                    <a:pt x="482" y="11"/>
                  </a:cubicBezTo>
                  <a:cubicBezTo>
                    <a:pt x="500" y="309"/>
                    <a:pt x="500" y="309"/>
                    <a:pt x="500" y="309"/>
                  </a:cubicBezTo>
                  <a:cubicBezTo>
                    <a:pt x="500" y="315"/>
                    <a:pt x="496" y="320"/>
                    <a:pt x="490" y="321"/>
                  </a:cubicBezTo>
                  <a:close/>
                </a:path>
              </a:pathLst>
            </a:custGeom>
            <a:solidFill>
              <a:srgbClr val="393B41"/>
            </a:solidFill>
            <a:ln w="9525">
              <a:noFill/>
              <a:round/>
              <a:headEnd/>
              <a:tailEnd/>
            </a:ln>
          </p:spPr>
          <p:txBody>
            <a:bodyPr anchor="ctr"/>
            <a:lstStyle/>
            <a:p>
              <a:pPr algn="ctr"/>
              <a:endParaRPr/>
            </a:p>
          </p:txBody>
        </p:sp>
        <p:sp>
          <p:nvSpPr>
            <p:cNvPr id="571" name="iŝḷíḑè">
              <a:extLst>
                <a:ext uri="{FF2B5EF4-FFF2-40B4-BE49-F238E27FC236}">
                  <a16:creationId xmlns:a16="http://schemas.microsoft.com/office/drawing/2014/main" id="{F67613AB-E7D4-425D-8BD9-2144C97DB378}"/>
                </a:ext>
              </a:extLst>
            </p:cNvPr>
            <p:cNvSpPr/>
            <p:nvPr/>
          </p:nvSpPr>
          <p:spPr bwMode="auto">
            <a:xfrm>
              <a:off x="6696538" y="2816533"/>
              <a:ext cx="52068" cy="37112"/>
            </a:xfrm>
            <a:custGeom>
              <a:avLst/>
              <a:gdLst/>
              <a:ahLst/>
              <a:cxnLst>
                <a:cxn ang="0">
                  <a:pos x="28" y="18"/>
                </a:cxn>
                <a:cxn ang="0">
                  <a:pos x="1" y="20"/>
                </a:cxn>
                <a:cxn ang="0">
                  <a:pos x="0" y="4"/>
                </a:cxn>
                <a:cxn ang="0">
                  <a:pos x="3" y="2"/>
                </a:cxn>
                <a:cxn ang="0">
                  <a:pos x="24" y="0"/>
                </a:cxn>
                <a:cxn ang="0">
                  <a:pos x="27" y="3"/>
                </a:cxn>
                <a:cxn ang="0">
                  <a:pos x="28" y="18"/>
                </a:cxn>
              </a:cxnLst>
              <a:rect l="0" t="0" r="r" b="b"/>
              <a:pathLst>
                <a:path w="28" h="20">
                  <a:moveTo>
                    <a:pt x="28" y="18"/>
                  </a:moveTo>
                  <a:cubicBezTo>
                    <a:pt x="1" y="20"/>
                    <a:pt x="1" y="20"/>
                    <a:pt x="1" y="20"/>
                  </a:cubicBezTo>
                  <a:cubicBezTo>
                    <a:pt x="0" y="4"/>
                    <a:pt x="0" y="4"/>
                    <a:pt x="0" y="4"/>
                  </a:cubicBezTo>
                  <a:cubicBezTo>
                    <a:pt x="0" y="3"/>
                    <a:pt x="1" y="2"/>
                    <a:pt x="3" y="2"/>
                  </a:cubicBezTo>
                  <a:cubicBezTo>
                    <a:pt x="24" y="0"/>
                    <a:pt x="24" y="0"/>
                    <a:pt x="24" y="0"/>
                  </a:cubicBezTo>
                  <a:cubicBezTo>
                    <a:pt x="26" y="0"/>
                    <a:pt x="27" y="1"/>
                    <a:pt x="27" y="3"/>
                  </a:cubicBezTo>
                  <a:lnTo>
                    <a:pt x="28" y="18"/>
                  </a:lnTo>
                  <a:close/>
                </a:path>
              </a:pathLst>
            </a:custGeom>
            <a:solidFill>
              <a:srgbClr val="2D2F33"/>
            </a:solidFill>
            <a:ln w="9525">
              <a:noFill/>
              <a:round/>
              <a:headEnd/>
              <a:tailEnd/>
            </a:ln>
          </p:spPr>
          <p:txBody>
            <a:bodyPr anchor="ctr"/>
            <a:lstStyle/>
            <a:p>
              <a:pPr algn="ctr"/>
              <a:endParaRPr/>
            </a:p>
          </p:txBody>
        </p:sp>
        <p:sp>
          <p:nvSpPr>
            <p:cNvPr id="572" name="ï$1íḍé">
              <a:extLst>
                <a:ext uri="{FF2B5EF4-FFF2-40B4-BE49-F238E27FC236}">
                  <a16:creationId xmlns:a16="http://schemas.microsoft.com/office/drawing/2014/main" id="{534E22F6-B369-40B1-9D52-AE92EE9E4E01}"/>
                </a:ext>
              </a:extLst>
            </p:cNvPr>
            <p:cNvSpPr/>
            <p:nvPr/>
          </p:nvSpPr>
          <p:spPr bwMode="auto">
            <a:xfrm>
              <a:off x="5969985" y="2859184"/>
              <a:ext cx="51884" cy="37112"/>
            </a:xfrm>
            <a:custGeom>
              <a:avLst/>
              <a:gdLst/>
              <a:ahLst/>
              <a:cxnLst>
                <a:cxn ang="0">
                  <a:pos x="28" y="18"/>
                </a:cxn>
                <a:cxn ang="0">
                  <a:pos x="1" y="20"/>
                </a:cxn>
                <a:cxn ang="0">
                  <a:pos x="0" y="4"/>
                </a:cxn>
                <a:cxn ang="0">
                  <a:pos x="3" y="2"/>
                </a:cxn>
                <a:cxn ang="0">
                  <a:pos x="24" y="1"/>
                </a:cxn>
                <a:cxn ang="0">
                  <a:pos x="27" y="3"/>
                </a:cxn>
                <a:cxn ang="0">
                  <a:pos x="28" y="18"/>
                </a:cxn>
              </a:cxnLst>
              <a:rect l="0" t="0" r="r" b="b"/>
              <a:pathLst>
                <a:path w="28" h="20">
                  <a:moveTo>
                    <a:pt x="28" y="18"/>
                  </a:moveTo>
                  <a:cubicBezTo>
                    <a:pt x="1" y="20"/>
                    <a:pt x="1" y="20"/>
                    <a:pt x="1" y="20"/>
                  </a:cubicBezTo>
                  <a:cubicBezTo>
                    <a:pt x="0" y="4"/>
                    <a:pt x="0" y="4"/>
                    <a:pt x="0" y="4"/>
                  </a:cubicBezTo>
                  <a:cubicBezTo>
                    <a:pt x="0" y="3"/>
                    <a:pt x="1" y="2"/>
                    <a:pt x="3" y="2"/>
                  </a:cubicBezTo>
                  <a:cubicBezTo>
                    <a:pt x="24" y="1"/>
                    <a:pt x="24" y="1"/>
                    <a:pt x="24" y="1"/>
                  </a:cubicBezTo>
                  <a:cubicBezTo>
                    <a:pt x="26" y="0"/>
                    <a:pt x="27" y="2"/>
                    <a:pt x="27" y="3"/>
                  </a:cubicBezTo>
                  <a:lnTo>
                    <a:pt x="28" y="18"/>
                  </a:lnTo>
                  <a:close/>
                </a:path>
              </a:pathLst>
            </a:custGeom>
            <a:solidFill>
              <a:srgbClr val="2D2F33"/>
            </a:solidFill>
            <a:ln w="9525">
              <a:noFill/>
              <a:round/>
              <a:headEnd/>
              <a:tailEnd/>
            </a:ln>
          </p:spPr>
          <p:txBody>
            <a:bodyPr anchor="ctr"/>
            <a:lstStyle/>
            <a:p>
              <a:pPr algn="ctr"/>
              <a:endParaRPr/>
            </a:p>
          </p:txBody>
        </p:sp>
        <p:sp>
          <p:nvSpPr>
            <p:cNvPr id="573" name="íšľîḍè">
              <a:extLst>
                <a:ext uri="{FF2B5EF4-FFF2-40B4-BE49-F238E27FC236}">
                  <a16:creationId xmlns:a16="http://schemas.microsoft.com/office/drawing/2014/main" id="{3988A41D-91CC-472B-985B-C53DE8772F7C}"/>
                </a:ext>
              </a:extLst>
            </p:cNvPr>
            <p:cNvSpPr/>
            <p:nvPr/>
          </p:nvSpPr>
          <p:spPr bwMode="auto">
            <a:xfrm>
              <a:off x="5834645" y="2857338"/>
              <a:ext cx="1078844" cy="294868"/>
            </a:xfrm>
            <a:custGeom>
              <a:avLst/>
              <a:gdLst/>
              <a:ahLst/>
              <a:cxnLst>
                <a:cxn ang="0">
                  <a:pos x="566" y="126"/>
                </a:cxn>
                <a:cxn ang="0">
                  <a:pos x="18" y="158"/>
                </a:cxn>
                <a:cxn ang="0">
                  <a:pos x="5" y="144"/>
                </a:cxn>
                <a:cxn ang="0">
                  <a:pos x="44" y="28"/>
                </a:cxn>
                <a:cxn ang="0">
                  <a:pos x="525" y="0"/>
                </a:cxn>
                <a:cxn ang="0">
                  <a:pos x="572" y="103"/>
                </a:cxn>
                <a:cxn ang="0">
                  <a:pos x="566" y="126"/>
                </a:cxn>
              </a:cxnLst>
              <a:rect l="0" t="0" r="r" b="b"/>
              <a:pathLst>
                <a:path w="582" h="159">
                  <a:moveTo>
                    <a:pt x="566" y="126"/>
                  </a:moveTo>
                  <a:cubicBezTo>
                    <a:pt x="18" y="158"/>
                    <a:pt x="18" y="158"/>
                    <a:pt x="18" y="158"/>
                  </a:cubicBezTo>
                  <a:cubicBezTo>
                    <a:pt x="4" y="159"/>
                    <a:pt x="0" y="153"/>
                    <a:pt x="5" y="144"/>
                  </a:cubicBezTo>
                  <a:cubicBezTo>
                    <a:pt x="44" y="28"/>
                    <a:pt x="44" y="28"/>
                    <a:pt x="44" y="28"/>
                  </a:cubicBezTo>
                  <a:cubicBezTo>
                    <a:pt x="525" y="0"/>
                    <a:pt x="525" y="0"/>
                    <a:pt x="525" y="0"/>
                  </a:cubicBezTo>
                  <a:cubicBezTo>
                    <a:pt x="572" y="103"/>
                    <a:pt x="572" y="103"/>
                    <a:pt x="572" y="103"/>
                  </a:cubicBezTo>
                  <a:cubicBezTo>
                    <a:pt x="582" y="117"/>
                    <a:pt x="581" y="125"/>
                    <a:pt x="566" y="126"/>
                  </a:cubicBezTo>
                </a:path>
              </a:pathLst>
            </a:custGeom>
            <a:solidFill>
              <a:srgbClr val="2D2F33"/>
            </a:solidFill>
            <a:ln w="9525">
              <a:noFill/>
              <a:round/>
              <a:headEnd/>
              <a:tailEnd/>
            </a:ln>
          </p:spPr>
          <p:txBody>
            <a:bodyPr anchor="ctr"/>
            <a:lstStyle/>
            <a:p>
              <a:pPr algn="ctr"/>
              <a:endParaRPr/>
            </a:p>
          </p:txBody>
        </p:sp>
        <p:sp>
          <p:nvSpPr>
            <p:cNvPr id="574" name="íslíḋe">
              <a:extLst>
                <a:ext uri="{FF2B5EF4-FFF2-40B4-BE49-F238E27FC236}">
                  <a16:creationId xmlns:a16="http://schemas.microsoft.com/office/drawing/2014/main" id="{6A48902D-CCD2-4CB8-9587-0FB9996B52B4}"/>
                </a:ext>
              </a:extLst>
            </p:cNvPr>
            <p:cNvSpPr/>
            <p:nvPr/>
          </p:nvSpPr>
          <p:spPr bwMode="auto">
            <a:xfrm>
              <a:off x="5895760" y="2875986"/>
              <a:ext cx="956613" cy="231722"/>
            </a:xfrm>
            <a:custGeom>
              <a:avLst/>
              <a:gdLst/>
              <a:ahLst/>
              <a:cxnLst>
                <a:cxn ang="0">
                  <a:pos x="0" y="1255"/>
                </a:cxn>
                <a:cxn ang="0">
                  <a:pos x="271" y="271"/>
                </a:cxn>
                <a:cxn ang="0">
                  <a:pos x="4779" y="0"/>
                </a:cxn>
                <a:cxn ang="0">
                  <a:pos x="5181" y="953"/>
                </a:cxn>
                <a:cxn ang="0">
                  <a:pos x="0" y="1255"/>
                </a:cxn>
              </a:cxnLst>
              <a:rect l="0" t="0" r="r" b="b"/>
              <a:pathLst>
                <a:path w="5181" h="1255">
                  <a:moveTo>
                    <a:pt x="0" y="1255"/>
                  </a:moveTo>
                  <a:lnTo>
                    <a:pt x="271" y="271"/>
                  </a:lnTo>
                  <a:lnTo>
                    <a:pt x="4779" y="0"/>
                  </a:lnTo>
                  <a:lnTo>
                    <a:pt x="5181" y="953"/>
                  </a:lnTo>
                  <a:lnTo>
                    <a:pt x="0" y="1255"/>
                  </a:lnTo>
                  <a:close/>
                </a:path>
              </a:pathLst>
            </a:custGeom>
            <a:solidFill>
              <a:srgbClr val="80BDB8"/>
            </a:solidFill>
            <a:ln w="9525">
              <a:noFill/>
              <a:round/>
              <a:headEnd/>
              <a:tailEnd/>
            </a:ln>
          </p:spPr>
          <p:txBody>
            <a:bodyPr anchor="ctr"/>
            <a:lstStyle/>
            <a:p>
              <a:pPr algn="ctr"/>
              <a:endParaRPr/>
            </a:p>
          </p:txBody>
        </p:sp>
        <p:sp>
          <p:nvSpPr>
            <p:cNvPr id="575" name="iṣḷide">
              <a:extLst>
                <a:ext uri="{FF2B5EF4-FFF2-40B4-BE49-F238E27FC236}">
                  <a16:creationId xmlns:a16="http://schemas.microsoft.com/office/drawing/2014/main" id="{7FA6692E-F414-4FB0-A4E4-69FC6EE329B1}"/>
                </a:ext>
              </a:extLst>
            </p:cNvPr>
            <p:cNvSpPr/>
            <p:nvPr/>
          </p:nvSpPr>
          <p:spPr bwMode="auto">
            <a:xfrm>
              <a:off x="5895760" y="2875986"/>
              <a:ext cx="956613" cy="231722"/>
            </a:xfrm>
            <a:custGeom>
              <a:avLst/>
              <a:gdLst/>
              <a:ahLst/>
              <a:cxnLst>
                <a:cxn ang="0">
                  <a:pos x="0" y="1255"/>
                </a:cxn>
                <a:cxn ang="0">
                  <a:pos x="271" y="271"/>
                </a:cxn>
                <a:cxn ang="0">
                  <a:pos x="4779" y="0"/>
                </a:cxn>
                <a:cxn ang="0">
                  <a:pos x="5181" y="953"/>
                </a:cxn>
                <a:cxn ang="0">
                  <a:pos x="0" y="1255"/>
                </a:cxn>
              </a:cxnLst>
              <a:rect l="0" t="0" r="r" b="b"/>
              <a:pathLst>
                <a:path w="5181" h="1255">
                  <a:moveTo>
                    <a:pt x="0" y="1255"/>
                  </a:moveTo>
                  <a:lnTo>
                    <a:pt x="271" y="271"/>
                  </a:lnTo>
                  <a:lnTo>
                    <a:pt x="4779" y="0"/>
                  </a:lnTo>
                  <a:lnTo>
                    <a:pt x="5181" y="953"/>
                  </a:lnTo>
                  <a:lnTo>
                    <a:pt x="0" y="1255"/>
                  </a:lnTo>
                </a:path>
              </a:pathLst>
            </a:custGeom>
            <a:noFill/>
            <a:ln w="9525">
              <a:noFill/>
              <a:round/>
              <a:headEnd/>
              <a:tailEnd/>
            </a:ln>
          </p:spPr>
          <p:txBody>
            <a:bodyPr anchor="ctr"/>
            <a:lstStyle/>
            <a:p>
              <a:pPr algn="ctr"/>
              <a:endParaRPr/>
            </a:p>
          </p:txBody>
        </p:sp>
        <p:sp>
          <p:nvSpPr>
            <p:cNvPr id="576" name="iṥḷîḋè">
              <a:extLst>
                <a:ext uri="{FF2B5EF4-FFF2-40B4-BE49-F238E27FC236}">
                  <a16:creationId xmlns:a16="http://schemas.microsoft.com/office/drawing/2014/main" id="{3C3CD244-76F8-4BB6-964E-99E36675DD71}"/>
                </a:ext>
              </a:extLst>
            </p:cNvPr>
            <p:cNvSpPr/>
            <p:nvPr/>
          </p:nvSpPr>
          <p:spPr bwMode="auto">
            <a:xfrm>
              <a:off x="5854955" y="3077981"/>
              <a:ext cx="1038223" cy="68501"/>
            </a:xfrm>
            <a:custGeom>
              <a:avLst/>
              <a:gdLst/>
              <a:ahLst/>
              <a:cxnLst>
                <a:cxn ang="0">
                  <a:pos x="558" y="5"/>
                </a:cxn>
                <a:cxn ang="0">
                  <a:pos x="2" y="37"/>
                </a:cxn>
                <a:cxn ang="0">
                  <a:pos x="0" y="35"/>
                </a:cxn>
                <a:cxn ang="0">
                  <a:pos x="2" y="33"/>
                </a:cxn>
                <a:cxn ang="0">
                  <a:pos x="558" y="0"/>
                </a:cxn>
                <a:cxn ang="0">
                  <a:pos x="560" y="2"/>
                </a:cxn>
                <a:cxn ang="0">
                  <a:pos x="558" y="5"/>
                </a:cxn>
              </a:cxnLst>
              <a:rect l="0" t="0" r="r" b="b"/>
              <a:pathLst>
                <a:path w="560" h="37">
                  <a:moveTo>
                    <a:pt x="558" y="5"/>
                  </a:moveTo>
                  <a:cubicBezTo>
                    <a:pt x="2" y="37"/>
                    <a:pt x="2" y="37"/>
                    <a:pt x="2" y="37"/>
                  </a:cubicBezTo>
                  <a:cubicBezTo>
                    <a:pt x="1" y="37"/>
                    <a:pt x="0" y="37"/>
                    <a:pt x="0" y="35"/>
                  </a:cubicBezTo>
                  <a:cubicBezTo>
                    <a:pt x="0" y="34"/>
                    <a:pt x="1" y="33"/>
                    <a:pt x="2" y="33"/>
                  </a:cubicBezTo>
                  <a:cubicBezTo>
                    <a:pt x="558" y="0"/>
                    <a:pt x="558" y="0"/>
                    <a:pt x="558" y="0"/>
                  </a:cubicBezTo>
                  <a:cubicBezTo>
                    <a:pt x="559" y="0"/>
                    <a:pt x="560" y="1"/>
                    <a:pt x="560" y="2"/>
                  </a:cubicBezTo>
                  <a:cubicBezTo>
                    <a:pt x="560" y="3"/>
                    <a:pt x="559" y="4"/>
                    <a:pt x="558" y="5"/>
                  </a:cubicBezTo>
                  <a:close/>
                </a:path>
              </a:pathLst>
            </a:custGeom>
            <a:solidFill>
              <a:srgbClr val="393B41"/>
            </a:solidFill>
            <a:ln w="9525">
              <a:noFill/>
              <a:round/>
              <a:headEnd/>
              <a:tailEnd/>
            </a:ln>
          </p:spPr>
          <p:txBody>
            <a:bodyPr anchor="ctr"/>
            <a:lstStyle/>
            <a:p>
              <a:pPr algn="ctr"/>
              <a:endParaRPr/>
            </a:p>
          </p:txBody>
        </p:sp>
        <p:sp>
          <p:nvSpPr>
            <p:cNvPr id="577" name="ïS1ïdê">
              <a:extLst>
                <a:ext uri="{FF2B5EF4-FFF2-40B4-BE49-F238E27FC236}">
                  <a16:creationId xmlns:a16="http://schemas.microsoft.com/office/drawing/2014/main" id="{1528D82A-1C0A-41D1-AC86-4D28CA9CB5B2}"/>
                </a:ext>
              </a:extLst>
            </p:cNvPr>
            <p:cNvSpPr/>
            <p:nvPr/>
          </p:nvSpPr>
          <p:spPr bwMode="auto">
            <a:xfrm>
              <a:off x="6700231" y="2825765"/>
              <a:ext cx="46344" cy="52068"/>
            </a:xfrm>
            <a:custGeom>
              <a:avLst/>
              <a:gdLst/>
              <a:ahLst/>
              <a:cxnLst>
                <a:cxn ang="0">
                  <a:pos x="23" y="27"/>
                </a:cxn>
                <a:cxn ang="0">
                  <a:pos x="4" y="28"/>
                </a:cxn>
                <a:cxn ang="0">
                  <a:pos x="1" y="26"/>
                </a:cxn>
                <a:cxn ang="0">
                  <a:pos x="0" y="3"/>
                </a:cxn>
                <a:cxn ang="0">
                  <a:pos x="2" y="1"/>
                </a:cxn>
                <a:cxn ang="0">
                  <a:pos x="21" y="0"/>
                </a:cxn>
                <a:cxn ang="0">
                  <a:pos x="24" y="2"/>
                </a:cxn>
                <a:cxn ang="0">
                  <a:pos x="25" y="25"/>
                </a:cxn>
                <a:cxn ang="0">
                  <a:pos x="23" y="27"/>
                </a:cxn>
              </a:cxnLst>
              <a:rect l="0" t="0" r="r" b="b"/>
              <a:pathLst>
                <a:path w="25" h="28">
                  <a:moveTo>
                    <a:pt x="23" y="27"/>
                  </a:moveTo>
                  <a:cubicBezTo>
                    <a:pt x="4" y="28"/>
                    <a:pt x="4" y="28"/>
                    <a:pt x="4" y="28"/>
                  </a:cubicBezTo>
                  <a:cubicBezTo>
                    <a:pt x="3" y="28"/>
                    <a:pt x="2" y="27"/>
                    <a:pt x="1" y="26"/>
                  </a:cubicBezTo>
                  <a:cubicBezTo>
                    <a:pt x="0" y="3"/>
                    <a:pt x="0" y="3"/>
                    <a:pt x="0" y="3"/>
                  </a:cubicBezTo>
                  <a:cubicBezTo>
                    <a:pt x="0" y="2"/>
                    <a:pt x="1" y="1"/>
                    <a:pt x="2" y="1"/>
                  </a:cubicBezTo>
                  <a:cubicBezTo>
                    <a:pt x="21" y="0"/>
                    <a:pt x="21" y="0"/>
                    <a:pt x="21" y="0"/>
                  </a:cubicBezTo>
                  <a:cubicBezTo>
                    <a:pt x="23" y="0"/>
                    <a:pt x="24" y="1"/>
                    <a:pt x="24" y="2"/>
                  </a:cubicBezTo>
                  <a:cubicBezTo>
                    <a:pt x="25" y="25"/>
                    <a:pt x="25" y="25"/>
                    <a:pt x="25" y="25"/>
                  </a:cubicBezTo>
                  <a:cubicBezTo>
                    <a:pt x="25" y="26"/>
                    <a:pt x="24" y="27"/>
                    <a:pt x="23" y="27"/>
                  </a:cubicBezTo>
                  <a:close/>
                </a:path>
              </a:pathLst>
            </a:custGeom>
            <a:solidFill>
              <a:srgbClr val="393B41"/>
            </a:solidFill>
            <a:ln w="9525">
              <a:noFill/>
              <a:round/>
              <a:headEnd/>
              <a:tailEnd/>
            </a:ln>
          </p:spPr>
          <p:txBody>
            <a:bodyPr anchor="ctr"/>
            <a:lstStyle/>
            <a:p>
              <a:pPr algn="ctr"/>
              <a:endParaRPr/>
            </a:p>
          </p:txBody>
        </p:sp>
        <p:sp>
          <p:nvSpPr>
            <p:cNvPr id="578" name="iṧļîdê">
              <a:extLst>
                <a:ext uri="{FF2B5EF4-FFF2-40B4-BE49-F238E27FC236}">
                  <a16:creationId xmlns:a16="http://schemas.microsoft.com/office/drawing/2014/main" id="{E636A806-692B-405E-947B-C042C5F38269}"/>
                </a:ext>
              </a:extLst>
            </p:cNvPr>
            <p:cNvSpPr/>
            <p:nvPr/>
          </p:nvSpPr>
          <p:spPr bwMode="auto">
            <a:xfrm>
              <a:off x="5973678" y="2868416"/>
              <a:ext cx="46344" cy="52068"/>
            </a:xfrm>
            <a:custGeom>
              <a:avLst/>
              <a:gdLst/>
              <a:ahLst/>
              <a:cxnLst>
                <a:cxn ang="0">
                  <a:pos x="23" y="27"/>
                </a:cxn>
                <a:cxn ang="0">
                  <a:pos x="4" y="28"/>
                </a:cxn>
                <a:cxn ang="0">
                  <a:pos x="1" y="26"/>
                </a:cxn>
                <a:cxn ang="0">
                  <a:pos x="0" y="4"/>
                </a:cxn>
                <a:cxn ang="0">
                  <a:pos x="2" y="1"/>
                </a:cxn>
                <a:cxn ang="0">
                  <a:pos x="21" y="0"/>
                </a:cxn>
                <a:cxn ang="0">
                  <a:pos x="24" y="2"/>
                </a:cxn>
                <a:cxn ang="0">
                  <a:pos x="25" y="25"/>
                </a:cxn>
                <a:cxn ang="0">
                  <a:pos x="23" y="27"/>
                </a:cxn>
              </a:cxnLst>
              <a:rect l="0" t="0" r="r" b="b"/>
              <a:pathLst>
                <a:path w="25" h="28">
                  <a:moveTo>
                    <a:pt x="23" y="27"/>
                  </a:moveTo>
                  <a:cubicBezTo>
                    <a:pt x="4" y="28"/>
                    <a:pt x="4" y="28"/>
                    <a:pt x="4" y="28"/>
                  </a:cubicBezTo>
                  <a:cubicBezTo>
                    <a:pt x="3" y="28"/>
                    <a:pt x="2" y="27"/>
                    <a:pt x="1" y="26"/>
                  </a:cubicBezTo>
                  <a:cubicBezTo>
                    <a:pt x="0" y="4"/>
                    <a:pt x="0" y="4"/>
                    <a:pt x="0" y="4"/>
                  </a:cubicBezTo>
                  <a:cubicBezTo>
                    <a:pt x="0" y="2"/>
                    <a:pt x="1" y="1"/>
                    <a:pt x="2" y="1"/>
                  </a:cubicBezTo>
                  <a:cubicBezTo>
                    <a:pt x="21" y="0"/>
                    <a:pt x="21" y="0"/>
                    <a:pt x="21" y="0"/>
                  </a:cubicBezTo>
                  <a:cubicBezTo>
                    <a:pt x="23" y="0"/>
                    <a:pt x="24" y="1"/>
                    <a:pt x="24" y="2"/>
                  </a:cubicBezTo>
                  <a:cubicBezTo>
                    <a:pt x="25" y="25"/>
                    <a:pt x="25" y="25"/>
                    <a:pt x="25" y="25"/>
                  </a:cubicBezTo>
                  <a:cubicBezTo>
                    <a:pt x="25" y="26"/>
                    <a:pt x="24" y="27"/>
                    <a:pt x="23" y="27"/>
                  </a:cubicBezTo>
                  <a:close/>
                </a:path>
              </a:pathLst>
            </a:custGeom>
            <a:solidFill>
              <a:srgbClr val="393B41"/>
            </a:solidFill>
            <a:ln w="9525">
              <a:noFill/>
              <a:round/>
              <a:headEnd/>
              <a:tailEnd/>
            </a:ln>
          </p:spPr>
          <p:txBody>
            <a:bodyPr anchor="ctr"/>
            <a:lstStyle/>
            <a:p>
              <a:pPr algn="ctr"/>
              <a:endParaRPr/>
            </a:p>
          </p:txBody>
        </p:sp>
        <p:sp>
          <p:nvSpPr>
            <p:cNvPr id="579" name="ïṡļíďe">
              <a:extLst>
                <a:ext uri="{FF2B5EF4-FFF2-40B4-BE49-F238E27FC236}">
                  <a16:creationId xmlns:a16="http://schemas.microsoft.com/office/drawing/2014/main" id="{180B9122-DD0E-4E0D-9FBC-BBC949425846}"/>
                </a:ext>
              </a:extLst>
            </p:cNvPr>
            <p:cNvSpPr/>
            <p:nvPr/>
          </p:nvSpPr>
          <p:spPr bwMode="auto">
            <a:xfrm>
              <a:off x="5960753" y="2783298"/>
              <a:ext cx="40621" cy="33235"/>
            </a:xfrm>
            <a:custGeom>
              <a:avLst/>
              <a:gdLst/>
              <a:ahLst/>
              <a:cxnLst>
                <a:cxn ang="0">
                  <a:pos x="19" y="17"/>
                </a:cxn>
                <a:cxn ang="0">
                  <a:pos x="4" y="18"/>
                </a:cxn>
                <a:cxn ang="0">
                  <a:pos x="1" y="15"/>
                </a:cxn>
                <a:cxn ang="0">
                  <a:pos x="0" y="4"/>
                </a:cxn>
                <a:cxn ang="0">
                  <a:pos x="3" y="1"/>
                </a:cxn>
                <a:cxn ang="0">
                  <a:pos x="18" y="0"/>
                </a:cxn>
                <a:cxn ang="0">
                  <a:pos x="21" y="3"/>
                </a:cxn>
                <a:cxn ang="0">
                  <a:pos x="22" y="14"/>
                </a:cxn>
                <a:cxn ang="0">
                  <a:pos x="19" y="17"/>
                </a:cxn>
              </a:cxnLst>
              <a:rect l="0" t="0" r="r" b="b"/>
              <a:pathLst>
                <a:path w="22" h="18">
                  <a:moveTo>
                    <a:pt x="19" y="17"/>
                  </a:moveTo>
                  <a:cubicBezTo>
                    <a:pt x="4" y="18"/>
                    <a:pt x="4" y="18"/>
                    <a:pt x="4" y="18"/>
                  </a:cubicBezTo>
                  <a:cubicBezTo>
                    <a:pt x="2" y="18"/>
                    <a:pt x="1" y="17"/>
                    <a:pt x="1" y="15"/>
                  </a:cubicBezTo>
                  <a:cubicBezTo>
                    <a:pt x="0" y="4"/>
                    <a:pt x="0" y="4"/>
                    <a:pt x="0" y="4"/>
                  </a:cubicBezTo>
                  <a:cubicBezTo>
                    <a:pt x="0" y="2"/>
                    <a:pt x="1" y="1"/>
                    <a:pt x="3" y="1"/>
                  </a:cubicBezTo>
                  <a:cubicBezTo>
                    <a:pt x="18" y="0"/>
                    <a:pt x="18" y="0"/>
                    <a:pt x="18" y="0"/>
                  </a:cubicBezTo>
                  <a:cubicBezTo>
                    <a:pt x="20" y="0"/>
                    <a:pt x="21" y="1"/>
                    <a:pt x="21" y="3"/>
                  </a:cubicBezTo>
                  <a:cubicBezTo>
                    <a:pt x="22" y="14"/>
                    <a:pt x="22" y="14"/>
                    <a:pt x="22" y="14"/>
                  </a:cubicBezTo>
                  <a:cubicBezTo>
                    <a:pt x="22" y="16"/>
                    <a:pt x="21" y="17"/>
                    <a:pt x="19" y="17"/>
                  </a:cubicBezTo>
                  <a:close/>
                </a:path>
              </a:pathLst>
            </a:custGeom>
            <a:solidFill>
              <a:srgbClr val="575757"/>
            </a:solidFill>
            <a:ln w="9525">
              <a:noFill/>
              <a:round/>
              <a:headEnd/>
              <a:tailEnd/>
            </a:ln>
          </p:spPr>
          <p:txBody>
            <a:bodyPr anchor="ctr"/>
            <a:lstStyle/>
            <a:p>
              <a:pPr algn="ctr"/>
              <a:endParaRPr/>
            </a:p>
          </p:txBody>
        </p:sp>
        <p:sp>
          <p:nvSpPr>
            <p:cNvPr id="580" name="íṣļîḋê">
              <a:extLst>
                <a:ext uri="{FF2B5EF4-FFF2-40B4-BE49-F238E27FC236}">
                  <a16:creationId xmlns:a16="http://schemas.microsoft.com/office/drawing/2014/main" id="{C259ACB6-5C2C-4392-9699-0669B3BD17B9}"/>
                </a:ext>
              </a:extLst>
            </p:cNvPr>
            <p:cNvSpPr/>
            <p:nvPr/>
          </p:nvSpPr>
          <p:spPr bwMode="auto">
            <a:xfrm>
              <a:off x="5958722" y="2734923"/>
              <a:ext cx="40805" cy="42652"/>
            </a:xfrm>
            <a:custGeom>
              <a:avLst/>
              <a:gdLst/>
              <a:ahLst/>
              <a:cxnLst>
                <a:cxn ang="0">
                  <a:pos x="18" y="22"/>
                </a:cxn>
                <a:cxn ang="0">
                  <a:pos x="5" y="23"/>
                </a:cxn>
                <a:cxn ang="0">
                  <a:pos x="1" y="19"/>
                </a:cxn>
                <a:cxn ang="0">
                  <a:pos x="0" y="4"/>
                </a:cxn>
                <a:cxn ang="0">
                  <a:pos x="3" y="0"/>
                </a:cxn>
                <a:cxn ang="0">
                  <a:pos x="17" y="0"/>
                </a:cxn>
                <a:cxn ang="0">
                  <a:pos x="21" y="3"/>
                </a:cxn>
                <a:cxn ang="0">
                  <a:pos x="22" y="18"/>
                </a:cxn>
                <a:cxn ang="0">
                  <a:pos x="18" y="22"/>
                </a:cxn>
              </a:cxnLst>
              <a:rect l="0" t="0" r="r" b="b"/>
              <a:pathLst>
                <a:path w="22" h="23">
                  <a:moveTo>
                    <a:pt x="18" y="22"/>
                  </a:moveTo>
                  <a:cubicBezTo>
                    <a:pt x="5" y="23"/>
                    <a:pt x="5" y="23"/>
                    <a:pt x="5" y="23"/>
                  </a:cubicBezTo>
                  <a:cubicBezTo>
                    <a:pt x="2" y="23"/>
                    <a:pt x="1" y="21"/>
                    <a:pt x="1" y="19"/>
                  </a:cubicBezTo>
                  <a:cubicBezTo>
                    <a:pt x="0" y="4"/>
                    <a:pt x="0" y="4"/>
                    <a:pt x="0" y="4"/>
                  </a:cubicBezTo>
                  <a:cubicBezTo>
                    <a:pt x="0" y="2"/>
                    <a:pt x="1" y="1"/>
                    <a:pt x="3" y="0"/>
                  </a:cubicBezTo>
                  <a:cubicBezTo>
                    <a:pt x="17" y="0"/>
                    <a:pt x="17" y="0"/>
                    <a:pt x="17" y="0"/>
                  </a:cubicBezTo>
                  <a:cubicBezTo>
                    <a:pt x="19" y="0"/>
                    <a:pt x="21" y="1"/>
                    <a:pt x="21" y="3"/>
                  </a:cubicBezTo>
                  <a:cubicBezTo>
                    <a:pt x="22" y="18"/>
                    <a:pt x="22" y="18"/>
                    <a:pt x="22" y="18"/>
                  </a:cubicBezTo>
                  <a:cubicBezTo>
                    <a:pt x="22" y="20"/>
                    <a:pt x="20" y="22"/>
                    <a:pt x="18" y="22"/>
                  </a:cubicBezTo>
                  <a:close/>
                </a:path>
              </a:pathLst>
            </a:custGeom>
            <a:solidFill>
              <a:srgbClr val="575757"/>
            </a:solidFill>
            <a:ln w="9525">
              <a:noFill/>
              <a:round/>
              <a:headEnd/>
              <a:tailEnd/>
            </a:ln>
          </p:spPr>
          <p:txBody>
            <a:bodyPr anchor="ctr"/>
            <a:lstStyle/>
            <a:p>
              <a:pPr algn="ctr"/>
              <a:endParaRPr/>
            </a:p>
          </p:txBody>
        </p:sp>
        <p:sp>
          <p:nvSpPr>
            <p:cNvPr id="581" name="ïṧ1ïḋê">
              <a:extLst>
                <a:ext uri="{FF2B5EF4-FFF2-40B4-BE49-F238E27FC236}">
                  <a16:creationId xmlns:a16="http://schemas.microsoft.com/office/drawing/2014/main" id="{1E04A08E-A55F-4B8E-946C-7F177A4C2744}"/>
                </a:ext>
              </a:extLst>
            </p:cNvPr>
            <p:cNvSpPr/>
            <p:nvPr/>
          </p:nvSpPr>
          <p:spPr bwMode="auto">
            <a:xfrm>
              <a:off x="5955029" y="2684885"/>
              <a:ext cx="40805" cy="44498"/>
            </a:xfrm>
            <a:custGeom>
              <a:avLst/>
              <a:gdLst/>
              <a:ahLst/>
              <a:cxnLst>
                <a:cxn ang="0">
                  <a:pos x="18" y="23"/>
                </a:cxn>
                <a:cxn ang="0">
                  <a:pos x="5" y="24"/>
                </a:cxn>
                <a:cxn ang="0">
                  <a:pos x="1" y="20"/>
                </a:cxn>
                <a:cxn ang="0">
                  <a:pos x="0" y="5"/>
                </a:cxn>
                <a:cxn ang="0">
                  <a:pos x="4" y="1"/>
                </a:cxn>
                <a:cxn ang="0">
                  <a:pos x="17" y="0"/>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0"/>
                    <a:pt x="17" y="0"/>
                    <a:pt x="17" y="0"/>
                  </a:cubicBezTo>
                  <a:cubicBezTo>
                    <a:pt x="19" y="0"/>
                    <a:pt x="21" y="2"/>
                    <a:pt x="21" y="4"/>
                  </a:cubicBezTo>
                  <a:cubicBezTo>
                    <a:pt x="22" y="19"/>
                    <a:pt x="22" y="19"/>
                    <a:pt x="22" y="19"/>
                  </a:cubicBezTo>
                  <a:cubicBezTo>
                    <a:pt x="22" y="21"/>
                    <a:pt x="21" y="23"/>
                    <a:pt x="18" y="23"/>
                  </a:cubicBezTo>
                  <a:close/>
                </a:path>
              </a:pathLst>
            </a:custGeom>
            <a:solidFill>
              <a:srgbClr val="575757"/>
            </a:solidFill>
            <a:ln w="9525">
              <a:noFill/>
              <a:round/>
              <a:headEnd/>
              <a:tailEnd/>
            </a:ln>
          </p:spPr>
          <p:txBody>
            <a:bodyPr anchor="ctr"/>
            <a:lstStyle/>
            <a:p>
              <a:pPr algn="ctr"/>
              <a:endParaRPr/>
            </a:p>
          </p:txBody>
        </p:sp>
        <p:sp>
          <p:nvSpPr>
            <p:cNvPr id="582" name="ïṣļïḓè">
              <a:extLst>
                <a:ext uri="{FF2B5EF4-FFF2-40B4-BE49-F238E27FC236}">
                  <a16:creationId xmlns:a16="http://schemas.microsoft.com/office/drawing/2014/main" id="{F89A8517-9FB9-4ECB-89CE-0694FC88CA04}"/>
                </a:ext>
              </a:extLst>
            </p:cNvPr>
            <p:cNvSpPr/>
            <p:nvPr/>
          </p:nvSpPr>
          <p:spPr bwMode="auto">
            <a:xfrm>
              <a:off x="5951337" y="2636695"/>
              <a:ext cx="42652" cy="42652"/>
            </a:xfrm>
            <a:custGeom>
              <a:avLst/>
              <a:gdLst/>
              <a:ahLst/>
              <a:cxnLst>
                <a:cxn ang="0">
                  <a:pos x="19" y="22"/>
                </a:cxn>
                <a:cxn ang="0">
                  <a:pos x="5" y="23"/>
                </a:cxn>
                <a:cxn ang="0">
                  <a:pos x="1" y="20"/>
                </a:cxn>
                <a:cxn ang="0">
                  <a:pos x="1" y="5"/>
                </a:cxn>
                <a:cxn ang="0">
                  <a:pos x="4" y="1"/>
                </a:cxn>
                <a:cxn ang="0">
                  <a:pos x="18" y="0"/>
                </a:cxn>
                <a:cxn ang="0">
                  <a:pos x="22" y="3"/>
                </a:cxn>
                <a:cxn ang="0">
                  <a:pos x="22" y="18"/>
                </a:cxn>
                <a:cxn ang="0">
                  <a:pos x="19" y="22"/>
                </a:cxn>
              </a:cxnLst>
              <a:rect l="0" t="0" r="r" b="b"/>
              <a:pathLst>
                <a:path w="23" h="23">
                  <a:moveTo>
                    <a:pt x="19" y="22"/>
                  </a:moveTo>
                  <a:cubicBezTo>
                    <a:pt x="5" y="23"/>
                    <a:pt x="5" y="23"/>
                    <a:pt x="5" y="23"/>
                  </a:cubicBezTo>
                  <a:cubicBezTo>
                    <a:pt x="3" y="23"/>
                    <a:pt x="2" y="22"/>
                    <a:pt x="1" y="20"/>
                  </a:cubicBezTo>
                  <a:cubicBezTo>
                    <a:pt x="1" y="5"/>
                    <a:pt x="1" y="5"/>
                    <a:pt x="1" y="5"/>
                  </a:cubicBezTo>
                  <a:cubicBezTo>
                    <a:pt x="0" y="3"/>
                    <a:pt x="2" y="1"/>
                    <a:pt x="4" y="1"/>
                  </a:cubicBezTo>
                  <a:cubicBezTo>
                    <a:pt x="18" y="0"/>
                    <a:pt x="18" y="0"/>
                    <a:pt x="18" y="0"/>
                  </a:cubicBezTo>
                  <a:cubicBezTo>
                    <a:pt x="20" y="0"/>
                    <a:pt x="21" y="1"/>
                    <a:pt x="22" y="3"/>
                  </a:cubicBezTo>
                  <a:cubicBezTo>
                    <a:pt x="22" y="18"/>
                    <a:pt x="22" y="18"/>
                    <a:pt x="22"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583" name="iṣ1íḋè">
              <a:extLst>
                <a:ext uri="{FF2B5EF4-FFF2-40B4-BE49-F238E27FC236}">
                  <a16:creationId xmlns:a16="http://schemas.microsoft.com/office/drawing/2014/main" id="{1104C6AD-6ED4-49E4-9AB3-18D89AFECFB1}"/>
                </a:ext>
              </a:extLst>
            </p:cNvPr>
            <p:cNvSpPr/>
            <p:nvPr/>
          </p:nvSpPr>
          <p:spPr bwMode="auto">
            <a:xfrm>
              <a:off x="5949490" y="2586658"/>
              <a:ext cx="40805" cy="44498"/>
            </a:xfrm>
            <a:custGeom>
              <a:avLst/>
              <a:gdLst/>
              <a:ahLst/>
              <a:cxnLst>
                <a:cxn ang="0">
                  <a:pos x="18" y="23"/>
                </a:cxn>
                <a:cxn ang="0">
                  <a:pos x="5" y="24"/>
                </a:cxn>
                <a:cxn ang="0">
                  <a:pos x="1" y="20"/>
                </a:cxn>
                <a:cxn ang="0">
                  <a:pos x="0" y="5"/>
                </a:cxn>
                <a:cxn ang="0">
                  <a:pos x="3" y="1"/>
                </a:cxn>
                <a:cxn ang="0">
                  <a:pos x="17" y="1"/>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1" y="1"/>
                    <a:pt x="3" y="1"/>
                  </a:cubicBezTo>
                  <a:cubicBezTo>
                    <a:pt x="17" y="1"/>
                    <a:pt x="17" y="1"/>
                    <a:pt x="17" y="1"/>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584" name="íṥļîdê">
              <a:extLst>
                <a:ext uri="{FF2B5EF4-FFF2-40B4-BE49-F238E27FC236}">
                  <a16:creationId xmlns:a16="http://schemas.microsoft.com/office/drawing/2014/main" id="{513CF9A3-1A44-46C2-B8D1-57C2FB09FB8A}"/>
                </a:ext>
              </a:extLst>
            </p:cNvPr>
            <p:cNvSpPr/>
            <p:nvPr/>
          </p:nvSpPr>
          <p:spPr bwMode="auto">
            <a:xfrm>
              <a:off x="5945797" y="2538467"/>
              <a:ext cx="40805" cy="44498"/>
            </a:xfrm>
            <a:custGeom>
              <a:avLst/>
              <a:gdLst/>
              <a:ahLst/>
              <a:cxnLst>
                <a:cxn ang="0">
                  <a:pos x="19" y="23"/>
                </a:cxn>
                <a:cxn ang="0">
                  <a:pos x="5" y="23"/>
                </a:cxn>
                <a:cxn ang="0">
                  <a:pos x="1" y="20"/>
                </a:cxn>
                <a:cxn ang="0">
                  <a:pos x="0" y="5"/>
                </a:cxn>
                <a:cxn ang="0">
                  <a:pos x="4" y="1"/>
                </a:cxn>
                <a:cxn ang="0">
                  <a:pos x="17" y="0"/>
                </a:cxn>
                <a:cxn ang="0">
                  <a:pos x="21" y="4"/>
                </a:cxn>
                <a:cxn ang="0">
                  <a:pos x="22" y="19"/>
                </a:cxn>
                <a:cxn ang="0">
                  <a:pos x="19" y="23"/>
                </a:cxn>
              </a:cxnLst>
              <a:rect l="0" t="0" r="r" b="b"/>
              <a:pathLst>
                <a:path w="22" h="24">
                  <a:moveTo>
                    <a:pt x="19" y="23"/>
                  </a:moveTo>
                  <a:cubicBezTo>
                    <a:pt x="5" y="23"/>
                    <a:pt x="5" y="23"/>
                    <a:pt x="5" y="23"/>
                  </a:cubicBezTo>
                  <a:cubicBezTo>
                    <a:pt x="3" y="24"/>
                    <a:pt x="1" y="22"/>
                    <a:pt x="1" y="20"/>
                  </a:cubicBezTo>
                  <a:cubicBezTo>
                    <a:pt x="0" y="5"/>
                    <a:pt x="0" y="5"/>
                    <a:pt x="0" y="5"/>
                  </a:cubicBezTo>
                  <a:cubicBezTo>
                    <a:pt x="0" y="3"/>
                    <a:pt x="2" y="1"/>
                    <a:pt x="4" y="1"/>
                  </a:cubicBezTo>
                  <a:cubicBezTo>
                    <a:pt x="17" y="0"/>
                    <a:pt x="17" y="0"/>
                    <a:pt x="17" y="0"/>
                  </a:cubicBezTo>
                  <a:cubicBezTo>
                    <a:pt x="20" y="0"/>
                    <a:pt x="21" y="2"/>
                    <a:pt x="21" y="4"/>
                  </a:cubicBezTo>
                  <a:cubicBezTo>
                    <a:pt x="22" y="19"/>
                    <a:pt x="22" y="19"/>
                    <a:pt x="22" y="19"/>
                  </a:cubicBezTo>
                  <a:cubicBezTo>
                    <a:pt x="22" y="21"/>
                    <a:pt x="21" y="23"/>
                    <a:pt x="19" y="23"/>
                  </a:cubicBezTo>
                  <a:close/>
                </a:path>
              </a:pathLst>
            </a:custGeom>
            <a:solidFill>
              <a:srgbClr val="575757"/>
            </a:solidFill>
            <a:ln w="9525">
              <a:noFill/>
              <a:round/>
              <a:headEnd/>
              <a:tailEnd/>
            </a:ln>
          </p:spPr>
          <p:txBody>
            <a:bodyPr anchor="ctr"/>
            <a:lstStyle/>
            <a:p>
              <a:pPr algn="ctr"/>
              <a:endParaRPr/>
            </a:p>
          </p:txBody>
        </p:sp>
        <p:sp>
          <p:nvSpPr>
            <p:cNvPr id="585" name="îšļîḋé">
              <a:extLst>
                <a:ext uri="{FF2B5EF4-FFF2-40B4-BE49-F238E27FC236}">
                  <a16:creationId xmlns:a16="http://schemas.microsoft.com/office/drawing/2014/main" id="{30172CFF-D692-457C-97EE-13D921C8E7D2}"/>
                </a:ext>
              </a:extLst>
            </p:cNvPr>
            <p:cNvSpPr/>
            <p:nvPr/>
          </p:nvSpPr>
          <p:spPr bwMode="auto">
            <a:xfrm>
              <a:off x="6008944" y="2779421"/>
              <a:ext cx="40621" cy="35266"/>
            </a:xfrm>
            <a:custGeom>
              <a:avLst/>
              <a:gdLst/>
              <a:ahLst/>
              <a:cxnLst>
                <a:cxn ang="0">
                  <a:pos x="19" y="18"/>
                </a:cxn>
                <a:cxn ang="0">
                  <a:pos x="4" y="18"/>
                </a:cxn>
                <a:cxn ang="0">
                  <a:pos x="1" y="16"/>
                </a:cxn>
                <a:cxn ang="0">
                  <a:pos x="0" y="5"/>
                </a:cxn>
                <a:cxn ang="0">
                  <a:pos x="3" y="1"/>
                </a:cxn>
                <a:cxn ang="0">
                  <a:pos x="18" y="0"/>
                </a:cxn>
                <a:cxn ang="0">
                  <a:pos x="21" y="3"/>
                </a:cxn>
                <a:cxn ang="0">
                  <a:pos x="22" y="14"/>
                </a:cxn>
                <a:cxn ang="0">
                  <a:pos x="19" y="18"/>
                </a:cxn>
              </a:cxnLst>
              <a:rect l="0" t="0" r="r" b="b"/>
              <a:pathLst>
                <a:path w="22" h="19">
                  <a:moveTo>
                    <a:pt x="19" y="18"/>
                  </a:moveTo>
                  <a:cubicBezTo>
                    <a:pt x="4" y="18"/>
                    <a:pt x="4" y="18"/>
                    <a:pt x="4" y="18"/>
                  </a:cubicBezTo>
                  <a:cubicBezTo>
                    <a:pt x="3" y="19"/>
                    <a:pt x="1" y="17"/>
                    <a:pt x="1" y="16"/>
                  </a:cubicBezTo>
                  <a:cubicBezTo>
                    <a:pt x="0" y="5"/>
                    <a:pt x="0" y="5"/>
                    <a:pt x="0" y="5"/>
                  </a:cubicBezTo>
                  <a:cubicBezTo>
                    <a:pt x="0" y="3"/>
                    <a:pt x="2" y="1"/>
                    <a:pt x="3" y="1"/>
                  </a:cubicBezTo>
                  <a:cubicBezTo>
                    <a:pt x="18" y="0"/>
                    <a:pt x="18" y="0"/>
                    <a:pt x="18" y="0"/>
                  </a:cubicBezTo>
                  <a:cubicBezTo>
                    <a:pt x="20" y="0"/>
                    <a:pt x="21" y="2"/>
                    <a:pt x="21" y="3"/>
                  </a:cubicBezTo>
                  <a:cubicBezTo>
                    <a:pt x="22" y="14"/>
                    <a:pt x="22" y="14"/>
                    <a:pt x="22" y="14"/>
                  </a:cubicBezTo>
                  <a:cubicBezTo>
                    <a:pt x="22" y="16"/>
                    <a:pt x="21" y="18"/>
                    <a:pt x="19" y="18"/>
                  </a:cubicBezTo>
                  <a:close/>
                </a:path>
              </a:pathLst>
            </a:custGeom>
            <a:solidFill>
              <a:srgbClr val="575757"/>
            </a:solidFill>
            <a:ln w="9525">
              <a:noFill/>
              <a:round/>
              <a:headEnd/>
              <a:tailEnd/>
            </a:ln>
          </p:spPr>
          <p:txBody>
            <a:bodyPr anchor="ctr"/>
            <a:lstStyle/>
            <a:p>
              <a:pPr algn="ctr"/>
              <a:endParaRPr/>
            </a:p>
          </p:txBody>
        </p:sp>
        <p:sp>
          <p:nvSpPr>
            <p:cNvPr id="586" name="ïsḷidè">
              <a:extLst>
                <a:ext uri="{FF2B5EF4-FFF2-40B4-BE49-F238E27FC236}">
                  <a16:creationId xmlns:a16="http://schemas.microsoft.com/office/drawing/2014/main" id="{83C70E33-0857-42D4-A583-79856C55DFFB}"/>
                </a:ext>
              </a:extLst>
            </p:cNvPr>
            <p:cNvSpPr/>
            <p:nvPr/>
          </p:nvSpPr>
          <p:spPr bwMode="auto">
            <a:xfrm>
              <a:off x="6007097" y="2729383"/>
              <a:ext cx="85118" cy="44498"/>
            </a:xfrm>
            <a:custGeom>
              <a:avLst/>
              <a:gdLst/>
              <a:ahLst/>
              <a:cxnLst>
                <a:cxn ang="0">
                  <a:pos x="42" y="22"/>
                </a:cxn>
                <a:cxn ang="0">
                  <a:pos x="5" y="24"/>
                </a:cxn>
                <a:cxn ang="0">
                  <a:pos x="1" y="21"/>
                </a:cxn>
                <a:cxn ang="0">
                  <a:pos x="0" y="6"/>
                </a:cxn>
                <a:cxn ang="0">
                  <a:pos x="4" y="2"/>
                </a:cxn>
                <a:cxn ang="0">
                  <a:pos x="41" y="0"/>
                </a:cxn>
                <a:cxn ang="0">
                  <a:pos x="45" y="3"/>
                </a:cxn>
                <a:cxn ang="0">
                  <a:pos x="46" y="18"/>
                </a:cxn>
                <a:cxn ang="0">
                  <a:pos x="42" y="22"/>
                </a:cxn>
              </a:cxnLst>
              <a:rect l="0" t="0" r="r" b="b"/>
              <a:pathLst>
                <a:path w="46" h="24">
                  <a:moveTo>
                    <a:pt x="42" y="22"/>
                  </a:moveTo>
                  <a:cubicBezTo>
                    <a:pt x="5" y="24"/>
                    <a:pt x="5" y="24"/>
                    <a:pt x="5" y="24"/>
                  </a:cubicBezTo>
                  <a:cubicBezTo>
                    <a:pt x="3" y="24"/>
                    <a:pt x="1" y="23"/>
                    <a:pt x="1" y="21"/>
                  </a:cubicBezTo>
                  <a:cubicBezTo>
                    <a:pt x="0" y="6"/>
                    <a:pt x="0" y="6"/>
                    <a:pt x="0" y="6"/>
                  </a:cubicBezTo>
                  <a:cubicBezTo>
                    <a:pt x="0" y="4"/>
                    <a:pt x="1" y="2"/>
                    <a:pt x="4" y="2"/>
                  </a:cubicBezTo>
                  <a:cubicBezTo>
                    <a:pt x="41" y="0"/>
                    <a:pt x="41" y="0"/>
                    <a:pt x="41" y="0"/>
                  </a:cubicBezTo>
                  <a:cubicBezTo>
                    <a:pt x="43" y="0"/>
                    <a:pt x="45" y="1"/>
                    <a:pt x="45" y="3"/>
                  </a:cubicBezTo>
                  <a:cubicBezTo>
                    <a:pt x="46" y="18"/>
                    <a:pt x="46" y="18"/>
                    <a:pt x="46" y="18"/>
                  </a:cubicBezTo>
                  <a:cubicBezTo>
                    <a:pt x="46" y="20"/>
                    <a:pt x="44" y="22"/>
                    <a:pt x="42" y="22"/>
                  </a:cubicBezTo>
                  <a:close/>
                </a:path>
              </a:pathLst>
            </a:custGeom>
            <a:solidFill>
              <a:srgbClr val="575757"/>
            </a:solidFill>
            <a:ln w="9525">
              <a:noFill/>
              <a:round/>
              <a:headEnd/>
              <a:tailEnd/>
            </a:ln>
          </p:spPr>
          <p:txBody>
            <a:bodyPr anchor="ctr"/>
            <a:lstStyle/>
            <a:p>
              <a:pPr algn="ctr"/>
              <a:endParaRPr/>
            </a:p>
          </p:txBody>
        </p:sp>
        <p:sp>
          <p:nvSpPr>
            <p:cNvPr id="587" name="ï$ļîḓè">
              <a:extLst>
                <a:ext uri="{FF2B5EF4-FFF2-40B4-BE49-F238E27FC236}">
                  <a16:creationId xmlns:a16="http://schemas.microsoft.com/office/drawing/2014/main" id="{0955CAE9-78B7-4D96-930C-DAAC03479535}"/>
                </a:ext>
              </a:extLst>
            </p:cNvPr>
            <p:cNvSpPr/>
            <p:nvPr/>
          </p:nvSpPr>
          <p:spPr bwMode="auto">
            <a:xfrm>
              <a:off x="6003220" y="2681193"/>
              <a:ext cx="55761" cy="44498"/>
            </a:xfrm>
            <a:custGeom>
              <a:avLst/>
              <a:gdLst/>
              <a:ahLst/>
              <a:cxnLst>
                <a:cxn ang="0">
                  <a:pos x="26" y="23"/>
                </a:cxn>
                <a:cxn ang="0">
                  <a:pos x="5" y="24"/>
                </a:cxn>
                <a:cxn ang="0">
                  <a:pos x="1" y="20"/>
                </a:cxn>
                <a:cxn ang="0">
                  <a:pos x="0" y="6"/>
                </a:cxn>
                <a:cxn ang="0">
                  <a:pos x="4" y="2"/>
                </a:cxn>
                <a:cxn ang="0">
                  <a:pos x="24" y="0"/>
                </a:cxn>
                <a:cxn ang="0">
                  <a:pos x="29" y="4"/>
                </a:cxn>
                <a:cxn ang="0">
                  <a:pos x="29" y="19"/>
                </a:cxn>
                <a:cxn ang="0">
                  <a:pos x="26" y="23"/>
                </a:cxn>
              </a:cxnLst>
              <a:rect l="0" t="0" r="r" b="b"/>
              <a:pathLst>
                <a:path w="30" h="24">
                  <a:moveTo>
                    <a:pt x="26" y="23"/>
                  </a:moveTo>
                  <a:cubicBezTo>
                    <a:pt x="5" y="24"/>
                    <a:pt x="5" y="24"/>
                    <a:pt x="5" y="24"/>
                  </a:cubicBezTo>
                  <a:cubicBezTo>
                    <a:pt x="3" y="24"/>
                    <a:pt x="1" y="22"/>
                    <a:pt x="1" y="20"/>
                  </a:cubicBezTo>
                  <a:cubicBezTo>
                    <a:pt x="0" y="6"/>
                    <a:pt x="0" y="6"/>
                    <a:pt x="0" y="6"/>
                  </a:cubicBezTo>
                  <a:cubicBezTo>
                    <a:pt x="0" y="4"/>
                    <a:pt x="2" y="2"/>
                    <a:pt x="4" y="2"/>
                  </a:cubicBezTo>
                  <a:cubicBezTo>
                    <a:pt x="24" y="0"/>
                    <a:pt x="24" y="0"/>
                    <a:pt x="24" y="0"/>
                  </a:cubicBezTo>
                  <a:cubicBezTo>
                    <a:pt x="27" y="0"/>
                    <a:pt x="28" y="2"/>
                    <a:pt x="29" y="4"/>
                  </a:cubicBezTo>
                  <a:cubicBezTo>
                    <a:pt x="29" y="19"/>
                    <a:pt x="29" y="19"/>
                    <a:pt x="29" y="19"/>
                  </a:cubicBezTo>
                  <a:cubicBezTo>
                    <a:pt x="30" y="21"/>
                    <a:pt x="28" y="23"/>
                    <a:pt x="26" y="23"/>
                  </a:cubicBezTo>
                  <a:close/>
                </a:path>
              </a:pathLst>
            </a:custGeom>
            <a:solidFill>
              <a:srgbClr val="575757"/>
            </a:solidFill>
            <a:ln w="9525">
              <a:noFill/>
              <a:round/>
              <a:headEnd/>
              <a:tailEnd/>
            </a:ln>
          </p:spPr>
          <p:txBody>
            <a:bodyPr anchor="ctr"/>
            <a:lstStyle/>
            <a:p>
              <a:pPr algn="ctr"/>
              <a:endParaRPr/>
            </a:p>
          </p:txBody>
        </p:sp>
        <p:sp>
          <p:nvSpPr>
            <p:cNvPr id="588" name="íşļiḋè">
              <a:extLst>
                <a:ext uri="{FF2B5EF4-FFF2-40B4-BE49-F238E27FC236}">
                  <a16:creationId xmlns:a16="http://schemas.microsoft.com/office/drawing/2014/main" id="{78C1E50B-9661-4E91-9F0A-EF1DD789CCA9}"/>
                </a:ext>
              </a:extLst>
            </p:cNvPr>
            <p:cNvSpPr/>
            <p:nvPr/>
          </p:nvSpPr>
          <p:spPr bwMode="auto">
            <a:xfrm>
              <a:off x="6001374" y="2631156"/>
              <a:ext cx="90842" cy="46344"/>
            </a:xfrm>
            <a:custGeom>
              <a:avLst/>
              <a:gdLst/>
              <a:ahLst/>
              <a:cxnLst>
                <a:cxn ang="0">
                  <a:pos x="45" y="22"/>
                </a:cxn>
                <a:cxn ang="0">
                  <a:pos x="5" y="25"/>
                </a:cxn>
                <a:cxn ang="0">
                  <a:pos x="1" y="21"/>
                </a:cxn>
                <a:cxn ang="0">
                  <a:pos x="0" y="6"/>
                </a:cxn>
                <a:cxn ang="0">
                  <a:pos x="4" y="2"/>
                </a:cxn>
                <a:cxn ang="0">
                  <a:pos x="44" y="0"/>
                </a:cxn>
                <a:cxn ang="0">
                  <a:pos x="48" y="4"/>
                </a:cxn>
                <a:cxn ang="0">
                  <a:pos x="49" y="18"/>
                </a:cxn>
                <a:cxn ang="0">
                  <a:pos x="45" y="22"/>
                </a:cxn>
              </a:cxnLst>
              <a:rect l="0" t="0" r="r" b="b"/>
              <a:pathLst>
                <a:path w="49" h="25">
                  <a:moveTo>
                    <a:pt x="45" y="22"/>
                  </a:moveTo>
                  <a:cubicBezTo>
                    <a:pt x="5" y="25"/>
                    <a:pt x="5" y="25"/>
                    <a:pt x="5" y="25"/>
                  </a:cubicBezTo>
                  <a:cubicBezTo>
                    <a:pt x="3" y="25"/>
                    <a:pt x="1" y="23"/>
                    <a:pt x="1" y="21"/>
                  </a:cubicBezTo>
                  <a:cubicBezTo>
                    <a:pt x="0" y="6"/>
                    <a:pt x="0" y="6"/>
                    <a:pt x="0" y="6"/>
                  </a:cubicBezTo>
                  <a:cubicBezTo>
                    <a:pt x="0" y="4"/>
                    <a:pt x="1" y="2"/>
                    <a:pt x="4" y="2"/>
                  </a:cubicBezTo>
                  <a:cubicBezTo>
                    <a:pt x="44" y="0"/>
                    <a:pt x="44" y="0"/>
                    <a:pt x="44" y="0"/>
                  </a:cubicBezTo>
                  <a:cubicBezTo>
                    <a:pt x="46" y="0"/>
                    <a:pt x="48" y="1"/>
                    <a:pt x="48" y="4"/>
                  </a:cubicBezTo>
                  <a:cubicBezTo>
                    <a:pt x="49" y="18"/>
                    <a:pt x="49" y="18"/>
                    <a:pt x="49" y="18"/>
                  </a:cubicBezTo>
                  <a:cubicBezTo>
                    <a:pt x="49" y="20"/>
                    <a:pt x="47" y="22"/>
                    <a:pt x="45" y="22"/>
                  </a:cubicBezTo>
                  <a:close/>
                </a:path>
              </a:pathLst>
            </a:custGeom>
            <a:solidFill>
              <a:srgbClr val="575757"/>
            </a:solidFill>
            <a:ln w="9525">
              <a:noFill/>
              <a:round/>
              <a:headEnd/>
              <a:tailEnd/>
            </a:ln>
          </p:spPr>
          <p:txBody>
            <a:bodyPr anchor="ctr"/>
            <a:lstStyle/>
            <a:p>
              <a:pPr algn="ctr"/>
              <a:endParaRPr/>
            </a:p>
          </p:txBody>
        </p:sp>
        <p:sp>
          <p:nvSpPr>
            <p:cNvPr id="589" name="isliḋê">
              <a:extLst>
                <a:ext uri="{FF2B5EF4-FFF2-40B4-BE49-F238E27FC236}">
                  <a16:creationId xmlns:a16="http://schemas.microsoft.com/office/drawing/2014/main" id="{33564466-5214-4AAE-840C-82DBDD74140B}"/>
                </a:ext>
              </a:extLst>
            </p:cNvPr>
            <p:cNvSpPr/>
            <p:nvPr/>
          </p:nvSpPr>
          <p:spPr bwMode="auto">
            <a:xfrm>
              <a:off x="5997681" y="2584811"/>
              <a:ext cx="40805" cy="42652"/>
            </a:xfrm>
            <a:custGeom>
              <a:avLst/>
              <a:gdLst/>
              <a:ahLst/>
              <a:cxnLst>
                <a:cxn ang="0">
                  <a:pos x="19" y="22"/>
                </a:cxn>
                <a:cxn ang="0">
                  <a:pos x="5" y="23"/>
                </a:cxn>
                <a:cxn ang="0">
                  <a:pos x="1" y="20"/>
                </a:cxn>
                <a:cxn ang="0">
                  <a:pos x="0" y="5"/>
                </a:cxn>
                <a:cxn ang="0">
                  <a:pos x="4" y="1"/>
                </a:cxn>
                <a:cxn ang="0">
                  <a:pos x="17" y="0"/>
                </a:cxn>
                <a:cxn ang="0">
                  <a:pos x="21" y="4"/>
                </a:cxn>
                <a:cxn ang="0">
                  <a:pos x="22" y="18"/>
                </a:cxn>
                <a:cxn ang="0">
                  <a:pos x="19" y="22"/>
                </a:cxn>
              </a:cxnLst>
              <a:rect l="0" t="0" r="r" b="b"/>
              <a:pathLst>
                <a:path w="22" h="23">
                  <a:moveTo>
                    <a:pt x="19" y="22"/>
                  </a:moveTo>
                  <a:cubicBezTo>
                    <a:pt x="5" y="23"/>
                    <a:pt x="5" y="23"/>
                    <a:pt x="5" y="23"/>
                  </a:cubicBezTo>
                  <a:cubicBezTo>
                    <a:pt x="3" y="23"/>
                    <a:pt x="1" y="22"/>
                    <a:pt x="1" y="20"/>
                  </a:cubicBezTo>
                  <a:cubicBezTo>
                    <a:pt x="0" y="5"/>
                    <a:pt x="0" y="5"/>
                    <a:pt x="0" y="5"/>
                  </a:cubicBezTo>
                  <a:cubicBezTo>
                    <a:pt x="0" y="3"/>
                    <a:pt x="2" y="1"/>
                    <a:pt x="4" y="1"/>
                  </a:cubicBezTo>
                  <a:cubicBezTo>
                    <a:pt x="17" y="0"/>
                    <a:pt x="17" y="0"/>
                    <a:pt x="17" y="0"/>
                  </a:cubicBezTo>
                  <a:cubicBezTo>
                    <a:pt x="19" y="0"/>
                    <a:pt x="21" y="1"/>
                    <a:pt x="21" y="4"/>
                  </a:cubicBezTo>
                  <a:cubicBezTo>
                    <a:pt x="22" y="18"/>
                    <a:pt x="22" y="18"/>
                    <a:pt x="22" y="18"/>
                  </a:cubicBezTo>
                  <a:cubicBezTo>
                    <a:pt x="22" y="21"/>
                    <a:pt x="21" y="22"/>
                    <a:pt x="19" y="22"/>
                  </a:cubicBezTo>
                  <a:close/>
                </a:path>
              </a:pathLst>
            </a:custGeom>
            <a:solidFill>
              <a:srgbClr val="575757"/>
            </a:solidFill>
            <a:ln w="9525">
              <a:noFill/>
              <a:round/>
              <a:headEnd/>
              <a:tailEnd/>
            </a:ln>
          </p:spPr>
          <p:txBody>
            <a:bodyPr anchor="ctr"/>
            <a:lstStyle/>
            <a:p>
              <a:pPr algn="ctr"/>
              <a:endParaRPr/>
            </a:p>
          </p:txBody>
        </p:sp>
        <p:sp>
          <p:nvSpPr>
            <p:cNvPr id="590" name="íSļíḋè">
              <a:extLst>
                <a:ext uri="{FF2B5EF4-FFF2-40B4-BE49-F238E27FC236}">
                  <a16:creationId xmlns:a16="http://schemas.microsoft.com/office/drawing/2014/main" id="{2ADCBF3B-4534-4687-8C51-FB6218D97473}"/>
                </a:ext>
              </a:extLst>
            </p:cNvPr>
            <p:cNvSpPr/>
            <p:nvPr/>
          </p:nvSpPr>
          <p:spPr bwMode="auto">
            <a:xfrm>
              <a:off x="5995834" y="2534774"/>
              <a:ext cx="40805" cy="44498"/>
            </a:xfrm>
            <a:custGeom>
              <a:avLst/>
              <a:gdLst/>
              <a:ahLst/>
              <a:cxnLst>
                <a:cxn ang="0">
                  <a:pos x="18" y="23"/>
                </a:cxn>
                <a:cxn ang="0">
                  <a:pos x="5" y="24"/>
                </a:cxn>
                <a:cxn ang="0">
                  <a:pos x="1" y="20"/>
                </a:cxn>
                <a:cxn ang="0">
                  <a:pos x="0" y="5"/>
                </a:cxn>
                <a:cxn ang="0">
                  <a:pos x="3" y="1"/>
                </a:cxn>
                <a:cxn ang="0">
                  <a:pos x="17" y="1"/>
                </a:cxn>
                <a:cxn ang="0">
                  <a:pos x="21" y="4"/>
                </a:cxn>
                <a:cxn ang="0">
                  <a:pos x="22" y="19"/>
                </a:cxn>
                <a:cxn ang="0">
                  <a:pos x="18" y="23"/>
                </a:cxn>
              </a:cxnLst>
              <a:rect l="0" t="0" r="r" b="b"/>
              <a:pathLst>
                <a:path w="22" h="24">
                  <a:moveTo>
                    <a:pt x="18" y="23"/>
                  </a:moveTo>
                  <a:cubicBezTo>
                    <a:pt x="5" y="24"/>
                    <a:pt x="5" y="24"/>
                    <a:pt x="5" y="24"/>
                  </a:cubicBezTo>
                  <a:cubicBezTo>
                    <a:pt x="2" y="24"/>
                    <a:pt x="1" y="22"/>
                    <a:pt x="1" y="20"/>
                  </a:cubicBezTo>
                  <a:cubicBezTo>
                    <a:pt x="0" y="5"/>
                    <a:pt x="0" y="5"/>
                    <a:pt x="0" y="5"/>
                  </a:cubicBezTo>
                  <a:cubicBezTo>
                    <a:pt x="0" y="3"/>
                    <a:pt x="1" y="2"/>
                    <a:pt x="3" y="1"/>
                  </a:cubicBezTo>
                  <a:cubicBezTo>
                    <a:pt x="17" y="1"/>
                    <a:pt x="17" y="1"/>
                    <a:pt x="17" y="1"/>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591" name="ísľïdé">
              <a:extLst>
                <a:ext uri="{FF2B5EF4-FFF2-40B4-BE49-F238E27FC236}">
                  <a16:creationId xmlns:a16="http://schemas.microsoft.com/office/drawing/2014/main" id="{32D796B9-658F-46ED-AC90-72DB39BE48E0}"/>
                </a:ext>
              </a:extLst>
            </p:cNvPr>
            <p:cNvSpPr/>
            <p:nvPr/>
          </p:nvSpPr>
          <p:spPr bwMode="auto">
            <a:xfrm>
              <a:off x="6058981" y="2777574"/>
              <a:ext cx="35081" cy="33420"/>
            </a:xfrm>
            <a:custGeom>
              <a:avLst/>
              <a:gdLst/>
              <a:ahLst/>
              <a:cxnLst>
                <a:cxn ang="0">
                  <a:pos x="16" y="17"/>
                </a:cxn>
                <a:cxn ang="0">
                  <a:pos x="4" y="18"/>
                </a:cxn>
                <a:cxn ang="0">
                  <a:pos x="0" y="15"/>
                </a:cxn>
                <a:cxn ang="0">
                  <a:pos x="0" y="4"/>
                </a:cxn>
                <a:cxn ang="0">
                  <a:pos x="3" y="1"/>
                </a:cxn>
                <a:cxn ang="0">
                  <a:pos x="15" y="0"/>
                </a:cxn>
                <a:cxn ang="0">
                  <a:pos x="19" y="3"/>
                </a:cxn>
                <a:cxn ang="0">
                  <a:pos x="19" y="14"/>
                </a:cxn>
                <a:cxn ang="0">
                  <a:pos x="16" y="17"/>
                </a:cxn>
              </a:cxnLst>
              <a:rect l="0" t="0" r="r" b="b"/>
              <a:pathLst>
                <a:path w="19" h="18">
                  <a:moveTo>
                    <a:pt x="16" y="17"/>
                  </a:moveTo>
                  <a:cubicBezTo>
                    <a:pt x="4" y="18"/>
                    <a:pt x="4" y="18"/>
                    <a:pt x="4" y="18"/>
                  </a:cubicBezTo>
                  <a:cubicBezTo>
                    <a:pt x="2" y="18"/>
                    <a:pt x="0" y="17"/>
                    <a:pt x="0" y="15"/>
                  </a:cubicBezTo>
                  <a:cubicBezTo>
                    <a:pt x="0" y="4"/>
                    <a:pt x="0" y="4"/>
                    <a:pt x="0" y="4"/>
                  </a:cubicBezTo>
                  <a:cubicBezTo>
                    <a:pt x="0" y="2"/>
                    <a:pt x="1" y="1"/>
                    <a:pt x="3" y="1"/>
                  </a:cubicBezTo>
                  <a:cubicBezTo>
                    <a:pt x="15" y="0"/>
                    <a:pt x="15" y="0"/>
                    <a:pt x="15" y="0"/>
                  </a:cubicBezTo>
                  <a:cubicBezTo>
                    <a:pt x="17" y="0"/>
                    <a:pt x="19" y="1"/>
                    <a:pt x="19" y="3"/>
                  </a:cubicBezTo>
                  <a:cubicBezTo>
                    <a:pt x="19" y="14"/>
                    <a:pt x="19" y="14"/>
                    <a:pt x="19" y="14"/>
                  </a:cubicBezTo>
                  <a:cubicBezTo>
                    <a:pt x="19" y="16"/>
                    <a:pt x="18" y="17"/>
                    <a:pt x="16" y="17"/>
                  </a:cubicBezTo>
                  <a:close/>
                </a:path>
              </a:pathLst>
            </a:custGeom>
            <a:solidFill>
              <a:srgbClr val="575757"/>
            </a:solidFill>
            <a:ln w="9525">
              <a:noFill/>
              <a:round/>
              <a:headEnd/>
              <a:tailEnd/>
            </a:ln>
          </p:spPr>
          <p:txBody>
            <a:bodyPr anchor="ctr"/>
            <a:lstStyle/>
            <a:p>
              <a:pPr algn="ctr"/>
              <a:endParaRPr/>
            </a:p>
          </p:txBody>
        </p:sp>
        <p:sp>
          <p:nvSpPr>
            <p:cNvPr id="592" name="îšļîḍe">
              <a:extLst>
                <a:ext uri="{FF2B5EF4-FFF2-40B4-BE49-F238E27FC236}">
                  <a16:creationId xmlns:a16="http://schemas.microsoft.com/office/drawing/2014/main" id="{F67C4D71-C13B-4DB2-8EAD-5CB73A958C81}"/>
                </a:ext>
              </a:extLst>
            </p:cNvPr>
            <p:cNvSpPr/>
            <p:nvPr/>
          </p:nvSpPr>
          <p:spPr bwMode="auto">
            <a:xfrm>
              <a:off x="6103479" y="2773881"/>
              <a:ext cx="36928" cy="35266"/>
            </a:xfrm>
            <a:custGeom>
              <a:avLst/>
              <a:gdLst/>
              <a:ahLst/>
              <a:cxnLst>
                <a:cxn ang="0">
                  <a:pos x="17" y="18"/>
                </a:cxn>
                <a:cxn ang="0">
                  <a:pos x="4" y="18"/>
                </a:cxn>
                <a:cxn ang="0">
                  <a:pos x="1" y="16"/>
                </a:cxn>
                <a:cxn ang="0">
                  <a:pos x="0" y="5"/>
                </a:cxn>
                <a:cxn ang="0">
                  <a:pos x="3" y="1"/>
                </a:cxn>
                <a:cxn ang="0">
                  <a:pos x="16" y="1"/>
                </a:cxn>
                <a:cxn ang="0">
                  <a:pos x="19" y="3"/>
                </a:cxn>
                <a:cxn ang="0">
                  <a:pos x="20" y="14"/>
                </a:cxn>
                <a:cxn ang="0">
                  <a:pos x="17" y="18"/>
                </a:cxn>
              </a:cxnLst>
              <a:rect l="0" t="0" r="r" b="b"/>
              <a:pathLst>
                <a:path w="20" h="19">
                  <a:moveTo>
                    <a:pt x="17" y="18"/>
                  </a:moveTo>
                  <a:cubicBezTo>
                    <a:pt x="4" y="18"/>
                    <a:pt x="4" y="18"/>
                    <a:pt x="4" y="18"/>
                  </a:cubicBezTo>
                  <a:cubicBezTo>
                    <a:pt x="3" y="19"/>
                    <a:pt x="1" y="17"/>
                    <a:pt x="1" y="16"/>
                  </a:cubicBezTo>
                  <a:cubicBezTo>
                    <a:pt x="0" y="5"/>
                    <a:pt x="0" y="5"/>
                    <a:pt x="0" y="5"/>
                  </a:cubicBezTo>
                  <a:cubicBezTo>
                    <a:pt x="0" y="3"/>
                    <a:pt x="2" y="1"/>
                    <a:pt x="3" y="1"/>
                  </a:cubicBezTo>
                  <a:cubicBezTo>
                    <a:pt x="16" y="1"/>
                    <a:pt x="16" y="1"/>
                    <a:pt x="16" y="1"/>
                  </a:cubicBezTo>
                  <a:cubicBezTo>
                    <a:pt x="18" y="0"/>
                    <a:pt x="19" y="2"/>
                    <a:pt x="19" y="3"/>
                  </a:cubicBezTo>
                  <a:cubicBezTo>
                    <a:pt x="20" y="14"/>
                    <a:pt x="20" y="14"/>
                    <a:pt x="20" y="14"/>
                  </a:cubicBezTo>
                  <a:cubicBezTo>
                    <a:pt x="20" y="16"/>
                    <a:pt x="19" y="18"/>
                    <a:pt x="17" y="18"/>
                  </a:cubicBezTo>
                  <a:close/>
                </a:path>
              </a:pathLst>
            </a:custGeom>
            <a:solidFill>
              <a:srgbClr val="575757"/>
            </a:solidFill>
            <a:ln w="9525">
              <a:noFill/>
              <a:round/>
              <a:headEnd/>
              <a:tailEnd/>
            </a:ln>
          </p:spPr>
          <p:txBody>
            <a:bodyPr anchor="ctr"/>
            <a:lstStyle/>
            <a:p>
              <a:pPr algn="ctr"/>
              <a:endParaRPr/>
            </a:p>
          </p:txBody>
        </p:sp>
        <p:sp>
          <p:nvSpPr>
            <p:cNvPr id="593" name="ïṧḷiḍe">
              <a:extLst>
                <a:ext uri="{FF2B5EF4-FFF2-40B4-BE49-F238E27FC236}">
                  <a16:creationId xmlns:a16="http://schemas.microsoft.com/office/drawing/2014/main" id="{7B17490D-AEB0-4459-B7F8-213C70C4D8C2}"/>
                </a:ext>
              </a:extLst>
            </p:cNvPr>
            <p:cNvSpPr/>
            <p:nvPr/>
          </p:nvSpPr>
          <p:spPr bwMode="auto">
            <a:xfrm>
              <a:off x="6149823" y="2772035"/>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7"/>
                    <a:pt x="1" y="15"/>
                  </a:cubicBezTo>
                  <a:cubicBezTo>
                    <a:pt x="0" y="4"/>
                    <a:pt x="0" y="4"/>
                    <a:pt x="0" y="4"/>
                  </a:cubicBezTo>
                  <a:cubicBezTo>
                    <a:pt x="0" y="2"/>
                    <a:pt x="1" y="1"/>
                    <a:pt x="3" y="1"/>
                  </a:cubicBezTo>
                  <a:cubicBezTo>
                    <a:pt x="16" y="0"/>
                    <a:pt x="16" y="0"/>
                    <a:pt x="16" y="0"/>
                  </a:cubicBezTo>
                  <a:cubicBezTo>
                    <a:pt x="17" y="0"/>
                    <a:pt x="19" y="1"/>
                    <a:pt x="19" y="3"/>
                  </a:cubicBezTo>
                  <a:cubicBezTo>
                    <a:pt x="20" y="14"/>
                    <a:pt x="20" y="14"/>
                    <a:pt x="20" y="14"/>
                  </a:cubicBezTo>
                  <a:cubicBezTo>
                    <a:pt x="20" y="16"/>
                    <a:pt x="18" y="17"/>
                    <a:pt x="17" y="17"/>
                  </a:cubicBezTo>
                  <a:close/>
                </a:path>
              </a:pathLst>
            </a:custGeom>
            <a:solidFill>
              <a:srgbClr val="575757"/>
            </a:solidFill>
            <a:ln w="9525">
              <a:noFill/>
              <a:round/>
              <a:headEnd/>
              <a:tailEnd/>
            </a:ln>
          </p:spPr>
          <p:txBody>
            <a:bodyPr anchor="ctr"/>
            <a:lstStyle/>
            <a:p>
              <a:pPr algn="ctr"/>
              <a:endParaRPr/>
            </a:p>
          </p:txBody>
        </p:sp>
        <p:sp>
          <p:nvSpPr>
            <p:cNvPr id="594" name="iṡļiḓe">
              <a:extLst>
                <a:ext uri="{FF2B5EF4-FFF2-40B4-BE49-F238E27FC236}">
                  <a16:creationId xmlns:a16="http://schemas.microsoft.com/office/drawing/2014/main" id="{41271566-D287-46AA-B7DD-BC99D9C1F56D}"/>
                </a:ext>
              </a:extLst>
            </p:cNvPr>
            <p:cNvSpPr/>
            <p:nvPr/>
          </p:nvSpPr>
          <p:spPr bwMode="auto">
            <a:xfrm>
              <a:off x="6196167" y="2768342"/>
              <a:ext cx="35081" cy="35266"/>
            </a:xfrm>
            <a:custGeom>
              <a:avLst/>
              <a:gdLst/>
              <a:ahLst/>
              <a:cxnLst>
                <a:cxn ang="0">
                  <a:pos x="16" y="18"/>
                </a:cxn>
                <a:cxn ang="0">
                  <a:pos x="4" y="19"/>
                </a:cxn>
                <a:cxn ang="0">
                  <a:pos x="0" y="16"/>
                </a:cxn>
                <a:cxn ang="0">
                  <a:pos x="0" y="5"/>
                </a:cxn>
                <a:cxn ang="0">
                  <a:pos x="3" y="1"/>
                </a:cxn>
                <a:cxn ang="0">
                  <a:pos x="15" y="1"/>
                </a:cxn>
                <a:cxn ang="0">
                  <a:pos x="19" y="3"/>
                </a:cxn>
                <a:cxn ang="0">
                  <a:pos x="19" y="15"/>
                </a:cxn>
                <a:cxn ang="0">
                  <a:pos x="16" y="18"/>
                </a:cxn>
              </a:cxnLst>
              <a:rect l="0" t="0" r="r" b="b"/>
              <a:pathLst>
                <a:path w="19" h="19">
                  <a:moveTo>
                    <a:pt x="16" y="18"/>
                  </a:moveTo>
                  <a:cubicBezTo>
                    <a:pt x="4" y="19"/>
                    <a:pt x="4" y="19"/>
                    <a:pt x="4" y="19"/>
                  </a:cubicBezTo>
                  <a:cubicBezTo>
                    <a:pt x="2" y="19"/>
                    <a:pt x="0" y="17"/>
                    <a:pt x="0" y="16"/>
                  </a:cubicBezTo>
                  <a:cubicBezTo>
                    <a:pt x="0" y="5"/>
                    <a:pt x="0" y="5"/>
                    <a:pt x="0" y="5"/>
                  </a:cubicBezTo>
                  <a:cubicBezTo>
                    <a:pt x="0" y="3"/>
                    <a:pt x="1" y="1"/>
                    <a:pt x="3" y="1"/>
                  </a:cubicBezTo>
                  <a:cubicBezTo>
                    <a:pt x="15" y="1"/>
                    <a:pt x="15" y="1"/>
                    <a:pt x="15" y="1"/>
                  </a:cubicBezTo>
                  <a:cubicBezTo>
                    <a:pt x="17" y="0"/>
                    <a:pt x="19" y="2"/>
                    <a:pt x="19" y="3"/>
                  </a:cubicBezTo>
                  <a:cubicBezTo>
                    <a:pt x="19" y="15"/>
                    <a:pt x="19" y="15"/>
                    <a:pt x="19" y="15"/>
                  </a:cubicBezTo>
                  <a:cubicBezTo>
                    <a:pt x="19" y="16"/>
                    <a:pt x="18" y="18"/>
                    <a:pt x="16" y="18"/>
                  </a:cubicBezTo>
                  <a:close/>
                </a:path>
              </a:pathLst>
            </a:custGeom>
            <a:solidFill>
              <a:srgbClr val="575757"/>
            </a:solidFill>
            <a:ln w="9525">
              <a:noFill/>
              <a:round/>
              <a:headEnd/>
              <a:tailEnd/>
            </a:ln>
          </p:spPr>
          <p:txBody>
            <a:bodyPr anchor="ctr"/>
            <a:lstStyle/>
            <a:p>
              <a:pPr algn="ctr"/>
              <a:endParaRPr/>
            </a:p>
          </p:txBody>
        </p:sp>
        <p:sp>
          <p:nvSpPr>
            <p:cNvPr id="595" name="íṧḷiďe">
              <a:extLst>
                <a:ext uri="{FF2B5EF4-FFF2-40B4-BE49-F238E27FC236}">
                  <a16:creationId xmlns:a16="http://schemas.microsoft.com/office/drawing/2014/main" id="{54EA18E3-5A35-45CC-BF5D-E87DC1B53495}"/>
                </a:ext>
              </a:extLst>
            </p:cNvPr>
            <p:cNvSpPr/>
            <p:nvPr/>
          </p:nvSpPr>
          <p:spPr bwMode="auto">
            <a:xfrm>
              <a:off x="6240665" y="2766496"/>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3" y="18"/>
                    <a:pt x="1" y="17"/>
                    <a:pt x="1" y="15"/>
                  </a:cubicBezTo>
                  <a:cubicBezTo>
                    <a:pt x="0" y="4"/>
                    <a:pt x="0" y="4"/>
                    <a:pt x="0" y="4"/>
                  </a:cubicBezTo>
                  <a:cubicBezTo>
                    <a:pt x="0" y="2"/>
                    <a:pt x="2" y="1"/>
                    <a:pt x="3" y="1"/>
                  </a:cubicBezTo>
                  <a:cubicBezTo>
                    <a:pt x="16" y="0"/>
                    <a:pt x="16" y="0"/>
                    <a:pt x="16" y="0"/>
                  </a:cubicBezTo>
                  <a:cubicBezTo>
                    <a:pt x="18" y="0"/>
                    <a:pt x="19" y="1"/>
                    <a:pt x="19" y="3"/>
                  </a:cubicBezTo>
                  <a:cubicBezTo>
                    <a:pt x="20" y="14"/>
                    <a:pt x="20" y="14"/>
                    <a:pt x="20" y="14"/>
                  </a:cubicBezTo>
                  <a:cubicBezTo>
                    <a:pt x="20" y="16"/>
                    <a:pt x="19" y="17"/>
                    <a:pt x="17" y="17"/>
                  </a:cubicBezTo>
                  <a:close/>
                </a:path>
              </a:pathLst>
            </a:custGeom>
            <a:solidFill>
              <a:srgbClr val="575757"/>
            </a:solidFill>
            <a:ln w="9525">
              <a:noFill/>
              <a:round/>
              <a:headEnd/>
              <a:tailEnd/>
            </a:ln>
          </p:spPr>
          <p:txBody>
            <a:bodyPr anchor="ctr"/>
            <a:lstStyle/>
            <a:p>
              <a:pPr algn="ctr"/>
              <a:endParaRPr/>
            </a:p>
          </p:txBody>
        </p:sp>
        <p:sp>
          <p:nvSpPr>
            <p:cNvPr id="596" name="îṣḻiḋé">
              <a:extLst>
                <a:ext uri="{FF2B5EF4-FFF2-40B4-BE49-F238E27FC236}">
                  <a16:creationId xmlns:a16="http://schemas.microsoft.com/office/drawing/2014/main" id="{8FF1492A-2561-4BE9-916D-1E822776B123}"/>
                </a:ext>
              </a:extLst>
            </p:cNvPr>
            <p:cNvSpPr/>
            <p:nvPr/>
          </p:nvSpPr>
          <p:spPr bwMode="auto">
            <a:xfrm>
              <a:off x="6287010" y="2764649"/>
              <a:ext cx="36928" cy="33420"/>
            </a:xfrm>
            <a:custGeom>
              <a:avLst/>
              <a:gdLst/>
              <a:ahLst/>
              <a:cxnLst>
                <a:cxn ang="0">
                  <a:pos x="17" y="17"/>
                </a:cxn>
                <a:cxn ang="0">
                  <a:pos x="4" y="18"/>
                </a:cxn>
                <a:cxn ang="0">
                  <a:pos x="1" y="15"/>
                </a:cxn>
                <a:cxn ang="0">
                  <a:pos x="0" y="4"/>
                </a:cxn>
                <a:cxn ang="0">
                  <a:pos x="3" y="0"/>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6"/>
                    <a:pt x="1" y="15"/>
                  </a:cubicBezTo>
                  <a:cubicBezTo>
                    <a:pt x="0" y="4"/>
                    <a:pt x="0" y="4"/>
                    <a:pt x="0" y="4"/>
                  </a:cubicBezTo>
                  <a:cubicBezTo>
                    <a:pt x="0" y="2"/>
                    <a:pt x="1" y="1"/>
                    <a:pt x="3" y="0"/>
                  </a:cubicBezTo>
                  <a:cubicBezTo>
                    <a:pt x="16" y="0"/>
                    <a:pt x="16" y="0"/>
                    <a:pt x="16" y="0"/>
                  </a:cubicBezTo>
                  <a:cubicBezTo>
                    <a:pt x="17" y="0"/>
                    <a:pt x="19" y="1"/>
                    <a:pt x="19" y="3"/>
                  </a:cubicBezTo>
                  <a:cubicBezTo>
                    <a:pt x="20" y="14"/>
                    <a:pt x="20" y="14"/>
                    <a:pt x="20" y="14"/>
                  </a:cubicBezTo>
                  <a:cubicBezTo>
                    <a:pt x="20" y="15"/>
                    <a:pt x="18" y="17"/>
                    <a:pt x="17" y="17"/>
                  </a:cubicBezTo>
                  <a:close/>
                </a:path>
              </a:pathLst>
            </a:custGeom>
            <a:solidFill>
              <a:srgbClr val="575757"/>
            </a:solidFill>
            <a:ln w="9525">
              <a:noFill/>
              <a:round/>
              <a:headEnd/>
              <a:tailEnd/>
            </a:ln>
          </p:spPr>
          <p:txBody>
            <a:bodyPr anchor="ctr"/>
            <a:lstStyle/>
            <a:p>
              <a:pPr algn="ctr"/>
              <a:endParaRPr/>
            </a:p>
          </p:txBody>
        </p:sp>
        <p:sp>
          <p:nvSpPr>
            <p:cNvPr id="597" name="ïṡḷïḑè">
              <a:extLst>
                <a:ext uri="{FF2B5EF4-FFF2-40B4-BE49-F238E27FC236}">
                  <a16:creationId xmlns:a16="http://schemas.microsoft.com/office/drawing/2014/main" id="{8FEC8007-255F-4F3C-8319-009ED52CD75E}"/>
                </a:ext>
              </a:extLst>
            </p:cNvPr>
            <p:cNvSpPr/>
            <p:nvPr/>
          </p:nvSpPr>
          <p:spPr bwMode="auto">
            <a:xfrm>
              <a:off x="6333354" y="2760957"/>
              <a:ext cx="35081" cy="33420"/>
            </a:xfrm>
            <a:custGeom>
              <a:avLst/>
              <a:gdLst/>
              <a:ahLst/>
              <a:cxnLst>
                <a:cxn ang="0">
                  <a:pos x="16" y="17"/>
                </a:cxn>
                <a:cxn ang="0">
                  <a:pos x="4" y="18"/>
                </a:cxn>
                <a:cxn ang="0">
                  <a:pos x="0" y="15"/>
                </a:cxn>
                <a:cxn ang="0">
                  <a:pos x="0" y="4"/>
                </a:cxn>
                <a:cxn ang="0">
                  <a:pos x="3" y="1"/>
                </a:cxn>
                <a:cxn ang="0">
                  <a:pos x="15" y="0"/>
                </a:cxn>
                <a:cxn ang="0">
                  <a:pos x="19" y="3"/>
                </a:cxn>
                <a:cxn ang="0">
                  <a:pos x="19" y="14"/>
                </a:cxn>
                <a:cxn ang="0">
                  <a:pos x="16" y="17"/>
                </a:cxn>
              </a:cxnLst>
              <a:rect l="0" t="0" r="r" b="b"/>
              <a:pathLst>
                <a:path w="19" h="18">
                  <a:moveTo>
                    <a:pt x="16" y="17"/>
                  </a:moveTo>
                  <a:cubicBezTo>
                    <a:pt x="4" y="18"/>
                    <a:pt x="4" y="18"/>
                    <a:pt x="4" y="18"/>
                  </a:cubicBezTo>
                  <a:cubicBezTo>
                    <a:pt x="2" y="18"/>
                    <a:pt x="0" y="17"/>
                    <a:pt x="0" y="15"/>
                  </a:cubicBezTo>
                  <a:cubicBezTo>
                    <a:pt x="0" y="4"/>
                    <a:pt x="0" y="4"/>
                    <a:pt x="0" y="4"/>
                  </a:cubicBezTo>
                  <a:cubicBezTo>
                    <a:pt x="0" y="3"/>
                    <a:pt x="1" y="1"/>
                    <a:pt x="3" y="1"/>
                  </a:cubicBezTo>
                  <a:cubicBezTo>
                    <a:pt x="15" y="0"/>
                    <a:pt x="15" y="0"/>
                    <a:pt x="15" y="0"/>
                  </a:cubicBezTo>
                  <a:cubicBezTo>
                    <a:pt x="17" y="0"/>
                    <a:pt x="19" y="1"/>
                    <a:pt x="19" y="3"/>
                  </a:cubicBezTo>
                  <a:cubicBezTo>
                    <a:pt x="19" y="14"/>
                    <a:pt x="19" y="14"/>
                    <a:pt x="19" y="14"/>
                  </a:cubicBezTo>
                  <a:cubicBezTo>
                    <a:pt x="19" y="16"/>
                    <a:pt x="18" y="17"/>
                    <a:pt x="16" y="17"/>
                  </a:cubicBezTo>
                  <a:close/>
                </a:path>
              </a:pathLst>
            </a:custGeom>
            <a:solidFill>
              <a:srgbClr val="575757"/>
            </a:solidFill>
            <a:ln w="9525">
              <a:noFill/>
              <a:round/>
              <a:headEnd/>
              <a:tailEnd/>
            </a:ln>
          </p:spPr>
          <p:txBody>
            <a:bodyPr anchor="ctr"/>
            <a:lstStyle/>
            <a:p>
              <a:pPr algn="ctr"/>
              <a:endParaRPr/>
            </a:p>
          </p:txBody>
        </p:sp>
        <p:sp>
          <p:nvSpPr>
            <p:cNvPr id="598" name="îśḷidé">
              <a:extLst>
                <a:ext uri="{FF2B5EF4-FFF2-40B4-BE49-F238E27FC236}">
                  <a16:creationId xmlns:a16="http://schemas.microsoft.com/office/drawing/2014/main" id="{2F33D6E9-095D-4907-BE32-AECFD02E31D4}"/>
                </a:ext>
              </a:extLst>
            </p:cNvPr>
            <p:cNvSpPr/>
            <p:nvPr/>
          </p:nvSpPr>
          <p:spPr bwMode="auto">
            <a:xfrm>
              <a:off x="6377852" y="2759110"/>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3" y="18"/>
                    <a:pt x="1" y="17"/>
                    <a:pt x="1" y="15"/>
                  </a:cubicBezTo>
                  <a:cubicBezTo>
                    <a:pt x="0" y="4"/>
                    <a:pt x="0" y="4"/>
                    <a:pt x="0" y="4"/>
                  </a:cubicBezTo>
                  <a:cubicBezTo>
                    <a:pt x="0" y="2"/>
                    <a:pt x="2" y="1"/>
                    <a:pt x="3" y="1"/>
                  </a:cubicBezTo>
                  <a:cubicBezTo>
                    <a:pt x="16" y="0"/>
                    <a:pt x="16" y="0"/>
                    <a:pt x="16" y="0"/>
                  </a:cubicBezTo>
                  <a:cubicBezTo>
                    <a:pt x="18" y="0"/>
                    <a:pt x="19" y="1"/>
                    <a:pt x="19" y="3"/>
                  </a:cubicBezTo>
                  <a:cubicBezTo>
                    <a:pt x="20" y="14"/>
                    <a:pt x="20" y="14"/>
                    <a:pt x="20" y="14"/>
                  </a:cubicBezTo>
                  <a:cubicBezTo>
                    <a:pt x="20" y="15"/>
                    <a:pt x="19" y="17"/>
                    <a:pt x="17" y="17"/>
                  </a:cubicBezTo>
                  <a:close/>
                </a:path>
              </a:pathLst>
            </a:custGeom>
            <a:solidFill>
              <a:srgbClr val="575757"/>
            </a:solidFill>
            <a:ln w="9525">
              <a:noFill/>
              <a:round/>
              <a:headEnd/>
              <a:tailEnd/>
            </a:ln>
          </p:spPr>
          <p:txBody>
            <a:bodyPr anchor="ctr"/>
            <a:lstStyle/>
            <a:p>
              <a:pPr algn="ctr"/>
              <a:endParaRPr/>
            </a:p>
          </p:txBody>
        </p:sp>
        <p:sp>
          <p:nvSpPr>
            <p:cNvPr id="599" name="i$ļídê">
              <a:extLst>
                <a:ext uri="{FF2B5EF4-FFF2-40B4-BE49-F238E27FC236}">
                  <a16:creationId xmlns:a16="http://schemas.microsoft.com/office/drawing/2014/main" id="{91E50345-4E45-475E-9671-4D4C07CDE817}"/>
                </a:ext>
              </a:extLst>
            </p:cNvPr>
            <p:cNvSpPr/>
            <p:nvPr/>
          </p:nvSpPr>
          <p:spPr bwMode="auto">
            <a:xfrm>
              <a:off x="6424196" y="2755417"/>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7"/>
                    <a:pt x="1" y="15"/>
                  </a:cubicBezTo>
                  <a:cubicBezTo>
                    <a:pt x="0" y="4"/>
                    <a:pt x="0" y="4"/>
                    <a:pt x="0" y="4"/>
                  </a:cubicBezTo>
                  <a:cubicBezTo>
                    <a:pt x="0" y="3"/>
                    <a:pt x="1" y="1"/>
                    <a:pt x="3" y="1"/>
                  </a:cubicBezTo>
                  <a:cubicBezTo>
                    <a:pt x="16" y="0"/>
                    <a:pt x="16" y="0"/>
                    <a:pt x="16" y="0"/>
                  </a:cubicBezTo>
                  <a:cubicBezTo>
                    <a:pt x="17" y="0"/>
                    <a:pt x="19" y="2"/>
                    <a:pt x="19" y="3"/>
                  </a:cubicBezTo>
                  <a:cubicBezTo>
                    <a:pt x="20" y="14"/>
                    <a:pt x="20" y="14"/>
                    <a:pt x="20" y="14"/>
                  </a:cubicBezTo>
                  <a:cubicBezTo>
                    <a:pt x="20" y="16"/>
                    <a:pt x="18" y="17"/>
                    <a:pt x="17" y="17"/>
                  </a:cubicBezTo>
                  <a:close/>
                </a:path>
              </a:pathLst>
            </a:custGeom>
            <a:solidFill>
              <a:srgbClr val="575757"/>
            </a:solidFill>
            <a:ln w="9525">
              <a:noFill/>
              <a:round/>
              <a:headEnd/>
              <a:tailEnd/>
            </a:ln>
          </p:spPr>
          <p:txBody>
            <a:bodyPr anchor="ctr"/>
            <a:lstStyle/>
            <a:p>
              <a:pPr algn="ctr"/>
              <a:endParaRPr/>
            </a:p>
          </p:txBody>
        </p:sp>
        <p:sp>
          <p:nvSpPr>
            <p:cNvPr id="600" name="ï$ľíḓè">
              <a:extLst>
                <a:ext uri="{FF2B5EF4-FFF2-40B4-BE49-F238E27FC236}">
                  <a16:creationId xmlns:a16="http://schemas.microsoft.com/office/drawing/2014/main" id="{C9AE503B-C383-47E4-8FE1-2278421908A8}"/>
                </a:ext>
              </a:extLst>
            </p:cNvPr>
            <p:cNvSpPr/>
            <p:nvPr/>
          </p:nvSpPr>
          <p:spPr bwMode="auto">
            <a:xfrm>
              <a:off x="6470540" y="2753571"/>
              <a:ext cx="35081" cy="33420"/>
            </a:xfrm>
            <a:custGeom>
              <a:avLst/>
              <a:gdLst/>
              <a:ahLst/>
              <a:cxnLst>
                <a:cxn ang="0">
                  <a:pos x="16" y="17"/>
                </a:cxn>
                <a:cxn ang="0">
                  <a:pos x="4" y="18"/>
                </a:cxn>
                <a:cxn ang="0">
                  <a:pos x="0" y="15"/>
                </a:cxn>
                <a:cxn ang="0">
                  <a:pos x="0" y="4"/>
                </a:cxn>
                <a:cxn ang="0">
                  <a:pos x="3" y="1"/>
                </a:cxn>
                <a:cxn ang="0">
                  <a:pos x="15" y="0"/>
                </a:cxn>
                <a:cxn ang="0">
                  <a:pos x="19" y="3"/>
                </a:cxn>
                <a:cxn ang="0">
                  <a:pos x="19" y="14"/>
                </a:cxn>
                <a:cxn ang="0">
                  <a:pos x="16" y="17"/>
                </a:cxn>
              </a:cxnLst>
              <a:rect l="0" t="0" r="r" b="b"/>
              <a:pathLst>
                <a:path w="19" h="18">
                  <a:moveTo>
                    <a:pt x="16" y="17"/>
                  </a:moveTo>
                  <a:cubicBezTo>
                    <a:pt x="4" y="18"/>
                    <a:pt x="4" y="18"/>
                    <a:pt x="4" y="18"/>
                  </a:cubicBezTo>
                  <a:cubicBezTo>
                    <a:pt x="2" y="18"/>
                    <a:pt x="0" y="17"/>
                    <a:pt x="0" y="15"/>
                  </a:cubicBezTo>
                  <a:cubicBezTo>
                    <a:pt x="0" y="4"/>
                    <a:pt x="0" y="4"/>
                    <a:pt x="0" y="4"/>
                  </a:cubicBezTo>
                  <a:cubicBezTo>
                    <a:pt x="0" y="2"/>
                    <a:pt x="1" y="1"/>
                    <a:pt x="3" y="1"/>
                  </a:cubicBezTo>
                  <a:cubicBezTo>
                    <a:pt x="15" y="0"/>
                    <a:pt x="15" y="0"/>
                    <a:pt x="15" y="0"/>
                  </a:cubicBezTo>
                  <a:cubicBezTo>
                    <a:pt x="17" y="0"/>
                    <a:pt x="19" y="1"/>
                    <a:pt x="19" y="3"/>
                  </a:cubicBezTo>
                  <a:cubicBezTo>
                    <a:pt x="19" y="14"/>
                    <a:pt x="19" y="14"/>
                    <a:pt x="19" y="14"/>
                  </a:cubicBezTo>
                  <a:cubicBezTo>
                    <a:pt x="19" y="15"/>
                    <a:pt x="18" y="17"/>
                    <a:pt x="16" y="17"/>
                  </a:cubicBezTo>
                  <a:close/>
                </a:path>
              </a:pathLst>
            </a:custGeom>
            <a:solidFill>
              <a:srgbClr val="575757"/>
            </a:solidFill>
            <a:ln w="9525">
              <a:noFill/>
              <a:round/>
              <a:headEnd/>
              <a:tailEnd/>
            </a:ln>
          </p:spPr>
          <p:txBody>
            <a:bodyPr anchor="ctr"/>
            <a:lstStyle/>
            <a:p>
              <a:pPr algn="ctr"/>
              <a:endParaRPr/>
            </a:p>
          </p:txBody>
        </p:sp>
        <p:sp>
          <p:nvSpPr>
            <p:cNvPr id="601" name="ïṥḻîdé">
              <a:extLst>
                <a:ext uri="{FF2B5EF4-FFF2-40B4-BE49-F238E27FC236}">
                  <a16:creationId xmlns:a16="http://schemas.microsoft.com/office/drawing/2014/main" id="{2A8CC393-81F0-46CB-A33F-131C621B1CFB}"/>
                </a:ext>
              </a:extLst>
            </p:cNvPr>
            <p:cNvSpPr/>
            <p:nvPr/>
          </p:nvSpPr>
          <p:spPr bwMode="auto">
            <a:xfrm>
              <a:off x="6514854" y="2749878"/>
              <a:ext cx="37112" cy="33420"/>
            </a:xfrm>
            <a:custGeom>
              <a:avLst/>
              <a:gdLst/>
              <a:ahLst/>
              <a:cxnLst>
                <a:cxn ang="0">
                  <a:pos x="17" y="18"/>
                </a:cxn>
                <a:cxn ang="0">
                  <a:pos x="4" y="18"/>
                </a:cxn>
                <a:cxn ang="0">
                  <a:pos x="1" y="15"/>
                </a:cxn>
                <a:cxn ang="0">
                  <a:pos x="0" y="4"/>
                </a:cxn>
                <a:cxn ang="0">
                  <a:pos x="3" y="1"/>
                </a:cxn>
                <a:cxn ang="0">
                  <a:pos x="16" y="0"/>
                </a:cxn>
                <a:cxn ang="0">
                  <a:pos x="19" y="3"/>
                </a:cxn>
                <a:cxn ang="0">
                  <a:pos x="20" y="14"/>
                </a:cxn>
                <a:cxn ang="0">
                  <a:pos x="17" y="18"/>
                </a:cxn>
              </a:cxnLst>
              <a:rect l="0" t="0" r="r" b="b"/>
              <a:pathLst>
                <a:path w="20" h="18">
                  <a:moveTo>
                    <a:pt x="17" y="18"/>
                  </a:moveTo>
                  <a:cubicBezTo>
                    <a:pt x="4" y="18"/>
                    <a:pt x="4" y="18"/>
                    <a:pt x="4" y="18"/>
                  </a:cubicBezTo>
                  <a:cubicBezTo>
                    <a:pt x="3" y="18"/>
                    <a:pt x="1" y="17"/>
                    <a:pt x="1" y="15"/>
                  </a:cubicBezTo>
                  <a:cubicBezTo>
                    <a:pt x="0" y="4"/>
                    <a:pt x="0" y="4"/>
                    <a:pt x="0" y="4"/>
                  </a:cubicBezTo>
                  <a:cubicBezTo>
                    <a:pt x="0" y="3"/>
                    <a:pt x="2" y="1"/>
                    <a:pt x="3" y="1"/>
                  </a:cubicBezTo>
                  <a:cubicBezTo>
                    <a:pt x="16" y="0"/>
                    <a:pt x="16" y="0"/>
                    <a:pt x="16" y="0"/>
                  </a:cubicBezTo>
                  <a:cubicBezTo>
                    <a:pt x="18" y="0"/>
                    <a:pt x="19" y="2"/>
                    <a:pt x="19" y="3"/>
                  </a:cubicBezTo>
                  <a:cubicBezTo>
                    <a:pt x="20" y="14"/>
                    <a:pt x="20" y="14"/>
                    <a:pt x="20" y="14"/>
                  </a:cubicBezTo>
                  <a:cubicBezTo>
                    <a:pt x="20" y="16"/>
                    <a:pt x="19" y="17"/>
                    <a:pt x="17" y="18"/>
                  </a:cubicBezTo>
                  <a:close/>
                </a:path>
              </a:pathLst>
            </a:custGeom>
            <a:solidFill>
              <a:srgbClr val="575757"/>
            </a:solidFill>
            <a:ln w="9525">
              <a:noFill/>
              <a:round/>
              <a:headEnd/>
              <a:tailEnd/>
            </a:ln>
          </p:spPr>
          <p:txBody>
            <a:bodyPr anchor="ctr"/>
            <a:lstStyle/>
            <a:p>
              <a:pPr algn="ctr"/>
              <a:endParaRPr/>
            </a:p>
          </p:txBody>
        </p:sp>
        <p:sp>
          <p:nvSpPr>
            <p:cNvPr id="602" name="iṧļiḋe">
              <a:extLst>
                <a:ext uri="{FF2B5EF4-FFF2-40B4-BE49-F238E27FC236}">
                  <a16:creationId xmlns:a16="http://schemas.microsoft.com/office/drawing/2014/main" id="{CDA400A9-7AF9-4D4D-854C-854E555B9FD4}"/>
                </a:ext>
              </a:extLst>
            </p:cNvPr>
            <p:cNvSpPr/>
            <p:nvPr/>
          </p:nvSpPr>
          <p:spPr bwMode="auto">
            <a:xfrm>
              <a:off x="6561198" y="2748032"/>
              <a:ext cx="37112" cy="33235"/>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7"/>
                    <a:pt x="1" y="15"/>
                  </a:cubicBezTo>
                  <a:cubicBezTo>
                    <a:pt x="0" y="4"/>
                    <a:pt x="0" y="4"/>
                    <a:pt x="0" y="4"/>
                  </a:cubicBezTo>
                  <a:cubicBezTo>
                    <a:pt x="0" y="2"/>
                    <a:pt x="1" y="1"/>
                    <a:pt x="3" y="1"/>
                  </a:cubicBezTo>
                  <a:cubicBezTo>
                    <a:pt x="16" y="0"/>
                    <a:pt x="16" y="0"/>
                    <a:pt x="16" y="0"/>
                  </a:cubicBezTo>
                  <a:cubicBezTo>
                    <a:pt x="17" y="0"/>
                    <a:pt x="19" y="1"/>
                    <a:pt x="19" y="3"/>
                  </a:cubicBezTo>
                  <a:cubicBezTo>
                    <a:pt x="20" y="14"/>
                    <a:pt x="20" y="14"/>
                    <a:pt x="20" y="14"/>
                  </a:cubicBezTo>
                  <a:cubicBezTo>
                    <a:pt x="20" y="16"/>
                    <a:pt x="18" y="17"/>
                    <a:pt x="17" y="17"/>
                  </a:cubicBezTo>
                  <a:close/>
                </a:path>
              </a:pathLst>
            </a:custGeom>
            <a:solidFill>
              <a:srgbClr val="575757"/>
            </a:solidFill>
            <a:ln w="9525">
              <a:noFill/>
              <a:round/>
              <a:headEnd/>
              <a:tailEnd/>
            </a:ln>
          </p:spPr>
          <p:txBody>
            <a:bodyPr anchor="ctr"/>
            <a:lstStyle/>
            <a:p>
              <a:pPr algn="ctr"/>
              <a:endParaRPr/>
            </a:p>
          </p:txBody>
        </p:sp>
        <p:sp>
          <p:nvSpPr>
            <p:cNvPr id="603" name="íśḷíḍè">
              <a:extLst>
                <a:ext uri="{FF2B5EF4-FFF2-40B4-BE49-F238E27FC236}">
                  <a16:creationId xmlns:a16="http://schemas.microsoft.com/office/drawing/2014/main" id="{9095911D-7E06-40D9-9459-F5FF070AAA2B}"/>
                </a:ext>
              </a:extLst>
            </p:cNvPr>
            <p:cNvSpPr/>
            <p:nvPr/>
          </p:nvSpPr>
          <p:spPr bwMode="auto">
            <a:xfrm>
              <a:off x="6607542" y="2744339"/>
              <a:ext cx="35266" cy="35081"/>
            </a:xfrm>
            <a:custGeom>
              <a:avLst/>
              <a:gdLst/>
              <a:ahLst/>
              <a:cxnLst>
                <a:cxn ang="0">
                  <a:pos x="16" y="18"/>
                </a:cxn>
                <a:cxn ang="0">
                  <a:pos x="4" y="18"/>
                </a:cxn>
                <a:cxn ang="0">
                  <a:pos x="0" y="16"/>
                </a:cxn>
                <a:cxn ang="0">
                  <a:pos x="0" y="4"/>
                </a:cxn>
                <a:cxn ang="0">
                  <a:pos x="3" y="1"/>
                </a:cxn>
                <a:cxn ang="0">
                  <a:pos x="15" y="0"/>
                </a:cxn>
                <a:cxn ang="0">
                  <a:pos x="19" y="3"/>
                </a:cxn>
                <a:cxn ang="0">
                  <a:pos x="19" y="14"/>
                </a:cxn>
                <a:cxn ang="0">
                  <a:pos x="16" y="18"/>
                </a:cxn>
              </a:cxnLst>
              <a:rect l="0" t="0" r="r" b="b"/>
              <a:pathLst>
                <a:path w="19" h="19">
                  <a:moveTo>
                    <a:pt x="16" y="18"/>
                  </a:moveTo>
                  <a:cubicBezTo>
                    <a:pt x="4" y="18"/>
                    <a:pt x="4" y="18"/>
                    <a:pt x="4" y="18"/>
                  </a:cubicBezTo>
                  <a:cubicBezTo>
                    <a:pt x="2" y="19"/>
                    <a:pt x="0" y="17"/>
                    <a:pt x="0" y="16"/>
                  </a:cubicBezTo>
                  <a:cubicBezTo>
                    <a:pt x="0" y="4"/>
                    <a:pt x="0" y="4"/>
                    <a:pt x="0" y="4"/>
                  </a:cubicBezTo>
                  <a:cubicBezTo>
                    <a:pt x="0" y="3"/>
                    <a:pt x="1" y="1"/>
                    <a:pt x="3" y="1"/>
                  </a:cubicBezTo>
                  <a:cubicBezTo>
                    <a:pt x="15" y="0"/>
                    <a:pt x="15" y="0"/>
                    <a:pt x="15" y="0"/>
                  </a:cubicBezTo>
                  <a:cubicBezTo>
                    <a:pt x="17" y="0"/>
                    <a:pt x="19" y="2"/>
                    <a:pt x="19" y="3"/>
                  </a:cubicBezTo>
                  <a:cubicBezTo>
                    <a:pt x="19" y="14"/>
                    <a:pt x="19" y="14"/>
                    <a:pt x="19" y="14"/>
                  </a:cubicBezTo>
                  <a:cubicBezTo>
                    <a:pt x="19" y="16"/>
                    <a:pt x="18" y="18"/>
                    <a:pt x="16" y="18"/>
                  </a:cubicBezTo>
                  <a:close/>
                </a:path>
              </a:pathLst>
            </a:custGeom>
            <a:solidFill>
              <a:srgbClr val="575757"/>
            </a:solidFill>
            <a:ln w="9525">
              <a:noFill/>
              <a:round/>
              <a:headEnd/>
              <a:tailEnd/>
            </a:ln>
          </p:spPr>
          <p:txBody>
            <a:bodyPr anchor="ctr"/>
            <a:lstStyle/>
            <a:p>
              <a:pPr algn="ctr"/>
              <a:endParaRPr/>
            </a:p>
          </p:txBody>
        </p:sp>
        <p:sp>
          <p:nvSpPr>
            <p:cNvPr id="604" name="íSļidé">
              <a:extLst>
                <a:ext uri="{FF2B5EF4-FFF2-40B4-BE49-F238E27FC236}">
                  <a16:creationId xmlns:a16="http://schemas.microsoft.com/office/drawing/2014/main" id="{B332A3E4-0E32-4AB9-9FDA-B413610EC13C}"/>
                </a:ext>
              </a:extLst>
            </p:cNvPr>
            <p:cNvSpPr/>
            <p:nvPr/>
          </p:nvSpPr>
          <p:spPr bwMode="auto">
            <a:xfrm>
              <a:off x="6652040" y="2742493"/>
              <a:ext cx="37112" cy="33235"/>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3" y="18"/>
                    <a:pt x="1" y="17"/>
                    <a:pt x="1" y="15"/>
                  </a:cubicBezTo>
                  <a:cubicBezTo>
                    <a:pt x="0" y="4"/>
                    <a:pt x="0" y="4"/>
                    <a:pt x="0" y="4"/>
                  </a:cubicBezTo>
                  <a:cubicBezTo>
                    <a:pt x="0" y="2"/>
                    <a:pt x="2" y="1"/>
                    <a:pt x="3" y="1"/>
                  </a:cubicBezTo>
                  <a:cubicBezTo>
                    <a:pt x="16" y="0"/>
                    <a:pt x="16" y="0"/>
                    <a:pt x="16" y="0"/>
                  </a:cubicBezTo>
                  <a:cubicBezTo>
                    <a:pt x="18" y="0"/>
                    <a:pt x="19" y="1"/>
                    <a:pt x="19" y="3"/>
                  </a:cubicBezTo>
                  <a:cubicBezTo>
                    <a:pt x="20" y="14"/>
                    <a:pt x="20" y="14"/>
                    <a:pt x="20" y="14"/>
                  </a:cubicBezTo>
                  <a:cubicBezTo>
                    <a:pt x="20" y="16"/>
                    <a:pt x="19" y="17"/>
                    <a:pt x="17" y="17"/>
                  </a:cubicBezTo>
                  <a:close/>
                </a:path>
              </a:pathLst>
            </a:custGeom>
            <a:solidFill>
              <a:srgbClr val="575757"/>
            </a:solidFill>
            <a:ln w="9525">
              <a:noFill/>
              <a:round/>
              <a:headEnd/>
              <a:tailEnd/>
            </a:ln>
          </p:spPr>
          <p:txBody>
            <a:bodyPr anchor="ctr"/>
            <a:lstStyle/>
            <a:p>
              <a:pPr algn="ctr"/>
              <a:endParaRPr/>
            </a:p>
          </p:txBody>
        </p:sp>
        <p:sp>
          <p:nvSpPr>
            <p:cNvPr id="605" name="íśļïḍe">
              <a:extLst>
                <a:ext uri="{FF2B5EF4-FFF2-40B4-BE49-F238E27FC236}">
                  <a16:creationId xmlns:a16="http://schemas.microsoft.com/office/drawing/2014/main" id="{DB7B25FD-9624-455A-B638-6CFF96626535}"/>
                </a:ext>
              </a:extLst>
            </p:cNvPr>
            <p:cNvSpPr/>
            <p:nvPr/>
          </p:nvSpPr>
          <p:spPr bwMode="auto">
            <a:xfrm>
              <a:off x="6700231" y="2738800"/>
              <a:ext cx="40805" cy="35081"/>
            </a:xfrm>
            <a:custGeom>
              <a:avLst/>
              <a:gdLst/>
              <a:ahLst/>
              <a:cxnLst>
                <a:cxn ang="0">
                  <a:pos x="19" y="18"/>
                </a:cxn>
                <a:cxn ang="0">
                  <a:pos x="4" y="18"/>
                </a:cxn>
                <a:cxn ang="0">
                  <a:pos x="1" y="16"/>
                </a:cxn>
                <a:cxn ang="0">
                  <a:pos x="0" y="5"/>
                </a:cxn>
                <a:cxn ang="0">
                  <a:pos x="3" y="1"/>
                </a:cxn>
                <a:cxn ang="0">
                  <a:pos x="18" y="0"/>
                </a:cxn>
                <a:cxn ang="0">
                  <a:pos x="21" y="3"/>
                </a:cxn>
                <a:cxn ang="0">
                  <a:pos x="22" y="14"/>
                </a:cxn>
                <a:cxn ang="0">
                  <a:pos x="19" y="18"/>
                </a:cxn>
              </a:cxnLst>
              <a:rect l="0" t="0" r="r" b="b"/>
              <a:pathLst>
                <a:path w="22" h="19">
                  <a:moveTo>
                    <a:pt x="19" y="18"/>
                  </a:moveTo>
                  <a:cubicBezTo>
                    <a:pt x="4" y="18"/>
                    <a:pt x="4" y="18"/>
                    <a:pt x="4" y="18"/>
                  </a:cubicBezTo>
                  <a:cubicBezTo>
                    <a:pt x="2" y="19"/>
                    <a:pt x="1" y="17"/>
                    <a:pt x="1" y="16"/>
                  </a:cubicBezTo>
                  <a:cubicBezTo>
                    <a:pt x="0" y="5"/>
                    <a:pt x="0" y="5"/>
                    <a:pt x="0" y="5"/>
                  </a:cubicBezTo>
                  <a:cubicBezTo>
                    <a:pt x="0" y="3"/>
                    <a:pt x="1" y="1"/>
                    <a:pt x="3" y="1"/>
                  </a:cubicBezTo>
                  <a:cubicBezTo>
                    <a:pt x="18" y="0"/>
                    <a:pt x="18" y="0"/>
                    <a:pt x="18" y="0"/>
                  </a:cubicBezTo>
                  <a:cubicBezTo>
                    <a:pt x="19" y="0"/>
                    <a:pt x="21" y="2"/>
                    <a:pt x="21" y="3"/>
                  </a:cubicBezTo>
                  <a:cubicBezTo>
                    <a:pt x="22" y="14"/>
                    <a:pt x="22" y="14"/>
                    <a:pt x="22" y="14"/>
                  </a:cubicBezTo>
                  <a:cubicBezTo>
                    <a:pt x="22" y="16"/>
                    <a:pt x="20" y="17"/>
                    <a:pt x="19" y="18"/>
                  </a:cubicBezTo>
                  <a:close/>
                </a:path>
              </a:pathLst>
            </a:custGeom>
            <a:solidFill>
              <a:srgbClr val="575757"/>
            </a:solidFill>
            <a:ln w="9525">
              <a:noFill/>
              <a:round/>
              <a:headEnd/>
              <a:tailEnd/>
            </a:ln>
          </p:spPr>
          <p:txBody>
            <a:bodyPr anchor="ctr"/>
            <a:lstStyle/>
            <a:p>
              <a:pPr algn="ctr"/>
              <a:endParaRPr/>
            </a:p>
          </p:txBody>
        </p:sp>
        <p:sp>
          <p:nvSpPr>
            <p:cNvPr id="606" name="iṣḷîde">
              <a:extLst>
                <a:ext uri="{FF2B5EF4-FFF2-40B4-BE49-F238E27FC236}">
                  <a16:creationId xmlns:a16="http://schemas.microsoft.com/office/drawing/2014/main" id="{4D4C5456-2176-4698-ADD2-DD007D793D44}"/>
                </a:ext>
              </a:extLst>
            </p:cNvPr>
            <p:cNvSpPr/>
            <p:nvPr/>
          </p:nvSpPr>
          <p:spPr bwMode="auto">
            <a:xfrm>
              <a:off x="6101632" y="2725691"/>
              <a:ext cx="38774" cy="42652"/>
            </a:xfrm>
            <a:custGeom>
              <a:avLst/>
              <a:gdLst/>
              <a:ahLst/>
              <a:cxnLst>
                <a:cxn ang="0">
                  <a:pos x="18" y="23"/>
                </a:cxn>
                <a:cxn ang="0">
                  <a:pos x="5" y="23"/>
                </a:cxn>
                <a:cxn ang="0">
                  <a:pos x="1" y="20"/>
                </a:cxn>
                <a:cxn ang="0">
                  <a:pos x="0" y="5"/>
                </a:cxn>
                <a:cxn ang="0">
                  <a:pos x="3" y="1"/>
                </a:cxn>
                <a:cxn ang="0">
                  <a:pos x="17" y="0"/>
                </a:cxn>
                <a:cxn ang="0">
                  <a:pos x="20" y="4"/>
                </a:cxn>
                <a:cxn ang="0">
                  <a:pos x="21" y="19"/>
                </a:cxn>
                <a:cxn ang="0">
                  <a:pos x="18" y="23"/>
                </a:cxn>
              </a:cxnLst>
              <a:rect l="0" t="0" r="r" b="b"/>
              <a:pathLst>
                <a:path w="21" h="23">
                  <a:moveTo>
                    <a:pt x="18" y="23"/>
                  </a:moveTo>
                  <a:cubicBezTo>
                    <a:pt x="5" y="23"/>
                    <a:pt x="5" y="23"/>
                    <a:pt x="5" y="23"/>
                  </a:cubicBezTo>
                  <a:cubicBezTo>
                    <a:pt x="3" y="23"/>
                    <a:pt x="1" y="22"/>
                    <a:pt x="1" y="20"/>
                  </a:cubicBezTo>
                  <a:cubicBezTo>
                    <a:pt x="0" y="5"/>
                    <a:pt x="0" y="5"/>
                    <a:pt x="0" y="5"/>
                  </a:cubicBezTo>
                  <a:cubicBezTo>
                    <a:pt x="0" y="3"/>
                    <a:pt x="1" y="1"/>
                    <a:pt x="3" y="1"/>
                  </a:cubicBezTo>
                  <a:cubicBezTo>
                    <a:pt x="17" y="0"/>
                    <a:pt x="17" y="0"/>
                    <a:pt x="17" y="0"/>
                  </a:cubicBezTo>
                  <a:cubicBezTo>
                    <a:pt x="19" y="0"/>
                    <a:pt x="20" y="2"/>
                    <a:pt x="20" y="4"/>
                  </a:cubicBezTo>
                  <a:cubicBezTo>
                    <a:pt x="21" y="19"/>
                    <a:pt x="21" y="19"/>
                    <a:pt x="21" y="19"/>
                  </a:cubicBezTo>
                  <a:cubicBezTo>
                    <a:pt x="21" y="21"/>
                    <a:pt x="20" y="22"/>
                    <a:pt x="18" y="23"/>
                  </a:cubicBezTo>
                  <a:close/>
                </a:path>
              </a:pathLst>
            </a:custGeom>
            <a:solidFill>
              <a:srgbClr val="575757"/>
            </a:solidFill>
            <a:ln w="9525">
              <a:noFill/>
              <a:round/>
              <a:headEnd/>
              <a:tailEnd/>
            </a:ln>
          </p:spPr>
          <p:txBody>
            <a:bodyPr anchor="ctr"/>
            <a:lstStyle/>
            <a:p>
              <a:pPr algn="ctr"/>
              <a:endParaRPr/>
            </a:p>
          </p:txBody>
        </p:sp>
        <p:sp>
          <p:nvSpPr>
            <p:cNvPr id="607" name="í$lidè">
              <a:extLst>
                <a:ext uri="{FF2B5EF4-FFF2-40B4-BE49-F238E27FC236}">
                  <a16:creationId xmlns:a16="http://schemas.microsoft.com/office/drawing/2014/main" id="{F85756C5-629A-4F41-A888-70193D2CDF64}"/>
                </a:ext>
              </a:extLst>
            </p:cNvPr>
            <p:cNvSpPr/>
            <p:nvPr/>
          </p:nvSpPr>
          <p:spPr bwMode="auto">
            <a:xfrm>
              <a:off x="6149823" y="2721998"/>
              <a:ext cx="40621" cy="44498"/>
            </a:xfrm>
            <a:custGeom>
              <a:avLst/>
              <a:gdLst/>
              <a:ahLst/>
              <a:cxnLst>
                <a:cxn ang="0">
                  <a:pos x="19" y="23"/>
                </a:cxn>
                <a:cxn ang="0">
                  <a:pos x="5" y="24"/>
                </a:cxn>
                <a:cxn ang="0">
                  <a:pos x="1" y="20"/>
                </a:cxn>
                <a:cxn ang="0">
                  <a:pos x="1" y="5"/>
                </a:cxn>
                <a:cxn ang="0">
                  <a:pos x="4" y="1"/>
                </a:cxn>
                <a:cxn ang="0">
                  <a:pos x="17" y="1"/>
                </a:cxn>
                <a:cxn ang="0">
                  <a:pos x="21" y="4"/>
                </a:cxn>
                <a:cxn ang="0">
                  <a:pos x="22" y="19"/>
                </a:cxn>
                <a:cxn ang="0">
                  <a:pos x="19" y="23"/>
                </a:cxn>
              </a:cxnLst>
              <a:rect l="0" t="0" r="r" b="b"/>
              <a:pathLst>
                <a:path w="22" h="24">
                  <a:moveTo>
                    <a:pt x="19" y="23"/>
                  </a:moveTo>
                  <a:cubicBezTo>
                    <a:pt x="5" y="24"/>
                    <a:pt x="5" y="24"/>
                    <a:pt x="5" y="24"/>
                  </a:cubicBezTo>
                  <a:cubicBezTo>
                    <a:pt x="3" y="24"/>
                    <a:pt x="2" y="22"/>
                    <a:pt x="1" y="20"/>
                  </a:cubicBezTo>
                  <a:cubicBezTo>
                    <a:pt x="1" y="5"/>
                    <a:pt x="1" y="5"/>
                    <a:pt x="1" y="5"/>
                  </a:cubicBezTo>
                  <a:cubicBezTo>
                    <a:pt x="0" y="3"/>
                    <a:pt x="2" y="1"/>
                    <a:pt x="4" y="1"/>
                  </a:cubicBezTo>
                  <a:cubicBezTo>
                    <a:pt x="17" y="1"/>
                    <a:pt x="17" y="1"/>
                    <a:pt x="17" y="1"/>
                  </a:cubicBezTo>
                  <a:cubicBezTo>
                    <a:pt x="19" y="0"/>
                    <a:pt x="21" y="2"/>
                    <a:pt x="21" y="4"/>
                  </a:cubicBezTo>
                  <a:cubicBezTo>
                    <a:pt x="22" y="19"/>
                    <a:pt x="22" y="19"/>
                    <a:pt x="22" y="19"/>
                  </a:cubicBezTo>
                  <a:cubicBezTo>
                    <a:pt x="22" y="21"/>
                    <a:pt x="21" y="23"/>
                    <a:pt x="19" y="23"/>
                  </a:cubicBezTo>
                  <a:close/>
                </a:path>
              </a:pathLst>
            </a:custGeom>
            <a:solidFill>
              <a:srgbClr val="575757"/>
            </a:solidFill>
            <a:ln w="9525">
              <a:noFill/>
              <a:round/>
              <a:headEnd/>
              <a:tailEnd/>
            </a:ln>
          </p:spPr>
          <p:txBody>
            <a:bodyPr anchor="ctr"/>
            <a:lstStyle/>
            <a:p>
              <a:pPr algn="ctr"/>
              <a:endParaRPr/>
            </a:p>
          </p:txBody>
        </p:sp>
        <p:sp>
          <p:nvSpPr>
            <p:cNvPr id="608" name="iš1îdé">
              <a:extLst>
                <a:ext uri="{FF2B5EF4-FFF2-40B4-BE49-F238E27FC236}">
                  <a16:creationId xmlns:a16="http://schemas.microsoft.com/office/drawing/2014/main" id="{A5DA83F5-5948-4F55-AA6A-3FFC0A40C04F}"/>
                </a:ext>
              </a:extLst>
            </p:cNvPr>
            <p:cNvSpPr/>
            <p:nvPr/>
          </p:nvSpPr>
          <p:spPr bwMode="auto">
            <a:xfrm>
              <a:off x="6199860" y="2720151"/>
              <a:ext cx="40805" cy="42652"/>
            </a:xfrm>
            <a:custGeom>
              <a:avLst/>
              <a:gdLst/>
              <a:ahLst/>
              <a:cxnLst>
                <a:cxn ang="0">
                  <a:pos x="18" y="22"/>
                </a:cxn>
                <a:cxn ang="0">
                  <a:pos x="5" y="23"/>
                </a:cxn>
                <a:cxn ang="0">
                  <a:pos x="1" y="20"/>
                </a:cxn>
                <a:cxn ang="0">
                  <a:pos x="0" y="5"/>
                </a:cxn>
                <a:cxn ang="0">
                  <a:pos x="4" y="1"/>
                </a:cxn>
                <a:cxn ang="0">
                  <a:pos x="17" y="0"/>
                </a:cxn>
                <a:cxn ang="0">
                  <a:pos x="21" y="3"/>
                </a:cxn>
                <a:cxn ang="0">
                  <a:pos x="22" y="18"/>
                </a:cxn>
                <a:cxn ang="0">
                  <a:pos x="18" y="22"/>
                </a:cxn>
              </a:cxnLst>
              <a:rect l="0" t="0" r="r" b="b"/>
              <a:pathLst>
                <a:path w="22" h="23">
                  <a:moveTo>
                    <a:pt x="18" y="22"/>
                  </a:moveTo>
                  <a:cubicBezTo>
                    <a:pt x="5" y="23"/>
                    <a:pt x="5" y="23"/>
                    <a:pt x="5" y="23"/>
                  </a:cubicBezTo>
                  <a:cubicBezTo>
                    <a:pt x="3" y="23"/>
                    <a:pt x="1" y="22"/>
                    <a:pt x="1" y="20"/>
                  </a:cubicBezTo>
                  <a:cubicBezTo>
                    <a:pt x="0" y="5"/>
                    <a:pt x="0" y="5"/>
                    <a:pt x="0" y="5"/>
                  </a:cubicBezTo>
                  <a:cubicBezTo>
                    <a:pt x="0" y="3"/>
                    <a:pt x="2" y="1"/>
                    <a:pt x="4" y="1"/>
                  </a:cubicBezTo>
                  <a:cubicBezTo>
                    <a:pt x="17" y="0"/>
                    <a:pt x="17" y="0"/>
                    <a:pt x="17" y="0"/>
                  </a:cubicBezTo>
                  <a:cubicBezTo>
                    <a:pt x="19" y="0"/>
                    <a:pt x="21" y="1"/>
                    <a:pt x="21" y="3"/>
                  </a:cubicBezTo>
                  <a:cubicBezTo>
                    <a:pt x="22" y="18"/>
                    <a:pt x="22" y="18"/>
                    <a:pt x="22" y="18"/>
                  </a:cubicBezTo>
                  <a:cubicBezTo>
                    <a:pt x="22" y="21"/>
                    <a:pt x="20" y="22"/>
                    <a:pt x="18" y="22"/>
                  </a:cubicBezTo>
                  <a:close/>
                </a:path>
              </a:pathLst>
            </a:custGeom>
            <a:solidFill>
              <a:srgbClr val="575757"/>
            </a:solidFill>
            <a:ln w="9525">
              <a:noFill/>
              <a:round/>
              <a:headEnd/>
              <a:tailEnd/>
            </a:ln>
          </p:spPr>
          <p:txBody>
            <a:bodyPr anchor="ctr"/>
            <a:lstStyle/>
            <a:p>
              <a:pPr algn="ctr"/>
              <a:endParaRPr/>
            </a:p>
          </p:txBody>
        </p:sp>
        <p:sp>
          <p:nvSpPr>
            <p:cNvPr id="609" name="iṩḷidé">
              <a:extLst>
                <a:ext uri="{FF2B5EF4-FFF2-40B4-BE49-F238E27FC236}">
                  <a16:creationId xmlns:a16="http://schemas.microsoft.com/office/drawing/2014/main" id="{B9356DB8-D300-44CA-8578-945A1275F056}"/>
                </a:ext>
              </a:extLst>
            </p:cNvPr>
            <p:cNvSpPr/>
            <p:nvPr/>
          </p:nvSpPr>
          <p:spPr bwMode="auto">
            <a:xfrm>
              <a:off x="6249897" y="2716459"/>
              <a:ext cx="40805" cy="44498"/>
            </a:xfrm>
            <a:custGeom>
              <a:avLst/>
              <a:gdLst/>
              <a:ahLst/>
              <a:cxnLst>
                <a:cxn ang="0">
                  <a:pos x="18" y="23"/>
                </a:cxn>
                <a:cxn ang="0">
                  <a:pos x="5" y="24"/>
                </a:cxn>
                <a:cxn ang="0">
                  <a:pos x="1" y="20"/>
                </a:cxn>
                <a:cxn ang="0">
                  <a:pos x="0" y="5"/>
                </a:cxn>
                <a:cxn ang="0">
                  <a:pos x="4" y="1"/>
                </a:cxn>
                <a:cxn ang="0">
                  <a:pos x="17" y="0"/>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0"/>
                    <a:pt x="17" y="0"/>
                    <a:pt x="17" y="0"/>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0" name="îṣļidé">
              <a:extLst>
                <a:ext uri="{FF2B5EF4-FFF2-40B4-BE49-F238E27FC236}">
                  <a16:creationId xmlns:a16="http://schemas.microsoft.com/office/drawing/2014/main" id="{E0FFFC34-D296-411C-99EC-C500F720E444}"/>
                </a:ext>
              </a:extLst>
            </p:cNvPr>
            <p:cNvSpPr/>
            <p:nvPr/>
          </p:nvSpPr>
          <p:spPr bwMode="auto">
            <a:xfrm>
              <a:off x="6299934" y="2714612"/>
              <a:ext cx="40805" cy="42652"/>
            </a:xfrm>
            <a:custGeom>
              <a:avLst/>
              <a:gdLst/>
              <a:ahLst/>
              <a:cxnLst>
                <a:cxn ang="0">
                  <a:pos x="18" y="22"/>
                </a:cxn>
                <a:cxn ang="0">
                  <a:pos x="5" y="23"/>
                </a:cxn>
                <a:cxn ang="0">
                  <a:pos x="1" y="20"/>
                </a:cxn>
                <a:cxn ang="0">
                  <a:pos x="0" y="4"/>
                </a:cxn>
                <a:cxn ang="0">
                  <a:pos x="3" y="1"/>
                </a:cxn>
                <a:cxn ang="0">
                  <a:pos x="17" y="0"/>
                </a:cxn>
                <a:cxn ang="0">
                  <a:pos x="20" y="3"/>
                </a:cxn>
                <a:cxn ang="0">
                  <a:pos x="21" y="18"/>
                </a:cxn>
                <a:cxn ang="0">
                  <a:pos x="18" y="22"/>
                </a:cxn>
              </a:cxnLst>
              <a:rect l="0" t="0" r="r" b="b"/>
              <a:pathLst>
                <a:path w="22" h="23">
                  <a:moveTo>
                    <a:pt x="18" y="22"/>
                  </a:moveTo>
                  <a:cubicBezTo>
                    <a:pt x="5" y="23"/>
                    <a:pt x="5" y="23"/>
                    <a:pt x="5" y="23"/>
                  </a:cubicBezTo>
                  <a:cubicBezTo>
                    <a:pt x="3" y="23"/>
                    <a:pt x="1" y="22"/>
                    <a:pt x="1" y="20"/>
                  </a:cubicBezTo>
                  <a:cubicBezTo>
                    <a:pt x="0" y="4"/>
                    <a:pt x="0" y="4"/>
                    <a:pt x="0" y="4"/>
                  </a:cubicBezTo>
                  <a:cubicBezTo>
                    <a:pt x="0" y="2"/>
                    <a:pt x="1" y="1"/>
                    <a:pt x="3" y="1"/>
                  </a:cubicBezTo>
                  <a:cubicBezTo>
                    <a:pt x="17" y="0"/>
                    <a:pt x="17" y="0"/>
                    <a:pt x="17" y="0"/>
                  </a:cubicBezTo>
                  <a:cubicBezTo>
                    <a:pt x="19" y="0"/>
                    <a:pt x="20" y="1"/>
                    <a:pt x="20" y="3"/>
                  </a:cubicBezTo>
                  <a:cubicBezTo>
                    <a:pt x="21" y="18"/>
                    <a:pt x="21" y="18"/>
                    <a:pt x="21" y="18"/>
                  </a:cubicBezTo>
                  <a:cubicBezTo>
                    <a:pt x="22" y="20"/>
                    <a:pt x="20" y="22"/>
                    <a:pt x="18" y="22"/>
                  </a:cubicBezTo>
                  <a:close/>
                </a:path>
              </a:pathLst>
            </a:custGeom>
            <a:solidFill>
              <a:srgbClr val="575757"/>
            </a:solidFill>
            <a:ln w="9525">
              <a:noFill/>
              <a:round/>
              <a:headEnd/>
              <a:tailEnd/>
            </a:ln>
          </p:spPr>
          <p:txBody>
            <a:bodyPr anchor="ctr"/>
            <a:lstStyle/>
            <a:p>
              <a:pPr algn="ctr"/>
              <a:endParaRPr/>
            </a:p>
          </p:txBody>
        </p:sp>
        <p:sp>
          <p:nvSpPr>
            <p:cNvPr id="611" name="i$ľîďé">
              <a:extLst>
                <a:ext uri="{FF2B5EF4-FFF2-40B4-BE49-F238E27FC236}">
                  <a16:creationId xmlns:a16="http://schemas.microsoft.com/office/drawing/2014/main" id="{EE5D95DE-3E13-4A9B-9C5B-2B6171530EB6}"/>
                </a:ext>
              </a:extLst>
            </p:cNvPr>
            <p:cNvSpPr/>
            <p:nvPr/>
          </p:nvSpPr>
          <p:spPr bwMode="auto">
            <a:xfrm>
              <a:off x="6349971" y="2710919"/>
              <a:ext cx="38959" cy="44498"/>
            </a:xfrm>
            <a:custGeom>
              <a:avLst/>
              <a:gdLst/>
              <a:ahLst/>
              <a:cxnLst>
                <a:cxn ang="0">
                  <a:pos x="18" y="23"/>
                </a:cxn>
                <a:cxn ang="0">
                  <a:pos x="4" y="23"/>
                </a:cxn>
                <a:cxn ang="0">
                  <a:pos x="1" y="20"/>
                </a:cxn>
                <a:cxn ang="0">
                  <a:pos x="0" y="5"/>
                </a:cxn>
                <a:cxn ang="0">
                  <a:pos x="3" y="1"/>
                </a:cxn>
                <a:cxn ang="0">
                  <a:pos x="16" y="0"/>
                </a:cxn>
                <a:cxn ang="0">
                  <a:pos x="20" y="4"/>
                </a:cxn>
                <a:cxn ang="0">
                  <a:pos x="21" y="19"/>
                </a:cxn>
                <a:cxn ang="0">
                  <a:pos x="18" y="23"/>
                </a:cxn>
              </a:cxnLst>
              <a:rect l="0" t="0" r="r" b="b"/>
              <a:pathLst>
                <a:path w="21" h="24">
                  <a:moveTo>
                    <a:pt x="18" y="23"/>
                  </a:moveTo>
                  <a:cubicBezTo>
                    <a:pt x="4" y="23"/>
                    <a:pt x="4" y="23"/>
                    <a:pt x="4" y="23"/>
                  </a:cubicBezTo>
                  <a:cubicBezTo>
                    <a:pt x="2" y="24"/>
                    <a:pt x="1" y="22"/>
                    <a:pt x="1" y="20"/>
                  </a:cubicBezTo>
                  <a:cubicBezTo>
                    <a:pt x="0" y="5"/>
                    <a:pt x="0" y="5"/>
                    <a:pt x="0" y="5"/>
                  </a:cubicBezTo>
                  <a:cubicBezTo>
                    <a:pt x="0" y="3"/>
                    <a:pt x="1" y="1"/>
                    <a:pt x="3" y="1"/>
                  </a:cubicBezTo>
                  <a:cubicBezTo>
                    <a:pt x="16" y="0"/>
                    <a:pt x="16" y="0"/>
                    <a:pt x="16" y="0"/>
                  </a:cubicBezTo>
                  <a:cubicBezTo>
                    <a:pt x="18" y="0"/>
                    <a:pt x="20" y="2"/>
                    <a:pt x="20" y="4"/>
                  </a:cubicBezTo>
                  <a:cubicBezTo>
                    <a:pt x="21" y="19"/>
                    <a:pt x="21" y="19"/>
                    <a:pt x="21" y="19"/>
                  </a:cubicBezTo>
                  <a:cubicBezTo>
                    <a:pt x="21" y="21"/>
                    <a:pt x="20" y="23"/>
                    <a:pt x="18" y="23"/>
                  </a:cubicBezTo>
                  <a:close/>
                </a:path>
              </a:pathLst>
            </a:custGeom>
            <a:solidFill>
              <a:srgbClr val="575757"/>
            </a:solidFill>
            <a:ln w="9525">
              <a:noFill/>
              <a:round/>
              <a:headEnd/>
              <a:tailEnd/>
            </a:ln>
          </p:spPr>
          <p:txBody>
            <a:bodyPr anchor="ctr"/>
            <a:lstStyle/>
            <a:p>
              <a:pPr algn="ctr"/>
              <a:endParaRPr/>
            </a:p>
          </p:txBody>
        </p:sp>
        <p:sp>
          <p:nvSpPr>
            <p:cNvPr id="612" name="íšlîďè">
              <a:extLst>
                <a:ext uri="{FF2B5EF4-FFF2-40B4-BE49-F238E27FC236}">
                  <a16:creationId xmlns:a16="http://schemas.microsoft.com/office/drawing/2014/main" id="{685EC5ED-FEA6-4F6B-B703-C766B04549EB}"/>
                </a:ext>
              </a:extLst>
            </p:cNvPr>
            <p:cNvSpPr/>
            <p:nvPr/>
          </p:nvSpPr>
          <p:spPr bwMode="auto">
            <a:xfrm>
              <a:off x="6398162" y="2707227"/>
              <a:ext cx="40805" cy="44498"/>
            </a:xfrm>
            <a:custGeom>
              <a:avLst/>
              <a:gdLst/>
              <a:ahLst/>
              <a:cxnLst>
                <a:cxn ang="0">
                  <a:pos x="18" y="23"/>
                </a:cxn>
                <a:cxn ang="0">
                  <a:pos x="5" y="24"/>
                </a:cxn>
                <a:cxn ang="0">
                  <a:pos x="1" y="20"/>
                </a:cxn>
                <a:cxn ang="0">
                  <a:pos x="0" y="5"/>
                </a:cxn>
                <a:cxn ang="0">
                  <a:pos x="4" y="1"/>
                </a:cxn>
                <a:cxn ang="0">
                  <a:pos x="17" y="1"/>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1"/>
                    <a:pt x="17" y="1"/>
                    <a:pt x="17" y="1"/>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3" name="i$1íḋe">
              <a:extLst>
                <a:ext uri="{FF2B5EF4-FFF2-40B4-BE49-F238E27FC236}">
                  <a16:creationId xmlns:a16="http://schemas.microsoft.com/office/drawing/2014/main" id="{842927E3-1773-4E2F-8700-391CCD95B9CE}"/>
                </a:ext>
              </a:extLst>
            </p:cNvPr>
            <p:cNvSpPr/>
            <p:nvPr/>
          </p:nvSpPr>
          <p:spPr bwMode="auto">
            <a:xfrm>
              <a:off x="6448199" y="2705380"/>
              <a:ext cx="40805" cy="42652"/>
            </a:xfrm>
            <a:custGeom>
              <a:avLst/>
              <a:gdLst/>
              <a:ahLst/>
              <a:cxnLst>
                <a:cxn ang="0">
                  <a:pos x="18" y="22"/>
                </a:cxn>
                <a:cxn ang="0">
                  <a:pos x="5" y="23"/>
                </a:cxn>
                <a:cxn ang="0">
                  <a:pos x="1" y="20"/>
                </a:cxn>
                <a:cxn ang="0">
                  <a:pos x="0" y="5"/>
                </a:cxn>
                <a:cxn ang="0">
                  <a:pos x="4" y="1"/>
                </a:cxn>
                <a:cxn ang="0">
                  <a:pos x="17" y="0"/>
                </a:cxn>
                <a:cxn ang="0">
                  <a:pos x="21" y="3"/>
                </a:cxn>
                <a:cxn ang="0">
                  <a:pos x="22" y="19"/>
                </a:cxn>
                <a:cxn ang="0">
                  <a:pos x="18" y="22"/>
                </a:cxn>
              </a:cxnLst>
              <a:rect l="0" t="0" r="r" b="b"/>
              <a:pathLst>
                <a:path w="22" h="23">
                  <a:moveTo>
                    <a:pt x="18" y="22"/>
                  </a:moveTo>
                  <a:cubicBezTo>
                    <a:pt x="5" y="23"/>
                    <a:pt x="5" y="23"/>
                    <a:pt x="5" y="23"/>
                  </a:cubicBezTo>
                  <a:cubicBezTo>
                    <a:pt x="3" y="23"/>
                    <a:pt x="1" y="22"/>
                    <a:pt x="1" y="20"/>
                  </a:cubicBezTo>
                  <a:cubicBezTo>
                    <a:pt x="0" y="5"/>
                    <a:pt x="0" y="5"/>
                    <a:pt x="0" y="5"/>
                  </a:cubicBezTo>
                  <a:cubicBezTo>
                    <a:pt x="0" y="3"/>
                    <a:pt x="2" y="1"/>
                    <a:pt x="4" y="1"/>
                  </a:cubicBezTo>
                  <a:cubicBezTo>
                    <a:pt x="17" y="0"/>
                    <a:pt x="17" y="0"/>
                    <a:pt x="17" y="0"/>
                  </a:cubicBezTo>
                  <a:cubicBezTo>
                    <a:pt x="19" y="0"/>
                    <a:pt x="21" y="1"/>
                    <a:pt x="21" y="3"/>
                  </a:cubicBezTo>
                  <a:cubicBezTo>
                    <a:pt x="22" y="19"/>
                    <a:pt x="22" y="19"/>
                    <a:pt x="22" y="19"/>
                  </a:cubicBezTo>
                  <a:cubicBezTo>
                    <a:pt x="22" y="21"/>
                    <a:pt x="20" y="22"/>
                    <a:pt x="18" y="22"/>
                  </a:cubicBezTo>
                  <a:close/>
                </a:path>
              </a:pathLst>
            </a:custGeom>
            <a:solidFill>
              <a:srgbClr val="575757"/>
            </a:solidFill>
            <a:ln w="9525">
              <a:noFill/>
              <a:round/>
              <a:headEnd/>
              <a:tailEnd/>
            </a:ln>
          </p:spPr>
          <p:txBody>
            <a:bodyPr anchor="ctr"/>
            <a:lstStyle/>
            <a:p>
              <a:pPr algn="ctr"/>
              <a:endParaRPr/>
            </a:p>
          </p:txBody>
        </p:sp>
        <p:sp>
          <p:nvSpPr>
            <p:cNvPr id="614" name="îšlïḓê">
              <a:extLst>
                <a:ext uri="{FF2B5EF4-FFF2-40B4-BE49-F238E27FC236}">
                  <a16:creationId xmlns:a16="http://schemas.microsoft.com/office/drawing/2014/main" id="{F46ABB88-3238-4732-AE9B-6EDD34655048}"/>
                </a:ext>
              </a:extLst>
            </p:cNvPr>
            <p:cNvSpPr/>
            <p:nvPr/>
          </p:nvSpPr>
          <p:spPr bwMode="auto">
            <a:xfrm>
              <a:off x="6498236" y="2701688"/>
              <a:ext cx="40805" cy="44498"/>
            </a:xfrm>
            <a:custGeom>
              <a:avLst/>
              <a:gdLst/>
              <a:ahLst/>
              <a:cxnLst>
                <a:cxn ang="0">
                  <a:pos x="18" y="23"/>
                </a:cxn>
                <a:cxn ang="0">
                  <a:pos x="5" y="24"/>
                </a:cxn>
                <a:cxn ang="0">
                  <a:pos x="1" y="20"/>
                </a:cxn>
                <a:cxn ang="0">
                  <a:pos x="0" y="5"/>
                </a:cxn>
                <a:cxn ang="0">
                  <a:pos x="3" y="1"/>
                </a:cxn>
                <a:cxn ang="0">
                  <a:pos x="17" y="0"/>
                </a:cxn>
                <a:cxn ang="0">
                  <a:pos x="21" y="4"/>
                </a:cxn>
                <a:cxn ang="0">
                  <a:pos x="21"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1" y="1"/>
                    <a:pt x="3" y="1"/>
                  </a:cubicBezTo>
                  <a:cubicBezTo>
                    <a:pt x="17" y="0"/>
                    <a:pt x="17" y="0"/>
                    <a:pt x="17" y="0"/>
                  </a:cubicBezTo>
                  <a:cubicBezTo>
                    <a:pt x="19" y="0"/>
                    <a:pt x="20" y="2"/>
                    <a:pt x="21" y="4"/>
                  </a:cubicBezTo>
                  <a:cubicBezTo>
                    <a:pt x="21" y="19"/>
                    <a:pt x="21" y="19"/>
                    <a:pt x="21"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5" name="í$ļiďè">
              <a:extLst>
                <a:ext uri="{FF2B5EF4-FFF2-40B4-BE49-F238E27FC236}">
                  <a16:creationId xmlns:a16="http://schemas.microsoft.com/office/drawing/2014/main" id="{BBAA192B-1A71-4439-BF2D-EC90D719F8B4}"/>
                </a:ext>
              </a:extLst>
            </p:cNvPr>
            <p:cNvSpPr/>
            <p:nvPr/>
          </p:nvSpPr>
          <p:spPr bwMode="auto">
            <a:xfrm>
              <a:off x="6548273" y="2699841"/>
              <a:ext cx="38959" cy="42652"/>
            </a:xfrm>
            <a:custGeom>
              <a:avLst/>
              <a:gdLst/>
              <a:ahLst/>
              <a:cxnLst>
                <a:cxn ang="0">
                  <a:pos x="18" y="22"/>
                </a:cxn>
                <a:cxn ang="0">
                  <a:pos x="4" y="23"/>
                </a:cxn>
                <a:cxn ang="0">
                  <a:pos x="1" y="20"/>
                </a:cxn>
                <a:cxn ang="0">
                  <a:pos x="0" y="5"/>
                </a:cxn>
                <a:cxn ang="0">
                  <a:pos x="3" y="1"/>
                </a:cxn>
                <a:cxn ang="0">
                  <a:pos x="16" y="0"/>
                </a:cxn>
                <a:cxn ang="0">
                  <a:pos x="20" y="3"/>
                </a:cxn>
                <a:cxn ang="0">
                  <a:pos x="21" y="18"/>
                </a:cxn>
                <a:cxn ang="0">
                  <a:pos x="18" y="22"/>
                </a:cxn>
              </a:cxnLst>
              <a:rect l="0" t="0" r="r" b="b"/>
              <a:pathLst>
                <a:path w="21" h="23">
                  <a:moveTo>
                    <a:pt x="18" y="22"/>
                  </a:moveTo>
                  <a:cubicBezTo>
                    <a:pt x="4" y="23"/>
                    <a:pt x="4" y="23"/>
                    <a:pt x="4" y="23"/>
                  </a:cubicBezTo>
                  <a:cubicBezTo>
                    <a:pt x="2" y="23"/>
                    <a:pt x="1" y="22"/>
                    <a:pt x="1" y="20"/>
                  </a:cubicBezTo>
                  <a:cubicBezTo>
                    <a:pt x="0" y="5"/>
                    <a:pt x="0" y="5"/>
                    <a:pt x="0" y="5"/>
                  </a:cubicBezTo>
                  <a:cubicBezTo>
                    <a:pt x="0" y="3"/>
                    <a:pt x="1" y="1"/>
                    <a:pt x="3" y="1"/>
                  </a:cubicBezTo>
                  <a:cubicBezTo>
                    <a:pt x="16" y="0"/>
                    <a:pt x="16" y="0"/>
                    <a:pt x="16" y="0"/>
                  </a:cubicBezTo>
                  <a:cubicBezTo>
                    <a:pt x="18" y="0"/>
                    <a:pt x="20" y="1"/>
                    <a:pt x="20" y="3"/>
                  </a:cubicBezTo>
                  <a:cubicBezTo>
                    <a:pt x="21" y="18"/>
                    <a:pt x="21" y="18"/>
                    <a:pt x="21" y="18"/>
                  </a:cubicBezTo>
                  <a:cubicBezTo>
                    <a:pt x="21" y="20"/>
                    <a:pt x="20" y="22"/>
                    <a:pt x="18" y="22"/>
                  </a:cubicBezTo>
                  <a:close/>
                </a:path>
              </a:pathLst>
            </a:custGeom>
            <a:solidFill>
              <a:srgbClr val="575757"/>
            </a:solidFill>
            <a:ln w="9525">
              <a:noFill/>
              <a:round/>
              <a:headEnd/>
              <a:tailEnd/>
            </a:ln>
          </p:spPr>
          <p:txBody>
            <a:bodyPr anchor="ctr"/>
            <a:lstStyle/>
            <a:p>
              <a:pPr algn="ctr"/>
              <a:endParaRPr/>
            </a:p>
          </p:txBody>
        </p:sp>
        <p:sp>
          <p:nvSpPr>
            <p:cNvPr id="616" name="î$1îďê">
              <a:extLst>
                <a:ext uri="{FF2B5EF4-FFF2-40B4-BE49-F238E27FC236}">
                  <a16:creationId xmlns:a16="http://schemas.microsoft.com/office/drawing/2014/main" id="{7FB8CAD2-0E41-4E25-886F-52F1CDCFD841}"/>
                </a:ext>
              </a:extLst>
            </p:cNvPr>
            <p:cNvSpPr/>
            <p:nvPr/>
          </p:nvSpPr>
          <p:spPr bwMode="auto">
            <a:xfrm>
              <a:off x="6596464" y="2696148"/>
              <a:ext cx="40805" cy="44498"/>
            </a:xfrm>
            <a:custGeom>
              <a:avLst/>
              <a:gdLst/>
              <a:ahLst/>
              <a:cxnLst>
                <a:cxn ang="0">
                  <a:pos x="18" y="23"/>
                </a:cxn>
                <a:cxn ang="0">
                  <a:pos x="5" y="24"/>
                </a:cxn>
                <a:cxn ang="0">
                  <a:pos x="1" y="20"/>
                </a:cxn>
                <a:cxn ang="0">
                  <a:pos x="0" y="5"/>
                </a:cxn>
                <a:cxn ang="0">
                  <a:pos x="4" y="1"/>
                </a:cxn>
                <a:cxn ang="0">
                  <a:pos x="17" y="0"/>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0"/>
                    <a:pt x="17" y="0"/>
                    <a:pt x="17" y="0"/>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7" name="ïṩ1íḋe">
              <a:extLst>
                <a:ext uri="{FF2B5EF4-FFF2-40B4-BE49-F238E27FC236}">
                  <a16:creationId xmlns:a16="http://schemas.microsoft.com/office/drawing/2014/main" id="{7C7ED083-A5A9-4A19-AA99-E51520661463}"/>
                </a:ext>
              </a:extLst>
            </p:cNvPr>
            <p:cNvSpPr/>
            <p:nvPr/>
          </p:nvSpPr>
          <p:spPr bwMode="auto">
            <a:xfrm>
              <a:off x="6646501" y="2694302"/>
              <a:ext cx="40805" cy="42467"/>
            </a:xfrm>
            <a:custGeom>
              <a:avLst/>
              <a:gdLst/>
              <a:ahLst/>
              <a:cxnLst>
                <a:cxn ang="0">
                  <a:pos x="18" y="22"/>
                </a:cxn>
                <a:cxn ang="0">
                  <a:pos x="5" y="23"/>
                </a:cxn>
                <a:cxn ang="0">
                  <a:pos x="1" y="19"/>
                </a:cxn>
                <a:cxn ang="0">
                  <a:pos x="0" y="4"/>
                </a:cxn>
                <a:cxn ang="0">
                  <a:pos x="4" y="0"/>
                </a:cxn>
                <a:cxn ang="0">
                  <a:pos x="17" y="0"/>
                </a:cxn>
                <a:cxn ang="0">
                  <a:pos x="21" y="3"/>
                </a:cxn>
                <a:cxn ang="0">
                  <a:pos x="22" y="18"/>
                </a:cxn>
                <a:cxn ang="0">
                  <a:pos x="18" y="22"/>
                </a:cxn>
              </a:cxnLst>
              <a:rect l="0" t="0" r="r" b="b"/>
              <a:pathLst>
                <a:path w="22" h="23">
                  <a:moveTo>
                    <a:pt x="18" y="22"/>
                  </a:moveTo>
                  <a:cubicBezTo>
                    <a:pt x="5" y="23"/>
                    <a:pt x="5" y="23"/>
                    <a:pt x="5" y="23"/>
                  </a:cubicBezTo>
                  <a:cubicBezTo>
                    <a:pt x="3" y="23"/>
                    <a:pt x="1" y="22"/>
                    <a:pt x="1" y="19"/>
                  </a:cubicBezTo>
                  <a:cubicBezTo>
                    <a:pt x="0" y="4"/>
                    <a:pt x="0" y="4"/>
                    <a:pt x="0" y="4"/>
                  </a:cubicBezTo>
                  <a:cubicBezTo>
                    <a:pt x="0" y="2"/>
                    <a:pt x="2" y="1"/>
                    <a:pt x="4" y="0"/>
                  </a:cubicBezTo>
                  <a:cubicBezTo>
                    <a:pt x="17" y="0"/>
                    <a:pt x="17" y="0"/>
                    <a:pt x="17" y="0"/>
                  </a:cubicBezTo>
                  <a:cubicBezTo>
                    <a:pt x="19" y="0"/>
                    <a:pt x="21" y="1"/>
                    <a:pt x="21" y="3"/>
                  </a:cubicBezTo>
                  <a:cubicBezTo>
                    <a:pt x="22" y="18"/>
                    <a:pt x="22" y="18"/>
                    <a:pt x="22" y="18"/>
                  </a:cubicBezTo>
                  <a:cubicBezTo>
                    <a:pt x="22" y="20"/>
                    <a:pt x="20" y="22"/>
                    <a:pt x="18" y="22"/>
                  </a:cubicBezTo>
                  <a:close/>
                </a:path>
              </a:pathLst>
            </a:custGeom>
            <a:solidFill>
              <a:srgbClr val="575757"/>
            </a:solidFill>
            <a:ln w="9525">
              <a:noFill/>
              <a:round/>
              <a:headEnd/>
              <a:tailEnd/>
            </a:ln>
          </p:spPr>
          <p:txBody>
            <a:bodyPr anchor="ctr"/>
            <a:lstStyle/>
            <a:p>
              <a:pPr algn="ctr"/>
              <a:endParaRPr/>
            </a:p>
          </p:txBody>
        </p:sp>
        <p:sp>
          <p:nvSpPr>
            <p:cNvPr id="618" name="íṥļíďê">
              <a:extLst>
                <a:ext uri="{FF2B5EF4-FFF2-40B4-BE49-F238E27FC236}">
                  <a16:creationId xmlns:a16="http://schemas.microsoft.com/office/drawing/2014/main" id="{7A4271FC-D830-41D2-A666-889A10B0CE48}"/>
                </a:ext>
              </a:extLst>
            </p:cNvPr>
            <p:cNvSpPr/>
            <p:nvPr/>
          </p:nvSpPr>
          <p:spPr bwMode="auto">
            <a:xfrm>
              <a:off x="6696538" y="2690425"/>
              <a:ext cx="42652" cy="42652"/>
            </a:xfrm>
            <a:custGeom>
              <a:avLst/>
              <a:gdLst/>
              <a:ahLst/>
              <a:cxnLst>
                <a:cxn ang="0">
                  <a:pos x="19" y="23"/>
                </a:cxn>
                <a:cxn ang="0">
                  <a:pos x="5" y="23"/>
                </a:cxn>
                <a:cxn ang="0">
                  <a:pos x="1" y="20"/>
                </a:cxn>
                <a:cxn ang="0">
                  <a:pos x="0" y="5"/>
                </a:cxn>
                <a:cxn ang="0">
                  <a:pos x="4" y="1"/>
                </a:cxn>
                <a:cxn ang="0">
                  <a:pos x="18" y="0"/>
                </a:cxn>
                <a:cxn ang="0">
                  <a:pos x="21" y="4"/>
                </a:cxn>
                <a:cxn ang="0">
                  <a:pos x="22" y="19"/>
                </a:cxn>
                <a:cxn ang="0">
                  <a:pos x="19" y="23"/>
                </a:cxn>
              </a:cxnLst>
              <a:rect l="0" t="0" r="r" b="b"/>
              <a:pathLst>
                <a:path w="23" h="23">
                  <a:moveTo>
                    <a:pt x="19" y="23"/>
                  </a:moveTo>
                  <a:cubicBezTo>
                    <a:pt x="5" y="23"/>
                    <a:pt x="5" y="23"/>
                    <a:pt x="5" y="23"/>
                  </a:cubicBezTo>
                  <a:cubicBezTo>
                    <a:pt x="3" y="23"/>
                    <a:pt x="1" y="22"/>
                    <a:pt x="1" y="20"/>
                  </a:cubicBezTo>
                  <a:cubicBezTo>
                    <a:pt x="0" y="5"/>
                    <a:pt x="0" y="5"/>
                    <a:pt x="0" y="5"/>
                  </a:cubicBezTo>
                  <a:cubicBezTo>
                    <a:pt x="0" y="3"/>
                    <a:pt x="2" y="1"/>
                    <a:pt x="4" y="1"/>
                  </a:cubicBezTo>
                  <a:cubicBezTo>
                    <a:pt x="18" y="0"/>
                    <a:pt x="18" y="0"/>
                    <a:pt x="18" y="0"/>
                  </a:cubicBezTo>
                  <a:cubicBezTo>
                    <a:pt x="20" y="0"/>
                    <a:pt x="21" y="2"/>
                    <a:pt x="21" y="4"/>
                  </a:cubicBezTo>
                  <a:cubicBezTo>
                    <a:pt x="22" y="19"/>
                    <a:pt x="22" y="19"/>
                    <a:pt x="22" y="19"/>
                  </a:cubicBezTo>
                  <a:cubicBezTo>
                    <a:pt x="23" y="21"/>
                    <a:pt x="21" y="22"/>
                    <a:pt x="19" y="23"/>
                  </a:cubicBezTo>
                  <a:close/>
                </a:path>
              </a:pathLst>
            </a:custGeom>
            <a:solidFill>
              <a:srgbClr val="575757"/>
            </a:solidFill>
            <a:ln w="9525">
              <a:noFill/>
              <a:round/>
              <a:headEnd/>
              <a:tailEnd/>
            </a:ln>
          </p:spPr>
          <p:txBody>
            <a:bodyPr anchor="ctr"/>
            <a:lstStyle/>
            <a:p>
              <a:pPr algn="ctr"/>
              <a:endParaRPr/>
            </a:p>
          </p:txBody>
        </p:sp>
        <p:sp>
          <p:nvSpPr>
            <p:cNvPr id="619" name="îṡľíḑe">
              <a:extLst>
                <a:ext uri="{FF2B5EF4-FFF2-40B4-BE49-F238E27FC236}">
                  <a16:creationId xmlns:a16="http://schemas.microsoft.com/office/drawing/2014/main" id="{5F650B4C-8541-46B9-81D7-1A48D0392F73}"/>
                </a:ext>
              </a:extLst>
            </p:cNvPr>
            <p:cNvSpPr/>
            <p:nvPr/>
          </p:nvSpPr>
          <p:spPr bwMode="auto">
            <a:xfrm>
              <a:off x="6666996" y="2642234"/>
              <a:ext cx="68501" cy="44498"/>
            </a:xfrm>
            <a:custGeom>
              <a:avLst/>
              <a:gdLst/>
              <a:ahLst/>
              <a:cxnLst>
                <a:cxn ang="0">
                  <a:pos x="33" y="22"/>
                </a:cxn>
                <a:cxn ang="0">
                  <a:pos x="5" y="24"/>
                </a:cxn>
                <a:cxn ang="0">
                  <a:pos x="1" y="20"/>
                </a:cxn>
                <a:cxn ang="0">
                  <a:pos x="0" y="6"/>
                </a:cxn>
                <a:cxn ang="0">
                  <a:pos x="4" y="1"/>
                </a:cxn>
                <a:cxn ang="0">
                  <a:pos x="32" y="0"/>
                </a:cxn>
                <a:cxn ang="0">
                  <a:pos x="36" y="3"/>
                </a:cxn>
                <a:cxn ang="0">
                  <a:pos x="37" y="18"/>
                </a:cxn>
                <a:cxn ang="0">
                  <a:pos x="33" y="22"/>
                </a:cxn>
              </a:cxnLst>
              <a:rect l="0" t="0" r="r" b="b"/>
              <a:pathLst>
                <a:path w="37" h="24">
                  <a:moveTo>
                    <a:pt x="33" y="22"/>
                  </a:moveTo>
                  <a:cubicBezTo>
                    <a:pt x="5" y="24"/>
                    <a:pt x="5" y="24"/>
                    <a:pt x="5" y="24"/>
                  </a:cubicBezTo>
                  <a:cubicBezTo>
                    <a:pt x="3" y="24"/>
                    <a:pt x="1" y="22"/>
                    <a:pt x="1" y="20"/>
                  </a:cubicBezTo>
                  <a:cubicBezTo>
                    <a:pt x="0" y="6"/>
                    <a:pt x="0" y="6"/>
                    <a:pt x="0" y="6"/>
                  </a:cubicBezTo>
                  <a:cubicBezTo>
                    <a:pt x="0" y="3"/>
                    <a:pt x="2" y="1"/>
                    <a:pt x="4" y="1"/>
                  </a:cubicBezTo>
                  <a:cubicBezTo>
                    <a:pt x="32" y="0"/>
                    <a:pt x="32" y="0"/>
                    <a:pt x="32" y="0"/>
                  </a:cubicBezTo>
                  <a:cubicBezTo>
                    <a:pt x="34" y="0"/>
                    <a:pt x="36" y="1"/>
                    <a:pt x="36" y="3"/>
                  </a:cubicBezTo>
                  <a:cubicBezTo>
                    <a:pt x="37" y="18"/>
                    <a:pt x="37" y="18"/>
                    <a:pt x="37" y="18"/>
                  </a:cubicBezTo>
                  <a:cubicBezTo>
                    <a:pt x="37" y="20"/>
                    <a:pt x="35" y="22"/>
                    <a:pt x="33" y="22"/>
                  </a:cubicBezTo>
                  <a:close/>
                </a:path>
              </a:pathLst>
            </a:custGeom>
            <a:solidFill>
              <a:srgbClr val="575757"/>
            </a:solidFill>
            <a:ln w="9525">
              <a:noFill/>
              <a:round/>
              <a:headEnd/>
              <a:tailEnd/>
            </a:ln>
          </p:spPr>
          <p:txBody>
            <a:bodyPr anchor="ctr"/>
            <a:lstStyle/>
            <a:p>
              <a:pPr algn="ctr"/>
              <a:endParaRPr/>
            </a:p>
          </p:txBody>
        </p:sp>
        <p:sp>
          <p:nvSpPr>
            <p:cNvPr id="620" name="í$ľîḋé">
              <a:extLst>
                <a:ext uri="{FF2B5EF4-FFF2-40B4-BE49-F238E27FC236}">
                  <a16:creationId xmlns:a16="http://schemas.microsoft.com/office/drawing/2014/main" id="{5D1E54CF-0AEB-444E-8184-E35E99656BEF}"/>
                </a:ext>
              </a:extLst>
            </p:cNvPr>
            <p:cNvSpPr/>
            <p:nvPr/>
          </p:nvSpPr>
          <p:spPr bwMode="auto">
            <a:xfrm>
              <a:off x="6653887" y="2592197"/>
              <a:ext cx="77918" cy="46344"/>
            </a:xfrm>
            <a:custGeom>
              <a:avLst/>
              <a:gdLst/>
              <a:ahLst/>
              <a:cxnLst>
                <a:cxn ang="0">
                  <a:pos x="38" y="23"/>
                </a:cxn>
                <a:cxn ang="0">
                  <a:pos x="5" y="25"/>
                </a:cxn>
                <a:cxn ang="0">
                  <a:pos x="1" y="21"/>
                </a:cxn>
                <a:cxn ang="0">
                  <a:pos x="0" y="7"/>
                </a:cxn>
                <a:cxn ang="0">
                  <a:pos x="4" y="2"/>
                </a:cxn>
                <a:cxn ang="0">
                  <a:pos x="37" y="0"/>
                </a:cxn>
                <a:cxn ang="0">
                  <a:pos x="41" y="4"/>
                </a:cxn>
                <a:cxn ang="0">
                  <a:pos x="42" y="19"/>
                </a:cxn>
                <a:cxn ang="0">
                  <a:pos x="38" y="23"/>
                </a:cxn>
              </a:cxnLst>
              <a:rect l="0" t="0" r="r" b="b"/>
              <a:pathLst>
                <a:path w="42" h="25">
                  <a:moveTo>
                    <a:pt x="38" y="23"/>
                  </a:moveTo>
                  <a:cubicBezTo>
                    <a:pt x="5" y="25"/>
                    <a:pt x="5" y="25"/>
                    <a:pt x="5" y="25"/>
                  </a:cubicBezTo>
                  <a:cubicBezTo>
                    <a:pt x="3" y="25"/>
                    <a:pt x="1" y="23"/>
                    <a:pt x="1" y="21"/>
                  </a:cubicBezTo>
                  <a:cubicBezTo>
                    <a:pt x="0" y="7"/>
                    <a:pt x="0" y="7"/>
                    <a:pt x="0" y="7"/>
                  </a:cubicBezTo>
                  <a:cubicBezTo>
                    <a:pt x="0" y="4"/>
                    <a:pt x="2" y="2"/>
                    <a:pt x="4" y="2"/>
                  </a:cubicBezTo>
                  <a:cubicBezTo>
                    <a:pt x="37" y="0"/>
                    <a:pt x="37" y="0"/>
                    <a:pt x="37" y="0"/>
                  </a:cubicBezTo>
                  <a:cubicBezTo>
                    <a:pt x="39" y="0"/>
                    <a:pt x="41" y="2"/>
                    <a:pt x="41" y="4"/>
                  </a:cubicBezTo>
                  <a:cubicBezTo>
                    <a:pt x="42" y="19"/>
                    <a:pt x="42" y="19"/>
                    <a:pt x="42" y="19"/>
                  </a:cubicBezTo>
                  <a:cubicBezTo>
                    <a:pt x="42" y="21"/>
                    <a:pt x="41" y="23"/>
                    <a:pt x="38" y="23"/>
                  </a:cubicBezTo>
                  <a:close/>
                </a:path>
              </a:pathLst>
            </a:custGeom>
            <a:solidFill>
              <a:srgbClr val="575757"/>
            </a:solidFill>
            <a:ln w="9525">
              <a:noFill/>
              <a:round/>
              <a:headEnd/>
              <a:tailEnd/>
            </a:ln>
          </p:spPr>
          <p:txBody>
            <a:bodyPr anchor="ctr"/>
            <a:lstStyle/>
            <a:p>
              <a:pPr algn="ctr"/>
              <a:endParaRPr/>
            </a:p>
          </p:txBody>
        </p:sp>
        <p:sp>
          <p:nvSpPr>
            <p:cNvPr id="621" name="iśḻïdé">
              <a:extLst>
                <a:ext uri="{FF2B5EF4-FFF2-40B4-BE49-F238E27FC236}">
                  <a16:creationId xmlns:a16="http://schemas.microsoft.com/office/drawing/2014/main" id="{25FC64FF-8AB5-4BC1-9336-7682ACBF3F38}"/>
                </a:ext>
              </a:extLst>
            </p:cNvPr>
            <p:cNvSpPr/>
            <p:nvPr/>
          </p:nvSpPr>
          <p:spPr bwMode="auto">
            <a:xfrm>
              <a:off x="6624344" y="2544006"/>
              <a:ext cx="105613" cy="46344"/>
            </a:xfrm>
            <a:custGeom>
              <a:avLst/>
              <a:gdLst/>
              <a:ahLst/>
              <a:cxnLst>
                <a:cxn ang="0">
                  <a:pos x="53" y="22"/>
                </a:cxn>
                <a:cxn ang="0">
                  <a:pos x="6" y="25"/>
                </a:cxn>
                <a:cxn ang="0">
                  <a:pos x="1" y="21"/>
                </a:cxn>
                <a:cxn ang="0">
                  <a:pos x="0" y="7"/>
                </a:cxn>
                <a:cxn ang="0">
                  <a:pos x="4" y="3"/>
                </a:cxn>
                <a:cxn ang="0">
                  <a:pos x="52" y="0"/>
                </a:cxn>
                <a:cxn ang="0">
                  <a:pos x="56" y="4"/>
                </a:cxn>
                <a:cxn ang="0">
                  <a:pos x="57" y="18"/>
                </a:cxn>
                <a:cxn ang="0">
                  <a:pos x="53" y="22"/>
                </a:cxn>
              </a:cxnLst>
              <a:rect l="0" t="0" r="r" b="b"/>
              <a:pathLst>
                <a:path w="57" h="25">
                  <a:moveTo>
                    <a:pt x="53" y="22"/>
                  </a:moveTo>
                  <a:cubicBezTo>
                    <a:pt x="6" y="25"/>
                    <a:pt x="6" y="25"/>
                    <a:pt x="6" y="25"/>
                  </a:cubicBezTo>
                  <a:cubicBezTo>
                    <a:pt x="3" y="25"/>
                    <a:pt x="1" y="24"/>
                    <a:pt x="1" y="21"/>
                  </a:cubicBezTo>
                  <a:cubicBezTo>
                    <a:pt x="0" y="7"/>
                    <a:pt x="0" y="7"/>
                    <a:pt x="0" y="7"/>
                  </a:cubicBezTo>
                  <a:cubicBezTo>
                    <a:pt x="0" y="5"/>
                    <a:pt x="2" y="3"/>
                    <a:pt x="4" y="3"/>
                  </a:cubicBezTo>
                  <a:cubicBezTo>
                    <a:pt x="52" y="0"/>
                    <a:pt x="52" y="0"/>
                    <a:pt x="52" y="0"/>
                  </a:cubicBezTo>
                  <a:cubicBezTo>
                    <a:pt x="54" y="0"/>
                    <a:pt x="56" y="2"/>
                    <a:pt x="56" y="4"/>
                  </a:cubicBezTo>
                  <a:cubicBezTo>
                    <a:pt x="57" y="18"/>
                    <a:pt x="57" y="18"/>
                    <a:pt x="57" y="18"/>
                  </a:cubicBezTo>
                  <a:cubicBezTo>
                    <a:pt x="57" y="20"/>
                    <a:pt x="55" y="22"/>
                    <a:pt x="53" y="22"/>
                  </a:cubicBezTo>
                  <a:close/>
                </a:path>
              </a:pathLst>
            </a:custGeom>
            <a:solidFill>
              <a:srgbClr val="575757"/>
            </a:solidFill>
            <a:ln w="9525">
              <a:noFill/>
              <a:round/>
              <a:headEnd/>
              <a:tailEnd/>
            </a:ln>
          </p:spPr>
          <p:txBody>
            <a:bodyPr anchor="ctr"/>
            <a:lstStyle/>
            <a:p>
              <a:pPr algn="ctr"/>
              <a:endParaRPr/>
            </a:p>
          </p:txBody>
        </p:sp>
        <p:sp>
          <p:nvSpPr>
            <p:cNvPr id="622" name="iṥliḍé">
              <a:extLst>
                <a:ext uri="{FF2B5EF4-FFF2-40B4-BE49-F238E27FC236}">
                  <a16:creationId xmlns:a16="http://schemas.microsoft.com/office/drawing/2014/main" id="{B3B692FC-4496-497B-B1B1-8D311B33ACB0}"/>
                </a:ext>
              </a:extLst>
            </p:cNvPr>
            <p:cNvSpPr/>
            <p:nvPr/>
          </p:nvSpPr>
          <p:spPr bwMode="auto">
            <a:xfrm>
              <a:off x="6672535" y="2493969"/>
              <a:ext cx="53730" cy="44498"/>
            </a:xfrm>
            <a:custGeom>
              <a:avLst/>
              <a:gdLst/>
              <a:ahLst/>
              <a:cxnLst>
                <a:cxn ang="0">
                  <a:pos x="25" y="23"/>
                </a:cxn>
                <a:cxn ang="0">
                  <a:pos x="6" y="24"/>
                </a:cxn>
                <a:cxn ang="0">
                  <a:pos x="1" y="20"/>
                </a:cxn>
                <a:cxn ang="0">
                  <a:pos x="1" y="6"/>
                </a:cxn>
                <a:cxn ang="0">
                  <a:pos x="4" y="2"/>
                </a:cxn>
                <a:cxn ang="0">
                  <a:pos x="24" y="1"/>
                </a:cxn>
                <a:cxn ang="0">
                  <a:pos x="28" y="4"/>
                </a:cxn>
                <a:cxn ang="0">
                  <a:pos x="29" y="19"/>
                </a:cxn>
                <a:cxn ang="0">
                  <a:pos x="25" y="23"/>
                </a:cxn>
              </a:cxnLst>
              <a:rect l="0" t="0" r="r" b="b"/>
              <a:pathLst>
                <a:path w="29" h="24">
                  <a:moveTo>
                    <a:pt x="25" y="23"/>
                  </a:moveTo>
                  <a:cubicBezTo>
                    <a:pt x="6" y="24"/>
                    <a:pt x="6" y="24"/>
                    <a:pt x="6" y="24"/>
                  </a:cubicBezTo>
                  <a:cubicBezTo>
                    <a:pt x="3" y="24"/>
                    <a:pt x="2" y="23"/>
                    <a:pt x="1" y="20"/>
                  </a:cubicBezTo>
                  <a:cubicBezTo>
                    <a:pt x="1" y="6"/>
                    <a:pt x="1" y="6"/>
                    <a:pt x="1" y="6"/>
                  </a:cubicBezTo>
                  <a:cubicBezTo>
                    <a:pt x="0" y="4"/>
                    <a:pt x="2" y="2"/>
                    <a:pt x="4" y="2"/>
                  </a:cubicBezTo>
                  <a:cubicBezTo>
                    <a:pt x="24" y="1"/>
                    <a:pt x="24" y="1"/>
                    <a:pt x="24" y="1"/>
                  </a:cubicBezTo>
                  <a:cubicBezTo>
                    <a:pt x="26" y="0"/>
                    <a:pt x="28" y="2"/>
                    <a:pt x="28" y="4"/>
                  </a:cubicBezTo>
                  <a:cubicBezTo>
                    <a:pt x="29" y="19"/>
                    <a:pt x="29" y="19"/>
                    <a:pt x="29" y="19"/>
                  </a:cubicBezTo>
                  <a:cubicBezTo>
                    <a:pt x="29" y="21"/>
                    <a:pt x="28" y="23"/>
                    <a:pt x="25" y="23"/>
                  </a:cubicBezTo>
                  <a:close/>
                </a:path>
              </a:pathLst>
            </a:custGeom>
            <a:solidFill>
              <a:srgbClr val="575757"/>
            </a:solidFill>
            <a:ln w="9525">
              <a:noFill/>
              <a:round/>
              <a:headEnd/>
              <a:tailEnd/>
            </a:ln>
          </p:spPr>
          <p:txBody>
            <a:bodyPr anchor="ctr"/>
            <a:lstStyle/>
            <a:p>
              <a:pPr algn="ctr"/>
              <a:endParaRPr/>
            </a:p>
          </p:txBody>
        </p:sp>
        <p:sp>
          <p:nvSpPr>
            <p:cNvPr id="623" name="i$ḷiḍe">
              <a:extLst>
                <a:ext uri="{FF2B5EF4-FFF2-40B4-BE49-F238E27FC236}">
                  <a16:creationId xmlns:a16="http://schemas.microsoft.com/office/drawing/2014/main" id="{62BCB2CC-2478-4221-A822-0DB93D1D7DD7}"/>
                </a:ext>
              </a:extLst>
            </p:cNvPr>
            <p:cNvSpPr/>
            <p:nvPr/>
          </p:nvSpPr>
          <p:spPr bwMode="auto">
            <a:xfrm>
              <a:off x="6620652" y="2646111"/>
              <a:ext cx="42652" cy="42467"/>
            </a:xfrm>
            <a:custGeom>
              <a:avLst/>
              <a:gdLst/>
              <a:ahLst/>
              <a:cxnLst>
                <a:cxn ang="0">
                  <a:pos x="19" y="22"/>
                </a:cxn>
                <a:cxn ang="0">
                  <a:pos x="5" y="23"/>
                </a:cxn>
                <a:cxn ang="0">
                  <a:pos x="1" y="20"/>
                </a:cxn>
                <a:cxn ang="0">
                  <a:pos x="0" y="5"/>
                </a:cxn>
                <a:cxn ang="0">
                  <a:pos x="3"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3" y="1"/>
                  </a:cubicBezTo>
                  <a:cubicBezTo>
                    <a:pt x="18" y="0"/>
                    <a:pt x="18" y="0"/>
                    <a:pt x="18" y="0"/>
                  </a:cubicBezTo>
                  <a:cubicBezTo>
                    <a:pt x="20" y="0"/>
                    <a:pt x="22" y="2"/>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24" name="išlîḍé">
              <a:extLst>
                <a:ext uri="{FF2B5EF4-FFF2-40B4-BE49-F238E27FC236}">
                  <a16:creationId xmlns:a16="http://schemas.microsoft.com/office/drawing/2014/main" id="{409438F1-2992-4107-B81F-D7E921F70996}"/>
                </a:ext>
              </a:extLst>
            </p:cNvPr>
            <p:cNvSpPr/>
            <p:nvPr/>
          </p:nvSpPr>
          <p:spPr bwMode="auto">
            <a:xfrm>
              <a:off x="6568768" y="2647958"/>
              <a:ext cx="44498" cy="44498"/>
            </a:xfrm>
            <a:custGeom>
              <a:avLst/>
              <a:gdLst/>
              <a:ahLst/>
              <a:cxnLst>
                <a:cxn ang="0">
                  <a:pos x="20" y="23"/>
                </a:cxn>
                <a:cxn ang="0">
                  <a:pos x="5" y="24"/>
                </a:cxn>
                <a:cxn ang="0">
                  <a:pos x="1" y="20"/>
                </a:cxn>
                <a:cxn ang="0">
                  <a:pos x="0" y="6"/>
                </a:cxn>
                <a:cxn ang="0">
                  <a:pos x="4" y="1"/>
                </a:cxn>
                <a:cxn ang="0">
                  <a:pos x="18" y="1"/>
                </a:cxn>
                <a:cxn ang="0">
                  <a:pos x="23" y="4"/>
                </a:cxn>
                <a:cxn ang="0">
                  <a:pos x="23" y="19"/>
                </a:cxn>
                <a:cxn ang="0">
                  <a:pos x="20" y="23"/>
                </a:cxn>
              </a:cxnLst>
              <a:rect l="0" t="0" r="r" b="b"/>
              <a:pathLst>
                <a:path w="24" h="24">
                  <a:moveTo>
                    <a:pt x="20" y="23"/>
                  </a:moveTo>
                  <a:cubicBezTo>
                    <a:pt x="5" y="24"/>
                    <a:pt x="5" y="24"/>
                    <a:pt x="5" y="24"/>
                  </a:cubicBezTo>
                  <a:cubicBezTo>
                    <a:pt x="3" y="24"/>
                    <a:pt x="1" y="22"/>
                    <a:pt x="1" y="20"/>
                  </a:cubicBezTo>
                  <a:cubicBezTo>
                    <a:pt x="0" y="6"/>
                    <a:pt x="0" y="6"/>
                    <a:pt x="0" y="6"/>
                  </a:cubicBezTo>
                  <a:cubicBezTo>
                    <a:pt x="0" y="3"/>
                    <a:pt x="2" y="2"/>
                    <a:pt x="4" y="1"/>
                  </a:cubicBezTo>
                  <a:cubicBezTo>
                    <a:pt x="18" y="1"/>
                    <a:pt x="18" y="1"/>
                    <a:pt x="18" y="1"/>
                  </a:cubicBezTo>
                  <a:cubicBezTo>
                    <a:pt x="21" y="0"/>
                    <a:pt x="22" y="2"/>
                    <a:pt x="23" y="4"/>
                  </a:cubicBezTo>
                  <a:cubicBezTo>
                    <a:pt x="23" y="19"/>
                    <a:pt x="23" y="19"/>
                    <a:pt x="23"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25" name="ïSļïḋê">
              <a:extLst>
                <a:ext uri="{FF2B5EF4-FFF2-40B4-BE49-F238E27FC236}">
                  <a16:creationId xmlns:a16="http://schemas.microsoft.com/office/drawing/2014/main" id="{09F6690F-1B56-40D1-8F16-4BAAA4A208B2}"/>
                </a:ext>
              </a:extLst>
            </p:cNvPr>
            <p:cNvSpPr/>
            <p:nvPr/>
          </p:nvSpPr>
          <p:spPr bwMode="auto">
            <a:xfrm>
              <a:off x="6518731" y="2651651"/>
              <a:ext cx="42467"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26" name="íṡlíḍê">
              <a:extLst>
                <a:ext uri="{FF2B5EF4-FFF2-40B4-BE49-F238E27FC236}">
                  <a16:creationId xmlns:a16="http://schemas.microsoft.com/office/drawing/2014/main" id="{DE3D2D81-B3E8-4C8A-B6B3-9ADDE2F5149E}"/>
                </a:ext>
              </a:extLst>
            </p:cNvPr>
            <p:cNvSpPr/>
            <p:nvPr/>
          </p:nvSpPr>
          <p:spPr bwMode="auto">
            <a:xfrm>
              <a:off x="6468509" y="2655343"/>
              <a:ext cx="42652" cy="42652"/>
            </a:xfrm>
            <a:custGeom>
              <a:avLst/>
              <a:gdLst/>
              <a:ahLst/>
              <a:cxnLst>
                <a:cxn ang="0">
                  <a:pos x="19" y="22"/>
                </a:cxn>
                <a:cxn ang="0">
                  <a:pos x="5" y="23"/>
                </a:cxn>
                <a:cxn ang="0">
                  <a:pos x="1" y="19"/>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1" y="1"/>
                    <a:pt x="4"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27" name="iṥľïḋè">
              <a:extLst>
                <a:ext uri="{FF2B5EF4-FFF2-40B4-BE49-F238E27FC236}">
                  <a16:creationId xmlns:a16="http://schemas.microsoft.com/office/drawing/2014/main" id="{793BEF2E-0310-483B-ACC0-94C8D2F6454A}"/>
                </a:ext>
              </a:extLst>
            </p:cNvPr>
            <p:cNvSpPr/>
            <p:nvPr/>
          </p:nvSpPr>
          <p:spPr bwMode="auto">
            <a:xfrm>
              <a:off x="6418472" y="2657190"/>
              <a:ext cx="42652" cy="44498"/>
            </a:xfrm>
            <a:custGeom>
              <a:avLst/>
              <a:gdLst/>
              <a:ahLst/>
              <a:cxnLst>
                <a:cxn ang="0">
                  <a:pos x="19" y="23"/>
                </a:cxn>
                <a:cxn ang="0">
                  <a:pos x="5" y="24"/>
                </a:cxn>
                <a:cxn ang="0">
                  <a:pos x="1" y="20"/>
                </a:cxn>
                <a:cxn ang="0">
                  <a:pos x="0" y="5"/>
                </a:cxn>
                <a:cxn ang="0">
                  <a:pos x="3"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3"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28" name="îṩ1îḍè">
              <a:extLst>
                <a:ext uri="{FF2B5EF4-FFF2-40B4-BE49-F238E27FC236}">
                  <a16:creationId xmlns:a16="http://schemas.microsoft.com/office/drawing/2014/main" id="{7DB20749-5C46-4F55-9A2B-1B7D6339A4F1}"/>
                </a:ext>
              </a:extLst>
            </p:cNvPr>
            <p:cNvSpPr/>
            <p:nvPr/>
          </p:nvSpPr>
          <p:spPr bwMode="auto">
            <a:xfrm>
              <a:off x="6366589" y="2660882"/>
              <a:ext cx="42652" cy="44498"/>
            </a:xfrm>
            <a:custGeom>
              <a:avLst/>
              <a:gdLst/>
              <a:ahLst/>
              <a:cxnLst>
                <a:cxn ang="0">
                  <a:pos x="20" y="23"/>
                </a:cxn>
                <a:cxn ang="0">
                  <a:pos x="5" y="23"/>
                </a:cxn>
                <a:cxn ang="0">
                  <a:pos x="1" y="20"/>
                </a:cxn>
                <a:cxn ang="0">
                  <a:pos x="0" y="5"/>
                </a:cxn>
                <a:cxn ang="0">
                  <a:pos x="4" y="1"/>
                </a:cxn>
                <a:cxn ang="0">
                  <a:pos x="18" y="0"/>
                </a:cxn>
                <a:cxn ang="0">
                  <a:pos x="22" y="4"/>
                </a:cxn>
                <a:cxn ang="0">
                  <a:pos x="23" y="18"/>
                </a:cxn>
                <a:cxn ang="0">
                  <a:pos x="20" y="23"/>
                </a:cxn>
              </a:cxnLst>
              <a:rect l="0" t="0" r="r" b="b"/>
              <a:pathLst>
                <a:path w="23" h="24">
                  <a:moveTo>
                    <a:pt x="20"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2"/>
                    <a:pt x="20" y="23"/>
                  </a:cubicBezTo>
                  <a:close/>
                </a:path>
              </a:pathLst>
            </a:custGeom>
            <a:solidFill>
              <a:srgbClr val="575757"/>
            </a:solidFill>
            <a:ln w="9525">
              <a:noFill/>
              <a:round/>
              <a:headEnd/>
              <a:tailEnd/>
            </a:ln>
          </p:spPr>
          <p:txBody>
            <a:bodyPr anchor="ctr"/>
            <a:lstStyle/>
            <a:p>
              <a:pPr algn="ctr"/>
              <a:endParaRPr/>
            </a:p>
          </p:txBody>
        </p:sp>
        <p:sp>
          <p:nvSpPr>
            <p:cNvPr id="629" name="í$ḷiḋè">
              <a:extLst>
                <a:ext uri="{FF2B5EF4-FFF2-40B4-BE49-F238E27FC236}">
                  <a16:creationId xmlns:a16="http://schemas.microsoft.com/office/drawing/2014/main" id="{6F38AFB1-D0B0-4603-84B8-5FC254E5B3A9}"/>
                </a:ext>
              </a:extLst>
            </p:cNvPr>
            <p:cNvSpPr/>
            <p:nvPr/>
          </p:nvSpPr>
          <p:spPr bwMode="auto">
            <a:xfrm>
              <a:off x="6316552" y="2664575"/>
              <a:ext cx="42652" cy="42652"/>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1"/>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2" y="22"/>
                    <a:pt x="19" y="22"/>
                  </a:cubicBezTo>
                  <a:close/>
                </a:path>
              </a:pathLst>
            </a:custGeom>
            <a:solidFill>
              <a:srgbClr val="575757"/>
            </a:solidFill>
            <a:ln w="9525">
              <a:noFill/>
              <a:round/>
              <a:headEnd/>
              <a:tailEnd/>
            </a:ln>
          </p:spPr>
          <p:txBody>
            <a:bodyPr anchor="ctr"/>
            <a:lstStyle/>
            <a:p>
              <a:pPr algn="ctr"/>
              <a:endParaRPr/>
            </a:p>
          </p:txBody>
        </p:sp>
        <p:sp>
          <p:nvSpPr>
            <p:cNvPr id="630" name="íśḻíďe">
              <a:extLst>
                <a:ext uri="{FF2B5EF4-FFF2-40B4-BE49-F238E27FC236}">
                  <a16:creationId xmlns:a16="http://schemas.microsoft.com/office/drawing/2014/main" id="{670AAD31-016F-4F41-B4E5-EC21E4B83462}"/>
                </a:ext>
              </a:extLst>
            </p:cNvPr>
            <p:cNvSpPr/>
            <p:nvPr/>
          </p:nvSpPr>
          <p:spPr bwMode="auto">
            <a:xfrm>
              <a:off x="6266515" y="2666422"/>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31" name="i$ľíḓê">
              <a:extLst>
                <a:ext uri="{FF2B5EF4-FFF2-40B4-BE49-F238E27FC236}">
                  <a16:creationId xmlns:a16="http://schemas.microsoft.com/office/drawing/2014/main" id="{1E6DC7FB-62FB-4C74-AF3E-E3D675552177}"/>
                </a:ext>
              </a:extLst>
            </p:cNvPr>
            <p:cNvSpPr/>
            <p:nvPr/>
          </p:nvSpPr>
          <p:spPr bwMode="auto">
            <a:xfrm>
              <a:off x="6214631" y="2670114"/>
              <a:ext cx="44498" cy="42652"/>
            </a:xfrm>
            <a:custGeom>
              <a:avLst/>
              <a:gdLst/>
              <a:ahLst/>
              <a:cxnLst>
                <a:cxn ang="0">
                  <a:pos x="20" y="22"/>
                </a:cxn>
                <a:cxn ang="0">
                  <a:pos x="6" y="23"/>
                </a:cxn>
                <a:cxn ang="0">
                  <a:pos x="1" y="20"/>
                </a:cxn>
                <a:cxn ang="0">
                  <a:pos x="1" y="5"/>
                </a:cxn>
                <a:cxn ang="0">
                  <a:pos x="4" y="1"/>
                </a:cxn>
                <a:cxn ang="0">
                  <a:pos x="19" y="0"/>
                </a:cxn>
                <a:cxn ang="0">
                  <a:pos x="23" y="4"/>
                </a:cxn>
                <a:cxn ang="0">
                  <a:pos x="24" y="18"/>
                </a:cxn>
                <a:cxn ang="0">
                  <a:pos x="20" y="22"/>
                </a:cxn>
              </a:cxnLst>
              <a:rect l="0" t="0" r="r" b="b"/>
              <a:pathLst>
                <a:path w="24" h="23">
                  <a:moveTo>
                    <a:pt x="20" y="22"/>
                  </a:moveTo>
                  <a:cubicBezTo>
                    <a:pt x="6" y="23"/>
                    <a:pt x="6" y="23"/>
                    <a:pt x="6" y="23"/>
                  </a:cubicBezTo>
                  <a:cubicBezTo>
                    <a:pt x="3" y="23"/>
                    <a:pt x="2" y="22"/>
                    <a:pt x="1" y="20"/>
                  </a:cubicBezTo>
                  <a:cubicBezTo>
                    <a:pt x="1" y="5"/>
                    <a:pt x="1" y="5"/>
                    <a:pt x="1" y="5"/>
                  </a:cubicBezTo>
                  <a:cubicBezTo>
                    <a:pt x="0" y="3"/>
                    <a:pt x="2" y="1"/>
                    <a:pt x="4" y="1"/>
                  </a:cubicBezTo>
                  <a:cubicBezTo>
                    <a:pt x="19" y="0"/>
                    <a:pt x="19" y="0"/>
                    <a:pt x="19" y="0"/>
                  </a:cubicBezTo>
                  <a:cubicBezTo>
                    <a:pt x="21" y="0"/>
                    <a:pt x="23" y="1"/>
                    <a:pt x="23" y="4"/>
                  </a:cubicBezTo>
                  <a:cubicBezTo>
                    <a:pt x="24" y="18"/>
                    <a:pt x="24" y="18"/>
                    <a:pt x="24" y="18"/>
                  </a:cubicBezTo>
                  <a:cubicBezTo>
                    <a:pt x="24" y="20"/>
                    <a:pt x="22" y="22"/>
                    <a:pt x="20" y="22"/>
                  </a:cubicBezTo>
                  <a:close/>
                </a:path>
              </a:pathLst>
            </a:custGeom>
            <a:solidFill>
              <a:srgbClr val="575757"/>
            </a:solidFill>
            <a:ln w="9525">
              <a:noFill/>
              <a:round/>
              <a:headEnd/>
              <a:tailEnd/>
            </a:ln>
          </p:spPr>
          <p:txBody>
            <a:bodyPr anchor="ctr"/>
            <a:lstStyle/>
            <a:p>
              <a:pPr algn="ctr"/>
              <a:endParaRPr/>
            </a:p>
          </p:txBody>
        </p:sp>
        <p:sp>
          <p:nvSpPr>
            <p:cNvPr id="632" name="íṧḷïdê">
              <a:extLst>
                <a:ext uri="{FF2B5EF4-FFF2-40B4-BE49-F238E27FC236}">
                  <a16:creationId xmlns:a16="http://schemas.microsoft.com/office/drawing/2014/main" id="{9B2D967E-4B7B-4BD7-9A54-1725CE057703}"/>
                </a:ext>
              </a:extLst>
            </p:cNvPr>
            <p:cNvSpPr/>
            <p:nvPr/>
          </p:nvSpPr>
          <p:spPr bwMode="auto">
            <a:xfrm>
              <a:off x="6164594" y="2671961"/>
              <a:ext cx="42652" cy="44498"/>
            </a:xfrm>
            <a:custGeom>
              <a:avLst/>
              <a:gdLst/>
              <a:ahLst/>
              <a:cxnLst>
                <a:cxn ang="0">
                  <a:pos x="20" y="23"/>
                </a:cxn>
                <a:cxn ang="0">
                  <a:pos x="5" y="24"/>
                </a:cxn>
                <a:cxn ang="0">
                  <a:pos x="1" y="20"/>
                </a:cxn>
                <a:cxn ang="0">
                  <a:pos x="0" y="6"/>
                </a:cxn>
                <a:cxn ang="0">
                  <a:pos x="4" y="1"/>
                </a:cxn>
                <a:cxn ang="0">
                  <a:pos x="18" y="1"/>
                </a:cxn>
                <a:cxn ang="0">
                  <a:pos x="22" y="4"/>
                </a:cxn>
                <a:cxn ang="0">
                  <a:pos x="23" y="19"/>
                </a:cxn>
                <a:cxn ang="0">
                  <a:pos x="20" y="23"/>
                </a:cxn>
              </a:cxnLst>
              <a:rect l="0" t="0" r="r" b="b"/>
              <a:pathLst>
                <a:path w="23" h="24">
                  <a:moveTo>
                    <a:pt x="20" y="23"/>
                  </a:moveTo>
                  <a:cubicBezTo>
                    <a:pt x="5" y="24"/>
                    <a:pt x="5" y="24"/>
                    <a:pt x="5" y="24"/>
                  </a:cubicBezTo>
                  <a:cubicBezTo>
                    <a:pt x="3" y="24"/>
                    <a:pt x="1" y="22"/>
                    <a:pt x="1" y="20"/>
                  </a:cubicBezTo>
                  <a:cubicBezTo>
                    <a:pt x="0" y="6"/>
                    <a:pt x="0" y="6"/>
                    <a:pt x="0" y="6"/>
                  </a:cubicBezTo>
                  <a:cubicBezTo>
                    <a:pt x="0" y="3"/>
                    <a:pt x="2" y="1"/>
                    <a:pt x="4" y="1"/>
                  </a:cubicBezTo>
                  <a:cubicBezTo>
                    <a:pt x="18" y="1"/>
                    <a:pt x="18" y="1"/>
                    <a:pt x="18" y="1"/>
                  </a:cubicBezTo>
                  <a:cubicBezTo>
                    <a:pt x="20" y="0"/>
                    <a:pt x="22" y="2"/>
                    <a:pt x="22" y="4"/>
                  </a:cubicBezTo>
                  <a:cubicBezTo>
                    <a:pt x="23" y="19"/>
                    <a:pt x="23" y="19"/>
                    <a:pt x="23" y="19"/>
                  </a:cubicBezTo>
                  <a:cubicBezTo>
                    <a:pt x="23" y="21"/>
                    <a:pt x="22" y="23"/>
                    <a:pt x="20" y="23"/>
                  </a:cubicBezTo>
                  <a:close/>
                </a:path>
              </a:pathLst>
            </a:custGeom>
            <a:solidFill>
              <a:srgbClr val="575757"/>
            </a:solidFill>
            <a:ln w="9525">
              <a:noFill/>
              <a:round/>
              <a:headEnd/>
              <a:tailEnd/>
            </a:ln>
          </p:spPr>
          <p:txBody>
            <a:bodyPr anchor="ctr"/>
            <a:lstStyle/>
            <a:p>
              <a:pPr algn="ctr"/>
              <a:endParaRPr/>
            </a:p>
          </p:txBody>
        </p:sp>
        <p:sp>
          <p:nvSpPr>
            <p:cNvPr id="633" name="ïśļïdê">
              <a:extLst>
                <a:ext uri="{FF2B5EF4-FFF2-40B4-BE49-F238E27FC236}">
                  <a16:creationId xmlns:a16="http://schemas.microsoft.com/office/drawing/2014/main" id="{DC3ABCCF-002A-40C6-B90C-96E61531FF8C}"/>
                </a:ext>
              </a:extLst>
            </p:cNvPr>
            <p:cNvSpPr/>
            <p:nvPr/>
          </p:nvSpPr>
          <p:spPr bwMode="auto">
            <a:xfrm>
              <a:off x="6114557" y="2675654"/>
              <a:ext cx="42652" cy="44498"/>
            </a:xfrm>
            <a:custGeom>
              <a:avLst/>
              <a:gdLst/>
              <a:ahLst/>
              <a:cxnLst>
                <a:cxn ang="0">
                  <a:pos x="19" y="23"/>
                </a:cxn>
                <a:cxn ang="0">
                  <a:pos x="5" y="23"/>
                </a:cxn>
                <a:cxn ang="0">
                  <a:pos x="1" y="20"/>
                </a:cxn>
                <a:cxn ang="0">
                  <a:pos x="0" y="5"/>
                </a:cxn>
                <a:cxn ang="0">
                  <a:pos x="4" y="1"/>
                </a:cxn>
                <a:cxn ang="0">
                  <a:pos x="18" y="0"/>
                </a:cxn>
                <a:cxn ang="0">
                  <a:pos x="22" y="4"/>
                </a:cxn>
                <a:cxn ang="0">
                  <a:pos x="23" y="18"/>
                </a:cxn>
                <a:cxn ang="0">
                  <a:pos x="19" y="23"/>
                </a:cxn>
              </a:cxnLst>
              <a:rect l="0" t="0" r="r" b="b"/>
              <a:pathLst>
                <a:path w="23" h="24">
                  <a:moveTo>
                    <a:pt x="19"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2"/>
                    <a:pt x="19" y="23"/>
                  </a:cubicBezTo>
                  <a:close/>
                </a:path>
              </a:pathLst>
            </a:custGeom>
            <a:solidFill>
              <a:srgbClr val="575757"/>
            </a:solidFill>
            <a:ln w="9525">
              <a:noFill/>
              <a:round/>
              <a:headEnd/>
              <a:tailEnd/>
            </a:ln>
          </p:spPr>
          <p:txBody>
            <a:bodyPr anchor="ctr"/>
            <a:lstStyle/>
            <a:p>
              <a:pPr algn="ctr"/>
              <a:endParaRPr/>
            </a:p>
          </p:txBody>
        </p:sp>
        <p:sp>
          <p:nvSpPr>
            <p:cNvPr id="634" name="î$ḷíḑe">
              <a:extLst>
                <a:ext uri="{FF2B5EF4-FFF2-40B4-BE49-F238E27FC236}">
                  <a16:creationId xmlns:a16="http://schemas.microsoft.com/office/drawing/2014/main" id="{7887894F-0A03-4FF6-9C73-728BAAF8F8AC}"/>
                </a:ext>
              </a:extLst>
            </p:cNvPr>
            <p:cNvSpPr/>
            <p:nvPr/>
          </p:nvSpPr>
          <p:spPr bwMode="auto">
            <a:xfrm>
              <a:off x="6064520" y="2679346"/>
              <a:ext cx="42652" cy="42652"/>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1" y="1"/>
                    <a:pt x="4" y="1"/>
                  </a:cubicBezTo>
                  <a:cubicBezTo>
                    <a:pt x="18" y="0"/>
                    <a:pt x="18" y="0"/>
                    <a:pt x="18" y="0"/>
                  </a:cubicBezTo>
                  <a:cubicBezTo>
                    <a:pt x="20" y="0"/>
                    <a:pt x="22" y="1"/>
                    <a:pt x="22" y="3"/>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35" name="is1ïďe">
              <a:extLst>
                <a:ext uri="{FF2B5EF4-FFF2-40B4-BE49-F238E27FC236}">
                  <a16:creationId xmlns:a16="http://schemas.microsoft.com/office/drawing/2014/main" id="{77420A80-5E7B-43EB-8AC8-9ECD83B6FB24}"/>
                </a:ext>
              </a:extLst>
            </p:cNvPr>
            <p:cNvSpPr/>
            <p:nvPr/>
          </p:nvSpPr>
          <p:spPr bwMode="auto">
            <a:xfrm>
              <a:off x="6602003" y="2597736"/>
              <a:ext cx="44498" cy="44498"/>
            </a:xfrm>
            <a:custGeom>
              <a:avLst/>
              <a:gdLst/>
              <a:ahLst/>
              <a:cxnLst>
                <a:cxn ang="0">
                  <a:pos x="20" y="23"/>
                </a:cxn>
                <a:cxn ang="0">
                  <a:pos x="6" y="23"/>
                </a:cxn>
                <a:cxn ang="0">
                  <a:pos x="1" y="20"/>
                </a:cxn>
                <a:cxn ang="0">
                  <a:pos x="1" y="5"/>
                </a:cxn>
                <a:cxn ang="0">
                  <a:pos x="4" y="1"/>
                </a:cxn>
                <a:cxn ang="0">
                  <a:pos x="18" y="0"/>
                </a:cxn>
                <a:cxn ang="0">
                  <a:pos x="23" y="4"/>
                </a:cxn>
                <a:cxn ang="0">
                  <a:pos x="24" y="18"/>
                </a:cxn>
                <a:cxn ang="0">
                  <a:pos x="20" y="23"/>
                </a:cxn>
              </a:cxnLst>
              <a:rect l="0" t="0" r="r" b="b"/>
              <a:pathLst>
                <a:path w="24" h="24">
                  <a:moveTo>
                    <a:pt x="20" y="23"/>
                  </a:moveTo>
                  <a:cubicBezTo>
                    <a:pt x="6" y="23"/>
                    <a:pt x="6" y="23"/>
                    <a:pt x="6" y="23"/>
                  </a:cubicBezTo>
                  <a:cubicBezTo>
                    <a:pt x="3" y="24"/>
                    <a:pt x="2" y="22"/>
                    <a:pt x="1" y="20"/>
                  </a:cubicBezTo>
                  <a:cubicBezTo>
                    <a:pt x="1" y="5"/>
                    <a:pt x="1" y="5"/>
                    <a:pt x="1" y="5"/>
                  </a:cubicBezTo>
                  <a:cubicBezTo>
                    <a:pt x="0" y="3"/>
                    <a:pt x="2" y="1"/>
                    <a:pt x="4" y="1"/>
                  </a:cubicBezTo>
                  <a:cubicBezTo>
                    <a:pt x="18" y="0"/>
                    <a:pt x="18" y="0"/>
                    <a:pt x="18" y="0"/>
                  </a:cubicBezTo>
                  <a:cubicBezTo>
                    <a:pt x="21" y="0"/>
                    <a:pt x="23" y="2"/>
                    <a:pt x="23" y="4"/>
                  </a:cubicBezTo>
                  <a:cubicBezTo>
                    <a:pt x="24" y="18"/>
                    <a:pt x="24" y="18"/>
                    <a:pt x="24" y="18"/>
                  </a:cubicBezTo>
                  <a:cubicBezTo>
                    <a:pt x="24" y="21"/>
                    <a:pt x="22" y="22"/>
                    <a:pt x="20" y="23"/>
                  </a:cubicBezTo>
                  <a:close/>
                </a:path>
              </a:pathLst>
            </a:custGeom>
            <a:solidFill>
              <a:srgbClr val="575757"/>
            </a:solidFill>
            <a:ln w="9525">
              <a:noFill/>
              <a:round/>
              <a:headEnd/>
              <a:tailEnd/>
            </a:ln>
          </p:spPr>
          <p:txBody>
            <a:bodyPr anchor="ctr"/>
            <a:lstStyle/>
            <a:p>
              <a:pPr algn="ctr"/>
              <a:endParaRPr/>
            </a:p>
          </p:txBody>
        </p:sp>
        <p:sp>
          <p:nvSpPr>
            <p:cNvPr id="636" name="ïṣļíďe">
              <a:extLst>
                <a:ext uri="{FF2B5EF4-FFF2-40B4-BE49-F238E27FC236}">
                  <a16:creationId xmlns:a16="http://schemas.microsoft.com/office/drawing/2014/main" id="{287B2DFF-EBEB-4A7B-B2D0-081CFD182ADA}"/>
                </a:ext>
              </a:extLst>
            </p:cNvPr>
            <p:cNvSpPr/>
            <p:nvPr/>
          </p:nvSpPr>
          <p:spPr bwMode="auto">
            <a:xfrm>
              <a:off x="6551966" y="2601613"/>
              <a:ext cx="42652" cy="42467"/>
            </a:xfrm>
            <a:custGeom>
              <a:avLst/>
              <a:gdLst/>
              <a:ahLst/>
              <a:cxnLst>
                <a:cxn ang="0">
                  <a:pos x="20" y="22"/>
                </a:cxn>
                <a:cxn ang="0">
                  <a:pos x="5" y="23"/>
                </a:cxn>
                <a:cxn ang="0">
                  <a:pos x="1" y="19"/>
                </a:cxn>
                <a:cxn ang="0">
                  <a:pos x="0" y="5"/>
                </a:cxn>
                <a:cxn ang="0">
                  <a:pos x="4" y="1"/>
                </a:cxn>
                <a:cxn ang="0">
                  <a:pos x="18" y="0"/>
                </a:cxn>
                <a:cxn ang="0">
                  <a:pos x="22" y="3"/>
                </a:cxn>
                <a:cxn ang="0">
                  <a:pos x="23" y="18"/>
                </a:cxn>
                <a:cxn ang="0">
                  <a:pos x="20" y="22"/>
                </a:cxn>
              </a:cxnLst>
              <a:rect l="0" t="0" r="r" b="b"/>
              <a:pathLst>
                <a:path w="23" h="23">
                  <a:moveTo>
                    <a:pt x="20" y="22"/>
                  </a:moveTo>
                  <a:cubicBezTo>
                    <a:pt x="5" y="23"/>
                    <a:pt x="5" y="23"/>
                    <a:pt x="5" y="23"/>
                  </a:cubicBezTo>
                  <a:cubicBezTo>
                    <a:pt x="3" y="23"/>
                    <a:pt x="1" y="21"/>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2" y="22"/>
                    <a:pt x="20" y="22"/>
                  </a:cubicBezTo>
                  <a:close/>
                </a:path>
              </a:pathLst>
            </a:custGeom>
            <a:solidFill>
              <a:srgbClr val="575757"/>
            </a:solidFill>
            <a:ln w="9525">
              <a:noFill/>
              <a:round/>
              <a:headEnd/>
              <a:tailEnd/>
            </a:ln>
          </p:spPr>
          <p:txBody>
            <a:bodyPr anchor="ctr"/>
            <a:lstStyle/>
            <a:p>
              <a:pPr algn="ctr"/>
              <a:endParaRPr/>
            </a:p>
          </p:txBody>
        </p:sp>
        <p:sp>
          <p:nvSpPr>
            <p:cNvPr id="637" name="ïsļiḋé">
              <a:extLst>
                <a:ext uri="{FF2B5EF4-FFF2-40B4-BE49-F238E27FC236}">
                  <a16:creationId xmlns:a16="http://schemas.microsoft.com/office/drawing/2014/main" id="{CDA93AEE-2FDC-44D2-AEB3-B29398C0AB58}"/>
                </a:ext>
              </a:extLst>
            </p:cNvPr>
            <p:cNvSpPr/>
            <p:nvPr/>
          </p:nvSpPr>
          <p:spPr bwMode="auto">
            <a:xfrm>
              <a:off x="6501929" y="2603460"/>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38" name="íṥ1ïḍe">
              <a:extLst>
                <a:ext uri="{FF2B5EF4-FFF2-40B4-BE49-F238E27FC236}">
                  <a16:creationId xmlns:a16="http://schemas.microsoft.com/office/drawing/2014/main" id="{2CBB9264-25CA-42FD-8910-A5BCFEF8A22D}"/>
                </a:ext>
              </a:extLst>
            </p:cNvPr>
            <p:cNvSpPr/>
            <p:nvPr/>
          </p:nvSpPr>
          <p:spPr bwMode="auto">
            <a:xfrm>
              <a:off x="6451892" y="2607153"/>
              <a:ext cx="42652" cy="42652"/>
            </a:xfrm>
            <a:custGeom>
              <a:avLst/>
              <a:gdLst/>
              <a:ahLst/>
              <a:cxnLst>
                <a:cxn ang="0">
                  <a:pos x="19" y="22"/>
                </a:cxn>
                <a:cxn ang="0">
                  <a:pos x="5" y="23"/>
                </a:cxn>
                <a:cxn ang="0">
                  <a:pos x="1" y="20"/>
                </a:cxn>
                <a:cxn ang="0">
                  <a:pos x="0" y="5"/>
                </a:cxn>
                <a:cxn ang="0">
                  <a:pos x="3"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3"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39" name="îṡ1ïďé">
              <a:extLst>
                <a:ext uri="{FF2B5EF4-FFF2-40B4-BE49-F238E27FC236}">
                  <a16:creationId xmlns:a16="http://schemas.microsoft.com/office/drawing/2014/main" id="{0462EDF7-D6E9-423C-8FA4-9817EEE4A3F9}"/>
                </a:ext>
              </a:extLst>
            </p:cNvPr>
            <p:cNvSpPr/>
            <p:nvPr/>
          </p:nvSpPr>
          <p:spPr bwMode="auto">
            <a:xfrm>
              <a:off x="6400009" y="2608999"/>
              <a:ext cx="44498" cy="44498"/>
            </a:xfrm>
            <a:custGeom>
              <a:avLst/>
              <a:gdLst/>
              <a:ahLst/>
              <a:cxnLst>
                <a:cxn ang="0">
                  <a:pos x="20" y="23"/>
                </a:cxn>
                <a:cxn ang="0">
                  <a:pos x="6" y="24"/>
                </a:cxn>
                <a:cxn ang="0">
                  <a:pos x="1" y="20"/>
                </a:cxn>
                <a:cxn ang="0">
                  <a:pos x="1" y="6"/>
                </a:cxn>
                <a:cxn ang="0">
                  <a:pos x="4" y="1"/>
                </a:cxn>
                <a:cxn ang="0">
                  <a:pos x="18" y="1"/>
                </a:cxn>
                <a:cxn ang="0">
                  <a:pos x="23" y="4"/>
                </a:cxn>
                <a:cxn ang="0">
                  <a:pos x="23" y="19"/>
                </a:cxn>
                <a:cxn ang="0">
                  <a:pos x="20" y="23"/>
                </a:cxn>
              </a:cxnLst>
              <a:rect l="0" t="0" r="r" b="b"/>
              <a:pathLst>
                <a:path w="24" h="24">
                  <a:moveTo>
                    <a:pt x="20" y="23"/>
                  </a:moveTo>
                  <a:cubicBezTo>
                    <a:pt x="6" y="24"/>
                    <a:pt x="6" y="24"/>
                    <a:pt x="6" y="24"/>
                  </a:cubicBezTo>
                  <a:cubicBezTo>
                    <a:pt x="3" y="24"/>
                    <a:pt x="2" y="22"/>
                    <a:pt x="1" y="20"/>
                  </a:cubicBezTo>
                  <a:cubicBezTo>
                    <a:pt x="1" y="6"/>
                    <a:pt x="1" y="6"/>
                    <a:pt x="1" y="6"/>
                  </a:cubicBezTo>
                  <a:cubicBezTo>
                    <a:pt x="0" y="3"/>
                    <a:pt x="2" y="2"/>
                    <a:pt x="4" y="1"/>
                  </a:cubicBezTo>
                  <a:cubicBezTo>
                    <a:pt x="18" y="1"/>
                    <a:pt x="18" y="1"/>
                    <a:pt x="18" y="1"/>
                  </a:cubicBezTo>
                  <a:cubicBezTo>
                    <a:pt x="21" y="0"/>
                    <a:pt x="22" y="2"/>
                    <a:pt x="23" y="4"/>
                  </a:cubicBezTo>
                  <a:cubicBezTo>
                    <a:pt x="23" y="19"/>
                    <a:pt x="23" y="19"/>
                    <a:pt x="23"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40" name="íṧļíḋé">
              <a:extLst>
                <a:ext uri="{FF2B5EF4-FFF2-40B4-BE49-F238E27FC236}">
                  <a16:creationId xmlns:a16="http://schemas.microsoft.com/office/drawing/2014/main" id="{EEF73302-2193-4A91-A441-FBB72768EAEE}"/>
                </a:ext>
              </a:extLst>
            </p:cNvPr>
            <p:cNvSpPr/>
            <p:nvPr/>
          </p:nvSpPr>
          <p:spPr bwMode="auto">
            <a:xfrm>
              <a:off x="6349971" y="2612692"/>
              <a:ext cx="42652" cy="44498"/>
            </a:xfrm>
            <a:custGeom>
              <a:avLst/>
              <a:gdLst/>
              <a:ahLst/>
              <a:cxnLst>
                <a:cxn ang="0">
                  <a:pos x="19" y="23"/>
                </a:cxn>
                <a:cxn ang="0">
                  <a:pos x="5" y="23"/>
                </a:cxn>
                <a:cxn ang="0">
                  <a:pos x="1" y="20"/>
                </a:cxn>
                <a:cxn ang="0">
                  <a:pos x="0" y="5"/>
                </a:cxn>
                <a:cxn ang="0">
                  <a:pos x="4" y="1"/>
                </a:cxn>
                <a:cxn ang="0">
                  <a:pos x="18" y="0"/>
                </a:cxn>
                <a:cxn ang="0">
                  <a:pos x="22" y="4"/>
                </a:cxn>
                <a:cxn ang="0">
                  <a:pos x="23" y="18"/>
                </a:cxn>
                <a:cxn ang="0">
                  <a:pos x="19" y="23"/>
                </a:cxn>
              </a:cxnLst>
              <a:rect l="0" t="0" r="r" b="b"/>
              <a:pathLst>
                <a:path w="23" h="24">
                  <a:moveTo>
                    <a:pt x="19"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41" name="ïṥḻîďè">
              <a:extLst>
                <a:ext uri="{FF2B5EF4-FFF2-40B4-BE49-F238E27FC236}">
                  <a16:creationId xmlns:a16="http://schemas.microsoft.com/office/drawing/2014/main" id="{BE87F72B-A2E8-47A8-AEA7-3697B738BD8C}"/>
                </a:ext>
              </a:extLst>
            </p:cNvPr>
            <p:cNvSpPr/>
            <p:nvPr/>
          </p:nvSpPr>
          <p:spPr bwMode="auto">
            <a:xfrm>
              <a:off x="6299934" y="2616384"/>
              <a:ext cx="42652" cy="42652"/>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42" name="íṡľîde">
              <a:extLst>
                <a:ext uri="{FF2B5EF4-FFF2-40B4-BE49-F238E27FC236}">
                  <a16:creationId xmlns:a16="http://schemas.microsoft.com/office/drawing/2014/main" id="{ABF764AD-6678-4BC3-85E0-49AF33B56EB4}"/>
                </a:ext>
              </a:extLst>
            </p:cNvPr>
            <p:cNvSpPr/>
            <p:nvPr/>
          </p:nvSpPr>
          <p:spPr bwMode="auto">
            <a:xfrm>
              <a:off x="6249897" y="2618231"/>
              <a:ext cx="42652" cy="44498"/>
            </a:xfrm>
            <a:custGeom>
              <a:avLst/>
              <a:gdLst/>
              <a:ahLst/>
              <a:cxnLst>
                <a:cxn ang="0">
                  <a:pos x="19" y="23"/>
                </a:cxn>
                <a:cxn ang="0">
                  <a:pos x="5" y="24"/>
                </a:cxn>
                <a:cxn ang="0">
                  <a:pos x="1" y="20"/>
                </a:cxn>
                <a:cxn ang="0">
                  <a:pos x="0" y="5"/>
                </a:cxn>
                <a:cxn ang="0">
                  <a:pos x="3"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3"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43" name="íṩ1iḓe">
              <a:extLst>
                <a:ext uri="{FF2B5EF4-FFF2-40B4-BE49-F238E27FC236}">
                  <a16:creationId xmlns:a16="http://schemas.microsoft.com/office/drawing/2014/main" id="{6936FE61-5DEB-4765-BB7F-F421B5D8A202}"/>
                </a:ext>
              </a:extLst>
            </p:cNvPr>
            <p:cNvSpPr/>
            <p:nvPr/>
          </p:nvSpPr>
          <p:spPr bwMode="auto">
            <a:xfrm>
              <a:off x="6198014" y="2621924"/>
              <a:ext cx="44498" cy="42652"/>
            </a:xfrm>
            <a:custGeom>
              <a:avLst/>
              <a:gdLst/>
              <a:ahLst/>
              <a:cxnLst>
                <a:cxn ang="0">
                  <a:pos x="20" y="22"/>
                </a:cxn>
                <a:cxn ang="0">
                  <a:pos x="6" y="23"/>
                </a:cxn>
                <a:cxn ang="0">
                  <a:pos x="1" y="20"/>
                </a:cxn>
                <a:cxn ang="0">
                  <a:pos x="0" y="5"/>
                </a:cxn>
                <a:cxn ang="0">
                  <a:pos x="4" y="1"/>
                </a:cxn>
                <a:cxn ang="0">
                  <a:pos x="18" y="0"/>
                </a:cxn>
                <a:cxn ang="0">
                  <a:pos x="23" y="4"/>
                </a:cxn>
                <a:cxn ang="0">
                  <a:pos x="23" y="18"/>
                </a:cxn>
                <a:cxn ang="0">
                  <a:pos x="20" y="22"/>
                </a:cxn>
              </a:cxnLst>
              <a:rect l="0" t="0" r="r" b="b"/>
              <a:pathLst>
                <a:path w="24" h="23">
                  <a:moveTo>
                    <a:pt x="20" y="22"/>
                  </a:moveTo>
                  <a:cubicBezTo>
                    <a:pt x="6" y="23"/>
                    <a:pt x="6" y="23"/>
                    <a:pt x="6" y="23"/>
                  </a:cubicBezTo>
                  <a:cubicBezTo>
                    <a:pt x="3" y="23"/>
                    <a:pt x="1" y="22"/>
                    <a:pt x="1" y="20"/>
                  </a:cubicBezTo>
                  <a:cubicBezTo>
                    <a:pt x="0" y="5"/>
                    <a:pt x="0" y="5"/>
                    <a:pt x="0" y="5"/>
                  </a:cubicBezTo>
                  <a:cubicBezTo>
                    <a:pt x="0" y="3"/>
                    <a:pt x="2" y="1"/>
                    <a:pt x="4" y="1"/>
                  </a:cubicBezTo>
                  <a:cubicBezTo>
                    <a:pt x="18" y="0"/>
                    <a:pt x="18" y="0"/>
                    <a:pt x="18" y="0"/>
                  </a:cubicBezTo>
                  <a:cubicBezTo>
                    <a:pt x="21" y="0"/>
                    <a:pt x="22" y="2"/>
                    <a:pt x="23" y="4"/>
                  </a:cubicBezTo>
                  <a:cubicBezTo>
                    <a:pt x="23" y="18"/>
                    <a:pt x="23" y="18"/>
                    <a:pt x="23" y="18"/>
                  </a:cubicBezTo>
                  <a:cubicBezTo>
                    <a:pt x="24" y="20"/>
                    <a:pt x="22" y="22"/>
                    <a:pt x="20" y="22"/>
                  </a:cubicBezTo>
                  <a:close/>
                </a:path>
              </a:pathLst>
            </a:custGeom>
            <a:solidFill>
              <a:srgbClr val="575757"/>
            </a:solidFill>
            <a:ln w="9525">
              <a:noFill/>
              <a:round/>
              <a:headEnd/>
              <a:tailEnd/>
            </a:ln>
          </p:spPr>
          <p:txBody>
            <a:bodyPr anchor="ctr"/>
            <a:lstStyle/>
            <a:p>
              <a:pPr algn="ctr"/>
              <a:endParaRPr/>
            </a:p>
          </p:txBody>
        </p:sp>
        <p:sp>
          <p:nvSpPr>
            <p:cNvPr id="644" name="ïṡḷiḋé">
              <a:extLst>
                <a:ext uri="{FF2B5EF4-FFF2-40B4-BE49-F238E27FC236}">
                  <a16:creationId xmlns:a16="http://schemas.microsoft.com/office/drawing/2014/main" id="{352FA0DD-FD18-4B3B-8139-7A2A46CBDFBF}"/>
                </a:ext>
              </a:extLst>
            </p:cNvPr>
            <p:cNvSpPr/>
            <p:nvPr/>
          </p:nvSpPr>
          <p:spPr bwMode="auto">
            <a:xfrm>
              <a:off x="6147977" y="2623770"/>
              <a:ext cx="42467" cy="44498"/>
            </a:xfrm>
            <a:custGeom>
              <a:avLst/>
              <a:gdLst/>
              <a:ahLst/>
              <a:cxnLst>
                <a:cxn ang="0">
                  <a:pos x="19" y="23"/>
                </a:cxn>
                <a:cxn ang="0">
                  <a:pos x="5" y="24"/>
                </a:cxn>
                <a:cxn ang="0">
                  <a:pos x="1" y="20"/>
                </a:cxn>
                <a:cxn ang="0">
                  <a:pos x="0" y="6"/>
                </a:cxn>
                <a:cxn ang="0">
                  <a:pos x="4" y="1"/>
                </a:cxn>
                <a:cxn ang="0">
                  <a:pos x="18" y="1"/>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6"/>
                    <a:pt x="0" y="6"/>
                    <a:pt x="0" y="6"/>
                  </a:cubicBezTo>
                  <a:cubicBezTo>
                    <a:pt x="0" y="3"/>
                    <a:pt x="2" y="2"/>
                    <a:pt x="4" y="1"/>
                  </a:cubicBezTo>
                  <a:cubicBezTo>
                    <a:pt x="18" y="1"/>
                    <a:pt x="18" y="1"/>
                    <a:pt x="18" y="1"/>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45" name="ïşḷïde">
              <a:extLst>
                <a:ext uri="{FF2B5EF4-FFF2-40B4-BE49-F238E27FC236}">
                  <a16:creationId xmlns:a16="http://schemas.microsoft.com/office/drawing/2014/main" id="{48DB1CCC-5893-46A7-A55D-431FD6D82676}"/>
                </a:ext>
              </a:extLst>
            </p:cNvPr>
            <p:cNvSpPr/>
            <p:nvPr/>
          </p:nvSpPr>
          <p:spPr bwMode="auto">
            <a:xfrm>
              <a:off x="6097755" y="2627463"/>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46" name="íṣḻïdé">
              <a:extLst>
                <a:ext uri="{FF2B5EF4-FFF2-40B4-BE49-F238E27FC236}">
                  <a16:creationId xmlns:a16="http://schemas.microsoft.com/office/drawing/2014/main" id="{EA0D26FA-78EA-44FA-A891-6E214FF6F6A4}"/>
                </a:ext>
              </a:extLst>
            </p:cNvPr>
            <p:cNvSpPr/>
            <p:nvPr/>
          </p:nvSpPr>
          <p:spPr bwMode="auto">
            <a:xfrm>
              <a:off x="6574307" y="2549545"/>
              <a:ext cx="42652" cy="44498"/>
            </a:xfrm>
            <a:custGeom>
              <a:avLst/>
              <a:gdLst/>
              <a:ahLst/>
              <a:cxnLst>
                <a:cxn ang="0">
                  <a:pos x="19" y="23"/>
                </a:cxn>
                <a:cxn ang="0">
                  <a:pos x="5" y="24"/>
                </a:cxn>
                <a:cxn ang="0">
                  <a:pos x="1" y="20"/>
                </a:cxn>
                <a:cxn ang="0">
                  <a:pos x="0" y="6"/>
                </a:cxn>
                <a:cxn ang="0">
                  <a:pos x="3" y="1"/>
                </a:cxn>
                <a:cxn ang="0">
                  <a:pos x="18" y="1"/>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6"/>
                    <a:pt x="0" y="6"/>
                    <a:pt x="0" y="6"/>
                  </a:cubicBezTo>
                  <a:cubicBezTo>
                    <a:pt x="0" y="3"/>
                    <a:pt x="1" y="2"/>
                    <a:pt x="3" y="1"/>
                  </a:cubicBezTo>
                  <a:cubicBezTo>
                    <a:pt x="18" y="1"/>
                    <a:pt x="18" y="1"/>
                    <a:pt x="18" y="1"/>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47" name="ïṧļïḍe">
              <a:extLst>
                <a:ext uri="{FF2B5EF4-FFF2-40B4-BE49-F238E27FC236}">
                  <a16:creationId xmlns:a16="http://schemas.microsoft.com/office/drawing/2014/main" id="{00DD2E9F-A534-4D54-8D6B-E46FAB93D460}"/>
                </a:ext>
              </a:extLst>
            </p:cNvPr>
            <p:cNvSpPr/>
            <p:nvPr/>
          </p:nvSpPr>
          <p:spPr bwMode="auto">
            <a:xfrm>
              <a:off x="6522424" y="2553238"/>
              <a:ext cx="44498" cy="44498"/>
            </a:xfrm>
            <a:custGeom>
              <a:avLst/>
              <a:gdLst/>
              <a:ahLst/>
              <a:cxnLst>
                <a:cxn ang="0">
                  <a:pos x="20" y="23"/>
                </a:cxn>
                <a:cxn ang="0">
                  <a:pos x="6" y="24"/>
                </a:cxn>
                <a:cxn ang="0">
                  <a:pos x="1" y="20"/>
                </a:cxn>
                <a:cxn ang="0">
                  <a:pos x="0" y="5"/>
                </a:cxn>
                <a:cxn ang="0">
                  <a:pos x="4" y="1"/>
                </a:cxn>
                <a:cxn ang="0">
                  <a:pos x="18" y="0"/>
                </a:cxn>
                <a:cxn ang="0">
                  <a:pos x="23" y="4"/>
                </a:cxn>
                <a:cxn ang="0">
                  <a:pos x="23" y="18"/>
                </a:cxn>
                <a:cxn ang="0">
                  <a:pos x="20" y="23"/>
                </a:cxn>
              </a:cxnLst>
              <a:rect l="0" t="0" r="r" b="b"/>
              <a:pathLst>
                <a:path w="24" h="24">
                  <a:moveTo>
                    <a:pt x="20" y="23"/>
                  </a:moveTo>
                  <a:cubicBezTo>
                    <a:pt x="6" y="24"/>
                    <a:pt x="6" y="24"/>
                    <a:pt x="6" y="24"/>
                  </a:cubicBezTo>
                  <a:cubicBezTo>
                    <a:pt x="3" y="24"/>
                    <a:pt x="1" y="22"/>
                    <a:pt x="1" y="20"/>
                  </a:cubicBezTo>
                  <a:cubicBezTo>
                    <a:pt x="0" y="5"/>
                    <a:pt x="0" y="5"/>
                    <a:pt x="0" y="5"/>
                  </a:cubicBezTo>
                  <a:cubicBezTo>
                    <a:pt x="0" y="3"/>
                    <a:pt x="2" y="1"/>
                    <a:pt x="4" y="1"/>
                  </a:cubicBezTo>
                  <a:cubicBezTo>
                    <a:pt x="18" y="0"/>
                    <a:pt x="18" y="0"/>
                    <a:pt x="18" y="0"/>
                  </a:cubicBezTo>
                  <a:cubicBezTo>
                    <a:pt x="21" y="0"/>
                    <a:pt x="22" y="2"/>
                    <a:pt x="23" y="4"/>
                  </a:cubicBezTo>
                  <a:cubicBezTo>
                    <a:pt x="23" y="18"/>
                    <a:pt x="23" y="18"/>
                    <a:pt x="23" y="18"/>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48" name="î$ľiḑé">
              <a:extLst>
                <a:ext uri="{FF2B5EF4-FFF2-40B4-BE49-F238E27FC236}">
                  <a16:creationId xmlns:a16="http://schemas.microsoft.com/office/drawing/2014/main" id="{5B7B6EE8-87E6-4282-BAA9-308DF4027430}"/>
                </a:ext>
              </a:extLst>
            </p:cNvPr>
            <p:cNvSpPr/>
            <p:nvPr/>
          </p:nvSpPr>
          <p:spPr bwMode="auto">
            <a:xfrm>
              <a:off x="6472387" y="2557116"/>
              <a:ext cx="42467" cy="42467"/>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2" y="22"/>
                    <a:pt x="19" y="22"/>
                  </a:cubicBezTo>
                  <a:close/>
                </a:path>
              </a:pathLst>
            </a:custGeom>
            <a:solidFill>
              <a:srgbClr val="575757"/>
            </a:solidFill>
            <a:ln w="9525">
              <a:noFill/>
              <a:round/>
              <a:headEnd/>
              <a:tailEnd/>
            </a:ln>
          </p:spPr>
          <p:txBody>
            <a:bodyPr anchor="ctr"/>
            <a:lstStyle/>
            <a:p>
              <a:pPr algn="ctr"/>
              <a:endParaRPr/>
            </a:p>
          </p:txBody>
        </p:sp>
        <p:sp>
          <p:nvSpPr>
            <p:cNvPr id="649" name="îśḻîḍê">
              <a:extLst>
                <a:ext uri="{FF2B5EF4-FFF2-40B4-BE49-F238E27FC236}">
                  <a16:creationId xmlns:a16="http://schemas.microsoft.com/office/drawing/2014/main" id="{D734A832-D3D7-4490-B7A2-09A54A379110}"/>
                </a:ext>
              </a:extLst>
            </p:cNvPr>
            <p:cNvSpPr/>
            <p:nvPr/>
          </p:nvSpPr>
          <p:spPr bwMode="auto">
            <a:xfrm>
              <a:off x="6422165" y="2558962"/>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50" name="ïṧlíḓe">
              <a:extLst>
                <a:ext uri="{FF2B5EF4-FFF2-40B4-BE49-F238E27FC236}">
                  <a16:creationId xmlns:a16="http://schemas.microsoft.com/office/drawing/2014/main" id="{CB4828FA-D80A-4F8F-9793-589CF2CED89E}"/>
                </a:ext>
              </a:extLst>
            </p:cNvPr>
            <p:cNvSpPr/>
            <p:nvPr/>
          </p:nvSpPr>
          <p:spPr bwMode="auto">
            <a:xfrm>
              <a:off x="6372128" y="2562655"/>
              <a:ext cx="42652" cy="42652"/>
            </a:xfrm>
            <a:custGeom>
              <a:avLst/>
              <a:gdLst/>
              <a:ahLst/>
              <a:cxnLst>
                <a:cxn ang="0">
                  <a:pos x="19" y="22"/>
                </a:cxn>
                <a:cxn ang="0">
                  <a:pos x="5" y="23"/>
                </a:cxn>
                <a:cxn ang="0">
                  <a:pos x="1" y="20"/>
                </a:cxn>
                <a:cxn ang="0">
                  <a:pos x="0" y="5"/>
                </a:cxn>
                <a:cxn ang="0">
                  <a:pos x="3"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3" y="1"/>
                  </a:cubicBezTo>
                  <a:cubicBezTo>
                    <a:pt x="18" y="0"/>
                    <a:pt x="18" y="0"/>
                    <a:pt x="18" y="0"/>
                  </a:cubicBezTo>
                  <a:cubicBezTo>
                    <a:pt x="20" y="0"/>
                    <a:pt x="22" y="2"/>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51" name="îṥľídè">
              <a:extLst>
                <a:ext uri="{FF2B5EF4-FFF2-40B4-BE49-F238E27FC236}">
                  <a16:creationId xmlns:a16="http://schemas.microsoft.com/office/drawing/2014/main" id="{EE3D54C1-2DC0-414A-8F1B-C816ED5C9E55}"/>
                </a:ext>
              </a:extLst>
            </p:cNvPr>
            <p:cNvSpPr/>
            <p:nvPr/>
          </p:nvSpPr>
          <p:spPr bwMode="auto">
            <a:xfrm>
              <a:off x="6320245" y="2564501"/>
              <a:ext cx="44498" cy="44498"/>
            </a:xfrm>
            <a:custGeom>
              <a:avLst/>
              <a:gdLst/>
              <a:ahLst/>
              <a:cxnLst>
                <a:cxn ang="0">
                  <a:pos x="20" y="23"/>
                </a:cxn>
                <a:cxn ang="0">
                  <a:pos x="5" y="24"/>
                </a:cxn>
                <a:cxn ang="0">
                  <a:pos x="1" y="20"/>
                </a:cxn>
                <a:cxn ang="0">
                  <a:pos x="0" y="6"/>
                </a:cxn>
                <a:cxn ang="0">
                  <a:pos x="4" y="1"/>
                </a:cxn>
                <a:cxn ang="0">
                  <a:pos x="18" y="1"/>
                </a:cxn>
                <a:cxn ang="0">
                  <a:pos x="23" y="4"/>
                </a:cxn>
                <a:cxn ang="0">
                  <a:pos x="23" y="19"/>
                </a:cxn>
                <a:cxn ang="0">
                  <a:pos x="20" y="23"/>
                </a:cxn>
              </a:cxnLst>
              <a:rect l="0" t="0" r="r" b="b"/>
              <a:pathLst>
                <a:path w="24" h="24">
                  <a:moveTo>
                    <a:pt x="20" y="23"/>
                  </a:moveTo>
                  <a:cubicBezTo>
                    <a:pt x="5" y="24"/>
                    <a:pt x="5" y="24"/>
                    <a:pt x="5" y="24"/>
                  </a:cubicBezTo>
                  <a:cubicBezTo>
                    <a:pt x="3" y="24"/>
                    <a:pt x="1" y="22"/>
                    <a:pt x="1" y="20"/>
                  </a:cubicBezTo>
                  <a:cubicBezTo>
                    <a:pt x="0" y="6"/>
                    <a:pt x="0" y="6"/>
                    <a:pt x="0" y="6"/>
                  </a:cubicBezTo>
                  <a:cubicBezTo>
                    <a:pt x="0" y="3"/>
                    <a:pt x="2" y="2"/>
                    <a:pt x="4" y="1"/>
                  </a:cubicBezTo>
                  <a:cubicBezTo>
                    <a:pt x="18" y="1"/>
                    <a:pt x="18" y="1"/>
                    <a:pt x="18" y="1"/>
                  </a:cubicBezTo>
                  <a:cubicBezTo>
                    <a:pt x="21" y="0"/>
                    <a:pt x="22" y="2"/>
                    <a:pt x="23" y="4"/>
                  </a:cubicBezTo>
                  <a:cubicBezTo>
                    <a:pt x="23" y="19"/>
                    <a:pt x="23" y="19"/>
                    <a:pt x="23"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52" name="iṡlíḋe">
              <a:extLst>
                <a:ext uri="{FF2B5EF4-FFF2-40B4-BE49-F238E27FC236}">
                  <a16:creationId xmlns:a16="http://schemas.microsoft.com/office/drawing/2014/main" id="{BA5EABE4-BF0D-423E-861C-C449D47E3117}"/>
                </a:ext>
              </a:extLst>
            </p:cNvPr>
            <p:cNvSpPr/>
            <p:nvPr/>
          </p:nvSpPr>
          <p:spPr bwMode="auto">
            <a:xfrm>
              <a:off x="6270207" y="2568194"/>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53" name="ísḻîḍe">
              <a:extLst>
                <a:ext uri="{FF2B5EF4-FFF2-40B4-BE49-F238E27FC236}">
                  <a16:creationId xmlns:a16="http://schemas.microsoft.com/office/drawing/2014/main" id="{9727C0DD-A738-403C-BE17-8EF9AEC31F7D}"/>
                </a:ext>
              </a:extLst>
            </p:cNvPr>
            <p:cNvSpPr/>
            <p:nvPr/>
          </p:nvSpPr>
          <p:spPr bwMode="auto">
            <a:xfrm>
              <a:off x="6220170" y="2571887"/>
              <a:ext cx="42652" cy="42652"/>
            </a:xfrm>
            <a:custGeom>
              <a:avLst/>
              <a:gdLst/>
              <a:ahLst/>
              <a:cxnLst>
                <a:cxn ang="0">
                  <a:pos x="19" y="22"/>
                </a:cxn>
                <a:cxn ang="0">
                  <a:pos x="5" y="23"/>
                </a:cxn>
                <a:cxn ang="0">
                  <a:pos x="1" y="19"/>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1" y="1"/>
                    <a:pt x="4"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54" name="išľidê">
              <a:extLst>
                <a:ext uri="{FF2B5EF4-FFF2-40B4-BE49-F238E27FC236}">
                  <a16:creationId xmlns:a16="http://schemas.microsoft.com/office/drawing/2014/main" id="{A1A7FD49-BA34-466E-A032-D91DFB6F74D2}"/>
                </a:ext>
              </a:extLst>
            </p:cNvPr>
            <p:cNvSpPr/>
            <p:nvPr/>
          </p:nvSpPr>
          <p:spPr bwMode="auto">
            <a:xfrm>
              <a:off x="6170133" y="2573733"/>
              <a:ext cx="42652" cy="44498"/>
            </a:xfrm>
            <a:custGeom>
              <a:avLst/>
              <a:gdLst/>
              <a:ahLst/>
              <a:cxnLst>
                <a:cxn ang="0">
                  <a:pos x="19" y="23"/>
                </a:cxn>
                <a:cxn ang="0">
                  <a:pos x="5" y="24"/>
                </a:cxn>
                <a:cxn ang="0">
                  <a:pos x="1" y="20"/>
                </a:cxn>
                <a:cxn ang="0">
                  <a:pos x="0" y="5"/>
                </a:cxn>
                <a:cxn ang="0">
                  <a:pos x="3"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3"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55" name="iš1ïdè">
              <a:extLst>
                <a:ext uri="{FF2B5EF4-FFF2-40B4-BE49-F238E27FC236}">
                  <a16:creationId xmlns:a16="http://schemas.microsoft.com/office/drawing/2014/main" id="{6168D988-EA88-4F7B-81C6-DBC2937A5FFC}"/>
                </a:ext>
              </a:extLst>
            </p:cNvPr>
            <p:cNvSpPr/>
            <p:nvPr/>
          </p:nvSpPr>
          <p:spPr bwMode="auto">
            <a:xfrm>
              <a:off x="6118250" y="2577426"/>
              <a:ext cx="42652" cy="44498"/>
            </a:xfrm>
            <a:custGeom>
              <a:avLst/>
              <a:gdLst/>
              <a:ahLst/>
              <a:cxnLst>
                <a:cxn ang="0">
                  <a:pos x="20" y="23"/>
                </a:cxn>
                <a:cxn ang="0">
                  <a:pos x="5" y="23"/>
                </a:cxn>
                <a:cxn ang="0">
                  <a:pos x="1" y="20"/>
                </a:cxn>
                <a:cxn ang="0">
                  <a:pos x="0" y="5"/>
                </a:cxn>
                <a:cxn ang="0">
                  <a:pos x="4" y="1"/>
                </a:cxn>
                <a:cxn ang="0">
                  <a:pos x="18" y="0"/>
                </a:cxn>
                <a:cxn ang="0">
                  <a:pos x="22" y="4"/>
                </a:cxn>
                <a:cxn ang="0">
                  <a:pos x="23" y="18"/>
                </a:cxn>
                <a:cxn ang="0">
                  <a:pos x="20" y="23"/>
                </a:cxn>
              </a:cxnLst>
              <a:rect l="0" t="0" r="r" b="b"/>
              <a:pathLst>
                <a:path w="23" h="24">
                  <a:moveTo>
                    <a:pt x="20"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2"/>
                    <a:pt x="20" y="23"/>
                  </a:cubicBezTo>
                  <a:close/>
                </a:path>
              </a:pathLst>
            </a:custGeom>
            <a:solidFill>
              <a:srgbClr val="575757"/>
            </a:solidFill>
            <a:ln w="9525">
              <a:noFill/>
              <a:round/>
              <a:headEnd/>
              <a:tailEnd/>
            </a:ln>
          </p:spPr>
          <p:txBody>
            <a:bodyPr anchor="ctr"/>
            <a:lstStyle/>
            <a:p>
              <a:pPr algn="ctr"/>
              <a:endParaRPr/>
            </a:p>
          </p:txBody>
        </p:sp>
        <p:sp>
          <p:nvSpPr>
            <p:cNvPr id="656" name="íṩ1îdê">
              <a:extLst>
                <a:ext uri="{FF2B5EF4-FFF2-40B4-BE49-F238E27FC236}">
                  <a16:creationId xmlns:a16="http://schemas.microsoft.com/office/drawing/2014/main" id="{2DA7BE0D-E47E-45EC-A387-EEF561DD5122}"/>
                </a:ext>
              </a:extLst>
            </p:cNvPr>
            <p:cNvSpPr/>
            <p:nvPr/>
          </p:nvSpPr>
          <p:spPr bwMode="auto">
            <a:xfrm>
              <a:off x="6045872" y="2581119"/>
              <a:ext cx="64993" cy="44498"/>
            </a:xfrm>
            <a:custGeom>
              <a:avLst/>
              <a:gdLst/>
              <a:ahLst/>
              <a:cxnLst>
                <a:cxn ang="0">
                  <a:pos x="31" y="22"/>
                </a:cxn>
                <a:cxn ang="0">
                  <a:pos x="6" y="24"/>
                </a:cxn>
                <a:cxn ang="0">
                  <a:pos x="1" y="20"/>
                </a:cxn>
                <a:cxn ang="0">
                  <a:pos x="1" y="5"/>
                </a:cxn>
                <a:cxn ang="0">
                  <a:pos x="4" y="1"/>
                </a:cxn>
                <a:cxn ang="0">
                  <a:pos x="30" y="0"/>
                </a:cxn>
                <a:cxn ang="0">
                  <a:pos x="34" y="3"/>
                </a:cxn>
                <a:cxn ang="0">
                  <a:pos x="35" y="18"/>
                </a:cxn>
                <a:cxn ang="0">
                  <a:pos x="31" y="22"/>
                </a:cxn>
              </a:cxnLst>
              <a:rect l="0" t="0" r="r" b="b"/>
              <a:pathLst>
                <a:path w="35" h="24">
                  <a:moveTo>
                    <a:pt x="31" y="22"/>
                  </a:moveTo>
                  <a:cubicBezTo>
                    <a:pt x="6" y="24"/>
                    <a:pt x="6" y="24"/>
                    <a:pt x="6" y="24"/>
                  </a:cubicBezTo>
                  <a:cubicBezTo>
                    <a:pt x="3" y="24"/>
                    <a:pt x="2" y="22"/>
                    <a:pt x="1" y="20"/>
                  </a:cubicBezTo>
                  <a:cubicBezTo>
                    <a:pt x="1" y="5"/>
                    <a:pt x="1" y="5"/>
                    <a:pt x="1" y="5"/>
                  </a:cubicBezTo>
                  <a:cubicBezTo>
                    <a:pt x="0" y="3"/>
                    <a:pt x="2" y="1"/>
                    <a:pt x="4" y="1"/>
                  </a:cubicBezTo>
                  <a:cubicBezTo>
                    <a:pt x="30" y="0"/>
                    <a:pt x="30" y="0"/>
                    <a:pt x="30" y="0"/>
                  </a:cubicBezTo>
                  <a:cubicBezTo>
                    <a:pt x="32" y="0"/>
                    <a:pt x="34" y="1"/>
                    <a:pt x="34" y="3"/>
                  </a:cubicBezTo>
                  <a:cubicBezTo>
                    <a:pt x="35" y="18"/>
                    <a:pt x="35" y="18"/>
                    <a:pt x="35" y="18"/>
                  </a:cubicBezTo>
                  <a:cubicBezTo>
                    <a:pt x="35" y="20"/>
                    <a:pt x="34" y="22"/>
                    <a:pt x="31" y="22"/>
                  </a:cubicBezTo>
                  <a:close/>
                </a:path>
              </a:pathLst>
            </a:custGeom>
            <a:solidFill>
              <a:srgbClr val="575757"/>
            </a:solidFill>
            <a:ln w="9525">
              <a:noFill/>
              <a:round/>
              <a:headEnd/>
              <a:tailEnd/>
            </a:ln>
          </p:spPr>
          <p:txBody>
            <a:bodyPr anchor="ctr"/>
            <a:lstStyle/>
            <a:p>
              <a:pPr algn="ctr"/>
              <a:endParaRPr/>
            </a:p>
          </p:txBody>
        </p:sp>
        <p:sp>
          <p:nvSpPr>
            <p:cNvPr id="657" name="îślïďè">
              <a:extLst>
                <a:ext uri="{FF2B5EF4-FFF2-40B4-BE49-F238E27FC236}">
                  <a16:creationId xmlns:a16="http://schemas.microsoft.com/office/drawing/2014/main" id="{404DBDE1-85FF-4272-97B3-1B97CFB3C4FB}"/>
                </a:ext>
              </a:extLst>
            </p:cNvPr>
            <p:cNvSpPr/>
            <p:nvPr/>
          </p:nvSpPr>
          <p:spPr bwMode="auto">
            <a:xfrm>
              <a:off x="6622498" y="2497662"/>
              <a:ext cx="42652" cy="44498"/>
            </a:xfrm>
            <a:custGeom>
              <a:avLst/>
              <a:gdLst/>
              <a:ahLst/>
              <a:cxnLst>
                <a:cxn ang="0">
                  <a:pos x="19" y="23"/>
                </a:cxn>
                <a:cxn ang="0">
                  <a:pos x="5" y="24"/>
                </a:cxn>
                <a:cxn ang="0">
                  <a:pos x="1" y="20"/>
                </a:cxn>
                <a:cxn ang="0">
                  <a:pos x="0" y="6"/>
                </a:cxn>
                <a:cxn ang="0">
                  <a:pos x="4" y="1"/>
                </a:cxn>
                <a:cxn ang="0">
                  <a:pos x="18" y="1"/>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6"/>
                    <a:pt x="0" y="6"/>
                    <a:pt x="0" y="6"/>
                  </a:cubicBezTo>
                  <a:cubicBezTo>
                    <a:pt x="0" y="3"/>
                    <a:pt x="1" y="2"/>
                    <a:pt x="4" y="1"/>
                  </a:cubicBezTo>
                  <a:cubicBezTo>
                    <a:pt x="18" y="1"/>
                    <a:pt x="18" y="1"/>
                    <a:pt x="18" y="1"/>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58" name="iṡ1ïdè">
              <a:extLst>
                <a:ext uri="{FF2B5EF4-FFF2-40B4-BE49-F238E27FC236}">
                  <a16:creationId xmlns:a16="http://schemas.microsoft.com/office/drawing/2014/main" id="{CE04A987-D799-4E8D-89DC-1847926DA582}"/>
                </a:ext>
              </a:extLst>
            </p:cNvPr>
            <p:cNvSpPr/>
            <p:nvPr/>
          </p:nvSpPr>
          <p:spPr bwMode="auto">
            <a:xfrm>
              <a:off x="6570615" y="2501355"/>
              <a:ext cx="44498" cy="44498"/>
            </a:xfrm>
            <a:custGeom>
              <a:avLst/>
              <a:gdLst/>
              <a:ahLst/>
              <a:cxnLst>
                <a:cxn ang="0">
                  <a:pos x="20" y="23"/>
                </a:cxn>
                <a:cxn ang="0">
                  <a:pos x="6" y="23"/>
                </a:cxn>
                <a:cxn ang="0">
                  <a:pos x="1" y="20"/>
                </a:cxn>
                <a:cxn ang="0">
                  <a:pos x="1" y="5"/>
                </a:cxn>
                <a:cxn ang="0">
                  <a:pos x="4" y="1"/>
                </a:cxn>
                <a:cxn ang="0">
                  <a:pos x="19" y="0"/>
                </a:cxn>
                <a:cxn ang="0">
                  <a:pos x="23" y="4"/>
                </a:cxn>
                <a:cxn ang="0">
                  <a:pos x="24" y="18"/>
                </a:cxn>
                <a:cxn ang="0">
                  <a:pos x="20" y="23"/>
                </a:cxn>
              </a:cxnLst>
              <a:rect l="0" t="0" r="r" b="b"/>
              <a:pathLst>
                <a:path w="24" h="24">
                  <a:moveTo>
                    <a:pt x="20" y="23"/>
                  </a:moveTo>
                  <a:cubicBezTo>
                    <a:pt x="6" y="23"/>
                    <a:pt x="6" y="23"/>
                    <a:pt x="6" y="23"/>
                  </a:cubicBezTo>
                  <a:cubicBezTo>
                    <a:pt x="3" y="24"/>
                    <a:pt x="2" y="22"/>
                    <a:pt x="1" y="20"/>
                  </a:cubicBezTo>
                  <a:cubicBezTo>
                    <a:pt x="1" y="5"/>
                    <a:pt x="1" y="5"/>
                    <a:pt x="1" y="5"/>
                  </a:cubicBezTo>
                  <a:cubicBezTo>
                    <a:pt x="0" y="3"/>
                    <a:pt x="2" y="1"/>
                    <a:pt x="4" y="1"/>
                  </a:cubicBezTo>
                  <a:cubicBezTo>
                    <a:pt x="19" y="0"/>
                    <a:pt x="19" y="0"/>
                    <a:pt x="19" y="0"/>
                  </a:cubicBezTo>
                  <a:cubicBezTo>
                    <a:pt x="21" y="0"/>
                    <a:pt x="23" y="2"/>
                    <a:pt x="23" y="4"/>
                  </a:cubicBezTo>
                  <a:cubicBezTo>
                    <a:pt x="24" y="18"/>
                    <a:pt x="24" y="18"/>
                    <a:pt x="24" y="18"/>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59" name="ï$líḋê">
              <a:extLst>
                <a:ext uri="{FF2B5EF4-FFF2-40B4-BE49-F238E27FC236}">
                  <a16:creationId xmlns:a16="http://schemas.microsoft.com/office/drawing/2014/main" id="{B0FFE8B7-3D97-4D08-BB28-9BD05A903BDE}"/>
                </a:ext>
              </a:extLst>
            </p:cNvPr>
            <p:cNvSpPr/>
            <p:nvPr/>
          </p:nvSpPr>
          <p:spPr bwMode="auto">
            <a:xfrm>
              <a:off x="6520577" y="2505047"/>
              <a:ext cx="42652" cy="42652"/>
            </a:xfrm>
            <a:custGeom>
              <a:avLst/>
              <a:gdLst/>
              <a:ahLst/>
              <a:cxnLst>
                <a:cxn ang="0">
                  <a:pos x="20" y="22"/>
                </a:cxn>
                <a:cxn ang="0">
                  <a:pos x="5" y="23"/>
                </a:cxn>
                <a:cxn ang="0">
                  <a:pos x="1" y="19"/>
                </a:cxn>
                <a:cxn ang="0">
                  <a:pos x="0" y="5"/>
                </a:cxn>
                <a:cxn ang="0">
                  <a:pos x="4" y="1"/>
                </a:cxn>
                <a:cxn ang="0">
                  <a:pos x="18" y="0"/>
                </a:cxn>
                <a:cxn ang="0">
                  <a:pos x="22" y="4"/>
                </a:cxn>
                <a:cxn ang="0">
                  <a:pos x="23" y="18"/>
                </a:cxn>
                <a:cxn ang="0">
                  <a:pos x="20" y="22"/>
                </a:cxn>
              </a:cxnLst>
              <a:rect l="0" t="0" r="r" b="b"/>
              <a:pathLst>
                <a:path w="23" h="23">
                  <a:moveTo>
                    <a:pt x="20"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4"/>
                  </a:cubicBezTo>
                  <a:cubicBezTo>
                    <a:pt x="23" y="18"/>
                    <a:pt x="23" y="18"/>
                    <a:pt x="23" y="18"/>
                  </a:cubicBezTo>
                  <a:cubicBezTo>
                    <a:pt x="23" y="20"/>
                    <a:pt x="22" y="22"/>
                    <a:pt x="20" y="22"/>
                  </a:cubicBezTo>
                  <a:close/>
                </a:path>
              </a:pathLst>
            </a:custGeom>
            <a:solidFill>
              <a:srgbClr val="575757"/>
            </a:solidFill>
            <a:ln w="9525">
              <a:noFill/>
              <a:round/>
              <a:headEnd/>
              <a:tailEnd/>
            </a:ln>
          </p:spPr>
          <p:txBody>
            <a:bodyPr anchor="ctr"/>
            <a:lstStyle/>
            <a:p>
              <a:pPr algn="ctr"/>
              <a:endParaRPr/>
            </a:p>
          </p:txBody>
        </p:sp>
        <p:sp>
          <p:nvSpPr>
            <p:cNvPr id="660" name="îṥľîde">
              <a:extLst>
                <a:ext uri="{FF2B5EF4-FFF2-40B4-BE49-F238E27FC236}">
                  <a16:creationId xmlns:a16="http://schemas.microsoft.com/office/drawing/2014/main" id="{842CFBDE-F37D-447C-92BB-DC8E48A779B0}"/>
                </a:ext>
              </a:extLst>
            </p:cNvPr>
            <p:cNvSpPr/>
            <p:nvPr/>
          </p:nvSpPr>
          <p:spPr bwMode="auto">
            <a:xfrm>
              <a:off x="6470540" y="2506894"/>
              <a:ext cx="42467"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61" name="íślïḓê">
              <a:extLst>
                <a:ext uri="{FF2B5EF4-FFF2-40B4-BE49-F238E27FC236}">
                  <a16:creationId xmlns:a16="http://schemas.microsoft.com/office/drawing/2014/main" id="{F288B3E7-6E40-45A2-92C6-6BEDC9E8CFF8}"/>
                </a:ext>
              </a:extLst>
            </p:cNvPr>
            <p:cNvSpPr/>
            <p:nvPr/>
          </p:nvSpPr>
          <p:spPr bwMode="auto">
            <a:xfrm>
              <a:off x="6420319" y="2510771"/>
              <a:ext cx="42652" cy="42467"/>
            </a:xfrm>
            <a:custGeom>
              <a:avLst/>
              <a:gdLst/>
              <a:ahLst/>
              <a:cxnLst>
                <a:cxn ang="0">
                  <a:pos x="19" y="22"/>
                </a:cxn>
                <a:cxn ang="0">
                  <a:pos x="5" y="23"/>
                </a:cxn>
                <a:cxn ang="0">
                  <a:pos x="1" y="20"/>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4" y="1"/>
                  </a:cubicBezTo>
                  <a:cubicBezTo>
                    <a:pt x="18" y="0"/>
                    <a:pt x="18" y="0"/>
                    <a:pt x="18" y="0"/>
                  </a:cubicBezTo>
                  <a:cubicBezTo>
                    <a:pt x="20" y="0"/>
                    <a:pt x="22" y="2"/>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62" name="ïş1ide">
              <a:extLst>
                <a:ext uri="{FF2B5EF4-FFF2-40B4-BE49-F238E27FC236}">
                  <a16:creationId xmlns:a16="http://schemas.microsoft.com/office/drawing/2014/main" id="{6528C454-9E3A-453A-8C87-E4208527A898}"/>
                </a:ext>
              </a:extLst>
            </p:cNvPr>
            <p:cNvSpPr/>
            <p:nvPr/>
          </p:nvSpPr>
          <p:spPr bwMode="auto">
            <a:xfrm>
              <a:off x="6368435" y="2512618"/>
              <a:ext cx="44498" cy="44498"/>
            </a:xfrm>
            <a:custGeom>
              <a:avLst/>
              <a:gdLst/>
              <a:ahLst/>
              <a:cxnLst>
                <a:cxn ang="0">
                  <a:pos x="20" y="23"/>
                </a:cxn>
                <a:cxn ang="0">
                  <a:pos x="6" y="24"/>
                </a:cxn>
                <a:cxn ang="0">
                  <a:pos x="1" y="20"/>
                </a:cxn>
                <a:cxn ang="0">
                  <a:pos x="1" y="6"/>
                </a:cxn>
                <a:cxn ang="0">
                  <a:pos x="4" y="1"/>
                </a:cxn>
                <a:cxn ang="0">
                  <a:pos x="18" y="1"/>
                </a:cxn>
                <a:cxn ang="0">
                  <a:pos x="23" y="4"/>
                </a:cxn>
                <a:cxn ang="0">
                  <a:pos x="24" y="19"/>
                </a:cxn>
                <a:cxn ang="0">
                  <a:pos x="20" y="23"/>
                </a:cxn>
              </a:cxnLst>
              <a:rect l="0" t="0" r="r" b="b"/>
              <a:pathLst>
                <a:path w="24" h="24">
                  <a:moveTo>
                    <a:pt x="20" y="23"/>
                  </a:moveTo>
                  <a:cubicBezTo>
                    <a:pt x="6" y="24"/>
                    <a:pt x="6" y="24"/>
                    <a:pt x="6" y="24"/>
                  </a:cubicBezTo>
                  <a:cubicBezTo>
                    <a:pt x="3" y="24"/>
                    <a:pt x="2" y="22"/>
                    <a:pt x="1" y="20"/>
                  </a:cubicBezTo>
                  <a:cubicBezTo>
                    <a:pt x="1" y="6"/>
                    <a:pt x="1" y="6"/>
                    <a:pt x="1" y="6"/>
                  </a:cubicBezTo>
                  <a:cubicBezTo>
                    <a:pt x="0" y="3"/>
                    <a:pt x="2" y="2"/>
                    <a:pt x="4" y="1"/>
                  </a:cubicBezTo>
                  <a:cubicBezTo>
                    <a:pt x="18" y="1"/>
                    <a:pt x="18" y="1"/>
                    <a:pt x="18" y="1"/>
                  </a:cubicBezTo>
                  <a:cubicBezTo>
                    <a:pt x="21" y="0"/>
                    <a:pt x="23" y="2"/>
                    <a:pt x="23" y="4"/>
                  </a:cubicBezTo>
                  <a:cubicBezTo>
                    <a:pt x="24" y="19"/>
                    <a:pt x="24" y="19"/>
                    <a:pt x="24"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63" name="ï$ḻiďé">
              <a:extLst>
                <a:ext uri="{FF2B5EF4-FFF2-40B4-BE49-F238E27FC236}">
                  <a16:creationId xmlns:a16="http://schemas.microsoft.com/office/drawing/2014/main" id="{3233DF6B-F0C4-4D3B-977A-4834EC93E94D}"/>
                </a:ext>
              </a:extLst>
            </p:cNvPr>
            <p:cNvSpPr/>
            <p:nvPr/>
          </p:nvSpPr>
          <p:spPr bwMode="auto">
            <a:xfrm>
              <a:off x="6318398" y="2516310"/>
              <a:ext cx="42652" cy="44498"/>
            </a:xfrm>
            <a:custGeom>
              <a:avLst/>
              <a:gdLst/>
              <a:ahLst/>
              <a:cxnLst>
                <a:cxn ang="0">
                  <a:pos x="20" y="23"/>
                </a:cxn>
                <a:cxn ang="0">
                  <a:pos x="5" y="24"/>
                </a:cxn>
                <a:cxn ang="0">
                  <a:pos x="1" y="20"/>
                </a:cxn>
                <a:cxn ang="0">
                  <a:pos x="0" y="5"/>
                </a:cxn>
                <a:cxn ang="0">
                  <a:pos x="4" y="1"/>
                </a:cxn>
                <a:cxn ang="0">
                  <a:pos x="18" y="0"/>
                </a:cxn>
                <a:cxn ang="0">
                  <a:pos x="22" y="4"/>
                </a:cxn>
                <a:cxn ang="0">
                  <a:pos x="23" y="19"/>
                </a:cxn>
                <a:cxn ang="0">
                  <a:pos x="20" y="23"/>
                </a:cxn>
              </a:cxnLst>
              <a:rect l="0" t="0" r="r" b="b"/>
              <a:pathLst>
                <a:path w="23" h="24">
                  <a:moveTo>
                    <a:pt x="20"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20" y="23"/>
                  </a:cubicBezTo>
                  <a:close/>
                </a:path>
              </a:pathLst>
            </a:custGeom>
            <a:solidFill>
              <a:srgbClr val="575757"/>
            </a:solidFill>
            <a:ln w="9525">
              <a:noFill/>
              <a:round/>
              <a:headEnd/>
              <a:tailEnd/>
            </a:ln>
          </p:spPr>
          <p:txBody>
            <a:bodyPr anchor="ctr"/>
            <a:lstStyle/>
            <a:p>
              <a:pPr algn="ctr"/>
              <a:endParaRPr/>
            </a:p>
          </p:txBody>
        </p:sp>
        <p:sp>
          <p:nvSpPr>
            <p:cNvPr id="664" name="ï$ḷïďê">
              <a:extLst>
                <a:ext uri="{FF2B5EF4-FFF2-40B4-BE49-F238E27FC236}">
                  <a16:creationId xmlns:a16="http://schemas.microsoft.com/office/drawing/2014/main" id="{259CB388-5DB3-4ADA-8A28-2655282A7984}"/>
                </a:ext>
              </a:extLst>
            </p:cNvPr>
            <p:cNvSpPr/>
            <p:nvPr/>
          </p:nvSpPr>
          <p:spPr bwMode="auto">
            <a:xfrm>
              <a:off x="6268361" y="2520003"/>
              <a:ext cx="42652" cy="42652"/>
            </a:xfrm>
            <a:custGeom>
              <a:avLst/>
              <a:gdLst/>
              <a:ahLst/>
              <a:cxnLst>
                <a:cxn ang="0">
                  <a:pos x="19" y="22"/>
                </a:cxn>
                <a:cxn ang="0">
                  <a:pos x="5" y="23"/>
                </a:cxn>
                <a:cxn ang="0">
                  <a:pos x="1" y="19"/>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65" name="i$liďé">
              <a:extLst>
                <a:ext uri="{FF2B5EF4-FFF2-40B4-BE49-F238E27FC236}">
                  <a16:creationId xmlns:a16="http://schemas.microsoft.com/office/drawing/2014/main" id="{9C44BEA3-A9E9-4E93-8F9C-0DE22F6726A1}"/>
                </a:ext>
              </a:extLst>
            </p:cNvPr>
            <p:cNvSpPr/>
            <p:nvPr/>
          </p:nvSpPr>
          <p:spPr bwMode="auto">
            <a:xfrm>
              <a:off x="6218324" y="2521849"/>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66" name="ís1iḓé">
              <a:extLst>
                <a:ext uri="{FF2B5EF4-FFF2-40B4-BE49-F238E27FC236}">
                  <a16:creationId xmlns:a16="http://schemas.microsoft.com/office/drawing/2014/main" id="{751A1EB1-85EE-4B12-8106-117903733523}"/>
                </a:ext>
              </a:extLst>
            </p:cNvPr>
            <p:cNvSpPr/>
            <p:nvPr/>
          </p:nvSpPr>
          <p:spPr bwMode="auto">
            <a:xfrm>
              <a:off x="6166441" y="2525542"/>
              <a:ext cx="44498" cy="44498"/>
            </a:xfrm>
            <a:custGeom>
              <a:avLst/>
              <a:gdLst/>
              <a:ahLst/>
              <a:cxnLst>
                <a:cxn ang="0">
                  <a:pos x="20" y="23"/>
                </a:cxn>
                <a:cxn ang="0">
                  <a:pos x="6" y="23"/>
                </a:cxn>
                <a:cxn ang="0">
                  <a:pos x="1" y="20"/>
                </a:cxn>
                <a:cxn ang="0">
                  <a:pos x="1" y="5"/>
                </a:cxn>
                <a:cxn ang="0">
                  <a:pos x="4" y="1"/>
                </a:cxn>
                <a:cxn ang="0">
                  <a:pos x="18" y="0"/>
                </a:cxn>
                <a:cxn ang="0">
                  <a:pos x="23" y="4"/>
                </a:cxn>
                <a:cxn ang="0">
                  <a:pos x="23" y="18"/>
                </a:cxn>
                <a:cxn ang="0">
                  <a:pos x="20" y="23"/>
                </a:cxn>
              </a:cxnLst>
              <a:rect l="0" t="0" r="r" b="b"/>
              <a:pathLst>
                <a:path w="24" h="24">
                  <a:moveTo>
                    <a:pt x="20" y="23"/>
                  </a:moveTo>
                  <a:cubicBezTo>
                    <a:pt x="6" y="23"/>
                    <a:pt x="6" y="23"/>
                    <a:pt x="6" y="23"/>
                  </a:cubicBezTo>
                  <a:cubicBezTo>
                    <a:pt x="3" y="24"/>
                    <a:pt x="2" y="22"/>
                    <a:pt x="1" y="20"/>
                  </a:cubicBezTo>
                  <a:cubicBezTo>
                    <a:pt x="1" y="5"/>
                    <a:pt x="1" y="5"/>
                    <a:pt x="1" y="5"/>
                  </a:cubicBezTo>
                  <a:cubicBezTo>
                    <a:pt x="0" y="3"/>
                    <a:pt x="2" y="1"/>
                    <a:pt x="4" y="1"/>
                  </a:cubicBezTo>
                  <a:cubicBezTo>
                    <a:pt x="18" y="0"/>
                    <a:pt x="18" y="0"/>
                    <a:pt x="18" y="0"/>
                  </a:cubicBezTo>
                  <a:cubicBezTo>
                    <a:pt x="21" y="0"/>
                    <a:pt x="22" y="2"/>
                    <a:pt x="23" y="4"/>
                  </a:cubicBezTo>
                  <a:cubicBezTo>
                    <a:pt x="23" y="18"/>
                    <a:pt x="23" y="18"/>
                    <a:pt x="23" y="18"/>
                  </a:cubicBezTo>
                  <a:cubicBezTo>
                    <a:pt x="24" y="21"/>
                    <a:pt x="22" y="22"/>
                    <a:pt x="20" y="23"/>
                  </a:cubicBezTo>
                  <a:close/>
                </a:path>
              </a:pathLst>
            </a:custGeom>
            <a:solidFill>
              <a:srgbClr val="575757"/>
            </a:solidFill>
            <a:ln w="9525">
              <a:noFill/>
              <a:round/>
              <a:headEnd/>
              <a:tailEnd/>
            </a:ln>
          </p:spPr>
          <p:txBody>
            <a:bodyPr anchor="ctr"/>
            <a:lstStyle/>
            <a:p>
              <a:pPr algn="ctr"/>
              <a:endParaRPr/>
            </a:p>
          </p:txBody>
        </p:sp>
        <p:sp>
          <p:nvSpPr>
            <p:cNvPr id="667" name="ï$ļiďe">
              <a:extLst>
                <a:ext uri="{FF2B5EF4-FFF2-40B4-BE49-F238E27FC236}">
                  <a16:creationId xmlns:a16="http://schemas.microsoft.com/office/drawing/2014/main" id="{CDA1173E-BF6C-435F-8F6B-FE994EC1C714}"/>
                </a:ext>
              </a:extLst>
            </p:cNvPr>
            <p:cNvSpPr/>
            <p:nvPr/>
          </p:nvSpPr>
          <p:spPr bwMode="auto">
            <a:xfrm>
              <a:off x="6095909" y="2529235"/>
              <a:ext cx="63146" cy="44498"/>
            </a:xfrm>
            <a:custGeom>
              <a:avLst/>
              <a:gdLst/>
              <a:ahLst/>
              <a:cxnLst>
                <a:cxn ang="0">
                  <a:pos x="30" y="22"/>
                </a:cxn>
                <a:cxn ang="0">
                  <a:pos x="5" y="24"/>
                </a:cxn>
                <a:cxn ang="0">
                  <a:pos x="1" y="20"/>
                </a:cxn>
                <a:cxn ang="0">
                  <a:pos x="0" y="5"/>
                </a:cxn>
                <a:cxn ang="0">
                  <a:pos x="3" y="1"/>
                </a:cxn>
                <a:cxn ang="0">
                  <a:pos x="29" y="0"/>
                </a:cxn>
                <a:cxn ang="0">
                  <a:pos x="33" y="3"/>
                </a:cxn>
                <a:cxn ang="0">
                  <a:pos x="34" y="18"/>
                </a:cxn>
                <a:cxn ang="0">
                  <a:pos x="30" y="22"/>
                </a:cxn>
              </a:cxnLst>
              <a:rect l="0" t="0" r="r" b="b"/>
              <a:pathLst>
                <a:path w="34" h="24">
                  <a:moveTo>
                    <a:pt x="30" y="22"/>
                  </a:moveTo>
                  <a:cubicBezTo>
                    <a:pt x="5" y="24"/>
                    <a:pt x="5" y="24"/>
                    <a:pt x="5" y="24"/>
                  </a:cubicBezTo>
                  <a:cubicBezTo>
                    <a:pt x="3" y="24"/>
                    <a:pt x="1" y="22"/>
                    <a:pt x="1" y="20"/>
                  </a:cubicBezTo>
                  <a:cubicBezTo>
                    <a:pt x="0" y="5"/>
                    <a:pt x="0" y="5"/>
                    <a:pt x="0" y="5"/>
                  </a:cubicBezTo>
                  <a:cubicBezTo>
                    <a:pt x="0" y="3"/>
                    <a:pt x="1" y="1"/>
                    <a:pt x="3" y="1"/>
                  </a:cubicBezTo>
                  <a:cubicBezTo>
                    <a:pt x="29" y="0"/>
                    <a:pt x="29" y="0"/>
                    <a:pt x="29" y="0"/>
                  </a:cubicBezTo>
                  <a:cubicBezTo>
                    <a:pt x="31" y="0"/>
                    <a:pt x="33" y="1"/>
                    <a:pt x="33" y="3"/>
                  </a:cubicBezTo>
                  <a:cubicBezTo>
                    <a:pt x="34" y="18"/>
                    <a:pt x="34" y="18"/>
                    <a:pt x="34" y="18"/>
                  </a:cubicBezTo>
                  <a:cubicBezTo>
                    <a:pt x="34" y="20"/>
                    <a:pt x="33" y="22"/>
                    <a:pt x="30" y="22"/>
                  </a:cubicBezTo>
                  <a:close/>
                </a:path>
              </a:pathLst>
            </a:custGeom>
            <a:solidFill>
              <a:srgbClr val="575757"/>
            </a:solidFill>
            <a:ln w="9525">
              <a:noFill/>
              <a:round/>
              <a:headEnd/>
              <a:tailEnd/>
            </a:ln>
          </p:spPr>
          <p:txBody>
            <a:bodyPr anchor="ctr"/>
            <a:lstStyle/>
            <a:p>
              <a:pPr algn="ctr"/>
              <a:endParaRPr/>
            </a:p>
          </p:txBody>
        </p:sp>
        <p:sp>
          <p:nvSpPr>
            <p:cNvPr id="668" name="íṧliḍe">
              <a:extLst>
                <a:ext uri="{FF2B5EF4-FFF2-40B4-BE49-F238E27FC236}">
                  <a16:creationId xmlns:a16="http://schemas.microsoft.com/office/drawing/2014/main" id="{CBCA12DA-B610-4D60-8F9F-4094E7DF34D2}"/>
                </a:ext>
              </a:extLst>
            </p:cNvPr>
            <p:cNvSpPr/>
            <p:nvPr/>
          </p:nvSpPr>
          <p:spPr bwMode="auto">
            <a:xfrm>
              <a:off x="6044025" y="2532928"/>
              <a:ext cx="40805" cy="42652"/>
            </a:xfrm>
            <a:custGeom>
              <a:avLst/>
              <a:gdLst/>
              <a:ahLst/>
              <a:cxnLst>
                <a:cxn ang="0">
                  <a:pos x="18" y="23"/>
                </a:cxn>
                <a:cxn ang="0">
                  <a:pos x="5" y="23"/>
                </a:cxn>
                <a:cxn ang="0">
                  <a:pos x="1" y="20"/>
                </a:cxn>
                <a:cxn ang="0">
                  <a:pos x="0" y="5"/>
                </a:cxn>
                <a:cxn ang="0">
                  <a:pos x="3" y="1"/>
                </a:cxn>
                <a:cxn ang="0">
                  <a:pos x="17" y="0"/>
                </a:cxn>
                <a:cxn ang="0">
                  <a:pos x="21" y="4"/>
                </a:cxn>
                <a:cxn ang="0">
                  <a:pos x="22" y="19"/>
                </a:cxn>
                <a:cxn ang="0">
                  <a:pos x="18" y="23"/>
                </a:cxn>
              </a:cxnLst>
              <a:rect l="0" t="0" r="r" b="b"/>
              <a:pathLst>
                <a:path w="22" h="23">
                  <a:moveTo>
                    <a:pt x="18" y="23"/>
                  </a:moveTo>
                  <a:cubicBezTo>
                    <a:pt x="5" y="23"/>
                    <a:pt x="5" y="23"/>
                    <a:pt x="5" y="23"/>
                  </a:cubicBezTo>
                  <a:cubicBezTo>
                    <a:pt x="3" y="23"/>
                    <a:pt x="1" y="22"/>
                    <a:pt x="1" y="20"/>
                  </a:cubicBezTo>
                  <a:cubicBezTo>
                    <a:pt x="0" y="5"/>
                    <a:pt x="0" y="5"/>
                    <a:pt x="0" y="5"/>
                  </a:cubicBezTo>
                  <a:cubicBezTo>
                    <a:pt x="0" y="3"/>
                    <a:pt x="1" y="1"/>
                    <a:pt x="3" y="1"/>
                  </a:cubicBezTo>
                  <a:cubicBezTo>
                    <a:pt x="17" y="0"/>
                    <a:pt x="17" y="0"/>
                    <a:pt x="17" y="0"/>
                  </a:cubicBezTo>
                  <a:cubicBezTo>
                    <a:pt x="19" y="0"/>
                    <a:pt x="21" y="2"/>
                    <a:pt x="21" y="4"/>
                  </a:cubicBezTo>
                  <a:cubicBezTo>
                    <a:pt x="22" y="19"/>
                    <a:pt x="22" y="19"/>
                    <a:pt x="22" y="19"/>
                  </a:cubicBezTo>
                  <a:cubicBezTo>
                    <a:pt x="22" y="21"/>
                    <a:pt x="20" y="22"/>
                    <a:pt x="18" y="23"/>
                  </a:cubicBezTo>
                  <a:close/>
                </a:path>
              </a:pathLst>
            </a:custGeom>
            <a:solidFill>
              <a:srgbClr val="575757"/>
            </a:solidFill>
            <a:ln w="9525">
              <a:noFill/>
              <a:round/>
              <a:headEnd/>
              <a:tailEnd/>
            </a:ln>
          </p:spPr>
          <p:txBody>
            <a:bodyPr anchor="ctr"/>
            <a:lstStyle/>
            <a:p>
              <a:pPr algn="ctr"/>
              <a:endParaRPr/>
            </a:p>
          </p:txBody>
        </p:sp>
        <p:sp>
          <p:nvSpPr>
            <p:cNvPr id="669" name="ïṥļîḓê">
              <a:extLst>
                <a:ext uri="{FF2B5EF4-FFF2-40B4-BE49-F238E27FC236}">
                  <a16:creationId xmlns:a16="http://schemas.microsoft.com/office/drawing/2014/main" id="{08CAA35B-1059-4155-A5DF-6B7D6F904E09}"/>
                </a:ext>
              </a:extLst>
            </p:cNvPr>
            <p:cNvSpPr/>
            <p:nvPr/>
          </p:nvSpPr>
          <p:spPr bwMode="auto">
            <a:xfrm>
              <a:off x="6190444" y="2332779"/>
              <a:ext cx="285636" cy="157497"/>
            </a:xfrm>
            <a:custGeom>
              <a:avLst/>
              <a:gdLst/>
              <a:ahLst/>
              <a:cxnLst>
                <a:cxn ang="0">
                  <a:pos x="150" y="77"/>
                </a:cxn>
                <a:cxn ang="0">
                  <a:pos x="8" y="85"/>
                </a:cxn>
                <a:cxn ang="0">
                  <a:pos x="4" y="81"/>
                </a:cxn>
                <a:cxn ang="0">
                  <a:pos x="0" y="13"/>
                </a:cxn>
                <a:cxn ang="0">
                  <a:pos x="4" y="9"/>
                </a:cxn>
                <a:cxn ang="0">
                  <a:pos x="145" y="1"/>
                </a:cxn>
                <a:cxn ang="0">
                  <a:pos x="150" y="4"/>
                </a:cxn>
                <a:cxn ang="0">
                  <a:pos x="154" y="72"/>
                </a:cxn>
                <a:cxn ang="0">
                  <a:pos x="150" y="77"/>
                </a:cxn>
              </a:cxnLst>
              <a:rect l="0" t="0" r="r" b="b"/>
              <a:pathLst>
                <a:path w="154" h="85">
                  <a:moveTo>
                    <a:pt x="150" y="77"/>
                  </a:moveTo>
                  <a:cubicBezTo>
                    <a:pt x="8" y="85"/>
                    <a:pt x="8" y="85"/>
                    <a:pt x="8" y="85"/>
                  </a:cubicBezTo>
                  <a:cubicBezTo>
                    <a:pt x="6" y="85"/>
                    <a:pt x="4" y="83"/>
                    <a:pt x="4" y="81"/>
                  </a:cubicBezTo>
                  <a:cubicBezTo>
                    <a:pt x="0" y="13"/>
                    <a:pt x="0" y="13"/>
                    <a:pt x="0" y="13"/>
                  </a:cubicBezTo>
                  <a:cubicBezTo>
                    <a:pt x="0" y="11"/>
                    <a:pt x="2" y="9"/>
                    <a:pt x="4" y="9"/>
                  </a:cubicBezTo>
                  <a:cubicBezTo>
                    <a:pt x="145" y="1"/>
                    <a:pt x="145" y="1"/>
                    <a:pt x="145" y="1"/>
                  </a:cubicBezTo>
                  <a:cubicBezTo>
                    <a:pt x="148" y="0"/>
                    <a:pt x="149" y="2"/>
                    <a:pt x="150" y="4"/>
                  </a:cubicBezTo>
                  <a:cubicBezTo>
                    <a:pt x="154" y="72"/>
                    <a:pt x="154" y="72"/>
                    <a:pt x="154" y="72"/>
                  </a:cubicBezTo>
                  <a:cubicBezTo>
                    <a:pt x="154" y="75"/>
                    <a:pt x="152" y="76"/>
                    <a:pt x="150" y="77"/>
                  </a:cubicBezTo>
                  <a:close/>
                </a:path>
              </a:pathLst>
            </a:custGeom>
            <a:solidFill>
              <a:srgbClr val="575757"/>
            </a:solidFill>
            <a:ln w="9525">
              <a:noFill/>
              <a:round/>
              <a:headEnd/>
              <a:tailEnd/>
            </a:ln>
          </p:spPr>
          <p:txBody>
            <a:bodyPr anchor="ctr"/>
            <a:lstStyle/>
            <a:p>
              <a:pPr algn="ctr"/>
              <a:endParaRPr/>
            </a:p>
          </p:txBody>
        </p:sp>
        <p:sp>
          <p:nvSpPr>
            <p:cNvPr id="670" name="íṩlíďé">
              <a:extLst>
                <a:ext uri="{FF2B5EF4-FFF2-40B4-BE49-F238E27FC236}">
                  <a16:creationId xmlns:a16="http://schemas.microsoft.com/office/drawing/2014/main" id="{A8E86468-5293-46BB-B2C5-A83E244B6765}"/>
                </a:ext>
              </a:extLst>
            </p:cNvPr>
            <p:cNvSpPr/>
            <p:nvPr/>
          </p:nvSpPr>
          <p:spPr bwMode="auto">
            <a:xfrm>
              <a:off x="6331508" y="2295667"/>
              <a:ext cx="135155" cy="37112"/>
            </a:xfrm>
            <a:custGeom>
              <a:avLst/>
              <a:gdLst/>
              <a:ahLst/>
              <a:cxnLst>
                <a:cxn ang="0">
                  <a:pos x="72" y="15"/>
                </a:cxn>
                <a:cxn ang="0">
                  <a:pos x="2" y="19"/>
                </a:cxn>
                <a:cxn ang="0">
                  <a:pos x="1" y="19"/>
                </a:cxn>
                <a:cxn ang="0">
                  <a:pos x="0" y="5"/>
                </a:cxn>
                <a:cxn ang="0">
                  <a:pos x="1" y="4"/>
                </a:cxn>
                <a:cxn ang="0">
                  <a:pos x="71" y="0"/>
                </a:cxn>
                <a:cxn ang="0">
                  <a:pos x="72" y="0"/>
                </a:cxn>
                <a:cxn ang="0">
                  <a:pos x="73" y="14"/>
                </a:cxn>
                <a:cxn ang="0">
                  <a:pos x="72" y="15"/>
                </a:cxn>
              </a:cxnLst>
              <a:rect l="0" t="0" r="r" b="b"/>
              <a:pathLst>
                <a:path w="73" h="20">
                  <a:moveTo>
                    <a:pt x="72" y="15"/>
                  </a:moveTo>
                  <a:cubicBezTo>
                    <a:pt x="2" y="19"/>
                    <a:pt x="2" y="19"/>
                    <a:pt x="2" y="19"/>
                  </a:cubicBezTo>
                  <a:cubicBezTo>
                    <a:pt x="1" y="20"/>
                    <a:pt x="1" y="19"/>
                    <a:pt x="1" y="19"/>
                  </a:cubicBezTo>
                  <a:cubicBezTo>
                    <a:pt x="0" y="5"/>
                    <a:pt x="0" y="5"/>
                    <a:pt x="0" y="5"/>
                  </a:cubicBezTo>
                  <a:cubicBezTo>
                    <a:pt x="0" y="4"/>
                    <a:pt x="0" y="4"/>
                    <a:pt x="1" y="4"/>
                  </a:cubicBezTo>
                  <a:cubicBezTo>
                    <a:pt x="71" y="0"/>
                    <a:pt x="71" y="0"/>
                    <a:pt x="71" y="0"/>
                  </a:cubicBezTo>
                  <a:cubicBezTo>
                    <a:pt x="72" y="0"/>
                    <a:pt x="72" y="0"/>
                    <a:pt x="72" y="0"/>
                  </a:cubicBezTo>
                  <a:cubicBezTo>
                    <a:pt x="73" y="14"/>
                    <a:pt x="73" y="14"/>
                    <a:pt x="73" y="14"/>
                  </a:cubicBezTo>
                  <a:cubicBezTo>
                    <a:pt x="73" y="15"/>
                    <a:pt x="73" y="15"/>
                    <a:pt x="72" y="15"/>
                  </a:cubicBezTo>
                  <a:close/>
                </a:path>
              </a:pathLst>
            </a:custGeom>
            <a:solidFill>
              <a:srgbClr val="575757"/>
            </a:solidFill>
            <a:ln w="9525">
              <a:noFill/>
              <a:round/>
              <a:headEnd/>
              <a:tailEnd/>
            </a:ln>
          </p:spPr>
          <p:txBody>
            <a:bodyPr anchor="ctr"/>
            <a:lstStyle/>
            <a:p>
              <a:pPr algn="ctr"/>
              <a:endParaRPr/>
            </a:p>
          </p:txBody>
        </p:sp>
        <p:sp>
          <p:nvSpPr>
            <p:cNvPr id="671" name="îṧ1îḓê">
              <a:extLst>
                <a:ext uri="{FF2B5EF4-FFF2-40B4-BE49-F238E27FC236}">
                  <a16:creationId xmlns:a16="http://schemas.microsoft.com/office/drawing/2014/main" id="{EDF9D7F5-1C1B-4DCA-BCB5-412A0CDB061D}"/>
                </a:ext>
              </a:extLst>
            </p:cNvPr>
            <p:cNvSpPr/>
            <p:nvPr/>
          </p:nvSpPr>
          <p:spPr bwMode="auto">
            <a:xfrm>
              <a:off x="6188597" y="2303053"/>
              <a:ext cx="135340" cy="37112"/>
            </a:xfrm>
            <a:custGeom>
              <a:avLst/>
              <a:gdLst/>
              <a:ahLst/>
              <a:cxnLst>
                <a:cxn ang="0">
                  <a:pos x="72" y="16"/>
                </a:cxn>
                <a:cxn ang="0">
                  <a:pos x="1" y="20"/>
                </a:cxn>
                <a:cxn ang="0">
                  <a:pos x="0" y="19"/>
                </a:cxn>
                <a:cxn ang="0">
                  <a:pos x="0" y="5"/>
                </a:cxn>
                <a:cxn ang="0">
                  <a:pos x="0" y="4"/>
                </a:cxn>
                <a:cxn ang="0">
                  <a:pos x="71" y="0"/>
                </a:cxn>
                <a:cxn ang="0">
                  <a:pos x="72" y="1"/>
                </a:cxn>
                <a:cxn ang="0">
                  <a:pos x="73" y="15"/>
                </a:cxn>
                <a:cxn ang="0">
                  <a:pos x="72" y="16"/>
                </a:cxn>
              </a:cxnLst>
              <a:rect l="0" t="0" r="r" b="b"/>
              <a:pathLst>
                <a:path w="73" h="20">
                  <a:moveTo>
                    <a:pt x="72" y="16"/>
                  </a:moveTo>
                  <a:cubicBezTo>
                    <a:pt x="1" y="20"/>
                    <a:pt x="1" y="20"/>
                    <a:pt x="1" y="20"/>
                  </a:cubicBezTo>
                  <a:cubicBezTo>
                    <a:pt x="1" y="20"/>
                    <a:pt x="1" y="20"/>
                    <a:pt x="0" y="19"/>
                  </a:cubicBezTo>
                  <a:cubicBezTo>
                    <a:pt x="0" y="5"/>
                    <a:pt x="0" y="5"/>
                    <a:pt x="0" y="5"/>
                  </a:cubicBezTo>
                  <a:cubicBezTo>
                    <a:pt x="0" y="5"/>
                    <a:pt x="0" y="4"/>
                    <a:pt x="0" y="4"/>
                  </a:cubicBezTo>
                  <a:cubicBezTo>
                    <a:pt x="71" y="0"/>
                    <a:pt x="71" y="0"/>
                    <a:pt x="71" y="0"/>
                  </a:cubicBezTo>
                  <a:cubicBezTo>
                    <a:pt x="71" y="0"/>
                    <a:pt x="72" y="0"/>
                    <a:pt x="72" y="1"/>
                  </a:cubicBezTo>
                  <a:cubicBezTo>
                    <a:pt x="73" y="15"/>
                    <a:pt x="73" y="15"/>
                    <a:pt x="73" y="15"/>
                  </a:cubicBezTo>
                  <a:cubicBezTo>
                    <a:pt x="73" y="15"/>
                    <a:pt x="72" y="16"/>
                    <a:pt x="72" y="16"/>
                  </a:cubicBezTo>
                  <a:close/>
                </a:path>
              </a:pathLst>
            </a:custGeom>
            <a:solidFill>
              <a:srgbClr val="575757"/>
            </a:solidFill>
            <a:ln w="9525">
              <a:noFill/>
              <a:round/>
              <a:headEnd/>
              <a:tailEnd/>
            </a:ln>
          </p:spPr>
          <p:txBody>
            <a:bodyPr anchor="ctr"/>
            <a:lstStyle/>
            <a:p>
              <a:pPr algn="ctr"/>
              <a:endParaRPr/>
            </a:p>
          </p:txBody>
        </p:sp>
        <p:sp>
          <p:nvSpPr>
            <p:cNvPr id="672" name="išľídê">
              <a:extLst>
                <a:ext uri="{FF2B5EF4-FFF2-40B4-BE49-F238E27FC236}">
                  <a16:creationId xmlns:a16="http://schemas.microsoft.com/office/drawing/2014/main" id="{9B0F15A6-F2D7-413E-9311-B870551A2E85}"/>
                </a:ext>
              </a:extLst>
            </p:cNvPr>
            <p:cNvSpPr/>
            <p:nvPr/>
          </p:nvSpPr>
          <p:spPr bwMode="auto">
            <a:xfrm>
              <a:off x="5895760" y="3051947"/>
              <a:ext cx="956613" cy="55761"/>
            </a:xfrm>
            <a:custGeom>
              <a:avLst/>
              <a:gdLst/>
              <a:ahLst/>
              <a:cxnLst>
                <a:cxn ang="0">
                  <a:pos x="5181" y="0"/>
                </a:cxn>
                <a:cxn ang="0">
                  <a:pos x="5181" y="0"/>
                </a:cxn>
                <a:cxn ang="0">
                  <a:pos x="0" y="302"/>
                </a:cxn>
                <a:cxn ang="0">
                  <a:pos x="5181" y="0"/>
                </a:cxn>
              </a:cxnLst>
              <a:rect l="0" t="0" r="r" b="b"/>
              <a:pathLst>
                <a:path w="5181" h="302">
                  <a:moveTo>
                    <a:pt x="5181" y="0"/>
                  </a:moveTo>
                  <a:lnTo>
                    <a:pt x="5181" y="0"/>
                  </a:lnTo>
                  <a:lnTo>
                    <a:pt x="0" y="302"/>
                  </a:lnTo>
                  <a:lnTo>
                    <a:pt x="5181" y="0"/>
                  </a:lnTo>
                  <a:close/>
                </a:path>
              </a:pathLst>
            </a:custGeom>
            <a:solidFill>
              <a:srgbClr val="7A9FA1"/>
            </a:solidFill>
            <a:ln w="9525">
              <a:noFill/>
              <a:round/>
              <a:headEnd/>
              <a:tailEnd/>
            </a:ln>
          </p:spPr>
          <p:txBody>
            <a:bodyPr anchor="ctr"/>
            <a:lstStyle/>
            <a:p>
              <a:pPr algn="ctr"/>
              <a:endParaRPr/>
            </a:p>
          </p:txBody>
        </p:sp>
        <p:sp>
          <p:nvSpPr>
            <p:cNvPr id="673" name="iṣlíḑe">
              <a:extLst>
                <a:ext uri="{FF2B5EF4-FFF2-40B4-BE49-F238E27FC236}">
                  <a16:creationId xmlns:a16="http://schemas.microsoft.com/office/drawing/2014/main" id="{2A3AFDC4-903B-48F5-ACA8-251C694CB540}"/>
                </a:ext>
              </a:extLst>
            </p:cNvPr>
            <p:cNvSpPr/>
            <p:nvPr/>
          </p:nvSpPr>
          <p:spPr bwMode="auto">
            <a:xfrm>
              <a:off x="5895760" y="3051947"/>
              <a:ext cx="956613" cy="55761"/>
            </a:xfrm>
            <a:custGeom>
              <a:avLst/>
              <a:gdLst/>
              <a:ahLst/>
              <a:cxnLst>
                <a:cxn ang="0">
                  <a:pos x="5181" y="0"/>
                </a:cxn>
                <a:cxn ang="0">
                  <a:pos x="5181" y="0"/>
                </a:cxn>
                <a:cxn ang="0">
                  <a:pos x="0" y="302"/>
                </a:cxn>
                <a:cxn ang="0">
                  <a:pos x="5181" y="0"/>
                </a:cxn>
              </a:cxnLst>
              <a:rect l="0" t="0" r="r" b="b"/>
              <a:pathLst>
                <a:path w="5181" h="302">
                  <a:moveTo>
                    <a:pt x="5181" y="0"/>
                  </a:moveTo>
                  <a:lnTo>
                    <a:pt x="5181" y="0"/>
                  </a:lnTo>
                  <a:lnTo>
                    <a:pt x="0" y="302"/>
                  </a:lnTo>
                  <a:lnTo>
                    <a:pt x="5181" y="0"/>
                  </a:lnTo>
                </a:path>
              </a:pathLst>
            </a:custGeom>
            <a:noFill/>
            <a:ln w="9525">
              <a:noFill/>
              <a:round/>
              <a:headEnd/>
              <a:tailEnd/>
            </a:ln>
          </p:spPr>
          <p:txBody>
            <a:bodyPr anchor="ctr"/>
            <a:lstStyle/>
            <a:p>
              <a:pPr algn="ctr"/>
              <a:endParaRPr/>
            </a:p>
          </p:txBody>
        </p:sp>
        <p:sp>
          <p:nvSpPr>
            <p:cNvPr id="674" name="îşḷiḋè">
              <a:extLst>
                <a:ext uri="{FF2B5EF4-FFF2-40B4-BE49-F238E27FC236}">
                  <a16:creationId xmlns:a16="http://schemas.microsoft.com/office/drawing/2014/main" id="{B7995DF5-0D59-4446-B4C2-F23044E69E0F}"/>
                </a:ext>
              </a:extLst>
            </p:cNvPr>
            <p:cNvSpPr/>
            <p:nvPr/>
          </p:nvSpPr>
          <p:spPr bwMode="auto">
            <a:xfrm>
              <a:off x="5895760" y="2926024"/>
              <a:ext cx="956613" cy="181684"/>
            </a:xfrm>
            <a:custGeom>
              <a:avLst/>
              <a:gdLst/>
              <a:ahLst/>
              <a:cxnLst>
                <a:cxn ang="0">
                  <a:pos x="271" y="0"/>
                </a:cxn>
                <a:cxn ang="0">
                  <a:pos x="271" y="0"/>
                </a:cxn>
                <a:cxn ang="0">
                  <a:pos x="0" y="984"/>
                </a:cxn>
                <a:cxn ang="0">
                  <a:pos x="5181" y="682"/>
                </a:cxn>
                <a:cxn ang="0">
                  <a:pos x="271" y="0"/>
                </a:cxn>
              </a:cxnLst>
              <a:rect l="0" t="0" r="r" b="b"/>
              <a:pathLst>
                <a:path w="5181" h="984">
                  <a:moveTo>
                    <a:pt x="271" y="0"/>
                  </a:moveTo>
                  <a:lnTo>
                    <a:pt x="271" y="0"/>
                  </a:lnTo>
                  <a:lnTo>
                    <a:pt x="0" y="984"/>
                  </a:lnTo>
                  <a:lnTo>
                    <a:pt x="5181" y="682"/>
                  </a:lnTo>
                  <a:lnTo>
                    <a:pt x="271" y="0"/>
                  </a:lnTo>
                  <a:close/>
                </a:path>
              </a:pathLst>
            </a:custGeom>
            <a:solidFill>
              <a:srgbClr val="93CAC8"/>
            </a:solidFill>
            <a:ln w="9525">
              <a:noFill/>
              <a:round/>
              <a:headEnd/>
              <a:tailEnd/>
            </a:ln>
          </p:spPr>
          <p:txBody>
            <a:bodyPr anchor="ctr"/>
            <a:lstStyle/>
            <a:p>
              <a:pPr algn="ctr"/>
              <a:endParaRPr/>
            </a:p>
          </p:txBody>
        </p:sp>
        <p:sp>
          <p:nvSpPr>
            <p:cNvPr id="675" name="iṧľiḑe">
              <a:extLst>
                <a:ext uri="{FF2B5EF4-FFF2-40B4-BE49-F238E27FC236}">
                  <a16:creationId xmlns:a16="http://schemas.microsoft.com/office/drawing/2014/main" id="{0B942243-EC92-4118-B328-63B5305F9855}"/>
                </a:ext>
              </a:extLst>
            </p:cNvPr>
            <p:cNvSpPr/>
            <p:nvPr/>
          </p:nvSpPr>
          <p:spPr bwMode="auto">
            <a:xfrm>
              <a:off x="5895760" y="2926024"/>
              <a:ext cx="956613" cy="181684"/>
            </a:xfrm>
            <a:custGeom>
              <a:avLst/>
              <a:gdLst/>
              <a:ahLst/>
              <a:cxnLst>
                <a:cxn ang="0">
                  <a:pos x="271" y="0"/>
                </a:cxn>
                <a:cxn ang="0">
                  <a:pos x="271" y="0"/>
                </a:cxn>
                <a:cxn ang="0">
                  <a:pos x="0" y="984"/>
                </a:cxn>
                <a:cxn ang="0">
                  <a:pos x="5181" y="682"/>
                </a:cxn>
                <a:cxn ang="0">
                  <a:pos x="271" y="0"/>
                </a:cxn>
              </a:cxnLst>
              <a:rect l="0" t="0" r="r" b="b"/>
              <a:pathLst>
                <a:path w="5181" h="984">
                  <a:moveTo>
                    <a:pt x="271" y="0"/>
                  </a:moveTo>
                  <a:lnTo>
                    <a:pt x="271" y="0"/>
                  </a:lnTo>
                  <a:lnTo>
                    <a:pt x="0" y="984"/>
                  </a:lnTo>
                  <a:lnTo>
                    <a:pt x="5181" y="682"/>
                  </a:lnTo>
                  <a:lnTo>
                    <a:pt x="271" y="0"/>
                  </a:lnTo>
                </a:path>
              </a:pathLst>
            </a:custGeom>
            <a:noFill/>
            <a:ln w="9525">
              <a:noFill/>
              <a:round/>
              <a:headEnd/>
              <a:tailEnd/>
            </a:ln>
          </p:spPr>
          <p:txBody>
            <a:bodyPr anchor="ctr"/>
            <a:lstStyle/>
            <a:p>
              <a:pPr algn="ctr"/>
              <a:endParaRPr/>
            </a:p>
          </p:txBody>
        </p:sp>
        <p:sp>
          <p:nvSpPr>
            <p:cNvPr id="676" name="íṥľïḑe">
              <a:extLst>
                <a:ext uri="{FF2B5EF4-FFF2-40B4-BE49-F238E27FC236}">
                  <a16:creationId xmlns:a16="http://schemas.microsoft.com/office/drawing/2014/main" id="{9F4D0BB9-929B-43BF-8A71-71D54CA55F50}"/>
                </a:ext>
              </a:extLst>
            </p:cNvPr>
            <p:cNvSpPr/>
            <p:nvPr/>
          </p:nvSpPr>
          <p:spPr bwMode="auto">
            <a:xfrm>
              <a:off x="4492507" y="2427314"/>
              <a:ext cx="860047" cy="889774"/>
            </a:xfrm>
            <a:custGeom>
              <a:avLst/>
              <a:gdLst/>
              <a:ahLst/>
              <a:cxnLst>
                <a:cxn ang="0">
                  <a:pos x="247" y="0"/>
                </a:cxn>
                <a:cxn ang="0">
                  <a:pos x="195" y="27"/>
                </a:cxn>
                <a:cxn ang="0">
                  <a:pos x="20" y="280"/>
                </a:cxn>
                <a:cxn ang="0">
                  <a:pos x="35" y="367"/>
                </a:cxn>
                <a:cxn ang="0">
                  <a:pos x="181" y="469"/>
                </a:cxn>
                <a:cxn ang="0">
                  <a:pos x="217" y="480"/>
                </a:cxn>
                <a:cxn ang="0">
                  <a:pos x="269" y="453"/>
                </a:cxn>
                <a:cxn ang="0">
                  <a:pos x="444" y="201"/>
                </a:cxn>
                <a:cxn ang="0">
                  <a:pos x="429" y="113"/>
                </a:cxn>
                <a:cxn ang="0">
                  <a:pos x="283" y="12"/>
                </a:cxn>
                <a:cxn ang="0">
                  <a:pos x="247" y="0"/>
                </a:cxn>
              </a:cxnLst>
              <a:rect l="0" t="0" r="r" b="b"/>
              <a:pathLst>
                <a:path w="464" h="480">
                  <a:moveTo>
                    <a:pt x="247" y="0"/>
                  </a:moveTo>
                  <a:cubicBezTo>
                    <a:pt x="227" y="0"/>
                    <a:pt x="207" y="10"/>
                    <a:pt x="195" y="27"/>
                  </a:cubicBezTo>
                  <a:cubicBezTo>
                    <a:pt x="20" y="280"/>
                    <a:pt x="20" y="280"/>
                    <a:pt x="20" y="280"/>
                  </a:cubicBezTo>
                  <a:cubicBezTo>
                    <a:pt x="0" y="308"/>
                    <a:pt x="7" y="347"/>
                    <a:pt x="35" y="367"/>
                  </a:cubicBezTo>
                  <a:cubicBezTo>
                    <a:pt x="181" y="469"/>
                    <a:pt x="181" y="469"/>
                    <a:pt x="181" y="469"/>
                  </a:cubicBezTo>
                  <a:cubicBezTo>
                    <a:pt x="192" y="476"/>
                    <a:pt x="205" y="480"/>
                    <a:pt x="217" y="480"/>
                  </a:cubicBezTo>
                  <a:cubicBezTo>
                    <a:pt x="237" y="480"/>
                    <a:pt x="257" y="470"/>
                    <a:pt x="269" y="453"/>
                  </a:cubicBezTo>
                  <a:cubicBezTo>
                    <a:pt x="444" y="201"/>
                    <a:pt x="444" y="201"/>
                    <a:pt x="444" y="201"/>
                  </a:cubicBezTo>
                  <a:cubicBezTo>
                    <a:pt x="464" y="172"/>
                    <a:pt x="457" y="133"/>
                    <a:pt x="429" y="113"/>
                  </a:cubicBezTo>
                  <a:cubicBezTo>
                    <a:pt x="283" y="12"/>
                    <a:pt x="283" y="12"/>
                    <a:pt x="283" y="12"/>
                  </a:cubicBezTo>
                  <a:cubicBezTo>
                    <a:pt x="272" y="4"/>
                    <a:pt x="259" y="0"/>
                    <a:pt x="247" y="0"/>
                  </a:cubicBezTo>
                </a:path>
              </a:pathLst>
            </a:custGeom>
            <a:solidFill>
              <a:srgbClr val="1F7D90"/>
            </a:solidFill>
            <a:ln w="9525">
              <a:noFill/>
              <a:round/>
              <a:headEnd/>
              <a:tailEnd/>
            </a:ln>
          </p:spPr>
          <p:txBody>
            <a:bodyPr anchor="ctr"/>
            <a:lstStyle/>
            <a:p>
              <a:pPr algn="ctr"/>
              <a:endParaRPr/>
            </a:p>
          </p:txBody>
        </p:sp>
        <p:sp>
          <p:nvSpPr>
            <p:cNvPr id="677" name="iŝ1íďé">
              <a:extLst>
                <a:ext uri="{FF2B5EF4-FFF2-40B4-BE49-F238E27FC236}">
                  <a16:creationId xmlns:a16="http://schemas.microsoft.com/office/drawing/2014/main" id="{1F0ECE68-4C3D-494F-AC12-5EB5E1468E81}"/>
                </a:ext>
              </a:extLst>
            </p:cNvPr>
            <p:cNvSpPr/>
            <p:nvPr/>
          </p:nvSpPr>
          <p:spPr bwMode="auto">
            <a:xfrm>
              <a:off x="4564700" y="2403127"/>
              <a:ext cx="860232" cy="919501"/>
            </a:xfrm>
            <a:custGeom>
              <a:avLst/>
              <a:gdLst/>
              <a:ahLst/>
              <a:cxnLst>
                <a:cxn ang="0">
                  <a:pos x="429" y="121"/>
                </a:cxn>
                <a:cxn ang="0">
                  <a:pos x="283" y="19"/>
                </a:cxn>
                <a:cxn ang="0">
                  <a:pos x="195" y="35"/>
                </a:cxn>
                <a:cxn ang="0">
                  <a:pos x="20" y="287"/>
                </a:cxn>
                <a:cxn ang="0">
                  <a:pos x="35" y="375"/>
                </a:cxn>
                <a:cxn ang="0">
                  <a:pos x="182" y="476"/>
                </a:cxn>
                <a:cxn ang="0">
                  <a:pos x="269" y="461"/>
                </a:cxn>
                <a:cxn ang="0">
                  <a:pos x="445" y="208"/>
                </a:cxn>
                <a:cxn ang="0">
                  <a:pos x="429" y="121"/>
                </a:cxn>
              </a:cxnLst>
              <a:rect l="0" t="0" r="r" b="b"/>
              <a:pathLst>
                <a:path w="464" h="496">
                  <a:moveTo>
                    <a:pt x="429" y="121"/>
                  </a:moveTo>
                  <a:cubicBezTo>
                    <a:pt x="283" y="19"/>
                    <a:pt x="283" y="19"/>
                    <a:pt x="283" y="19"/>
                  </a:cubicBezTo>
                  <a:cubicBezTo>
                    <a:pt x="254" y="0"/>
                    <a:pt x="215" y="7"/>
                    <a:pt x="195" y="35"/>
                  </a:cubicBezTo>
                  <a:cubicBezTo>
                    <a:pt x="20" y="287"/>
                    <a:pt x="20" y="287"/>
                    <a:pt x="20" y="287"/>
                  </a:cubicBezTo>
                  <a:cubicBezTo>
                    <a:pt x="0" y="316"/>
                    <a:pt x="7" y="355"/>
                    <a:pt x="35" y="375"/>
                  </a:cubicBezTo>
                  <a:cubicBezTo>
                    <a:pt x="182" y="476"/>
                    <a:pt x="182" y="476"/>
                    <a:pt x="182" y="476"/>
                  </a:cubicBezTo>
                  <a:cubicBezTo>
                    <a:pt x="210" y="496"/>
                    <a:pt x="249" y="489"/>
                    <a:pt x="269" y="461"/>
                  </a:cubicBezTo>
                  <a:cubicBezTo>
                    <a:pt x="445" y="208"/>
                    <a:pt x="445" y="208"/>
                    <a:pt x="445" y="208"/>
                  </a:cubicBezTo>
                  <a:cubicBezTo>
                    <a:pt x="464" y="180"/>
                    <a:pt x="457" y="141"/>
                    <a:pt x="429" y="121"/>
                  </a:cubicBezTo>
                  <a:close/>
                </a:path>
              </a:pathLst>
            </a:custGeom>
            <a:solidFill>
              <a:srgbClr val="1C1C1C"/>
            </a:solidFill>
            <a:ln w="9525">
              <a:noFill/>
              <a:round/>
              <a:headEnd/>
              <a:tailEnd/>
            </a:ln>
          </p:spPr>
          <p:txBody>
            <a:bodyPr anchor="ctr"/>
            <a:lstStyle/>
            <a:p>
              <a:pPr algn="ctr"/>
              <a:endParaRPr/>
            </a:p>
          </p:txBody>
        </p:sp>
        <p:sp>
          <p:nvSpPr>
            <p:cNvPr id="678" name="îṥľïḑe">
              <a:extLst>
                <a:ext uri="{FF2B5EF4-FFF2-40B4-BE49-F238E27FC236}">
                  <a16:creationId xmlns:a16="http://schemas.microsoft.com/office/drawing/2014/main" id="{F8BA4E48-FDA0-479D-8BE0-4F79A3F04E57}"/>
                </a:ext>
              </a:extLst>
            </p:cNvPr>
            <p:cNvSpPr/>
            <p:nvPr/>
          </p:nvSpPr>
          <p:spPr bwMode="auto">
            <a:xfrm>
              <a:off x="5152405" y="2512618"/>
              <a:ext cx="115030" cy="83272"/>
            </a:xfrm>
            <a:custGeom>
              <a:avLst/>
              <a:gdLst/>
              <a:ahLst/>
              <a:cxnLst>
                <a:cxn ang="0">
                  <a:pos x="60" y="39"/>
                </a:cxn>
                <a:cxn ang="0">
                  <a:pos x="5" y="1"/>
                </a:cxn>
                <a:cxn ang="0">
                  <a:pos x="1" y="2"/>
                </a:cxn>
                <a:cxn ang="0">
                  <a:pos x="2" y="6"/>
                </a:cxn>
                <a:cxn ang="0">
                  <a:pos x="56" y="44"/>
                </a:cxn>
                <a:cxn ang="0">
                  <a:pos x="61" y="44"/>
                </a:cxn>
                <a:cxn ang="0">
                  <a:pos x="60" y="39"/>
                </a:cxn>
              </a:cxnLst>
              <a:rect l="0" t="0" r="r" b="b"/>
              <a:pathLst>
                <a:path w="62" h="45">
                  <a:moveTo>
                    <a:pt x="60" y="39"/>
                  </a:moveTo>
                  <a:cubicBezTo>
                    <a:pt x="5" y="1"/>
                    <a:pt x="5" y="1"/>
                    <a:pt x="5" y="1"/>
                  </a:cubicBezTo>
                  <a:cubicBezTo>
                    <a:pt x="4" y="0"/>
                    <a:pt x="2" y="0"/>
                    <a:pt x="1" y="2"/>
                  </a:cubicBezTo>
                  <a:cubicBezTo>
                    <a:pt x="0" y="3"/>
                    <a:pt x="0" y="5"/>
                    <a:pt x="2" y="6"/>
                  </a:cubicBezTo>
                  <a:cubicBezTo>
                    <a:pt x="56" y="44"/>
                    <a:pt x="56" y="44"/>
                    <a:pt x="56" y="44"/>
                  </a:cubicBezTo>
                  <a:cubicBezTo>
                    <a:pt x="58" y="45"/>
                    <a:pt x="60" y="45"/>
                    <a:pt x="61" y="44"/>
                  </a:cubicBezTo>
                  <a:cubicBezTo>
                    <a:pt x="62" y="42"/>
                    <a:pt x="61" y="40"/>
                    <a:pt x="60" y="39"/>
                  </a:cubicBezTo>
                  <a:close/>
                </a:path>
              </a:pathLst>
            </a:custGeom>
            <a:solidFill>
              <a:srgbClr val="393B41"/>
            </a:solidFill>
            <a:ln w="9525">
              <a:noFill/>
              <a:round/>
              <a:headEnd/>
              <a:tailEnd/>
            </a:ln>
          </p:spPr>
          <p:txBody>
            <a:bodyPr anchor="ctr"/>
            <a:lstStyle/>
            <a:p>
              <a:pPr algn="ctr"/>
              <a:endParaRPr/>
            </a:p>
          </p:txBody>
        </p:sp>
        <p:sp>
          <p:nvSpPr>
            <p:cNvPr id="679" name="îşḻiḓê">
              <a:extLst>
                <a:ext uri="{FF2B5EF4-FFF2-40B4-BE49-F238E27FC236}">
                  <a16:creationId xmlns:a16="http://schemas.microsoft.com/office/drawing/2014/main" id="{16821FC2-40F5-45F6-A9C9-3424D67770FD}"/>
                </a:ext>
              </a:extLst>
            </p:cNvPr>
            <p:cNvSpPr/>
            <p:nvPr/>
          </p:nvSpPr>
          <p:spPr bwMode="auto">
            <a:xfrm>
              <a:off x="4763187" y="3142789"/>
              <a:ext cx="42652" cy="42652"/>
            </a:xfrm>
            <a:custGeom>
              <a:avLst/>
              <a:gdLst/>
              <a:ahLst/>
              <a:cxnLst>
                <a:cxn ang="0">
                  <a:pos x="20" y="17"/>
                </a:cxn>
                <a:cxn ang="0">
                  <a:pos x="6" y="20"/>
                </a:cxn>
                <a:cxn ang="0">
                  <a:pos x="4" y="6"/>
                </a:cxn>
                <a:cxn ang="0">
                  <a:pos x="17" y="3"/>
                </a:cxn>
                <a:cxn ang="0">
                  <a:pos x="20" y="17"/>
                </a:cxn>
              </a:cxnLst>
              <a:rect l="0" t="0" r="r" b="b"/>
              <a:pathLst>
                <a:path w="23" h="23">
                  <a:moveTo>
                    <a:pt x="20" y="17"/>
                  </a:moveTo>
                  <a:cubicBezTo>
                    <a:pt x="17" y="22"/>
                    <a:pt x="11" y="23"/>
                    <a:pt x="6" y="20"/>
                  </a:cubicBezTo>
                  <a:cubicBezTo>
                    <a:pt x="2" y="17"/>
                    <a:pt x="0" y="11"/>
                    <a:pt x="4" y="6"/>
                  </a:cubicBezTo>
                  <a:cubicBezTo>
                    <a:pt x="7" y="1"/>
                    <a:pt x="13" y="0"/>
                    <a:pt x="17" y="3"/>
                  </a:cubicBezTo>
                  <a:cubicBezTo>
                    <a:pt x="22" y="7"/>
                    <a:pt x="23" y="13"/>
                    <a:pt x="20" y="17"/>
                  </a:cubicBezTo>
                  <a:close/>
                </a:path>
              </a:pathLst>
            </a:custGeom>
            <a:solidFill>
              <a:srgbClr val="393B41"/>
            </a:solidFill>
            <a:ln w="9525">
              <a:noFill/>
              <a:round/>
              <a:headEnd/>
              <a:tailEnd/>
            </a:ln>
          </p:spPr>
          <p:txBody>
            <a:bodyPr anchor="ctr"/>
            <a:lstStyle/>
            <a:p>
              <a:pPr algn="ctr"/>
              <a:endParaRPr/>
            </a:p>
          </p:txBody>
        </p:sp>
        <p:sp>
          <p:nvSpPr>
            <p:cNvPr id="680" name="ïṡļîḑê">
              <a:extLst>
                <a:ext uri="{FF2B5EF4-FFF2-40B4-BE49-F238E27FC236}">
                  <a16:creationId xmlns:a16="http://schemas.microsoft.com/office/drawing/2014/main" id="{85F62489-B49D-4FC8-8A1E-869BB5C152C5}"/>
                </a:ext>
              </a:extLst>
            </p:cNvPr>
            <p:cNvSpPr/>
            <p:nvPr/>
          </p:nvSpPr>
          <p:spPr bwMode="auto">
            <a:xfrm>
              <a:off x="4983645" y="2451317"/>
              <a:ext cx="400481" cy="817580"/>
            </a:xfrm>
            <a:custGeom>
              <a:avLst/>
              <a:gdLst/>
              <a:ahLst/>
              <a:cxnLst>
                <a:cxn ang="0">
                  <a:pos x="13" y="440"/>
                </a:cxn>
                <a:cxn ang="0">
                  <a:pos x="215" y="149"/>
                </a:cxn>
                <a:cxn ang="0">
                  <a:pos x="215" y="148"/>
                </a:cxn>
                <a:cxn ang="0">
                  <a:pos x="3" y="0"/>
                </a:cxn>
                <a:cxn ang="0">
                  <a:pos x="2" y="0"/>
                </a:cxn>
                <a:cxn ang="0">
                  <a:pos x="0" y="3"/>
                </a:cxn>
                <a:cxn ang="0">
                  <a:pos x="12" y="441"/>
                </a:cxn>
                <a:cxn ang="0">
                  <a:pos x="13" y="440"/>
                </a:cxn>
              </a:cxnLst>
              <a:rect l="0" t="0" r="r" b="b"/>
              <a:pathLst>
                <a:path w="216" h="441">
                  <a:moveTo>
                    <a:pt x="13" y="440"/>
                  </a:moveTo>
                  <a:cubicBezTo>
                    <a:pt x="215" y="149"/>
                    <a:pt x="215" y="149"/>
                    <a:pt x="215" y="149"/>
                  </a:cubicBezTo>
                  <a:cubicBezTo>
                    <a:pt x="216" y="149"/>
                    <a:pt x="216" y="148"/>
                    <a:pt x="215" y="148"/>
                  </a:cubicBezTo>
                  <a:cubicBezTo>
                    <a:pt x="3" y="0"/>
                    <a:pt x="3" y="0"/>
                    <a:pt x="3" y="0"/>
                  </a:cubicBezTo>
                  <a:cubicBezTo>
                    <a:pt x="2" y="0"/>
                    <a:pt x="2" y="0"/>
                    <a:pt x="2" y="0"/>
                  </a:cubicBezTo>
                  <a:cubicBezTo>
                    <a:pt x="0" y="3"/>
                    <a:pt x="0" y="3"/>
                    <a:pt x="0" y="3"/>
                  </a:cubicBezTo>
                  <a:cubicBezTo>
                    <a:pt x="12" y="441"/>
                    <a:pt x="12" y="441"/>
                    <a:pt x="12" y="441"/>
                  </a:cubicBezTo>
                  <a:lnTo>
                    <a:pt x="13" y="440"/>
                  </a:lnTo>
                  <a:close/>
                </a:path>
              </a:pathLst>
            </a:custGeom>
            <a:solidFill>
              <a:srgbClr val="373737"/>
            </a:solidFill>
            <a:ln w="9525">
              <a:noFill/>
              <a:round/>
              <a:headEnd/>
              <a:tailEnd/>
            </a:ln>
          </p:spPr>
          <p:txBody>
            <a:bodyPr anchor="ctr"/>
            <a:lstStyle/>
            <a:p>
              <a:pPr algn="ctr"/>
              <a:endParaRPr/>
            </a:p>
          </p:txBody>
        </p:sp>
        <p:sp>
          <p:nvSpPr>
            <p:cNvPr id="681" name="îşlídé">
              <a:extLst>
                <a:ext uri="{FF2B5EF4-FFF2-40B4-BE49-F238E27FC236}">
                  <a16:creationId xmlns:a16="http://schemas.microsoft.com/office/drawing/2014/main" id="{97E3C1E7-C08D-4C07-A6D0-4DD2EC84EEA8}"/>
                </a:ext>
              </a:extLst>
            </p:cNvPr>
            <p:cNvSpPr/>
            <p:nvPr/>
          </p:nvSpPr>
          <p:spPr bwMode="auto">
            <a:xfrm>
              <a:off x="4611045" y="2456857"/>
              <a:ext cx="394942" cy="812041"/>
            </a:xfrm>
            <a:custGeom>
              <a:avLst/>
              <a:gdLst/>
              <a:ahLst/>
              <a:cxnLst>
                <a:cxn ang="0">
                  <a:pos x="0" y="290"/>
                </a:cxn>
                <a:cxn ang="0">
                  <a:pos x="212" y="438"/>
                </a:cxn>
                <a:cxn ang="0">
                  <a:pos x="213" y="438"/>
                </a:cxn>
                <a:cxn ang="0">
                  <a:pos x="201" y="0"/>
                </a:cxn>
                <a:cxn ang="0">
                  <a:pos x="0" y="289"/>
                </a:cxn>
                <a:cxn ang="0">
                  <a:pos x="0" y="290"/>
                </a:cxn>
              </a:cxnLst>
              <a:rect l="0" t="0" r="r" b="b"/>
              <a:pathLst>
                <a:path w="213" h="438">
                  <a:moveTo>
                    <a:pt x="0" y="290"/>
                  </a:moveTo>
                  <a:cubicBezTo>
                    <a:pt x="212" y="438"/>
                    <a:pt x="212" y="438"/>
                    <a:pt x="212" y="438"/>
                  </a:cubicBezTo>
                  <a:cubicBezTo>
                    <a:pt x="213" y="438"/>
                    <a:pt x="213" y="438"/>
                    <a:pt x="213" y="438"/>
                  </a:cubicBezTo>
                  <a:cubicBezTo>
                    <a:pt x="201" y="0"/>
                    <a:pt x="201" y="0"/>
                    <a:pt x="201" y="0"/>
                  </a:cubicBezTo>
                  <a:cubicBezTo>
                    <a:pt x="0" y="289"/>
                    <a:pt x="0" y="289"/>
                    <a:pt x="0" y="289"/>
                  </a:cubicBezTo>
                  <a:cubicBezTo>
                    <a:pt x="0" y="289"/>
                    <a:pt x="0" y="290"/>
                    <a:pt x="0" y="290"/>
                  </a:cubicBezTo>
                  <a:close/>
                </a:path>
              </a:pathLst>
            </a:custGeom>
            <a:solidFill>
              <a:srgbClr val="454545"/>
            </a:solidFill>
            <a:ln w="9525">
              <a:noFill/>
              <a:round/>
              <a:headEnd/>
              <a:tailEnd/>
            </a:ln>
          </p:spPr>
          <p:txBody>
            <a:bodyPr anchor="ctr"/>
            <a:lstStyle/>
            <a:p>
              <a:pPr algn="ctr"/>
              <a:endParaRPr/>
            </a:p>
          </p:txBody>
        </p:sp>
        <p:sp>
          <p:nvSpPr>
            <p:cNvPr id="682" name="í$1iḋê">
              <a:extLst>
                <a:ext uri="{FF2B5EF4-FFF2-40B4-BE49-F238E27FC236}">
                  <a16:creationId xmlns:a16="http://schemas.microsoft.com/office/drawing/2014/main" id="{E10A5E85-8ECF-4C18-B1BE-1ECD9302D268}"/>
                </a:ext>
              </a:extLst>
            </p:cNvPr>
            <p:cNvSpPr/>
            <p:nvPr/>
          </p:nvSpPr>
          <p:spPr bwMode="auto">
            <a:xfrm>
              <a:off x="7054368" y="2175098"/>
              <a:ext cx="925040" cy="628510"/>
            </a:xfrm>
            <a:custGeom>
              <a:avLst/>
              <a:gdLst/>
              <a:ahLst/>
              <a:cxnLst>
                <a:cxn ang="0">
                  <a:pos x="30" y="89"/>
                </a:cxn>
                <a:cxn ang="0">
                  <a:pos x="0" y="336"/>
                </a:cxn>
                <a:cxn ang="0">
                  <a:pos x="27" y="339"/>
                </a:cxn>
                <a:cxn ang="0">
                  <a:pos x="56" y="97"/>
                </a:cxn>
                <a:cxn ang="0">
                  <a:pos x="30" y="89"/>
                </a:cxn>
                <a:cxn ang="0">
                  <a:pos x="41" y="0"/>
                </a:cxn>
                <a:cxn ang="0">
                  <a:pos x="37" y="33"/>
                </a:cxn>
                <a:cxn ang="0">
                  <a:pos x="47" y="53"/>
                </a:cxn>
                <a:cxn ang="0">
                  <a:pos x="34" y="54"/>
                </a:cxn>
                <a:cxn ang="0">
                  <a:pos x="33" y="64"/>
                </a:cxn>
                <a:cxn ang="0">
                  <a:pos x="59" y="72"/>
                </a:cxn>
                <a:cxn ang="0">
                  <a:pos x="64" y="32"/>
                </a:cxn>
                <a:cxn ang="0">
                  <a:pos x="491" y="78"/>
                </a:cxn>
                <a:cxn ang="0">
                  <a:pos x="499" y="50"/>
                </a:cxn>
                <a:cxn ang="0">
                  <a:pos x="41" y="0"/>
                </a:cxn>
              </a:cxnLst>
              <a:rect l="0" t="0" r="r" b="b"/>
              <a:pathLst>
                <a:path w="499" h="339">
                  <a:moveTo>
                    <a:pt x="30" y="89"/>
                  </a:moveTo>
                  <a:cubicBezTo>
                    <a:pt x="0" y="336"/>
                    <a:pt x="0" y="336"/>
                    <a:pt x="0" y="336"/>
                  </a:cubicBezTo>
                  <a:cubicBezTo>
                    <a:pt x="27" y="339"/>
                    <a:pt x="27" y="339"/>
                    <a:pt x="27" y="339"/>
                  </a:cubicBezTo>
                  <a:cubicBezTo>
                    <a:pt x="56" y="97"/>
                    <a:pt x="56" y="97"/>
                    <a:pt x="56" y="97"/>
                  </a:cubicBezTo>
                  <a:cubicBezTo>
                    <a:pt x="30" y="89"/>
                    <a:pt x="30" y="89"/>
                    <a:pt x="30" y="89"/>
                  </a:cubicBezTo>
                  <a:moveTo>
                    <a:pt x="41" y="0"/>
                  </a:moveTo>
                  <a:cubicBezTo>
                    <a:pt x="37" y="33"/>
                    <a:pt x="37" y="33"/>
                    <a:pt x="37" y="33"/>
                  </a:cubicBezTo>
                  <a:cubicBezTo>
                    <a:pt x="43" y="46"/>
                    <a:pt x="47" y="53"/>
                    <a:pt x="47" y="53"/>
                  </a:cubicBezTo>
                  <a:cubicBezTo>
                    <a:pt x="34" y="54"/>
                    <a:pt x="34" y="54"/>
                    <a:pt x="34" y="54"/>
                  </a:cubicBezTo>
                  <a:cubicBezTo>
                    <a:pt x="33" y="64"/>
                    <a:pt x="33" y="64"/>
                    <a:pt x="33" y="64"/>
                  </a:cubicBezTo>
                  <a:cubicBezTo>
                    <a:pt x="59" y="72"/>
                    <a:pt x="59" y="72"/>
                    <a:pt x="59" y="72"/>
                  </a:cubicBezTo>
                  <a:cubicBezTo>
                    <a:pt x="64" y="32"/>
                    <a:pt x="64" y="32"/>
                    <a:pt x="64" y="32"/>
                  </a:cubicBezTo>
                  <a:cubicBezTo>
                    <a:pt x="491" y="78"/>
                    <a:pt x="491" y="78"/>
                    <a:pt x="491" y="78"/>
                  </a:cubicBezTo>
                  <a:cubicBezTo>
                    <a:pt x="494" y="69"/>
                    <a:pt x="497" y="60"/>
                    <a:pt x="499" y="50"/>
                  </a:cubicBezTo>
                  <a:cubicBezTo>
                    <a:pt x="41" y="0"/>
                    <a:pt x="41" y="0"/>
                    <a:pt x="41" y="0"/>
                  </a:cubicBezTo>
                </a:path>
              </a:pathLst>
            </a:custGeom>
            <a:solidFill>
              <a:srgbClr val="1F7D90"/>
            </a:solidFill>
            <a:ln w="9525">
              <a:noFill/>
              <a:round/>
              <a:headEnd/>
              <a:tailEnd/>
            </a:ln>
          </p:spPr>
          <p:txBody>
            <a:bodyPr anchor="ctr"/>
            <a:lstStyle/>
            <a:p>
              <a:pPr algn="ctr"/>
              <a:endParaRPr/>
            </a:p>
          </p:txBody>
        </p:sp>
        <p:sp>
          <p:nvSpPr>
            <p:cNvPr id="683" name="iṡḻiḓê">
              <a:extLst>
                <a:ext uri="{FF2B5EF4-FFF2-40B4-BE49-F238E27FC236}">
                  <a16:creationId xmlns:a16="http://schemas.microsoft.com/office/drawing/2014/main" id="{D9AF4D25-F719-4576-9BF1-53E9C13A429B}"/>
                </a:ext>
              </a:extLst>
            </p:cNvPr>
            <p:cNvSpPr/>
            <p:nvPr/>
          </p:nvSpPr>
          <p:spPr bwMode="auto">
            <a:xfrm>
              <a:off x="7098866" y="2234367"/>
              <a:ext cx="1030653" cy="726738"/>
            </a:xfrm>
            <a:custGeom>
              <a:avLst/>
              <a:gdLst/>
              <a:ahLst/>
              <a:cxnLst>
                <a:cxn ang="0">
                  <a:pos x="5171" y="3936"/>
                </a:cxn>
                <a:cxn ang="0">
                  <a:pos x="5582" y="563"/>
                </a:cxn>
                <a:cxn ang="0">
                  <a:pos x="402" y="0"/>
                </a:cxn>
                <a:cxn ang="0">
                  <a:pos x="0" y="3364"/>
                </a:cxn>
                <a:cxn ang="0">
                  <a:pos x="5171" y="3936"/>
                </a:cxn>
              </a:cxnLst>
              <a:rect l="0" t="0" r="r" b="b"/>
              <a:pathLst>
                <a:path w="5582" h="3936">
                  <a:moveTo>
                    <a:pt x="5171" y="3936"/>
                  </a:moveTo>
                  <a:lnTo>
                    <a:pt x="5582" y="563"/>
                  </a:lnTo>
                  <a:lnTo>
                    <a:pt x="402" y="0"/>
                  </a:lnTo>
                  <a:lnTo>
                    <a:pt x="0" y="3364"/>
                  </a:lnTo>
                  <a:lnTo>
                    <a:pt x="5171" y="3936"/>
                  </a:lnTo>
                  <a:close/>
                </a:path>
              </a:pathLst>
            </a:custGeom>
            <a:solidFill>
              <a:srgbClr val="4CB9D4"/>
            </a:solidFill>
            <a:ln w="9525">
              <a:noFill/>
              <a:round/>
              <a:headEnd/>
              <a:tailEnd/>
            </a:ln>
          </p:spPr>
          <p:txBody>
            <a:bodyPr anchor="ctr"/>
            <a:lstStyle/>
            <a:p>
              <a:pPr algn="ctr"/>
              <a:endParaRPr/>
            </a:p>
          </p:txBody>
        </p:sp>
        <p:sp>
          <p:nvSpPr>
            <p:cNvPr id="684" name="ï$liḍé">
              <a:extLst>
                <a:ext uri="{FF2B5EF4-FFF2-40B4-BE49-F238E27FC236}">
                  <a16:creationId xmlns:a16="http://schemas.microsoft.com/office/drawing/2014/main" id="{CB202634-4EB1-4E2D-A5D3-3E08321E7860}"/>
                </a:ext>
              </a:extLst>
            </p:cNvPr>
            <p:cNvSpPr/>
            <p:nvPr/>
          </p:nvSpPr>
          <p:spPr bwMode="auto">
            <a:xfrm>
              <a:off x="7098866" y="2234367"/>
              <a:ext cx="1030653" cy="726738"/>
            </a:xfrm>
            <a:custGeom>
              <a:avLst/>
              <a:gdLst/>
              <a:ahLst/>
              <a:cxnLst>
                <a:cxn ang="0">
                  <a:pos x="5171" y="3936"/>
                </a:cxn>
                <a:cxn ang="0">
                  <a:pos x="5582" y="563"/>
                </a:cxn>
                <a:cxn ang="0">
                  <a:pos x="402" y="0"/>
                </a:cxn>
                <a:cxn ang="0">
                  <a:pos x="0" y="3364"/>
                </a:cxn>
                <a:cxn ang="0">
                  <a:pos x="5171" y="3936"/>
                </a:cxn>
              </a:cxnLst>
              <a:rect l="0" t="0" r="r" b="b"/>
              <a:pathLst>
                <a:path w="5582" h="3936">
                  <a:moveTo>
                    <a:pt x="5171" y="3936"/>
                  </a:moveTo>
                  <a:lnTo>
                    <a:pt x="5582" y="563"/>
                  </a:lnTo>
                  <a:lnTo>
                    <a:pt x="402" y="0"/>
                  </a:lnTo>
                  <a:lnTo>
                    <a:pt x="0" y="3364"/>
                  </a:lnTo>
                  <a:lnTo>
                    <a:pt x="5171" y="3936"/>
                  </a:lnTo>
                </a:path>
              </a:pathLst>
            </a:custGeom>
            <a:noFill/>
            <a:ln w="9525">
              <a:noFill/>
              <a:round/>
              <a:headEnd/>
              <a:tailEnd/>
            </a:ln>
          </p:spPr>
          <p:txBody>
            <a:bodyPr anchor="ctr"/>
            <a:lstStyle/>
            <a:p>
              <a:pPr algn="ctr"/>
              <a:endParaRPr/>
            </a:p>
          </p:txBody>
        </p:sp>
        <p:sp>
          <p:nvSpPr>
            <p:cNvPr id="685" name="i$ḷíde">
              <a:extLst>
                <a:ext uri="{FF2B5EF4-FFF2-40B4-BE49-F238E27FC236}">
                  <a16:creationId xmlns:a16="http://schemas.microsoft.com/office/drawing/2014/main" id="{9B64120F-1303-45C8-A6C5-3A7898D86F30}"/>
                </a:ext>
              </a:extLst>
            </p:cNvPr>
            <p:cNvSpPr/>
            <p:nvPr/>
          </p:nvSpPr>
          <p:spPr bwMode="auto">
            <a:xfrm>
              <a:off x="7584650" y="2291974"/>
              <a:ext cx="502217" cy="659899"/>
            </a:xfrm>
            <a:custGeom>
              <a:avLst/>
              <a:gdLst/>
              <a:ahLst/>
              <a:cxnLst>
                <a:cxn ang="0">
                  <a:pos x="2319" y="3574"/>
                </a:cxn>
                <a:cxn ang="0">
                  <a:pos x="2720" y="261"/>
                </a:cxn>
                <a:cxn ang="0">
                  <a:pos x="401" y="0"/>
                </a:cxn>
                <a:cxn ang="0">
                  <a:pos x="0" y="3313"/>
                </a:cxn>
                <a:cxn ang="0">
                  <a:pos x="2319" y="3574"/>
                </a:cxn>
              </a:cxnLst>
              <a:rect l="0" t="0" r="r" b="b"/>
              <a:pathLst>
                <a:path w="2720" h="3574">
                  <a:moveTo>
                    <a:pt x="2319" y="3574"/>
                  </a:moveTo>
                  <a:lnTo>
                    <a:pt x="2720" y="261"/>
                  </a:lnTo>
                  <a:lnTo>
                    <a:pt x="401" y="0"/>
                  </a:lnTo>
                  <a:lnTo>
                    <a:pt x="0" y="3313"/>
                  </a:lnTo>
                  <a:lnTo>
                    <a:pt x="2319" y="3574"/>
                  </a:lnTo>
                  <a:close/>
                </a:path>
              </a:pathLst>
            </a:custGeom>
            <a:solidFill>
              <a:srgbClr val="FFFFFF"/>
            </a:solidFill>
            <a:ln w="9525">
              <a:noFill/>
              <a:round/>
              <a:headEnd/>
              <a:tailEnd/>
            </a:ln>
          </p:spPr>
          <p:txBody>
            <a:bodyPr anchor="ctr"/>
            <a:lstStyle/>
            <a:p>
              <a:pPr algn="ctr"/>
              <a:endParaRPr/>
            </a:p>
          </p:txBody>
        </p:sp>
        <p:sp>
          <p:nvSpPr>
            <p:cNvPr id="686" name="îṩliḓe">
              <a:extLst>
                <a:ext uri="{FF2B5EF4-FFF2-40B4-BE49-F238E27FC236}">
                  <a16:creationId xmlns:a16="http://schemas.microsoft.com/office/drawing/2014/main" id="{82F36F20-ADF1-469D-A0EC-3116219719AC}"/>
                </a:ext>
              </a:extLst>
            </p:cNvPr>
            <p:cNvSpPr/>
            <p:nvPr/>
          </p:nvSpPr>
          <p:spPr bwMode="auto">
            <a:xfrm>
              <a:off x="7653151" y="2371554"/>
              <a:ext cx="24188" cy="24188"/>
            </a:xfrm>
            <a:custGeom>
              <a:avLst/>
              <a:gdLst/>
              <a:ahLst/>
              <a:cxnLst>
                <a:cxn ang="0">
                  <a:pos x="6" y="13"/>
                </a:cxn>
                <a:cxn ang="0">
                  <a:pos x="13" y="7"/>
                </a:cxn>
                <a:cxn ang="0">
                  <a:pos x="7" y="0"/>
                </a:cxn>
                <a:cxn ang="0">
                  <a:pos x="1" y="6"/>
                </a:cxn>
                <a:cxn ang="0">
                  <a:pos x="6" y="13"/>
                </a:cxn>
              </a:cxnLst>
              <a:rect l="0" t="0" r="r" b="b"/>
              <a:pathLst>
                <a:path w="13" h="13">
                  <a:moveTo>
                    <a:pt x="6" y="13"/>
                  </a:moveTo>
                  <a:cubicBezTo>
                    <a:pt x="9" y="13"/>
                    <a:pt x="12" y="11"/>
                    <a:pt x="13" y="7"/>
                  </a:cubicBezTo>
                  <a:cubicBezTo>
                    <a:pt x="13" y="4"/>
                    <a:pt x="11" y="1"/>
                    <a:pt x="7" y="0"/>
                  </a:cubicBezTo>
                  <a:cubicBezTo>
                    <a:pt x="4" y="0"/>
                    <a:pt x="1" y="3"/>
                    <a:pt x="1" y="6"/>
                  </a:cubicBezTo>
                  <a:cubicBezTo>
                    <a:pt x="0" y="9"/>
                    <a:pt x="3" y="12"/>
                    <a:pt x="6" y="13"/>
                  </a:cubicBezTo>
                  <a:close/>
                </a:path>
              </a:pathLst>
            </a:custGeom>
            <a:solidFill>
              <a:srgbClr val="6E6658"/>
            </a:solidFill>
            <a:ln w="9525">
              <a:noFill/>
              <a:round/>
              <a:headEnd/>
              <a:tailEnd/>
            </a:ln>
          </p:spPr>
          <p:txBody>
            <a:bodyPr anchor="ctr"/>
            <a:lstStyle/>
            <a:p>
              <a:pPr algn="ctr"/>
              <a:endParaRPr/>
            </a:p>
          </p:txBody>
        </p:sp>
        <p:sp>
          <p:nvSpPr>
            <p:cNvPr id="687" name="í$ľïḍè">
              <a:extLst>
                <a:ext uri="{FF2B5EF4-FFF2-40B4-BE49-F238E27FC236}">
                  <a16:creationId xmlns:a16="http://schemas.microsoft.com/office/drawing/2014/main" id="{7E27B0BB-31A5-4442-B6F4-52C3D0E580B7}"/>
                </a:ext>
              </a:extLst>
            </p:cNvPr>
            <p:cNvSpPr/>
            <p:nvPr/>
          </p:nvSpPr>
          <p:spPr bwMode="auto">
            <a:xfrm>
              <a:off x="7653151" y="2371554"/>
              <a:ext cx="22341" cy="18649"/>
            </a:xfrm>
            <a:custGeom>
              <a:avLst/>
              <a:gdLst/>
              <a:ahLst/>
              <a:cxnLst>
                <a:cxn ang="0">
                  <a:pos x="2" y="10"/>
                </a:cxn>
                <a:cxn ang="0">
                  <a:pos x="2" y="8"/>
                </a:cxn>
                <a:cxn ang="0">
                  <a:pos x="8" y="2"/>
                </a:cxn>
                <a:cxn ang="0">
                  <a:pos x="12" y="4"/>
                </a:cxn>
                <a:cxn ang="0">
                  <a:pos x="7" y="0"/>
                </a:cxn>
                <a:cxn ang="0">
                  <a:pos x="1" y="6"/>
                </a:cxn>
                <a:cxn ang="0">
                  <a:pos x="2" y="10"/>
                </a:cxn>
              </a:cxnLst>
              <a:rect l="0" t="0" r="r" b="b"/>
              <a:pathLst>
                <a:path w="12" h="10">
                  <a:moveTo>
                    <a:pt x="2" y="10"/>
                  </a:moveTo>
                  <a:cubicBezTo>
                    <a:pt x="2" y="10"/>
                    <a:pt x="1" y="9"/>
                    <a:pt x="2" y="8"/>
                  </a:cubicBezTo>
                  <a:cubicBezTo>
                    <a:pt x="2" y="4"/>
                    <a:pt x="5" y="2"/>
                    <a:pt x="8" y="2"/>
                  </a:cubicBezTo>
                  <a:cubicBezTo>
                    <a:pt x="10" y="2"/>
                    <a:pt x="11" y="3"/>
                    <a:pt x="12" y="4"/>
                  </a:cubicBezTo>
                  <a:cubicBezTo>
                    <a:pt x="12" y="2"/>
                    <a:pt x="10" y="1"/>
                    <a:pt x="7" y="0"/>
                  </a:cubicBezTo>
                  <a:cubicBezTo>
                    <a:pt x="4" y="0"/>
                    <a:pt x="1" y="3"/>
                    <a:pt x="1" y="6"/>
                  </a:cubicBezTo>
                  <a:cubicBezTo>
                    <a:pt x="0" y="8"/>
                    <a:pt x="1" y="9"/>
                    <a:pt x="2" y="10"/>
                  </a:cubicBezTo>
                  <a:close/>
                </a:path>
              </a:pathLst>
            </a:custGeom>
            <a:solidFill>
              <a:srgbClr val="8B8D8F"/>
            </a:solidFill>
            <a:ln w="9525">
              <a:noFill/>
              <a:round/>
              <a:headEnd/>
              <a:tailEnd/>
            </a:ln>
          </p:spPr>
          <p:txBody>
            <a:bodyPr anchor="ctr"/>
            <a:lstStyle/>
            <a:p>
              <a:pPr algn="ctr"/>
              <a:endParaRPr/>
            </a:p>
          </p:txBody>
        </p:sp>
        <p:sp>
          <p:nvSpPr>
            <p:cNvPr id="688" name="iŝḷiďè">
              <a:extLst>
                <a:ext uri="{FF2B5EF4-FFF2-40B4-BE49-F238E27FC236}">
                  <a16:creationId xmlns:a16="http://schemas.microsoft.com/office/drawing/2014/main" id="{37415622-30DC-4CDF-8CFE-6960284171AA}"/>
                </a:ext>
              </a:extLst>
            </p:cNvPr>
            <p:cNvSpPr/>
            <p:nvPr/>
          </p:nvSpPr>
          <p:spPr bwMode="auto">
            <a:xfrm>
              <a:off x="7647612" y="2418083"/>
              <a:ext cx="24003" cy="24003"/>
            </a:xfrm>
            <a:custGeom>
              <a:avLst/>
              <a:gdLst/>
              <a:ahLst/>
              <a:cxnLst>
                <a:cxn ang="0">
                  <a:pos x="6" y="12"/>
                </a:cxn>
                <a:cxn ang="0">
                  <a:pos x="13" y="7"/>
                </a:cxn>
                <a:cxn ang="0">
                  <a:pos x="7" y="0"/>
                </a:cxn>
                <a:cxn ang="0">
                  <a:pos x="1" y="6"/>
                </a:cxn>
                <a:cxn ang="0">
                  <a:pos x="6" y="12"/>
                </a:cxn>
              </a:cxnLst>
              <a:rect l="0" t="0" r="r" b="b"/>
              <a:pathLst>
                <a:path w="13" h="13">
                  <a:moveTo>
                    <a:pt x="6" y="12"/>
                  </a:moveTo>
                  <a:cubicBezTo>
                    <a:pt x="9" y="13"/>
                    <a:pt x="12" y="10"/>
                    <a:pt x="13" y="7"/>
                  </a:cubicBezTo>
                  <a:cubicBezTo>
                    <a:pt x="13" y="3"/>
                    <a:pt x="11" y="0"/>
                    <a:pt x="7" y="0"/>
                  </a:cubicBezTo>
                  <a:cubicBezTo>
                    <a:pt x="4" y="0"/>
                    <a:pt x="1" y="2"/>
                    <a:pt x="1" y="6"/>
                  </a:cubicBezTo>
                  <a:cubicBezTo>
                    <a:pt x="0" y="9"/>
                    <a:pt x="3" y="12"/>
                    <a:pt x="6" y="12"/>
                  </a:cubicBezTo>
                  <a:close/>
                </a:path>
              </a:pathLst>
            </a:custGeom>
            <a:solidFill>
              <a:srgbClr val="6E6658"/>
            </a:solidFill>
            <a:ln w="9525">
              <a:noFill/>
              <a:round/>
              <a:headEnd/>
              <a:tailEnd/>
            </a:ln>
          </p:spPr>
          <p:txBody>
            <a:bodyPr anchor="ctr"/>
            <a:lstStyle/>
            <a:p>
              <a:pPr algn="ctr"/>
              <a:endParaRPr/>
            </a:p>
          </p:txBody>
        </p:sp>
        <p:sp>
          <p:nvSpPr>
            <p:cNvPr id="689" name="ïṣḷïďè">
              <a:extLst>
                <a:ext uri="{FF2B5EF4-FFF2-40B4-BE49-F238E27FC236}">
                  <a16:creationId xmlns:a16="http://schemas.microsoft.com/office/drawing/2014/main" id="{B2365158-2A67-472C-8F86-A15BCDE07E32}"/>
                </a:ext>
              </a:extLst>
            </p:cNvPr>
            <p:cNvSpPr/>
            <p:nvPr/>
          </p:nvSpPr>
          <p:spPr bwMode="auto">
            <a:xfrm>
              <a:off x="7649458" y="2418083"/>
              <a:ext cx="20310" cy="18464"/>
            </a:xfrm>
            <a:custGeom>
              <a:avLst/>
              <a:gdLst/>
              <a:ahLst/>
              <a:cxnLst>
                <a:cxn ang="0">
                  <a:pos x="1" y="10"/>
                </a:cxn>
                <a:cxn ang="0">
                  <a:pos x="1" y="7"/>
                </a:cxn>
                <a:cxn ang="0">
                  <a:pos x="7" y="2"/>
                </a:cxn>
                <a:cxn ang="0">
                  <a:pos x="11" y="4"/>
                </a:cxn>
                <a:cxn ang="0">
                  <a:pos x="6" y="0"/>
                </a:cxn>
                <a:cxn ang="0">
                  <a:pos x="0" y="6"/>
                </a:cxn>
                <a:cxn ang="0">
                  <a:pos x="1" y="10"/>
                </a:cxn>
              </a:cxnLst>
              <a:rect l="0" t="0" r="r" b="b"/>
              <a:pathLst>
                <a:path w="11" h="10">
                  <a:moveTo>
                    <a:pt x="1" y="10"/>
                  </a:moveTo>
                  <a:cubicBezTo>
                    <a:pt x="1" y="9"/>
                    <a:pt x="1" y="8"/>
                    <a:pt x="1" y="7"/>
                  </a:cubicBezTo>
                  <a:cubicBezTo>
                    <a:pt x="1" y="4"/>
                    <a:pt x="4" y="1"/>
                    <a:pt x="7" y="2"/>
                  </a:cubicBezTo>
                  <a:cubicBezTo>
                    <a:pt x="9" y="2"/>
                    <a:pt x="10" y="3"/>
                    <a:pt x="11" y="4"/>
                  </a:cubicBezTo>
                  <a:cubicBezTo>
                    <a:pt x="11" y="2"/>
                    <a:pt x="9" y="0"/>
                    <a:pt x="6"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690" name="îṡļïdê">
              <a:extLst>
                <a:ext uri="{FF2B5EF4-FFF2-40B4-BE49-F238E27FC236}">
                  <a16:creationId xmlns:a16="http://schemas.microsoft.com/office/drawing/2014/main" id="{00348699-551F-4826-AF5B-C1841A31A306}"/>
                </a:ext>
              </a:extLst>
            </p:cNvPr>
            <p:cNvSpPr/>
            <p:nvPr/>
          </p:nvSpPr>
          <p:spPr bwMode="auto">
            <a:xfrm>
              <a:off x="7642073" y="2462396"/>
              <a:ext cx="24003" cy="24188"/>
            </a:xfrm>
            <a:custGeom>
              <a:avLst/>
              <a:gdLst/>
              <a:ahLst/>
              <a:cxnLst>
                <a:cxn ang="0">
                  <a:pos x="6" y="13"/>
                </a:cxn>
                <a:cxn ang="0">
                  <a:pos x="13" y="7"/>
                </a:cxn>
                <a:cxn ang="0">
                  <a:pos x="7" y="1"/>
                </a:cxn>
                <a:cxn ang="0">
                  <a:pos x="1" y="6"/>
                </a:cxn>
                <a:cxn ang="0">
                  <a:pos x="6" y="13"/>
                </a:cxn>
              </a:cxnLst>
              <a:rect l="0" t="0" r="r" b="b"/>
              <a:pathLst>
                <a:path w="13" h="13">
                  <a:moveTo>
                    <a:pt x="6" y="13"/>
                  </a:moveTo>
                  <a:cubicBezTo>
                    <a:pt x="9" y="13"/>
                    <a:pt x="12" y="11"/>
                    <a:pt x="13" y="7"/>
                  </a:cubicBezTo>
                  <a:cubicBezTo>
                    <a:pt x="13" y="4"/>
                    <a:pt x="11" y="1"/>
                    <a:pt x="7" y="1"/>
                  </a:cubicBezTo>
                  <a:cubicBezTo>
                    <a:pt x="4" y="0"/>
                    <a:pt x="1" y="3"/>
                    <a:pt x="1" y="6"/>
                  </a:cubicBezTo>
                  <a:cubicBezTo>
                    <a:pt x="0" y="9"/>
                    <a:pt x="3" y="13"/>
                    <a:pt x="6" y="13"/>
                  </a:cubicBezTo>
                  <a:close/>
                </a:path>
              </a:pathLst>
            </a:custGeom>
            <a:solidFill>
              <a:srgbClr val="6E6658"/>
            </a:solidFill>
            <a:ln w="9525">
              <a:noFill/>
              <a:round/>
              <a:headEnd/>
              <a:tailEnd/>
            </a:ln>
          </p:spPr>
          <p:txBody>
            <a:bodyPr anchor="ctr"/>
            <a:lstStyle/>
            <a:p>
              <a:pPr algn="ctr"/>
              <a:endParaRPr/>
            </a:p>
          </p:txBody>
        </p:sp>
        <p:sp>
          <p:nvSpPr>
            <p:cNvPr id="691" name="îş1ïḍê">
              <a:extLst>
                <a:ext uri="{FF2B5EF4-FFF2-40B4-BE49-F238E27FC236}">
                  <a16:creationId xmlns:a16="http://schemas.microsoft.com/office/drawing/2014/main" id="{0B85AA6B-8D40-4257-8CCC-A3D435E0E901}"/>
                </a:ext>
              </a:extLst>
            </p:cNvPr>
            <p:cNvSpPr/>
            <p:nvPr/>
          </p:nvSpPr>
          <p:spPr bwMode="auto">
            <a:xfrm>
              <a:off x="7643919" y="2462396"/>
              <a:ext cx="20310" cy="20495"/>
            </a:xfrm>
            <a:custGeom>
              <a:avLst/>
              <a:gdLst/>
              <a:ahLst/>
              <a:cxnLst>
                <a:cxn ang="0">
                  <a:pos x="1" y="11"/>
                </a:cxn>
                <a:cxn ang="0">
                  <a:pos x="1" y="8"/>
                </a:cxn>
                <a:cxn ang="0">
                  <a:pos x="7" y="2"/>
                </a:cxn>
                <a:cxn ang="0">
                  <a:pos x="11" y="5"/>
                </a:cxn>
                <a:cxn ang="0">
                  <a:pos x="6" y="1"/>
                </a:cxn>
                <a:cxn ang="0">
                  <a:pos x="0" y="6"/>
                </a:cxn>
                <a:cxn ang="0">
                  <a:pos x="1" y="11"/>
                </a:cxn>
              </a:cxnLst>
              <a:rect l="0" t="0" r="r" b="b"/>
              <a:pathLst>
                <a:path w="11" h="11">
                  <a:moveTo>
                    <a:pt x="1" y="11"/>
                  </a:moveTo>
                  <a:cubicBezTo>
                    <a:pt x="1" y="10"/>
                    <a:pt x="1" y="9"/>
                    <a:pt x="1" y="8"/>
                  </a:cubicBezTo>
                  <a:cubicBezTo>
                    <a:pt x="1" y="4"/>
                    <a:pt x="4" y="2"/>
                    <a:pt x="7" y="2"/>
                  </a:cubicBezTo>
                  <a:cubicBezTo>
                    <a:pt x="9" y="2"/>
                    <a:pt x="10" y="3"/>
                    <a:pt x="11" y="5"/>
                  </a:cubicBezTo>
                  <a:cubicBezTo>
                    <a:pt x="11" y="2"/>
                    <a:pt x="9" y="1"/>
                    <a:pt x="6" y="1"/>
                  </a:cubicBezTo>
                  <a:cubicBezTo>
                    <a:pt x="3" y="0"/>
                    <a:pt x="0" y="3"/>
                    <a:pt x="0" y="6"/>
                  </a:cubicBezTo>
                  <a:cubicBezTo>
                    <a:pt x="0" y="8"/>
                    <a:pt x="0" y="9"/>
                    <a:pt x="1" y="11"/>
                  </a:cubicBezTo>
                  <a:close/>
                </a:path>
              </a:pathLst>
            </a:custGeom>
            <a:solidFill>
              <a:srgbClr val="8B8D8F"/>
            </a:solidFill>
            <a:ln w="9525">
              <a:noFill/>
              <a:round/>
              <a:headEnd/>
              <a:tailEnd/>
            </a:ln>
          </p:spPr>
          <p:txBody>
            <a:bodyPr anchor="ctr"/>
            <a:lstStyle/>
            <a:p>
              <a:pPr algn="ctr"/>
              <a:endParaRPr/>
            </a:p>
          </p:txBody>
        </p:sp>
        <p:sp>
          <p:nvSpPr>
            <p:cNvPr id="692" name="îSḷïďè">
              <a:extLst>
                <a:ext uri="{FF2B5EF4-FFF2-40B4-BE49-F238E27FC236}">
                  <a16:creationId xmlns:a16="http://schemas.microsoft.com/office/drawing/2014/main" id="{7A5E4A5A-71A5-4081-87B0-A9E77F2BFF92}"/>
                </a:ext>
              </a:extLst>
            </p:cNvPr>
            <p:cNvSpPr/>
            <p:nvPr/>
          </p:nvSpPr>
          <p:spPr bwMode="auto">
            <a:xfrm>
              <a:off x="7636533" y="2508925"/>
              <a:ext cx="24003" cy="24003"/>
            </a:xfrm>
            <a:custGeom>
              <a:avLst/>
              <a:gdLst/>
              <a:ahLst/>
              <a:cxnLst>
                <a:cxn ang="0">
                  <a:pos x="6" y="12"/>
                </a:cxn>
                <a:cxn ang="0">
                  <a:pos x="13" y="7"/>
                </a:cxn>
                <a:cxn ang="0">
                  <a:pos x="8" y="0"/>
                </a:cxn>
                <a:cxn ang="0">
                  <a:pos x="1" y="6"/>
                </a:cxn>
                <a:cxn ang="0">
                  <a:pos x="6" y="12"/>
                </a:cxn>
              </a:cxnLst>
              <a:rect l="0" t="0" r="r" b="b"/>
              <a:pathLst>
                <a:path w="13" h="13">
                  <a:moveTo>
                    <a:pt x="6" y="12"/>
                  </a:moveTo>
                  <a:cubicBezTo>
                    <a:pt x="9" y="13"/>
                    <a:pt x="12" y="10"/>
                    <a:pt x="13" y="7"/>
                  </a:cubicBezTo>
                  <a:cubicBezTo>
                    <a:pt x="13" y="4"/>
                    <a:pt x="11" y="1"/>
                    <a:pt x="8" y="0"/>
                  </a:cubicBezTo>
                  <a:cubicBezTo>
                    <a:pt x="4" y="0"/>
                    <a:pt x="1" y="2"/>
                    <a:pt x="1" y="6"/>
                  </a:cubicBezTo>
                  <a:cubicBezTo>
                    <a:pt x="0" y="9"/>
                    <a:pt x="3" y="12"/>
                    <a:pt x="6" y="12"/>
                  </a:cubicBezTo>
                  <a:close/>
                </a:path>
              </a:pathLst>
            </a:custGeom>
            <a:solidFill>
              <a:srgbClr val="6E6658"/>
            </a:solidFill>
            <a:ln w="9525">
              <a:noFill/>
              <a:round/>
              <a:headEnd/>
              <a:tailEnd/>
            </a:ln>
          </p:spPr>
          <p:txBody>
            <a:bodyPr anchor="ctr"/>
            <a:lstStyle/>
            <a:p>
              <a:pPr algn="ctr"/>
              <a:endParaRPr/>
            </a:p>
          </p:txBody>
        </p:sp>
        <p:sp>
          <p:nvSpPr>
            <p:cNvPr id="693" name="íšḻïdé">
              <a:extLst>
                <a:ext uri="{FF2B5EF4-FFF2-40B4-BE49-F238E27FC236}">
                  <a16:creationId xmlns:a16="http://schemas.microsoft.com/office/drawing/2014/main" id="{08DAE9B5-48A4-4310-85B1-9026A63FD412}"/>
                </a:ext>
              </a:extLst>
            </p:cNvPr>
            <p:cNvSpPr/>
            <p:nvPr/>
          </p:nvSpPr>
          <p:spPr bwMode="auto">
            <a:xfrm>
              <a:off x="7638380" y="2508925"/>
              <a:ext cx="20310" cy="18464"/>
            </a:xfrm>
            <a:custGeom>
              <a:avLst/>
              <a:gdLst/>
              <a:ahLst/>
              <a:cxnLst>
                <a:cxn ang="0">
                  <a:pos x="1" y="10"/>
                </a:cxn>
                <a:cxn ang="0">
                  <a:pos x="1" y="7"/>
                </a:cxn>
                <a:cxn ang="0">
                  <a:pos x="7" y="2"/>
                </a:cxn>
                <a:cxn ang="0">
                  <a:pos x="11" y="4"/>
                </a:cxn>
                <a:cxn ang="0">
                  <a:pos x="7" y="0"/>
                </a:cxn>
                <a:cxn ang="0">
                  <a:pos x="0" y="6"/>
                </a:cxn>
                <a:cxn ang="0">
                  <a:pos x="1" y="10"/>
                </a:cxn>
              </a:cxnLst>
              <a:rect l="0" t="0" r="r" b="b"/>
              <a:pathLst>
                <a:path w="11" h="10">
                  <a:moveTo>
                    <a:pt x="1" y="10"/>
                  </a:moveTo>
                  <a:cubicBezTo>
                    <a:pt x="1" y="9"/>
                    <a:pt x="1" y="8"/>
                    <a:pt x="1" y="7"/>
                  </a:cubicBezTo>
                  <a:cubicBezTo>
                    <a:pt x="1" y="4"/>
                    <a:pt x="4" y="2"/>
                    <a:pt x="7" y="2"/>
                  </a:cubicBezTo>
                  <a:cubicBezTo>
                    <a:pt x="9" y="2"/>
                    <a:pt x="11" y="3"/>
                    <a:pt x="11" y="4"/>
                  </a:cubicBezTo>
                  <a:cubicBezTo>
                    <a:pt x="11" y="2"/>
                    <a:pt x="9" y="0"/>
                    <a:pt x="7"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694" name="ïşlíḑé">
              <a:extLst>
                <a:ext uri="{FF2B5EF4-FFF2-40B4-BE49-F238E27FC236}">
                  <a16:creationId xmlns:a16="http://schemas.microsoft.com/office/drawing/2014/main" id="{53242616-2F69-4BFE-91FD-FA5323447260}"/>
                </a:ext>
              </a:extLst>
            </p:cNvPr>
            <p:cNvSpPr/>
            <p:nvPr/>
          </p:nvSpPr>
          <p:spPr bwMode="auto">
            <a:xfrm>
              <a:off x="7630994" y="2553238"/>
              <a:ext cx="24003" cy="24188"/>
            </a:xfrm>
            <a:custGeom>
              <a:avLst/>
              <a:gdLst/>
              <a:ahLst/>
              <a:cxnLst>
                <a:cxn ang="0">
                  <a:pos x="6" y="13"/>
                </a:cxn>
                <a:cxn ang="0">
                  <a:pos x="13" y="8"/>
                </a:cxn>
                <a:cxn ang="0">
                  <a:pos x="8" y="1"/>
                </a:cxn>
                <a:cxn ang="0">
                  <a:pos x="1" y="6"/>
                </a:cxn>
                <a:cxn ang="0">
                  <a:pos x="6" y="13"/>
                </a:cxn>
              </a:cxnLst>
              <a:rect l="0" t="0" r="r" b="b"/>
              <a:pathLst>
                <a:path w="13" h="13">
                  <a:moveTo>
                    <a:pt x="6" y="13"/>
                  </a:moveTo>
                  <a:cubicBezTo>
                    <a:pt x="9" y="13"/>
                    <a:pt x="12" y="11"/>
                    <a:pt x="13" y="8"/>
                  </a:cubicBezTo>
                  <a:cubicBezTo>
                    <a:pt x="13" y="4"/>
                    <a:pt x="11" y="1"/>
                    <a:pt x="8" y="1"/>
                  </a:cubicBezTo>
                  <a:cubicBezTo>
                    <a:pt x="4" y="0"/>
                    <a:pt x="1" y="3"/>
                    <a:pt x="1" y="6"/>
                  </a:cubicBezTo>
                  <a:cubicBezTo>
                    <a:pt x="0" y="10"/>
                    <a:pt x="3" y="13"/>
                    <a:pt x="6" y="13"/>
                  </a:cubicBezTo>
                  <a:close/>
                </a:path>
              </a:pathLst>
            </a:custGeom>
            <a:solidFill>
              <a:srgbClr val="6E6658"/>
            </a:solidFill>
            <a:ln w="9525">
              <a:noFill/>
              <a:round/>
              <a:headEnd/>
              <a:tailEnd/>
            </a:ln>
          </p:spPr>
          <p:txBody>
            <a:bodyPr anchor="ctr"/>
            <a:lstStyle/>
            <a:p>
              <a:pPr algn="ctr"/>
              <a:endParaRPr/>
            </a:p>
          </p:txBody>
        </p:sp>
        <p:sp>
          <p:nvSpPr>
            <p:cNvPr id="695" name="íšļïḍè">
              <a:extLst>
                <a:ext uri="{FF2B5EF4-FFF2-40B4-BE49-F238E27FC236}">
                  <a16:creationId xmlns:a16="http://schemas.microsoft.com/office/drawing/2014/main" id="{9840E38F-C1F4-43AC-9B7A-51AAF20365F3}"/>
                </a:ext>
              </a:extLst>
            </p:cNvPr>
            <p:cNvSpPr/>
            <p:nvPr/>
          </p:nvSpPr>
          <p:spPr bwMode="auto">
            <a:xfrm>
              <a:off x="7632841" y="2553238"/>
              <a:ext cx="22157" cy="20495"/>
            </a:xfrm>
            <a:custGeom>
              <a:avLst/>
              <a:gdLst/>
              <a:ahLst/>
              <a:cxnLst>
                <a:cxn ang="0">
                  <a:pos x="1" y="11"/>
                </a:cxn>
                <a:cxn ang="0">
                  <a:pos x="1" y="8"/>
                </a:cxn>
                <a:cxn ang="0">
                  <a:pos x="8" y="2"/>
                </a:cxn>
                <a:cxn ang="0">
                  <a:pos x="12" y="5"/>
                </a:cxn>
                <a:cxn ang="0">
                  <a:pos x="7" y="1"/>
                </a:cxn>
                <a:cxn ang="0">
                  <a:pos x="0" y="6"/>
                </a:cxn>
                <a:cxn ang="0">
                  <a:pos x="1" y="11"/>
                </a:cxn>
              </a:cxnLst>
              <a:rect l="0" t="0" r="r" b="b"/>
              <a:pathLst>
                <a:path w="12" h="11">
                  <a:moveTo>
                    <a:pt x="1" y="11"/>
                  </a:moveTo>
                  <a:cubicBezTo>
                    <a:pt x="1" y="10"/>
                    <a:pt x="1" y="9"/>
                    <a:pt x="1" y="8"/>
                  </a:cubicBezTo>
                  <a:cubicBezTo>
                    <a:pt x="1" y="5"/>
                    <a:pt x="4" y="2"/>
                    <a:pt x="8" y="2"/>
                  </a:cubicBezTo>
                  <a:cubicBezTo>
                    <a:pt x="9" y="3"/>
                    <a:pt x="11" y="4"/>
                    <a:pt x="12" y="5"/>
                  </a:cubicBezTo>
                  <a:cubicBezTo>
                    <a:pt x="11" y="3"/>
                    <a:pt x="9" y="1"/>
                    <a:pt x="7" y="1"/>
                  </a:cubicBezTo>
                  <a:cubicBezTo>
                    <a:pt x="3" y="0"/>
                    <a:pt x="0" y="3"/>
                    <a:pt x="0" y="6"/>
                  </a:cubicBezTo>
                  <a:cubicBezTo>
                    <a:pt x="0" y="8"/>
                    <a:pt x="0" y="10"/>
                    <a:pt x="1" y="11"/>
                  </a:cubicBezTo>
                  <a:close/>
                </a:path>
              </a:pathLst>
            </a:custGeom>
            <a:solidFill>
              <a:srgbClr val="8B8D8F"/>
            </a:solidFill>
            <a:ln w="9525">
              <a:noFill/>
              <a:round/>
              <a:headEnd/>
              <a:tailEnd/>
            </a:ln>
          </p:spPr>
          <p:txBody>
            <a:bodyPr anchor="ctr"/>
            <a:lstStyle/>
            <a:p>
              <a:pPr algn="ctr"/>
              <a:endParaRPr/>
            </a:p>
          </p:txBody>
        </p:sp>
        <p:sp>
          <p:nvSpPr>
            <p:cNvPr id="696" name="íṩ1îḋè">
              <a:extLst>
                <a:ext uri="{FF2B5EF4-FFF2-40B4-BE49-F238E27FC236}">
                  <a16:creationId xmlns:a16="http://schemas.microsoft.com/office/drawing/2014/main" id="{F2D50046-83C5-4366-9FA1-51D7D56696B3}"/>
                </a:ext>
              </a:extLst>
            </p:cNvPr>
            <p:cNvSpPr/>
            <p:nvPr/>
          </p:nvSpPr>
          <p:spPr bwMode="auto">
            <a:xfrm>
              <a:off x="7625271" y="2599582"/>
              <a:ext cx="24188" cy="24188"/>
            </a:xfrm>
            <a:custGeom>
              <a:avLst/>
              <a:gdLst/>
              <a:ahLst/>
              <a:cxnLst>
                <a:cxn ang="0">
                  <a:pos x="6" y="13"/>
                </a:cxn>
                <a:cxn ang="0">
                  <a:pos x="13" y="7"/>
                </a:cxn>
                <a:cxn ang="0">
                  <a:pos x="8" y="0"/>
                </a:cxn>
                <a:cxn ang="0">
                  <a:pos x="1" y="6"/>
                </a:cxn>
                <a:cxn ang="0">
                  <a:pos x="6" y="13"/>
                </a:cxn>
              </a:cxnLst>
              <a:rect l="0" t="0" r="r" b="b"/>
              <a:pathLst>
                <a:path w="13" h="13">
                  <a:moveTo>
                    <a:pt x="6" y="13"/>
                  </a:moveTo>
                  <a:cubicBezTo>
                    <a:pt x="9" y="13"/>
                    <a:pt x="12" y="11"/>
                    <a:pt x="13" y="7"/>
                  </a:cubicBezTo>
                  <a:cubicBezTo>
                    <a:pt x="13" y="4"/>
                    <a:pt x="11" y="1"/>
                    <a:pt x="8" y="0"/>
                  </a:cubicBezTo>
                  <a:cubicBezTo>
                    <a:pt x="4" y="0"/>
                    <a:pt x="1" y="3"/>
                    <a:pt x="1" y="6"/>
                  </a:cubicBezTo>
                  <a:cubicBezTo>
                    <a:pt x="0" y="9"/>
                    <a:pt x="3" y="12"/>
                    <a:pt x="6" y="13"/>
                  </a:cubicBezTo>
                  <a:close/>
                </a:path>
              </a:pathLst>
            </a:custGeom>
            <a:solidFill>
              <a:srgbClr val="6E6658"/>
            </a:solidFill>
            <a:ln w="9525">
              <a:noFill/>
              <a:round/>
              <a:headEnd/>
              <a:tailEnd/>
            </a:ln>
          </p:spPr>
          <p:txBody>
            <a:bodyPr anchor="ctr"/>
            <a:lstStyle/>
            <a:p>
              <a:pPr algn="ctr"/>
              <a:endParaRPr/>
            </a:p>
          </p:txBody>
        </p:sp>
        <p:sp>
          <p:nvSpPr>
            <p:cNvPr id="697" name="i$lïḓê">
              <a:extLst>
                <a:ext uri="{FF2B5EF4-FFF2-40B4-BE49-F238E27FC236}">
                  <a16:creationId xmlns:a16="http://schemas.microsoft.com/office/drawing/2014/main" id="{1B73CB17-5D6D-4D7E-9049-8C2C09CE639C}"/>
                </a:ext>
              </a:extLst>
            </p:cNvPr>
            <p:cNvSpPr/>
            <p:nvPr/>
          </p:nvSpPr>
          <p:spPr bwMode="auto">
            <a:xfrm>
              <a:off x="7627117" y="2599582"/>
              <a:ext cx="22341" cy="18649"/>
            </a:xfrm>
            <a:custGeom>
              <a:avLst/>
              <a:gdLst/>
              <a:ahLst/>
              <a:cxnLst>
                <a:cxn ang="0">
                  <a:pos x="1" y="10"/>
                </a:cxn>
                <a:cxn ang="0">
                  <a:pos x="1" y="8"/>
                </a:cxn>
                <a:cxn ang="0">
                  <a:pos x="8" y="2"/>
                </a:cxn>
                <a:cxn ang="0">
                  <a:pos x="12" y="4"/>
                </a:cxn>
                <a:cxn ang="0">
                  <a:pos x="7" y="0"/>
                </a:cxn>
                <a:cxn ang="0">
                  <a:pos x="0" y="6"/>
                </a:cxn>
                <a:cxn ang="0">
                  <a:pos x="1" y="10"/>
                </a:cxn>
              </a:cxnLst>
              <a:rect l="0" t="0" r="r" b="b"/>
              <a:pathLst>
                <a:path w="12" h="10">
                  <a:moveTo>
                    <a:pt x="1" y="10"/>
                  </a:moveTo>
                  <a:cubicBezTo>
                    <a:pt x="1" y="10"/>
                    <a:pt x="1" y="9"/>
                    <a:pt x="1" y="8"/>
                  </a:cubicBezTo>
                  <a:cubicBezTo>
                    <a:pt x="1" y="4"/>
                    <a:pt x="4" y="2"/>
                    <a:pt x="8" y="2"/>
                  </a:cubicBezTo>
                  <a:cubicBezTo>
                    <a:pt x="9" y="2"/>
                    <a:pt x="11" y="3"/>
                    <a:pt x="12" y="4"/>
                  </a:cubicBezTo>
                  <a:cubicBezTo>
                    <a:pt x="11" y="2"/>
                    <a:pt x="9" y="1"/>
                    <a:pt x="7" y="0"/>
                  </a:cubicBezTo>
                  <a:cubicBezTo>
                    <a:pt x="3" y="0"/>
                    <a:pt x="0" y="3"/>
                    <a:pt x="0" y="6"/>
                  </a:cubicBezTo>
                  <a:cubicBezTo>
                    <a:pt x="0" y="8"/>
                    <a:pt x="0" y="9"/>
                    <a:pt x="1" y="10"/>
                  </a:cubicBezTo>
                  <a:close/>
                </a:path>
              </a:pathLst>
            </a:custGeom>
            <a:solidFill>
              <a:srgbClr val="8B8D8F"/>
            </a:solidFill>
            <a:ln w="9525">
              <a:noFill/>
              <a:round/>
              <a:headEnd/>
              <a:tailEnd/>
            </a:ln>
          </p:spPr>
          <p:txBody>
            <a:bodyPr anchor="ctr"/>
            <a:lstStyle/>
            <a:p>
              <a:pPr algn="ctr"/>
              <a:endParaRPr/>
            </a:p>
          </p:txBody>
        </p:sp>
        <p:sp>
          <p:nvSpPr>
            <p:cNvPr id="698" name="îşļíḍe">
              <a:extLst>
                <a:ext uri="{FF2B5EF4-FFF2-40B4-BE49-F238E27FC236}">
                  <a16:creationId xmlns:a16="http://schemas.microsoft.com/office/drawing/2014/main" id="{7F1A7BA5-854B-48B1-83E4-741897D55B0C}"/>
                </a:ext>
              </a:extLst>
            </p:cNvPr>
            <p:cNvSpPr/>
            <p:nvPr/>
          </p:nvSpPr>
          <p:spPr bwMode="auto">
            <a:xfrm>
              <a:off x="7621578" y="2646111"/>
              <a:ext cx="22341" cy="24003"/>
            </a:xfrm>
            <a:custGeom>
              <a:avLst/>
              <a:gdLst/>
              <a:ahLst/>
              <a:cxnLst>
                <a:cxn ang="0">
                  <a:pos x="5" y="12"/>
                </a:cxn>
                <a:cxn ang="0">
                  <a:pos x="12" y="7"/>
                </a:cxn>
                <a:cxn ang="0">
                  <a:pos x="7" y="0"/>
                </a:cxn>
                <a:cxn ang="0">
                  <a:pos x="0" y="6"/>
                </a:cxn>
                <a:cxn ang="0">
                  <a:pos x="5" y="12"/>
                </a:cxn>
              </a:cxnLst>
              <a:rect l="0" t="0" r="r" b="b"/>
              <a:pathLst>
                <a:path w="12" h="13">
                  <a:moveTo>
                    <a:pt x="5" y="12"/>
                  </a:moveTo>
                  <a:cubicBezTo>
                    <a:pt x="8" y="13"/>
                    <a:pt x="12" y="10"/>
                    <a:pt x="12" y="7"/>
                  </a:cubicBezTo>
                  <a:cubicBezTo>
                    <a:pt x="12" y="3"/>
                    <a:pt x="10" y="0"/>
                    <a:pt x="7" y="0"/>
                  </a:cubicBezTo>
                  <a:cubicBezTo>
                    <a:pt x="3" y="0"/>
                    <a:pt x="0" y="2"/>
                    <a:pt x="0" y="6"/>
                  </a:cubicBezTo>
                  <a:cubicBezTo>
                    <a:pt x="0" y="9"/>
                    <a:pt x="2" y="12"/>
                    <a:pt x="5" y="12"/>
                  </a:cubicBezTo>
                  <a:close/>
                </a:path>
              </a:pathLst>
            </a:custGeom>
            <a:solidFill>
              <a:srgbClr val="6E6658"/>
            </a:solidFill>
            <a:ln w="9525">
              <a:noFill/>
              <a:round/>
              <a:headEnd/>
              <a:tailEnd/>
            </a:ln>
          </p:spPr>
          <p:txBody>
            <a:bodyPr anchor="ctr"/>
            <a:lstStyle/>
            <a:p>
              <a:pPr algn="ctr"/>
              <a:endParaRPr/>
            </a:p>
          </p:txBody>
        </p:sp>
        <p:sp>
          <p:nvSpPr>
            <p:cNvPr id="699" name="íŝlïďe">
              <a:extLst>
                <a:ext uri="{FF2B5EF4-FFF2-40B4-BE49-F238E27FC236}">
                  <a16:creationId xmlns:a16="http://schemas.microsoft.com/office/drawing/2014/main" id="{F75E8477-6324-4808-944A-BD2063A2FAA6}"/>
                </a:ext>
              </a:extLst>
            </p:cNvPr>
            <p:cNvSpPr/>
            <p:nvPr/>
          </p:nvSpPr>
          <p:spPr bwMode="auto">
            <a:xfrm>
              <a:off x="7621578" y="2646111"/>
              <a:ext cx="22341" cy="18464"/>
            </a:xfrm>
            <a:custGeom>
              <a:avLst/>
              <a:gdLst/>
              <a:ahLst/>
              <a:cxnLst>
                <a:cxn ang="0">
                  <a:pos x="1" y="10"/>
                </a:cxn>
                <a:cxn ang="0">
                  <a:pos x="1" y="7"/>
                </a:cxn>
                <a:cxn ang="0">
                  <a:pos x="8" y="2"/>
                </a:cxn>
                <a:cxn ang="0">
                  <a:pos x="12" y="4"/>
                </a:cxn>
                <a:cxn ang="0">
                  <a:pos x="7" y="0"/>
                </a:cxn>
                <a:cxn ang="0">
                  <a:pos x="0" y="6"/>
                </a:cxn>
                <a:cxn ang="0">
                  <a:pos x="1" y="10"/>
                </a:cxn>
              </a:cxnLst>
              <a:rect l="0" t="0" r="r" b="b"/>
              <a:pathLst>
                <a:path w="12" h="10">
                  <a:moveTo>
                    <a:pt x="1" y="10"/>
                  </a:moveTo>
                  <a:cubicBezTo>
                    <a:pt x="1" y="9"/>
                    <a:pt x="1" y="8"/>
                    <a:pt x="1" y="7"/>
                  </a:cubicBezTo>
                  <a:cubicBezTo>
                    <a:pt x="1" y="4"/>
                    <a:pt x="4" y="1"/>
                    <a:pt x="8" y="2"/>
                  </a:cubicBezTo>
                  <a:cubicBezTo>
                    <a:pt x="9" y="2"/>
                    <a:pt x="11" y="3"/>
                    <a:pt x="12" y="4"/>
                  </a:cubicBezTo>
                  <a:cubicBezTo>
                    <a:pt x="11" y="2"/>
                    <a:pt x="9" y="0"/>
                    <a:pt x="7"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700" name="îśľîḍè">
              <a:extLst>
                <a:ext uri="{FF2B5EF4-FFF2-40B4-BE49-F238E27FC236}">
                  <a16:creationId xmlns:a16="http://schemas.microsoft.com/office/drawing/2014/main" id="{E9FE2BC3-8461-45A1-A956-B77917DF3F4C}"/>
                </a:ext>
              </a:extLst>
            </p:cNvPr>
            <p:cNvSpPr/>
            <p:nvPr/>
          </p:nvSpPr>
          <p:spPr bwMode="auto">
            <a:xfrm>
              <a:off x="7616039" y="2690425"/>
              <a:ext cx="22341" cy="24188"/>
            </a:xfrm>
            <a:custGeom>
              <a:avLst/>
              <a:gdLst/>
              <a:ahLst/>
              <a:cxnLst>
                <a:cxn ang="0">
                  <a:pos x="5" y="13"/>
                </a:cxn>
                <a:cxn ang="0">
                  <a:pos x="12" y="7"/>
                </a:cxn>
                <a:cxn ang="0">
                  <a:pos x="7" y="1"/>
                </a:cxn>
                <a:cxn ang="0">
                  <a:pos x="0" y="6"/>
                </a:cxn>
                <a:cxn ang="0">
                  <a:pos x="5" y="13"/>
                </a:cxn>
              </a:cxnLst>
              <a:rect l="0" t="0" r="r" b="b"/>
              <a:pathLst>
                <a:path w="12" h="13">
                  <a:moveTo>
                    <a:pt x="5" y="13"/>
                  </a:moveTo>
                  <a:cubicBezTo>
                    <a:pt x="9" y="13"/>
                    <a:pt x="12" y="11"/>
                    <a:pt x="12" y="7"/>
                  </a:cubicBezTo>
                  <a:cubicBezTo>
                    <a:pt x="12" y="4"/>
                    <a:pt x="10" y="1"/>
                    <a:pt x="7" y="1"/>
                  </a:cubicBezTo>
                  <a:cubicBezTo>
                    <a:pt x="3" y="0"/>
                    <a:pt x="0" y="3"/>
                    <a:pt x="0" y="6"/>
                  </a:cubicBezTo>
                  <a:cubicBezTo>
                    <a:pt x="0" y="9"/>
                    <a:pt x="2" y="13"/>
                    <a:pt x="5" y="13"/>
                  </a:cubicBezTo>
                  <a:close/>
                </a:path>
              </a:pathLst>
            </a:custGeom>
            <a:solidFill>
              <a:srgbClr val="6E6658"/>
            </a:solidFill>
            <a:ln w="9525">
              <a:noFill/>
              <a:round/>
              <a:headEnd/>
              <a:tailEnd/>
            </a:ln>
          </p:spPr>
          <p:txBody>
            <a:bodyPr anchor="ctr"/>
            <a:lstStyle/>
            <a:p>
              <a:pPr algn="ctr"/>
              <a:endParaRPr/>
            </a:p>
          </p:txBody>
        </p:sp>
        <p:sp>
          <p:nvSpPr>
            <p:cNvPr id="701" name="íṣļíḍè">
              <a:extLst>
                <a:ext uri="{FF2B5EF4-FFF2-40B4-BE49-F238E27FC236}">
                  <a16:creationId xmlns:a16="http://schemas.microsoft.com/office/drawing/2014/main" id="{B35B9E0E-3B06-406B-9C0A-F79B7176FD90}"/>
                </a:ext>
              </a:extLst>
            </p:cNvPr>
            <p:cNvSpPr/>
            <p:nvPr/>
          </p:nvSpPr>
          <p:spPr bwMode="auto">
            <a:xfrm>
              <a:off x="7616039" y="2690425"/>
              <a:ext cx="22341" cy="20495"/>
            </a:xfrm>
            <a:custGeom>
              <a:avLst/>
              <a:gdLst/>
              <a:ahLst/>
              <a:cxnLst>
                <a:cxn ang="0">
                  <a:pos x="1" y="11"/>
                </a:cxn>
                <a:cxn ang="0">
                  <a:pos x="1" y="8"/>
                </a:cxn>
                <a:cxn ang="0">
                  <a:pos x="8" y="2"/>
                </a:cxn>
                <a:cxn ang="0">
                  <a:pos x="12" y="5"/>
                </a:cxn>
                <a:cxn ang="0">
                  <a:pos x="7" y="1"/>
                </a:cxn>
                <a:cxn ang="0">
                  <a:pos x="0" y="6"/>
                </a:cxn>
                <a:cxn ang="0">
                  <a:pos x="1" y="11"/>
                </a:cxn>
              </a:cxnLst>
              <a:rect l="0" t="0" r="r" b="b"/>
              <a:pathLst>
                <a:path w="12" h="11">
                  <a:moveTo>
                    <a:pt x="1" y="11"/>
                  </a:moveTo>
                  <a:cubicBezTo>
                    <a:pt x="1" y="10"/>
                    <a:pt x="1" y="9"/>
                    <a:pt x="1" y="8"/>
                  </a:cubicBezTo>
                  <a:cubicBezTo>
                    <a:pt x="1" y="4"/>
                    <a:pt x="4" y="2"/>
                    <a:pt x="8" y="2"/>
                  </a:cubicBezTo>
                  <a:cubicBezTo>
                    <a:pt x="9" y="2"/>
                    <a:pt x="11" y="3"/>
                    <a:pt x="12" y="5"/>
                  </a:cubicBezTo>
                  <a:cubicBezTo>
                    <a:pt x="11" y="2"/>
                    <a:pt x="9" y="1"/>
                    <a:pt x="7" y="1"/>
                  </a:cubicBezTo>
                  <a:cubicBezTo>
                    <a:pt x="3" y="0"/>
                    <a:pt x="0" y="3"/>
                    <a:pt x="0" y="6"/>
                  </a:cubicBezTo>
                  <a:cubicBezTo>
                    <a:pt x="0" y="8"/>
                    <a:pt x="0" y="9"/>
                    <a:pt x="1" y="11"/>
                  </a:cubicBezTo>
                  <a:close/>
                </a:path>
              </a:pathLst>
            </a:custGeom>
            <a:solidFill>
              <a:srgbClr val="8B8D8F"/>
            </a:solidFill>
            <a:ln w="9525">
              <a:noFill/>
              <a:round/>
              <a:headEnd/>
              <a:tailEnd/>
            </a:ln>
          </p:spPr>
          <p:txBody>
            <a:bodyPr anchor="ctr"/>
            <a:lstStyle/>
            <a:p>
              <a:pPr algn="ctr"/>
              <a:endParaRPr/>
            </a:p>
          </p:txBody>
        </p:sp>
        <p:sp>
          <p:nvSpPr>
            <p:cNvPr id="702" name="íṣḷîḓê">
              <a:extLst>
                <a:ext uri="{FF2B5EF4-FFF2-40B4-BE49-F238E27FC236}">
                  <a16:creationId xmlns:a16="http://schemas.microsoft.com/office/drawing/2014/main" id="{F6715A36-3CF2-4355-A31B-5B8ED263CBD2}"/>
                </a:ext>
              </a:extLst>
            </p:cNvPr>
            <p:cNvSpPr/>
            <p:nvPr/>
          </p:nvSpPr>
          <p:spPr bwMode="auto">
            <a:xfrm>
              <a:off x="7610499" y="2736769"/>
              <a:ext cx="22341" cy="24188"/>
            </a:xfrm>
            <a:custGeom>
              <a:avLst/>
              <a:gdLst/>
              <a:ahLst/>
              <a:cxnLst>
                <a:cxn ang="0">
                  <a:pos x="5" y="12"/>
                </a:cxn>
                <a:cxn ang="0">
                  <a:pos x="12" y="7"/>
                </a:cxn>
                <a:cxn ang="0">
                  <a:pos x="7" y="0"/>
                </a:cxn>
                <a:cxn ang="0">
                  <a:pos x="0" y="6"/>
                </a:cxn>
                <a:cxn ang="0">
                  <a:pos x="5" y="12"/>
                </a:cxn>
              </a:cxnLst>
              <a:rect l="0" t="0" r="r" b="b"/>
              <a:pathLst>
                <a:path w="12" h="13">
                  <a:moveTo>
                    <a:pt x="5" y="12"/>
                  </a:moveTo>
                  <a:cubicBezTo>
                    <a:pt x="9" y="13"/>
                    <a:pt x="12" y="10"/>
                    <a:pt x="12" y="7"/>
                  </a:cubicBezTo>
                  <a:cubicBezTo>
                    <a:pt x="12" y="4"/>
                    <a:pt x="10" y="1"/>
                    <a:pt x="7" y="0"/>
                  </a:cubicBezTo>
                  <a:cubicBezTo>
                    <a:pt x="3" y="0"/>
                    <a:pt x="0" y="2"/>
                    <a:pt x="0" y="6"/>
                  </a:cubicBezTo>
                  <a:cubicBezTo>
                    <a:pt x="0" y="9"/>
                    <a:pt x="2" y="12"/>
                    <a:pt x="5" y="12"/>
                  </a:cubicBezTo>
                  <a:close/>
                </a:path>
              </a:pathLst>
            </a:custGeom>
            <a:solidFill>
              <a:srgbClr val="6E6658"/>
            </a:solidFill>
            <a:ln w="9525">
              <a:noFill/>
              <a:round/>
              <a:headEnd/>
              <a:tailEnd/>
            </a:ln>
          </p:spPr>
          <p:txBody>
            <a:bodyPr anchor="ctr"/>
            <a:lstStyle/>
            <a:p>
              <a:pPr algn="ctr"/>
              <a:endParaRPr/>
            </a:p>
          </p:txBody>
        </p:sp>
        <p:sp>
          <p:nvSpPr>
            <p:cNvPr id="703" name="íSlíďé">
              <a:extLst>
                <a:ext uri="{FF2B5EF4-FFF2-40B4-BE49-F238E27FC236}">
                  <a16:creationId xmlns:a16="http://schemas.microsoft.com/office/drawing/2014/main" id="{1BC3966E-DEF0-4490-8771-BA7486415BF0}"/>
                </a:ext>
              </a:extLst>
            </p:cNvPr>
            <p:cNvSpPr/>
            <p:nvPr/>
          </p:nvSpPr>
          <p:spPr bwMode="auto">
            <a:xfrm>
              <a:off x="7610499" y="2736769"/>
              <a:ext cx="22341" cy="18649"/>
            </a:xfrm>
            <a:custGeom>
              <a:avLst/>
              <a:gdLst/>
              <a:ahLst/>
              <a:cxnLst>
                <a:cxn ang="0">
                  <a:pos x="1" y="10"/>
                </a:cxn>
                <a:cxn ang="0">
                  <a:pos x="1" y="7"/>
                </a:cxn>
                <a:cxn ang="0">
                  <a:pos x="8" y="2"/>
                </a:cxn>
                <a:cxn ang="0">
                  <a:pos x="12" y="4"/>
                </a:cxn>
                <a:cxn ang="0">
                  <a:pos x="7" y="0"/>
                </a:cxn>
                <a:cxn ang="0">
                  <a:pos x="0" y="6"/>
                </a:cxn>
                <a:cxn ang="0">
                  <a:pos x="1" y="10"/>
                </a:cxn>
              </a:cxnLst>
              <a:rect l="0" t="0" r="r" b="b"/>
              <a:pathLst>
                <a:path w="12" h="10">
                  <a:moveTo>
                    <a:pt x="1" y="10"/>
                  </a:moveTo>
                  <a:cubicBezTo>
                    <a:pt x="1" y="9"/>
                    <a:pt x="1" y="8"/>
                    <a:pt x="1" y="7"/>
                  </a:cubicBezTo>
                  <a:cubicBezTo>
                    <a:pt x="1" y="4"/>
                    <a:pt x="4" y="2"/>
                    <a:pt x="8" y="2"/>
                  </a:cubicBezTo>
                  <a:cubicBezTo>
                    <a:pt x="9" y="2"/>
                    <a:pt x="11" y="3"/>
                    <a:pt x="12" y="4"/>
                  </a:cubicBezTo>
                  <a:cubicBezTo>
                    <a:pt x="11" y="2"/>
                    <a:pt x="9" y="0"/>
                    <a:pt x="7"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704" name="ï$ľîḍê">
              <a:extLst>
                <a:ext uri="{FF2B5EF4-FFF2-40B4-BE49-F238E27FC236}">
                  <a16:creationId xmlns:a16="http://schemas.microsoft.com/office/drawing/2014/main" id="{D5CE7DAE-086A-4808-A29E-E0E07D4A7356}"/>
                </a:ext>
              </a:extLst>
            </p:cNvPr>
            <p:cNvSpPr/>
            <p:nvPr/>
          </p:nvSpPr>
          <p:spPr bwMode="auto">
            <a:xfrm>
              <a:off x="7604960" y="2781267"/>
              <a:ext cx="22157" cy="24188"/>
            </a:xfrm>
            <a:custGeom>
              <a:avLst/>
              <a:gdLst/>
              <a:ahLst/>
              <a:cxnLst>
                <a:cxn ang="0">
                  <a:pos x="5" y="13"/>
                </a:cxn>
                <a:cxn ang="0">
                  <a:pos x="12" y="8"/>
                </a:cxn>
                <a:cxn ang="0">
                  <a:pos x="7" y="1"/>
                </a:cxn>
                <a:cxn ang="0">
                  <a:pos x="0" y="6"/>
                </a:cxn>
                <a:cxn ang="0">
                  <a:pos x="5" y="13"/>
                </a:cxn>
              </a:cxnLst>
              <a:rect l="0" t="0" r="r" b="b"/>
              <a:pathLst>
                <a:path w="12" h="13">
                  <a:moveTo>
                    <a:pt x="5" y="13"/>
                  </a:moveTo>
                  <a:cubicBezTo>
                    <a:pt x="9" y="13"/>
                    <a:pt x="12" y="11"/>
                    <a:pt x="12" y="8"/>
                  </a:cubicBezTo>
                  <a:cubicBezTo>
                    <a:pt x="12" y="4"/>
                    <a:pt x="10" y="1"/>
                    <a:pt x="7" y="1"/>
                  </a:cubicBezTo>
                  <a:cubicBezTo>
                    <a:pt x="3" y="0"/>
                    <a:pt x="0"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05" name="iŝļïdê">
              <a:extLst>
                <a:ext uri="{FF2B5EF4-FFF2-40B4-BE49-F238E27FC236}">
                  <a16:creationId xmlns:a16="http://schemas.microsoft.com/office/drawing/2014/main" id="{1A53524A-4911-4727-9728-904DDDF09C31}"/>
                </a:ext>
              </a:extLst>
            </p:cNvPr>
            <p:cNvSpPr/>
            <p:nvPr/>
          </p:nvSpPr>
          <p:spPr bwMode="auto">
            <a:xfrm>
              <a:off x="7604960" y="2781267"/>
              <a:ext cx="22157" cy="20495"/>
            </a:xfrm>
            <a:custGeom>
              <a:avLst/>
              <a:gdLst/>
              <a:ahLst/>
              <a:cxnLst>
                <a:cxn ang="0">
                  <a:pos x="1" y="11"/>
                </a:cxn>
                <a:cxn ang="0">
                  <a:pos x="1" y="8"/>
                </a:cxn>
                <a:cxn ang="0">
                  <a:pos x="8" y="2"/>
                </a:cxn>
                <a:cxn ang="0">
                  <a:pos x="12" y="5"/>
                </a:cxn>
                <a:cxn ang="0">
                  <a:pos x="7" y="1"/>
                </a:cxn>
                <a:cxn ang="0">
                  <a:pos x="0" y="6"/>
                </a:cxn>
                <a:cxn ang="0">
                  <a:pos x="1" y="11"/>
                </a:cxn>
              </a:cxnLst>
              <a:rect l="0" t="0" r="r" b="b"/>
              <a:pathLst>
                <a:path w="12" h="11">
                  <a:moveTo>
                    <a:pt x="1" y="11"/>
                  </a:moveTo>
                  <a:cubicBezTo>
                    <a:pt x="1" y="10"/>
                    <a:pt x="1" y="9"/>
                    <a:pt x="1" y="8"/>
                  </a:cubicBezTo>
                  <a:cubicBezTo>
                    <a:pt x="1" y="5"/>
                    <a:pt x="4" y="2"/>
                    <a:pt x="8" y="2"/>
                  </a:cubicBezTo>
                  <a:cubicBezTo>
                    <a:pt x="9" y="3"/>
                    <a:pt x="11" y="3"/>
                    <a:pt x="12" y="5"/>
                  </a:cubicBezTo>
                  <a:cubicBezTo>
                    <a:pt x="11" y="3"/>
                    <a:pt x="9" y="1"/>
                    <a:pt x="7" y="1"/>
                  </a:cubicBezTo>
                  <a:cubicBezTo>
                    <a:pt x="3" y="0"/>
                    <a:pt x="0" y="3"/>
                    <a:pt x="0" y="6"/>
                  </a:cubicBezTo>
                  <a:cubicBezTo>
                    <a:pt x="0" y="8"/>
                    <a:pt x="0" y="10"/>
                    <a:pt x="1" y="11"/>
                  </a:cubicBezTo>
                  <a:close/>
                </a:path>
              </a:pathLst>
            </a:custGeom>
            <a:solidFill>
              <a:srgbClr val="8B8D8F"/>
            </a:solidFill>
            <a:ln w="9525">
              <a:noFill/>
              <a:round/>
              <a:headEnd/>
              <a:tailEnd/>
            </a:ln>
          </p:spPr>
          <p:txBody>
            <a:bodyPr anchor="ctr"/>
            <a:lstStyle/>
            <a:p>
              <a:pPr algn="ctr"/>
              <a:endParaRPr/>
            </a:p>
          </p:txBody>
        </p:sp>
        <p:sp>
          <p:nvSpPr>
            <p:cNvPr id="706" name="ïṣḷïḑe">
              <a:extLst>
                <a:ext uri="{FF2B5EF4-FFF2-40B4-BE49-F238E27FC236}">
                  <a16:creationId xmlns:a16="http://schemas.microsoft.com/office/drawing/2014/main" id="{995224C0-E190-43EE-B94E-890437717922}"/>
                </a:ext>
              </a:extLst>
            </p:cNvPr>
            <p:cNvSpPr/>
            <p:nvPr/>
          </p:nvSpPr>
          <p:spPr bwMode="auto">
            <a:xfrm>
              <a:off x="7599421" y="2827611"/>
              <a:ext cx="22157" cy="24188"/>
            </a:xfrm>
            <a:custGeom>
              <a:avLst/>
              <a:gdLst/>
              <a:ahLst/>
              <a:cxnLst>
                <a:cxn ang="0">
                  <a:pos x="5" y="13"/>
                </a:cxn>
                <a:cxn ang="0">
                  <a:pos x="12" y="7"/>
                </a:cxn>
                <a:cxn ang="0">
                  <a:pos x="7" y="0"/>
                </a:cxn>
                <a:cxn ang="0">
                  <a:pos x="0" y="6"/>
                </a:cxn>
                <a:cxn ang="0">
                  <a:pos x="5" y="13"/>
                </a:cxn>
              </a:cxnLst>
              <a:rect l="0" t="0" r="r" b="b"/>
              <a:pathLst>
                <a:path w="12" h="13">
                  <a:moveTo>
                    <a:pt x="5" y="13"/>
                  </a:moveTo>
                  <a:cubicBezTo>
                    <a:pt x="9" y="13"/>
                    <a:pt x="12" y="11"/>
                    <a:pt x="12" y="7"/>
                  </a:cubicBezTo>
                  <a:cubicBezTo>
                    <a:pt x="12" y="4"/>
                    <a:pt x="10" y="1"/>
                    <a:pt x="7" y="0"/>
                  </a:cubicBezTo>
                  <a:cubicBezTo>
                    <a:pt x="4" y="0"/>
                    <a:pt x="0" y="2"/>
                    <a:pt x="0" y="6"/>
                  </a:cubicBezTo>
                  <a:cubicBezTo>
                    <a:pt x="0" y="9"/>
                    <a:pt x="2" y="12"/>
                    <a:pt x="5" y="13"/>
                  </a:cubicBezTo>
                  <a:close/>
                </a:path>
              </a:pathLst>
            </a:custGeom>
            <a:solidFill>
              <a:srgbClr val="6E6658"/>
            </a:solidFill>
            <a:ln w="9525">
              <a:noFill/>
              <a:round/>
              <a:headEnd/>
              <a:tailEnd/>
            </a:ln>
          </p:spPr>
          <p:txBody>
            <a:bodyPr anchor="ctr"/>
            <a:lstStyle/>
            <a:p>
              <a:pPr algn="ctr"/>
              <a:endParaRPr/>
            </a:p>
          </p:txBody>
        </p:sp>
        <p:sp>
          <p:nvSpPr>
            <p:cNvPr id="707" name="íśľiďê">
              <a:extLst>
                <a:ext uri="{FF2B5EF4-FFF2-40B4-BE49-F238E27FC236}">
                  <a16:creationId xmlns:a16="http://schemas.microsoft.com/office/drawing/2014/main" id="{4346AC33-FE0F-4392-88F6-40352B08D2A3}"/>
                </a:ext>
              </a:extLst>
            </p:cNvPr>
            <p:cNvSpPr/>
            <p:nvPr/>
          </p:nvSpPr>
          <p:spPr bwMode="auto">
            <a:xfrm>
              <a:off x="7599421" y="2827611"/>
              <a:ext cx="22157" cy="18649"/>
            </a:xfrm>
            <a:custGeom>
              <a:avLst/>
              <a:gdLst/>
              <a:ahLst/>
              <a:cxnLst>
                <a:cxn ang="0">
                  <a:pos x="1" y="10"/>
                </a:cxn>
                <a:cxn ang="0">
                  <a:pos x="1" y="8"/>
                </a:cxn>
                <a:cxn ang="0">
                  <a:pos x="8" y="2"/>
                </a:cxn>
                <a:cxn ang="0">
                  <a:pos x="12" y="4"/>
                </a:cxn>
                <a:cxn ang="0">
                  <a:pos x="7" y="0"/>
                </a:cxn>
                <a:cxn ang="0">
                  <a:pos x="0" y="6"/>
                </a:cxn>
                <a:cxn ang="0">
                  <a:pos x="1" y="10"/>
                </a:cxn>
              </a:cxnLst>
              <a:rect l="0" t="0" r="r" b="b"/>
              <a:pathLst>
                <a:path w="12" h="10">
                  <a:moveTo>
                    <a:pt x="1" y="10"/>
                  </a:moveTo>
                  <a:cubicBezTo>
                    <a:pt x="1" y="10"/>
                    <a:pt x="1" y="9"/>
                    <a:pt x="1" y="8"/>
                  </a:cubicBezTo>
                  <a:cubicBezTo>
                    <a:pt x="1" y="4"/>
                    <a:pt x="4" y="2"/>
                    <a:pt x="8" y="2"/>
                  </a:cubicBezTo>
                  <a:cubicBezTo>
                    <a:pt x="9" y="2"/>
                    <a:pt x="11" y="3"/>
                    <a:pt x="12" y="4"/>
                  </a:cubicBezTo>
                  <a:cubicBezTo>
                    <a:pt x="11" y="2"/>
                    <a:pt x="9" y="1"/>
                    <a:pt x="7" y="0"/>
                  </a:cubicBezTo>
                  <a:cubicBezTo>
                    <a:pt x="4" y="0"/>
                    <a:pt x="0" y="2"/>
                    <a:pt x="0" y="6"/>
                  </a:cubicBezTo>
                  <a:cubicBezTo>
                    <a:pt x="0" y="8"/>
                    <a:pt x="0" y="9"/>
                    <a:pt x="1" y="10"/>
                  </a:cubicBezTo>
                  <a:close/>
                </a:path>
              </a:pathLst>
            </a:custGeom>
            <a:solidFill>
              <a:srgbClr val="8B8D8F"/>
            </a:solidFill>
            <a:ln w="9525">
              <a:noFill/>
              <a:round/>
              <a:headEnd/>
              <a:tailEnd/>
            </a:ln>
          </p:spPr>
          <p:txBody>
            <a:bodyPr anchor="ctr"/>
            <a:lstStyle/>
            <a:p>
              <a:pPr algn="ctr"/>
              <a:endParaRPr/>
            </a:p>
          </p:txBody>
        </p:sp>
        <p:sp>
          <p:nvSpPr>
            <p:cNvPr id="708" name="íšḻíḍê">
              <a:extLst>
                <a:ext uri="{FF2B5EF4-FFF2-40B4-BE49-F238E27FC236}">
                  <a16:creationId xmlns:a16="http://schemas.microsoft.com/office/drawing/2014/main" id="{D0C287FC-021D-4E3B-B8B9-966A15E2D65E}"/>
                </a:ext>
              </a:extLst>
            </p:cNvPr>
            <p:cNvSpPr/>
            <p:nvPr/>
          </p:nvSpPr>
          <p:spPr bwMode="auto">
            <a:xfrm>
              <a:off x="7578926" y="2829642"/>
              <a:ext cx="16802" cy="12925"/>
            </a:xfrm>
            <a:custGeom>
              <a:avLst/>
              <a:gdLst/>
              <a:ahLst/>
              <a:cxnLst>
                <a:cxn ang="0">
                  <a:pos x="2" y="7"/>
                </a:cxn>
                <a:cxn ang="0">
                  <a:pos x="8" y="7"/>
                </a:cxn>
                <a:cxn ang="0">
                  <a:pos x="8" y="5"/>
                </a:cxn>
                <a:cxn ang="0">
                  <a:pos x="3" y="5"/>
                </a:cxn>
                <a:cxn ang="0">
                  <a:pos x="2" y="3"/>
                </a:cxn>
                <a:cxn ang="0">
                  <a:pos x="3" y="2"/>
                </a:cxn>
                <a:cxn ang="0">
                  <a:pos x="9" y="2"/>
                </a:cxn>
                <a:cxn ang="0">
                  <a:pos x="9" y="1"/>
                </a:cxn>
                <a:cxn ang="0">
                  <a:pos x="3" y="0"/>
                </a:cxn>
                <a:cxn ang="0">
                  <a:pos x="0" y="3"/>
                </a:cxn>
                <a:cxn ang="0">
                  <a:pos x="2" y="7"/>
                </a:cxn>
              </a:cxnLst>
              <a:rect l="0" t="0" r="r" b="b"/>
              <a:pathLst>
                <a:path w="9" h="7">
                  <a:moveTo>
                    <a:pt x="2" y="7"/>
                  </a:moveTo>
                  <a:cubicBezTo>
                    <a:pt x="8" y="7"/>
                    <a:pt x="8" y="7"/>
                    <a:pt x="8" y="7"/>
                  </a:cubicBezTo>
                  <a:cubicBezTo>
                    <a:pt x="8" y="5"/>
                    <a:pt x="8" y="5"/>
                    <a:pt x="8" y="5"/>
                  </a:cubicBezTo>
                  <a:cubicBezTo>
                    <a:pt x="3" y="5"/>
                    <a:pt x="3" y="5"/>
                    <a:pt x="3" y="5"/>
                  </a:cubicBezTo>
                  <a:cubicBezTo>
                    <a:pt x="2" y="5"/>
                    <a:pt x="2" y="4"/>
                    <a:pt x="2" y="3"/>
                  </a:cubicBezTo>
                  <a:cubicBezTo>
                    <a:pt x="2" y="2"/>
                    <a:pt x="3" y="2"/>
                    <a:pt x="3" y="2"/>
                  </a:cubicBezTo>
                  <a:cubicBezTo>
                    <a:pt x="9" y="2"/>
                    <a:pt x="9" y="2"/>
                    <a:pt x="9" y="2"/>
                  </a:cubicBezTo>
                  <a:cubicBezTo>
                    <a:pt x="9" y="1"/>
                    <a:pt x="9" y="1"/>
                    <a:pt x="9" y="1"/>
                  </a:cubicBezTo>
                  <a:cubicBezTo>
                    <a:pt x="3" y="0"/>
                    <a:pt x="3" y="0"/>
                    <a:pt x="3" y="0"/>
                  </a:cubicBezTo>
                  <a:cubicBezTo>
                    <a:pt x="2" y="0"/>
                    <a:pt x="1" y="1"/>
                    <a:pt x="0" y="3"/>
                  </a:cubicBezTo>
                  <a:cubicBezTo>
                    <a:pt x="0" y="5"/>
                    <a:pt x="1" y="6"/>
                    <a:pt x="2" y="7"/>
                  </a:cubicBezTo>
                  <a:close/>
                </a:path>
              </a:pathLst>
            </a:custGeom>
            <a:solidFill>
              <a:srgbClr val="373737"/>
            </a:solidFill>
            <a:ln w="9525">
              <a:noFill/>
              <a:round/>
              <a:headEnd/>
              <a:tailEnd/>
            </a:ln>
          </p:spPr>
          <p:txBody>
            <a:bodyPr anchor="ctr"/>
            <a:lstStyle/>
            <a:p>
              <a:pPr algn="ctr"/>
              <a:endParaRPr/>
            </a:p>
          </p:txBody>
        </p:sp>
        <p:sp>
          <p:nvSpPr>
            <p:cNvPr id="709" name="ïśľïḓè">
              <a:extLst>
                <a:ext uri="{FF2B5EF4-FFF2-40B4-BE49-F238E27FC236}">
                  <a16:creationId xmlns:a16="http://schemas.microsoft.com/office/drawing/2014/main" id="{153EC9E4-165E-4D0C-A95E-72E47007A383}"/>
                </a:ext>
              </a:extLst>
            </p:cNvPr>
            <p:cNvSpPr/>
            <p:nvPr/>
          </p:nvSpPr>
          <p:spPr bwMode="auto">
            <a:xfrm>
              <a:off x="7593882" y="2831489"/>
              <a:ext cx="16617" cy="12925"/>
            </a:xfrm>
            <a:custGeom>
              <a:avLst/>
              <a:gdLst/>
              <a:ahLst/>
              <a:cxnLst>
                <a:cxn ang="0">
                  <a:pos x="6" y="2"/>
                </a:cxn>
                <a:cxn ang="0">
                  <a:pos x="7" y="4"/>
                </a:cxn>
                <a:cxn ang="0">
                  <a:pos x="6" y="5"/>
                </a:cxn>
                <a:cxn ang="0">
                  <a:pos x="0" y="4"/>
                </a:cxn>
                <a:cxn ang="0">
                  <a:pos x="0" y="6"/>
                </a:cxn>
                <a:cxn ang="0">
                  <a:pos x="6" y="7"/>
                </a:cxn>
                <a:cxn ang="0">
                  <a:pos x="8" y="4"/>
                </a:cxn>
                <a:cxn ang="0">
                  <a:pos x="6" y="0"/>
                </a:cxn>
                <a:cxn ang="0">
                  <a:pos x="1" y="0"/>
                </a:cxn>
                <a:cxn ang="0">
                  <a:pos x="1" y="1"/>
                </a:cxn>
                <a:cxn ang="0">
                  <a:pos x="6" y="2"/>
                </a:cxn>
              </a:cxnLst>
              <a:rect l="0" t="0" r="r" b="b"/>
              <a:pathLst>
                <a:path w="9" h="7">
                  <a:moveTo>
                    <a:pt x="6" y="2"/>
                  </a:moveTo>
                  <a:cubicBezTo>
                    <a:pt x="7" y="2"/>
                    <a:pt x="7" y="3"/>
                    <a:pt x="7" y="4"/>
                  </a:cubicBezTo>
                  <a:cubicBezTo>
                    <a:pt x="7" y="4"/>
                    <a:pt x="6" y="5"/>
                    <a:pt x="6" y="5"/>
                  </a:cubicBezTo>
                  <a:cubicBezTo>
                    <a:pt x="0" y="4"/>
                    <a:pt x="0" y="4"/>
                    <a:pt x="0" y="4"/>
                  </a:cubicBezTo>
                  <a:cubicBezTo>
                    <a:pt x="0" y="6"/>
                    <a:pt x="0" y="6"/>
                    <a:pt x="0" y="6"/>
                  </a:cubicBezTo>
                  <a:cubicBezTo>
                    <a:pt x="6" y="7"/>
                    <a:pt x="6" y="7"/>
                    <a:pt x="6" y="7"/>
                  </a:cubicBezTo>
                  <a:cubicBezTo>
                    <a:pt x="7" y="7"/>
                    <a:pt x="8" y="6"/>
                    <a:pt x="8" y="4"/>
                  </a:cubicBezTo>
                  <a:cubicBezTo>
                    <a:pt x="9" y="2"/>
                    <a:pt x="8" y="0"/>
                    <a:pt x="6" y="0"/>
                  </a:cubicBezTo>
                  <a:cubicBezTo>
                    <a:pt x="1" y="0"/>
                    <a:pt x="1" y="0"/>
                    <a:pt x="1" y="0"/>
                  </a:cubicBezTo>
                  <a:cubicBezTo>
                    <a:pt x="1" y="1"/>
                    <a:pt x="1" y="1"/>
                    <a:pt x="1" y="1"/>
                  </a:cubicBezTo>
                  <a:lnTo>
                    <a:pt x="6" y="2"/>
                  </a:lnTo>
                  <a:close/>
                </a:path>
              </a:pathLst>
            </a:custGeom>
            <a:solidFill>
              <a:srgbClr val="373737"/>
            </a:solidFill>
            <a:ln w="9525">
              <a:noFill/>
              <a:round/>
              <a:headEnd/>
              <a:tailEnd/>
            </a:ln>
          </p:spPr>
          <p:txBody>
            <a:bodyPr anchor="ctr"/>
            <a:lstStyle/>
            <a:p>
              <a:pPr algn="ctr"/>
              <a:endParaRPr/>
            </a:p>
          </p:txBody>
        </p:sp>
        <p:sp>
          <p:nvSpPr>
            <p:cNvPr id="710" name="iṧlîḋê">
              <a:extLst>
                <a:ext uri="{FF2B5EF4-FFF2-40B4-BE49-F238E27FC236}">
                  <a16:creationId xmlns:a16="http://schemas.microsoft.com/office/drawing/2014/main" id="{5BB51A08-7737-4DDF-8B60-E72449D576E1}"/>
                </a:ext>
              </a:extLst>
            </p:cNvPr>
            <p:cNvSpPr/>
            <p:nvPr/>
          </p:nvSpPr>
          <p:spPr bwMode="auto">
            <a:xfrm>
              <a:off x="7584650" y="2783298"/>
              <a:ext cx="16617" cy="14771"/>
            </a:xfrm>
            <a:custGeom>
              <a:avLst/>
              <a:gdLst/>
              <a:ahLst/>
              <a:cxnLst>
                <a:cxn ang="0">
                  <a:pos x="2" y="7"/>
                </a:cxn>
                <a:cxn ang="0">
                  <a:pos x="8" y="8"/>
                </a:cxn>
                <a:cxn ang="0">
                  <a:pos x="8" y="6"/>
                </a:cxn>
                <a:cxn ang="0">
                  <a:pos x="3" y="5"/>
                </a:cxn>
                <a:cxn ang="0">
                  <a:pos x="2" y="4"/>
                </a:cxn>
                <a:cxn ang="0">
                  <a:pos x="3" y="2"/>
                </a:cxn>
                <a:cxn ang="0">
                  <a:pos x="9" y="3"/>
                </a:cxn>
                <a:cxn ang="0">
                  <a:pos x="9" y="1"/>
                </a:cxn>
                <a:cxn ang="0">
                  <a:pos x="3" y="1"/>
                </a:cxn>
                <a:cxn ang="0">
                  <a:pos x="0" y="4"/>
                </a:cxn>
                <a:cxn ang="0">
                  <a:pos x="2" y="7"/>
                </a:cxn>
              </a:cxnLst>
              <a:rect l="0" t="0" r="r" b="b"/>
              <a:pathLst>
                <a:path w="9" h="8">
                  <a:moveTo>
                    <a:pt x="2" y="7"/>
                  </a:moveTo>
                  <a:cubicBezTo>
                    <a:pt x="8" y="8"/>
                    <a:pt x="8" y="8"/>
                    <a:pt x="8" y="8"/>
                  </a:cubicBezTo>
                  <a:cubicBezTo>
                    <a:pt x="8" y="6"/>
                    <a:pt x="8" y="6"/>
                    <a:pt x="8" y="6"/>
                  </a:cubicBezTo>
                  <a:cubicBezTo>
                    <a:pt x="3" y="5"/>
                    <a:pt x="3" y="5"/>
                    <a:pt x="3" y="5"/>
                  </a:cubicBezTo>
                  <a:cubicBezTo>
                    <a:pt x="2" y="5"/>
                    <a:pt x="2" y="5"/>
                    <a:pt x="2" y="4"/>
                  </a:cubicBezTo>
                  <a:cubicBezTo>
                    <a:pt x="2" y="3"/>
                    <a:pt x="3" y="2"/>
                    <a:pt x="3" y="2"/>
                  </a:cubicBezTo>
                  <a:cubicBezTo>
                    <a:pt x="9" y="3"/>
                    <a:pt x="9" y="3"/>
                    <a:pt x="9" y="3"/>
                  </a:cubicBezTo>
                  <a:cubicBezTo>
                    <a:pt x="9" y="1"/>
                    <a:pt x="9" y="1"/>
                    <a:pt x="9" y="1"/>
                  </a:cubicBezTo>
                  <a:cubicBezTo>
                    <a:pt x="3" y="1"/>
                    <a:pt x="3" y="1"/>
                    <a:pt x="3" y="1"/>
                  </a:cubicBezTo>
                  <a:cubicBezTo>
                    <a:pt x="2" y="0"/>
                    <a:pt x="0" y="2"/>
                    <a:pt x="0" y="4"/>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11" name="ïṩļîḑe">
              <a:extLst>
                <a:ext uri="{FF2B5EF4-FFF2-40B4-BE49-F238E27FC236}">
                  <a16:creationId xmlns:a16="http://schemas.microsoft.com/office/drawing/2014/main" id="{BEFB395B-4644-4086-9C8F-1E674C260377}"/>
                </a:ext>
              </a:extLst>
            </p:cNvPr>
            <p:cNvSpPr/>
            <p:nvPr/>
          </p:nvSpPr>
          <p:spPr bwMode="auto">
            <a:xfrm>
              <a:off x="7599421" y="2785144"/>
              <a:ext cx="16617" cy="12925"/>
            </a:xfrm>
            <a:custGeom>
              <a:avLst/>
              <a:gdLst/>
              <a:ahLst/>
              <a:cxnLst>
                <a:cxn ang="0">
                  <a:pos x="6" y="2"/>
                </a:cxn>
                <a:cxn ang="0">
                  <a:pos x="7" y="4"/>
                </a:cxn>
                <a:cxn ang="0">
                  <a:pos x="6" y="6"/>
                </a:cxn>
                <a:cxn ang="0">
                  <a:pos x="0" y="5"/>
                </a:cxn>
                <a:cxn ang="0">
                  <a:pos x="0" y="7"/>
                </a:cxn>
                <a:cxn ang="0">
                  <a:pos x="5" y="7"/>
                </a:cxn>
                <a:cxn ang="0">
                  <a:pos x="8" y="4"/>
                </a:cxn>
                <a:cxn ang="0">
                  <a:pos x="6" y="1"/>
                </a:cxn>
                <a:cxn ang="0">
                  <a:pos x="1" y="0"/>
                </a:cxn>
                <a:cxn ang="0">
                  <a:pos x="1" y="2"/>
                </a:cxn>
                <a:cxn ang="0">
                  <a:pos x="6" y="2"/>
                </a:cxn>
              </a:cxnLst>
              <a:rect l="0" t="0" r="r" b="b"/>
              <a:pathLst>
                <a:path w="9" h="7">
                  <a:moveTo>
                    <a:pt x="6" y="2"/>
                  </a:moveTo>
                  <a:cubicBezTo>
                    <a:pt x="6" y="3"/>
                    <a:pt x="7" y="3"/>
                    <a:pt x="7" y="4"/>
                  </a:cubicBezTo>
                  <a:cubicBezTo>
                    <a:pt x="7" y="5"/>
                    <a:pt x="6" y="6"/>
                    <a:pt x="6" y="6"/>
                  </a:cubicBezTo>
                  <a:cubicBezTo>
                    <a:pt x="0" y="5"/>
                    <a:pt x="0" y="5"/>
                    <a:pt x="0" y="5"/>
                  </a:cubicBezTo>
                  <a:cubicBezTo>
                    <a:pt x="0" y="7"/>
                    <a:pt x="0" y="7"/>
                    <a:pt x="0" y="7"/>
                  </a:cubicBezTo>
                  <a:cubicBezTo>
                    <a:pt x="5" y="7"/>
                    <a:pt x="5" y="7"/>
                    <a:pt x="5" y="7"/>
                  </a:cubicBezTo>
                  <a:cubicBezTo>
                    <a:pt x="7" y="7"/>
                    <a:pt x="8" y="6"/>
                    <a:pt x="8" y="4"/>
                  </a:cubicBezTo>
                  <a:cubicBezTo>
                    <a:pt x="9" y="2"/>
                    <a:pt x="8" y="1"/>
                    <a:pt x="6" y="1"/>
                  </a:cubicBezTo>
                  <a:cubicBezTo>
                    <a:pt x="1" y="0"/>
                    <a:pt x="1" y="0"/>
                    <a:pt x="1" y="0"/>
                  </a:cubicBezTo>
                  <a:cubicBezTo>
                    <a:pt x="1" y="2"/>
                    <a:pt x="1" y="2"/>
                    <a:pt x="1" y="2"/>
                  </a:cubicBezTo>
                  <a:lnTo>
                    <a:pt x="6" y="2"/>
                  </a:lnTo>
                  <a:close/>
                </a:path>
              </a:pathLst>
            </a:custGeom>
            <a:solidFill>
              <a:srgbClr val="373737"/>
            </a:solidFill>
            <a:ln w="9525">
              <a:noFill/>
              <a:round/>
              <a:headEnd/>
              <a:tailEnd/>
            </a:ln>
          </p:spPr>
          <p:txBody>
            <a:bodyPr anchor="ctr"/>
            <a:lstStyle/>
            <a:p>
              <a:pPr algn="ctr"/>
              <a:endParaRPr/>
            </a:p>
          </p:txBody>
        </p:sp>
        <p:sp>
          <p:nvSpPr>
            <p:cNvPr id="712" name="iṣľíďé">
              <a:extLst>
                <a:ext uri="{FF2B5EF4-FFF2-40B4-BE49-F238E27FC236}">
                  <a16:creationId xmlns:a16="http://schemas.microsoft.com/office/drawing/2014/main" id="{A71B0FCE-E570-484C-B858-8FF76B418C0E}"/>
                </a:ext>
              </a:extLst>
            </p:cNvPr>
            <p:cNvSpPr/>
            <p:nvPr/>
          </p:nvSpPr>
          <p:spPr bwMode="auto">
            <a:xfrm>
              <a:off x="7590189" y="2738800"/>
              <a:ext cx="16617" cy="12925"/>
            </a:xfrm>
            <a:custGeom>
              <a:avLst/>
              <a:gdLst/>
              <a:ahLst/>
              <a:cxnLst>
                <a:cxn ang="0">
                  <a:pos x="2" y="7"/>
                </a:cxn>
                <a:cxn ang="0">
                  <a:pos x="8" y="7"/>
                </a:cxn>
                <a:cxn ang="0">
                  <a:pos x="8" y="6"/>
                </a:cxn>
                <a:cxn ang="0">
                  <a:pos x="3" y="5"/>
                </a:cxn>
                <a:cxn ang="0">
                  <a:pos x="2" y="3"/>
                </a:cxn>
                <a:cxn ang="0">
                  <a:pos x="3" y="2"/>
                </a:cxn>
                <a:cxn ang="0">
                  <a:pos x="8" y="2"/>
                </a:cxn>
                <a:cxn ang="0">
                  <a:pos x="9" y="1"/>
                </a:cxn>
                <a:cxn ang="0">
                  <a:pos x="3" y="0"/>
                </a:cxn>
                <a:cxn ang="0">
                  <a:pos x="0" y="3"/>
                </a:cxn>
                <a:cxn ang="0">
                  <a:pos x="2" y="7"/>
                </a:cxn>
              </a:cxnLst>
              <a:rect l="0" t="0" r="r" b="b"/>
              <a:pathLst>
                <a:path w="9" h="7">
                  <a:moveTo>
                    <a:pt x="2" y="7"/>
                  </a:moveTo>
                  <a:cubicBezTo>
                    <a:pt x="8" y="7"/>
                    <a:pt x="8" y="7"/>
                    <a:pt x="8" y="7"/>
                  </a:cubicBezTo>
                  <a:cubicBezTo>
                    <a:pt x="8" y="6"/>
                    <a:pt x="8" y="6"/>
                    <a:pt x="8" y="6"/>
                  </a:cubicBezTo>
                  <a:cubicBezTo>
                    <a:pt x="3" y="5"/>
                    <a:pt x="3" y="5"/>
                    <a:pt x="3" y="5"/>
                  </a:cubicBezTo>
                  <a:cubicBezTo>
                    <a:pt x="2" y="5"/>
                    <a:pt x="2" y="4"/>
                    <a:pt x="2" y="3"/>
                  </a:cubicBezTo>
                  <a:cubicBezTo>
                    <a:pt x="2" y="2"/>
                    <a:pt x="3" y="2"/>
                    <a:pt x="3" y="2"/>
                  </a:cubicBezTo>
                  <a:cubicBezTo>
                    <a:pt x="8" y="2"/>
                    <a:pt x="8" y="2"/>
                    <a:pt x="8" y="2"/>
                  </a:cubicBezTo>
                  <a:cubicBezTo>
                    <a:pt x="9" y="1"/>
                    <a:pt x="9" y="1"/>
                    <a:pt x="9" y="1"/>
                  </a:cubicBezTo>
                  <a:cubicBezTo>
                    <a:pt x="3" y="0"/>
                    <a:pt x="3" y="0"/>
                    <a:pt x="3" y="0"/>
                  </a:cubicBezTo>
                  <a:cubicBezTo>
                    <a:pt x="2"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13" name="iŝlîḋé">
              <a:extLst>
                <a:ext uri="{FF2B5EF4-FFF2-40B4-BE49-F238E27FC236}">
                  <a16:creationId xmlns:a16="http://schemas.microsoft.com/office/drawing/2014/main" id="{D7BA9C55-3380-4DFA-B911-2AEE9F4A0A43}"/>
                </a:ext>
              </a:extLst>
            </p:cNvPr>
            <p:cNvSpPr/>
            <p:nvPr/>
          </p:nvSpPr>
          <p:spPr bwMode="auto">
            <a:xfrm>
              <a:off x="7604960" y="2740646"/>
              <a:ext cx="16617" cy="12925"/>
            </a:xfrm>
            <a:custGeom>
              <a:avLst/>
              <a:gdLst/>
              <a:ahLst/>
              <a:cxnLst>
                <a:cxn ang="0">
                  <a:pos x="6" y="2"/>
                </a:cxn>
                <a:cxn ang="0">
                  <a:pos x="7" y="4"/>
                </a:cxn>
                <a:cxn ang="0">
                  <a:pos x="6" y="5"/>
                </a:cxn>
                <a:cxn ang="0">
                  <a:pos x="0" y="5"/>
                </a:cxn>
                <a:cxn ang="0">
                  <a:pos x="0" y="6"/>
                </a:cxn>
                <a:cxn ang="0">
                  <a:pos x="5" y="7"/>
                </a:cxn>
                <a:cxn ang="0">
                  <a:pos x="8" y="4"/>
                </a:cxn>
                <a:cxn ang="0">
                  <a:pos x="6" y="0"/>
                </a:cxn>
                <a:cxn ang="0">
                  <a:pos x="1" y="0"/>
                </a:cxn>
                <a:cxn ang="0">
                  <a:pos x="0" y="1"/>
                </a:cxn>
                <a:cxn ang="0">
                  <a:pos x="6" y="2"/>
                </a:cxn>
              </a:cxnLst>
              <a:rect l="0" t="0" r="r" b="b"/>
              <a:pathLst>
                <a:path w="9" h="7">
                  <a:moveTo>
                    <a:pt x="6" y="2"/>
                  </a:moveTo>
                  <a:cubicBezTo>
                    <a:pt x="6" y="2"/>
                    <a:pt x="7" y="3"/>
                    <a:pt x="7" y="4"/>
                  </a:cubicBezTo>
                  <a:cubicBezTo>
                    <a:pt x="7" y="5"/>
                    <a:pt x="6" y="5"/>
                    <a:pt x="6" y="5"/>
                  </a:cubicBezTo>
                  <a:cubicBezTo>
                    <a:pt x="0" y="5"/>
                    <a:pt x="0" y="5"/>
                    <a:pt x="0" y="5"/>
                  </a:cubicBezTo>
                  <a:cubicBezTo>
                    <a:pt x="0" y="6"/>
                    <a:pt x="0" y="6"/>
                    <a:pt x="0" y="6"/>
                  </a:cubicBezTo>
                  <a:cubicBezTo>
                    <a:pt x="5" y="7"/>
                    <a:pt x="5" y="7"/>
                    <a:pt x="5" y="7"/>
                  </a:cubicBezTo>
                  <a:cubicBezTo>
                    <a:pt x="7" y="7"/>
                    <a:pt x="8" y="6"/>
                    <a:pt x="8" y="4"/>
                  </a:cubicBezTo>
                  <a:cubicBezTo>
                    <a:pt x="9" y="2"/>
                    <a:pt x="8" y="0"/>
                    <a:pt x="6" y="0"/>
                  </a:cubicBezTo>
                  <a:cubicBezTo>
                    <a:pt x="1" y="0"/>
                    <a:pt x="1" y="0"/>
                    <a:pt x="1"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14" name="ïṣlîdê">
              <a:extLst>
                <a:ext uri="{FF2B5EF4-FFF2-40B4-BE49-F238E27FC236}">
                  <a16:creationId xmlns:a16="http://schemas.microsoft.com/office/drawing/2014/main" id="{D153066D-EDC4-4446-8BFD-DD0A3B8A44A2}"/>
                </a:ext>
              </a:extLst>
            </p:cNvPr>
            <p:cNvSpPr/>
            <p:nvPr/>
          </p:nvSpPr>
          <p:spPr bwMode="auto">
            <a:xfrm>
              <a:off x="7595728" y="2694302"/>
              <a:ext cx="16617" cy="12925"/>
            </a:xfrm>
            <a:custGeom>
              <a:avLst/>
              <a:gdLst/>
              <a:ahLst/>
              <a:cxnLst>
                <a:cxn ang="0">
                  <a:pos x="2" y="6"/>
                </a:cxn>
                <a:cxn ang="0">
                  <a:pos x="8" y="7"/>
                </a:cxn>
                <a:cxn ang="0">
                  <a:pos x="8" y="5"/>
                </a:cxn>
                <a:cxn ang="0">
                  <a:pos x="2" y="5"/>
                </a:cxn>
                <a:cxn ang="0">
                  <a:pos x="2" y="3"/>
                </a:cxn>
                <a:cxn ang="0">
                  <a:pos x="3" y="1"/>
                </a:cxn>
                <a:cxn ang="0">
                  <a:pos x="8" y="2"/>
                </a:cxn>
                <a:cxn ang="0">
                  <a:pos x="9" y="0"/>
                </a:cxn>
                <a:cxn ang="0">
                  <a:pos x="3" y="0"/>
                </a:cxn>
                <a:cxn ang="0">
                  <a:pos x="0" y="3"/>
                </a:cxn>
                <a:cxn ang="0">
                  <a:pos x="2" y="6"/>
                </a:cxn>
              </a:cxnLst>
              <a:rect l="0" t="0" r="r" b="b"/>
              <a:pathLst>
                <a:path w="9" h="7">
                  <a:moveTo>
                    <a:pt x="2" y="6"/>
                  </a:moveTo>
                  <a:cubicBezTo>
                    <a:pt x="8" y="7"/>
                    <a:pt x="8" y="7"/>
                    <a:pt x="8" y="7"/>
                  </a:cubicBezTo>
                  <a:cubicBezTo>
                    <a:pt x="8" y="5"/>
                    <a:pt x="8" y="5"/>
                    <a:pt x="8" y="5"/>
                  </a:cubicBezTo>
                  <a:cubicBezTo>
                    <a:pt x="2" y="5"/>
                    <a:pt x="2" y="5"/>
                    <a:pt x="2" y="5"/>
                  </a:cubicBezTo>
                  <a:cubicBezTo>
                    <a:pt x="2" y="4"/>
                    <a:pt x="2" y="4"/>
                    <a:pt x="2" y="3"/>
                  </a:cubicBezTo>
                  <a:cubicBezTo>
                    <a:pt x="2" y="2"/>
                    <a:pt x="2" y="1"/>
                    <a:pt x="3" y="1"/>
                  </a:cubicBezTo>
                  <a:cubicBezTo>
                    <a:pt x="8" y="2"/>
                    <a:pt x="8" y="2"/>
                    <a:pt x="8" y="2"/>
                  </a:cubicBezTo>
                  <a:cubicBezTo>
                    <a:pt x="9" y="0"/>
                    <a:pt x="9" y="0"/>
                    <a:pt x="9" y="0"/>
                  </a:cubicBezTo>
                  <a:cubicBezTo>
                    <a:pt x="3" y="0"/>
                    <a:pt x="3" y="0"/>
                    <a:pt x="3" y="0"/>
                  </a:cubicBezTo>
                  <a:cubicBezTo>
                    <a:pt x="2"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15" name="îSḻîḓé">
              <a:extLst>
                <a:ext uri="{FF2B5EF4-FFF2-40B4-BE49-F238E27FC236}">
                  <a16:creationId xmlns:a16="http://schemas.microsoft.com/office/drawing/2014/main" id="{3858CC75-BA18-466F-BF5E-2B3A82928D7B}"/>
                </a:ext>
              </a:extLst>
            </p:cNvPr>
            <p:cNvSpPr/>
            <p:nvPr/>
          </p:nvSpPr>
          <p:spPr bwMode="auto">
            <a:xfrm>
              <a:off x="7610499" y="2694302"/>
              <a:ext cx="14771" cy="14771"/>
            </a:xfrm>
            <a:custGeom>
              <a:avLst/>
              <a:gdLst/>
              <a:ahLst/>
              <a:cxnLst>
                <a:cxn ang="0">
                  <a:pos x="6" y="3"/>
                </a:cxn>
                <a:cxn ang="0">
                  <a:pos x="7" y="4"/>
                </a:cxn>
                <a:cxn ang="0">
                  <a:pos x="6" y="6"/>
                </a:cxn>
                <a:cxn ang="0">
                  <a:pos x="0" y="5"/>
                </a:cxn>
                <a:cxn ang="0">
                  <a:pos x="0" y="7"/>
                </a:cxn>
                <a:cxn ang="0">
                  <a:pos x="5" y="7"/>
                </a:cxn>
                <a:cxn ang="0">
                  <a:pos x="8" y="4"/>
                </a:cxn>
                <a:cxn ang="0">
                  <a:pos x="6" y="1"/>
                </a:cxn>
                <a:cxn ang="0">
                  <a:pos x="1" y="0"/>
                </a:cxn>
                <a:cxn ang="0">
                  <a:pos x="0" y="2"/>
                </a:cxn>
                <a:cxn ang="0">
                  <a:pos x="6" y="3"/>
                </a:cxn>
              </a:cxnLst>
              <a:rect l="0" t="0" r="r" b="b"/>
              <a:pathLst>
                <a:path w="8" h="8">
                  <a:moveTo>
                    <a:pt x="6" y="3"/>
                  </a:moveTo>
                  <a:cubicBezTo>
                    <a:pt x="6" y="3"/>
                    <a:pt x="7" y="3"/>
                    <a:pt x="7" y="4"/>
                  </a:cubicBezTo>
                  <a:cubicBezTo>
                    <a:pt x="6" y="5"/>
                    <a:pt x="6" y="6"/>
                    <a:pt x="6" y="6"/>
                  </a:cubicBezTo>
                  <a:cubicBezTo>
                    <a:pt x="0" y="5"/>
                    <a:pt x="0" y="5"/>
                    <a:pt x="0" y="5"/>
                  </a:cubicBezTo>
                  <a:cubicBezTo>
                    <a:pt x="0" y="7"/>
                    <a:pt x="0" y="7"/>
                    <a:pt x="0" y="7"/>
                  </a:cubicBezTo>
                  <a:cubicBezTo>
                    <a:pt x="5" y="7"/>
                    <a:pt x="5" y="7"/>
                    <a:pt x="5" y="7"/>
                  </a:cubicBezTo>
                  <a:cubicBezTo>
                    <a:pt x="7" y="8"/>
                    <a:pt x="8" y="6"/>
                    <a:pt x="8" y="4"/>
                  </a:cubicBezTo>
                  <a:cubicBezTo>
                    <a:pt x="8" y="3"/>
                    <a:pt x="8" y="1"/>
                    <a:pt x="6" y="1"/>
                  </a:cubicBezTo>
                  <a:cubicBezTo>
                    <a:pt x="1" y="0"/>
                    <a:pt x="1" y="0"/>
                    <a:pt x="1"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16" name="ïŝ1îḋé">
              <a:extLst>
                <a:ext uri="{FF2B5EF4-FFF2-40B4-BE49-F238E27FC236}">
                  <a16:creationId xmlns:a16="http://schemas.microsoft.com/office/drawing/2014/main" id="{D5CE99D8-C80A-4832-A4AF-441A0A01D9D4}"/>
                </a:ext>
              </a:extLst>
            </p:cNvPr>
            <p:cNvSpPr/>
            <p:nvPr/>
          </p:nvSpPr>
          <p:spPr bwMode="auto">
            <a:xfrm>
              <a:off x="7601268" y="2647958"/>
              <a:ext cx="16617" cy="12925"/>
            </a:xfrm>
            <a:custGeom>
              <a:avLst/>
              <a:gdLst/>
              <a:ahLst/>
              <a:cxnLst>
                <a:cxn ang="0">
                  <a:pos x="2" y="7"/>
                </a:cxn>
                <a:cxn ang="0">
                  <a:pos x="8" y="7"/>
                </a:cxn>
                <a:cxn ang="0">
                  <a:pos x="8" y="6"/>
                </a:cxn>
                <a:cxn ang="0">
                  <a:pos x="2" y="5"/>
                </a:cxn>
                <a:cxn ang="0">
                  <a:pos x="2" y="3"/>
                </a:cxn>
                <a:cxn ang="0">
                  <a:pos x="3" y="2"/>
                </a:cxn>
                <a:cxn ang="0">
                  <a:pos x="8" y="3"/>
                </a:cxn>
                <a:cxn ang="0">
                  <a:pos x="9" y="1"/>
                </a:cxn>
                <a:cxn ang="0">
                  <a:pos x="3" y="0"/>
                </a:cxn>
                <a:cxn ang="0">
                  <a:pos x="0" y="3"/>
                </a:cxn>
                <a:cxn ang="0">
                  <a:pos x="2" y="7"/>
                </a:cxn>
              </a:cxnLst>
              <a:rect l="0" t="0" r="r" b="b"/>
              <a:pathLst>
                <a:path w="9" h="7">
                  <a:moveTo>
                    <a:pt x="2" y="7"/>
                  </a:moveTo>
                  <a:cubicBezTo>
                    <a:pt x="8" y="7"/>
                    <a:pt x="8" y="7"/>
                    <a:pt x="8" y="7"/>
                  </a:cubicBezTo>
                  <a:cubicBezTo>
                    <a:pt x="8" y="6"/>
                    <a:pt x="8" y="6"/>
                    <a:pt x="8" y="6"/>
                  </a:cubicBezTo>
                  <a:cubicBezTo>
                    <a:pt x="2" y="5"/>
                    <a:pt x="2" y="5"/>
                    <a:pt x="2" y="5"/>
                  </a:cubicBezTo>
                  <a:cubicBezTo>
                    <a:pt x="2" y="5"/>
                    <a:pt x="2" y="4"/>
                    <a:pt x="2" y="3"/>
                  </a:cubicBezTo>
                  <a:cubicBezTo>
                    <a:pt x="2" y="3"/>
                    <a:pt x="2" y="2"/>
                    <a:pt x="3" y="2"/>
                  </a:cubicBezTo>
                  <a:cubicBezTo>
                    <a:pt x="8" y="3"/>
                    <a:pt x="8" y="3"/>
                    <a:pt x="8" y="3"/>
                  </a:cubicBezTo>
                  <a:cubicBezTo>
                    <a:pt x="9" y="1"/>
                    <a:pt x="9" y="1"/>
                    <a:pt x="9" y="1"/>
                  </a:cubicBezTo>
                  <a:cubicBezTo>
                    <a:pt x="3" y="0"/>
                    <a:pt x="3" y="0"/>
                    <a:pt x="3" y="0"/>
                  </a:cubicBezTo>
                  <a:cubicBezTo>
                    <a:pt x="2"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17" name="íṥlïḍê">
              <a:extLst>
                <a:ext uri="{FF2B5EF4-FFF2-40B4-BE49-F238E27FC236}">
                  <a16:creationId xmlns:a16="http://schemas.microsoft.com/office/drawing/2014/main" id="{78CCAFB0-8623-42BA-A67C-83D9E5A43B5F}"/>
                </a:ext>
              </a:extLst>
            </p:cNvPr>
            <p:cNvSpPr/>
            <p:nvPr/>
          </p:nvSpPr>
          <p:spPr bwMode="auto">
            <a:xfrm>
              <a:off x="7616039" y="2649804"/>
              <a:ext cx="14956" cy="12925"/>
            </a:xfrm>
            <a:custGeom>
              <a:avLst/>
              <a:gdLst/>
              <a:ahLst/>
              <a:cxnLst>
                <a:cxn ang="0">
                  <a:pos x="6" y="2"/>
                </a:cxn>
                <a:cxn ang="0">
                  <a:pos x="7" y="4"/>
                </a:cxn>
                <a:cxn ang="0">
                  <a:pos x="6" y="5"/>
                </a:cxn>
                <a:cxn ang="0">
                  <a:pos x="0" y="5"/>
                </a:cxn>
                <a:cxn ang="0">
                  <a:pos x="0" y="6"/>
                </a:cxn>
                <a:cxn ang="0">
                  <a:pos x="5" y="7"/>
                </a:cxn>
                <a:cxn ang="0">
                  <a:pos x="8" y="4"/>
                </a:cxn>
                <a:cxn ang="0">
                  <a:pos x="6" y="0"/>
                </a:cxn>
                <a:cxn ang="0">
                  <a:pos x="1" y="0"/>
                </a:cxn>
                <a:cxn ang="0">
                  <a:pos x="0" y="2"/>
                </a:cxn>
                <a:cxn ang="0">
                  <a:pos x="6" y="2"/>
                </a:cxn>
              </a:cxnLst>
              <a:rect l="0" t="0" r="r" b="b"/>
              <a:pathLst>
                <a:path w="8" h="7">
                  <a:moveTo>
                    <a:pt x="6" y="2"/>
                  </a:moveTo>
                  <a:cubicBezTo>
                    <a:pt x="6" y="2"/>
                    <a:pt x="7" y="3"/>
                    <a:pt x="7" y="4"/>
                  </a:cubicBezTo>
                  <a:cubicBezTo>
                    <a:pt x="6" y="5"/>
                    <a:pt x="6" y="5"/>
                    <a:pt x="6" y="5"/>
                  </a:cubicBezTo>
                  <a:cubicBezTo>
                    <a:pt x="0" y="5"/>
                    <a:pt x="0" y="5"/>
                    <a:pt x="0" y="5"/>
                  </a:cubicBezTo>
                  <a:cubicBezTo>
                    <a:pt x="0" y="6"/>
                    <a:pt x="0" y="6"/>
                    <a:pt x="0" y="6"/>
                  </a:cubicBezTo>
                  <a:cubicBezTo>
                    <a:pt x="5" y="7"/>
                    <a:pt x="5" y="7"/>
                    <a:pt x="5" y="7"/>
                  </a:cubicBezTo>
                  <a:cubicBezTo>
                    <a:pt x="7" y="7"/>
                    <a:pt x="8" y="6"/>
                    <a:pt x="8" y="4"/>
                  </a:cubicBezTo>
                  <a:cubicBezTo>
                    <a:pt x="8" y="2"/>
                    <a:pt x="7" y="1"/>
                    <a:pt x="6" y="0"/>
                  </a:cubicBezTo>
                  <a:cubicBezTo>
                    <a:pt x="1" y="0"/>
                    <a:pt x="1" y="0"/>
                    <a:pt x="1"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18" name="íṣľïḓê">
              <a:extLst>
                <a:ext uri="{FF2B5EF4-FFF2-40B4-BE49-F238E27FC236}">
                  <a16:creationId xmlns:a16="http://schemas.microsoft.com/office/drawing/2014/main" id="{3FF0B582-46D4-4132-9D2E-87B1EBEA4BC3}"/>
                </a:ext>
              </a:extLst>
            </p:cNvPr>
            <p:cNvSpPr/>
            <p:nvPr/>
          </p:nvSpPr>
          <p:spPr bwMode="auto">
            <a:xfrm>
              <a:off x="7606807" y="2603460"/>
              <a:ext cx="14771" cy="12925"/>
            </a:xfrm>
            <a:custGeom>
              <a:avLst/>
              <a:gdLst/>
              <a:ahLst/>
              <a:cxnLst>
                <a:cxn ang="0">
                  <a:pos x="2" y="6"/>
                </a:cxn>
                <a:cxn ang="0">
                  <a:pos x="8" y="7"/>
                </a:cxn>
                <a:cxn ang="0">
                  <a:pos x="8" y="5"/>
                </a:cxn>
                <a:cxn ang="0">
                  <a:pos x="2" y="5"/>
                </a:cxn>
                <a:cxn ang="0">
                  <a:pos x="2" y="3"/>
                </a:cxn>
                <a:cxn ang="0">
                  <a:pos x="3" y="2"/>
                </a:cxn>
                <a:cxn ang="0">
                  <a:pos x="8" y="2"/>
                </a:cxn>
                <a:cxn ang="0">
                  <a:pos x="8" y="0"/>
                </a:cxn>
                <a:cxn ang="0">
                  <a:pos x="3" y="0"/>
                </a:cxn>
                <a:cxn ang="0">
                  <a:pos x="0" y="3"/>
                </a:cxn>
                <a:cxn ang="0">
                  <a:pos x="2" y="6"/>
                </a:cxn>
              </a:cxnLst>
              <a:rect l="0" t="0" r="r" b="b"/>
              <a:pathLst>
                <a:path w="8" h="7">
                  <a:moveTo>
                    <a:pt x="2" y="6"/>
                  </a:moveTo>
                  <a:cubicBezTo>
                    <a:pt x="8" y="7"/>
                    <a:pt x="8" y="7"/>
                    <a:pt x="8" y="7"/>
                  </a:cubicBezTo>
                  <a:cubicBezTo>
                    <a:pt x="8" y="5"/>
                    <a:pt x="8" y="5"/>
                    <a:pt x="8" y="5"/>
                  </a:cubicBezTo>
                  <a:cubicBezTo>
                    <a:pt x="2" y="5"/>
                    <a:pt x="2" y="5"/>
                    <a:pt x="2" y="5"/>
                  </a:cubicBezTo>
                  <a:cubicBezTo>
                    <a:pt x="2" y="5"/>
                    <a:pt x="2" y="4"/>
                    <a:pt x="2" y="3"/>
                  </a:cubicBezTo>
                  <a:cubicBezTo>
                    <a:pt x="2" y="2"/>
                    <a:pt x="2" y="1"/>
                    <a:pt x="3" y="2"/>
                  </a:cubicBezTo>
                  <a:cubicBezTo>
                    <a:pt x="8" y="2"/>
                    <a:pt x="8" y="2"/>
                    <a:pt x="8" y="2"/>
                  </a:cubicBezTo>
                  <a:cubicBezTo>
                    <a:pt x="8" y="0"/>
                    <a:pt x="8" y="0"/>
                    <a:pt x="8" y="0"/>
                  </a:cubicBezTo>
                  <a:cubicBezTo>
                    <a:pt x="3" y="0"/>
                    <a:pt x="3" y="0"/>
                    <a:pt x="3" y="0"/>
                  </a:cubicBezTo>
                  <a:cubicBezTo>
                    <a:pt x="2"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19" name="iṥļîḓé">
              <a:extLst>
                <a:ext uri="{FF2B5EF4-FFF2-40B4-BE49-F238E27FC236}">
                  <a16:creationId xmlns:a16="http://schemas.microsoft.com/office/drawing/2014/main" id="{B3F3DA6F-80C8-4A44-AAE0-7F619796416D}"/>
                </a:ext>
              </a:extLst>
            </p:cNvPr>
            <p:cNvSpPr/>
            <p:nvPr/>
          </p:nvSpPr>
          <p:spPr bwMode="auto">
            <a:xfrm>
              <a:off x="7621578" y="2603460"/>
              <a:ext cx="14956" cy="14771"/>
            </a:xfrm>
            <a:custGeom>
              <a:avLst/>
              <a:gdLst/>
              <a:ahLst/>
              <a:cxnLst>
                <a:cxn ang="0">
                  <a:pos x="6" y="3"/>
                </a:cxn>
                <a:cxn ang="0">
                  <a:pos x="6" y="4"/>
                </a:cxn>
                <a:cxn ang="0">
                  <a:pos x="5" y="6"/>
                </a:cxn>
                <a:cxn ang="0">
                  <a:pos x="0" y="5"/>
                </a:cxn>
                <a:cxn ang="0">
                  <a:pos x="0" y="7"/>
                </a:cxn>
                <a:cxn ang="0">
                  <a:pos x="5" y="8"/>
                </a:cxn>
                <a:cxn ang="0">
                  <a:pos x="8" y="5"/>
                </a:cxn>
                <a:cxn ang="0">
                  <a:pos x="6" y="1"/>
                </a:cxn>
                <a:cxn ang="0">
                  <a:pos x="0" y="0"/>
                </a:cxn>
                <a:cxn ang="0">
                  <a:pos x="0" y="2"/>
                </a:cxn>
                <a:cxn ang="0">
                  <a:pos x="6" y="3"/>
                </a:cxn>
              </a:cxnLst>
              <a:rect l="0" t="0" r="r" b="b"/>
              <a:pathLst>
                <a:path w="8" h="8">
                  <a:moveTo>
                    <a:pt x="6" y="3"/>
                  </a:moveTo>
                  <a:cubicBezTo>
                    <a:pt x="6" y="3"/>
                    <a:pt x="7" y="3"/>
                    <a:pt x="6" y="4"/>
                  </a:cubicBezTo>
                  <a:cubicBezTo>
                    <a:pt x="6" y="5"/>
                    <a:pt x="6" y="6"/>
                    <a:pt x="5" y="6"/>
                  </a:cubicBezTo>
                  <a:cubicBezTo>
                    <a:pt x="0" y="5"/>
                    <a:pt x="0" y="5"/>
                    <a:pt x="0" y="5"/>
                  </a:cubicBezTo>
                  <a:cubicBezTo>
                    <a:pt x="0" y="7"/>
                    <a:pt x="0" y="7"/>
                    <a:pt x="0" y="7"/>
                  </a:cubicBezTo>
                  <a:cubicBezTo>
                    <a:pt x="5" y="8"/>
                    <a:pt x="5" y="8"/>
                    <a:pt x="5" y="8"/>
                  </a:cubicBezTo>
                  <a:cubicBezTo>
                    <a:pt x="7" y="8"/>
                    <a:pt x="8" y="6"/>
                    <a:pt x="8" y="5"/>
                  </a:cubicBezTo>
                  <a:cubicBezTo>
                    <a:pt x="8" y="3"/>
                    <a:pt x="7" y="1"/>
                    <a:pt x="6" y="1"/>
                  </a:cubicBezTo>
                  <a:cubicBezTo>
                    <a:pt x="0" y="0"/>
                    <a:pt x="0" y="0"/>
                    <a:pt x="0"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20" name="îśľïḋé">
              <a:extLst>
                <a:ext uri="{FF2B5EF4-FFF2-40B4-BE49-F238E27FC236}">
                  <a16:creationId xmlns:a16="http://schemas.microsoft.com/office/drawing/2014/main" id="{51DBCF1A-7324-4840-B884-1659525B5BEB}"/>
                </a:ext>
              </a:extLst>
            </p:cNvPr>
            <p:cNvSpPr/>
            <p:nvPr/>
          </p:nvSpPr>
          <p:spPr bwMode="auto">
            <a:xfrm>
              <a:off x="7612346" y="2557116"/>
              <a:ext cx="14771" cy="14771"/>
            </a:xfrm>
            <a:custGeom>
              <a:avLst/>
              <a:gdLst/>
              <a:ahLst/>
              <a:cxnLst>
                <a:cxn ang="0">
                  <a:pos x="2" y="7"/>
                </a:cxn>
                <a:cxn ang="0">
                  <a:pos x="8" y="8"/>
                </a:cxn>
                <a:cxn ang="0">
                  <a:pos x="8" y="6"/>
                </a:cxn>
                <a:cxn ang="0">
                  <a:pos x="2" y="5"/>
                </a:cxn>
                <a:cxn ang="0">
                  <a:pos x="2" y="4"/>
                </a:cxn>
                <a:cxn ang="0">
                  <a:pos x="3" y="2"/>
                </a:cxn>
                <a:cxn ang="0">
                  <a:pos x="8" y="3"/>
                </a:cxn>
                <a:cxn ang="0">
                  <a:pos x="8" y="1"/>
                </a:cxn>
                <a:cxn ang="0">
                  <a:pos x="3" y="0"/>
                </a:cxn>
                <a:cxn ang="0">
                  <a:pos x="0" y="3"/>
                </a:cxn>
                <a:cxn ang="0">
                  <a:pos x="2" y="7"/>
                </a:cxn>
              </a:cxnLst>
              <a:rect l="0" t="0" r="r" b="b"/>
              <a:pathLst>
                <a:path w="8" h="8">
                  <a:moveTo>
                    <a:pt x="2" y="7"/>
                  </a:moveTo>
                  <a:cubicBezTo>
                    <a:pt x="8" y="8"/>
                    <a:pt x="8" y="8"/>
                    <a:pt x="8" y="8"/>
                  </a:cubicBezTo>
                  <a:cubicBezTo>
                    <a:pt x="8" y="6"/>
                    <a:pt x="8" y="6"/>
                    <a:pt x="8" y="6"/>
                  </a:cubicBezTo>
                  <a:cubicBezTo>
                    <a:pt x="2" y="5"/>
                    <a:pt x="2" y="5"/>
                    <a:pt x="2" y="5"/>
                  </a:cubicBezTo>
                  <a:cubicBezTo>
                    <a:pt x="2" y="5"/>
                    <a:pt x="2" y="4"/>
                    <a:pt x="2" y="4"/>
                  </a:cubicBezTo>
                  <a:cubicBezTo>
                    <a:pt x="2" y="3"/>
                    <a:pt x="2" y="2"/>
                    <a:pt x="3" y="2"/>
                  </a:cubicBezTo>
                  <a:cubicBezTo>
                    <a:pt x="8" y="3"/>
                    <a:pt x="8" y="3"/>
                    <a:pt x="8" y="3"/>
                  </a:cubicBezTo>
                  <a:cubicBezTo>
                    <a:pt x="8" y="1"/>
                    <a:pt x="8" y="1"/>
                    <a:pt x="8" y="1"/>
                  </a:cubicBezTo>
                  <a:cubicBezTo>
                    <a:pt x="3" y="0"/>
                    <a:pt x="3" y="0"/>
                    <a:pt x="3" y="0"/>
                  </a:cubicBezTo>
                  <a:cubicBezTo>
                    <a:pt x="1" y="0"/>
                    <a:pt x="0" y="2"/>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21" name="iṩḻïḍe">
              <a:extLst>
                <a:ext uri="{FF2B5EF4-FFF2-40B4-BE49-F238E27FC236}">
                  <a16:creationId xmlns:a16="http://schemas.microsoft.com/office/drawing/2014/main" id="{978150DB-10F5-481F-B8A9-A72DBA2A708A}"/>
                </a:ext>
              </a:extLst>
            </p:cNvPr>
            <p:cNvSpPr/>
            <p:nvPr/>
          </p:nvSpPr>
          <p:spPr bwMode="auto">
            <a:xfrm>
              <a:off x="7627117" y="2558962"/>
              <a:ext cx="14956" cy="12925"/>
            </a:xfrm>
            <a:custGeom>
              <a:avLst/>
              <a:gdLst/>
              <a:ahLst/>
              <a:cxnLst>
                <a:cxn ang="0">
                  <a:pos x="6" y="2"/>
                </a:cxn>
                <a:cxn ang="0">
                  <a:pos x="6" y="4"/>
                </a:cxn>
                <a:cxn ang="0">
                  <a:pos x="5" y="5"/>
                </a:cxn>
                <a:cxn ang="0">
                  <a:pos x="0" y="5"/>
                </a:cxn>
                <a:cxn ang="0">
                  <a:pos x="0" y="7"/>
                </a:cxn>
                <a:cxn ang="0">
                  <a:pos x="5" y="7"/>
                </a:cxn>
                <a:cxn ang="0">
                  <a:pos x="8" y="4"/>
                </a:cxn>
                <a:cxn ang="0">
                  <a:pos x="6" y="1"/>
                </a:cxn>
                <a:cxn ang="0">
                  <a:pos x="0" y="0"/>
                </a:cxn>
                <a:cxn ang="0">
                  <a:pos x="0" y="2"/>
                </a:cxn>
                <a:cxn ang="0">
                  <a:pos x="6" y="2"/>
                </a:cxn>
              </a:cxnLst>
              <a:rect l="0" t="0" r="r" b="b"/>
              <a:pathLst>
                <a:path w="8" h="7">
                  <a:moveTo>
                    <a:pt x="6" y="2"/>
                  </a:moveTo>
                  <a:cubicBezTo>
                    <a:pt x="6" y="2"/>
                    <a:pt x="7" y="3"/>
                    <a:pt x="6" y="4"/>
                  </a:cubicBezTo>
                  <a:cubicBezTo>
                    <a:pt x="6" y="5"/>
                    <a:pt x="6" y="5"/>
                    <a:pt x="5" y="5"/>
                  </a:cubicBezTo>
                  <a:cubicBezTo>
                    <a:pt x="0" y="5"/>
                    <a:pt x="0" y="5"/>
                    <a:pt x="0" y="5"/>
                  </a:cubicBezTo>
                  <a:cubicBezTo>
                    <a:pt x="0" y="7"/>
                    <a:pt x="0" y="7"/>
                    <a:pt x="0" y="7"/>
                  </a:cubicBezTo>
                  <a:cubicBezTo>
                    <a:pt x="5" y="7"/>
                    <a:pt x="5" y="7"/>
                    <a:pt x="5" y="7"/>
                  </a:cubicBezTo>
                  <a:cubicBezTo>
                    <a:pt x="7" y="7"/>
                    <a:pt x="8" y="6"/>
                    <a:pt x="8" y="4"/>
                  </a:cubicBezTo>
                  <a:cubicBezTo>
                    <a:pt x="8" y="2"/>
                    <a:pt x="7" y="1"/>
                    <a:pt x="6" y="1"/>
                  </a:cubicBezTo>
                  <a:cubicBezTo>
                    <a:pt x="0" y="0"/>
                    <a:pt x="0" y="0"/>
                    <a:pt x="0"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22" name="íṡļîḋé">
              <a:extLst>
                <a:ext uri="{FF2B5EF4-FFF2-40B4-BE49-F238E27FC236}">
                  <a16:creationId xmlns:a16="http://schemas.microsoft.com/office/drawing/2014/main" id="{AFE4721F-1A8C-4BA8-BCB2-246358CB4FB9}"/>
                </a:ext>
              </a:extLst>
            </p:cNvPr>
            <p:cNvSpPr/>
            <p:nvPr/>
          </p:nvSpPr>
          <p:spPr bwMode="auto">
            <a:xfrm>
              <a:off x="7617885" y="2512618"/>
              <a:ext cx="14956" cy="12925"/>
            </a:xfrm>
            <a:custGeom>
              <a:avLst/>
              <a:gdLst/>
              <a:ahLst/>
              <a:cxnLst>
                <a:cxn ang="0">
                  <a:pos x="2" y="6"/>
                </a:cxn>
                <a:cxn ang="0">
                  <a:pos x="8" y="7"/>
                </a:cxn>
                <a:cxn ang="0">
                  <a:pos x="8" y="5"/>
                </a:cxn>
                <a:cxn ang="0">
                  <a:pos x="2" y="5"/>
                </a:cxn>
                <a:cxn ang="0">
                  <a:pos x="2" y="3"/>
                </a:cxn>
                <a:cxn ang="0">
                  <a:pos x="3" y="2"/>
                </a:cxn>
                <a:cxn ang="0">
                  <a:pos x="8" y="2"/>
                </a:cxn>
                <a:cxn ang="0">
                  <a:pos x="8" y="1"/>
                </a:cxn>
                <a:cxn ang="0">
                  <a:pos x="3" y="0"/>
                </a:cxn>
                <a:cxn ang="0">
                  <a:pos x="0" y="3"/>
                </a:cxn>
                <a:cxn ang="0">
                  <a:pos x="2" y="6"/>
                </a:cxn>
              </a:cxnLst>
              <a:rect l="0" t="0" r="r" b="b"/>
              <a:pathLst>
                <a:path w="8" h="7">
                  <a:moveTo>
                    <a:pt x="2" y="6"/>
                  </a:moveTo>
                  <a:cubicBezTo>
                    <a:pt x="8" y="7"/>
                    <a:pt x="8" y="7"/>
                    <a:pt x="8" y="7"/>
                  </a:cubicBezTo>
                  <a:cubicBezTo>
                    <a:pt x="8" y="5"/>
                    <a:pt x="8" y="5"/>
                    <a:pt x="8" y="5"/>
                  </a:cubicBezTo>
                  <a:cubicBezTo>
                    <a:pt x="2" y="5"/>
                    <a:pt x="2" y="5"/>
                    <a:pt x="2" y="5"/>
                  </a:cubicBezTo>
                  <a:cubicBezTo>
                    <a:pt x="2" y="5"/>
                    <a:pt x="1" y="4"/>
                    <a:pt x="2" y="3"/>
                  </a:cubicBezTo>
                  <a:cubicBezTo>
                    <a:pt x="2" y="2"/>
                    <a:pt x="2" y="2"/>
                    <a:pt x="3" y="2"/>
                  </a:cubicBezTo>
                  <a:cubicBezTo>
                    <a:pt x="8" y="2"/>
                    <a:pt x="8" y="2"/>
                    <a:pt x="8" y="2"/>
                  </a:cubicBezTo>
                  <a:cubicBezTo>
                    <a:pt x="8" y="1"/>
                    <a:pt x="8" y="1"/>
                    <a:pt x="8" y="1"/>
                  </a:cubicBezTo>
                  <a:cubicBezTo>
                    <a:pt x="3" y="0"/>
                    <a:pt x="3" y="0"/>
                    <a:pt x="3" y="0"/>
                  </a:cubicBezTo>
                  <a:cubicBezTo>
                    <a:pt x="1"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23" name="íSlíḋè">
              <a:extLst>
                <a:ext uri="{FF2B5EF4-FFF2-40B4-BE49-F238E27FC236}">
                  <a16:creationId xmlns:a16="http://schemas.microsoft.com/office/drawing/2014/main" id="{239D0F02-E0D9-40B5-927A-CB86A9CC7224}"/>
                </a:ext>
              </a:extLst>
            </p:cNvPr>
            <p:cNvSpPr/>
            <p:nvPr/>
          </p:nvSpPr>
          <p:spPr bwMode="auto">
            <a:xfrm>
              <a:off x="7632841" y="2514464"/>
              <a:ext cx="14771" cy="12925"/>
            </a:xfrm>
            <a:custGeom>
              <a:avLst/>
              <a:gdLst/>
              <a:ahLst/>
              <a:cxnLst>
                <a:cxn ang="0">
                  <a:pos x="6" y="2"/>
                </a:cxn>
                <a:cxn ang="0">
                  <a:pos x="6" y="4"/>
                </a:cxn>
                <a:cxn ang="0">
                  <a:pos x="5" y="5"/>
                </a:cxn>
                <a:cxn ang="0">
                  <a:pos x="0" y="4"/>
                </a:cxn>
                <a:cxn ang="0">
                  <a:pos x="0" y="6"/>
                </a:cxn>
                <a:cxn ang="0">
                  <a:pos x="5" y="7"/>
                </a:cxn>
                <a:cxn ang="0">
                  <a:pos x="8" y="4"/>
                </a:cxn>
                <a:cxn ang="0">
                  <a:pos x="6" y="0"/>
                </a:cxn>
                <a:cxn ang="0">
                  <a:pos x="0" y="0"/>
                </a:cxn>
                <a:cxn ang="0">
                  <a:pos x="0" y="1"/>
                </a:cxn>
                <a:cxn ang="0">
                  <a:pos x="6" y="2"/>
                </a:cxn>
              </a:cxnLst>
              <a:rect l="0" t="0" r="r" b="b"/>
              <a:pathLst>
                <a:path w="8" h="7">
                  <a:moveTo>
                    <a:pt x="6" y="2"/>
                  </a:moveTo>
                  <a:cubicBezTo>
                    <a:pt x="6" y="2"/>
                    <a:pt x="6" y="3"/>
                    <a:pt x="6" y="4"/>
                  </a:cubicBezTo>
                  <a:cubicBezTo>
                    <a:pt x="6" y="4"/>
                    <a:pt x="6" y="5"/>
                    <a:pt x="5" y="5"/>
                  </a:cubicBezTo>
                  <a:cubicBezTo>
                    <a:pt x="0" y="4"/>
                    <a:pt x="0" y="4"/>
                    <a:pt x="0" y="4"/>
                  </a:cubicBezTo>
                  <a:cubicBezTo>
                    <a:pt x="0" y="6"/>
                    <a:pt x="0" y="6"/>
                    <a:pt x="0" y="6"/>
                  </a:cubicBezTo>
                  <a:cubicBezTo>
                    <a:pt x="5" y="7"/>
                    <a:pt x="5" y="7"/>
                    <a:pt x="5" y="7"/>
                  </a:cubicBezTo>
                  <a:cubicBezTo>
                    <a:pt x="7" y="7"/>
                    <a:pt x="8" y="6"/>
                    <a:pt x="8" y="4"/>
                  </a:cubicBezTo>
                  <a:cubicBezTo>
                    <a:pt x="8" y="2"/>
                    <a:pt x="7" y="0"/>
                    <a:pt x="6" y="0"/>
                  </a:cubicBezTo>
                  <a:cubicBezTo>
                    <a:pt x="0" y="0"/>
                    <a:pt x="0" y="0"/>
                    <a:pt x="0"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24" name="íṣliḑe">
              <a:extLst>
                <a:ext uri="{FF2B5EF4-FFF2-40B4-BE49-F238E27FC236}">
                  <a16:creationId xmlns:a16="http://schemas.microsoft.com/office/drawing/2014/main" id="{1ED06732-7555-4B79-9543-F76C2010654C}"/>
                </a:ext>
              </a:extLst>
            </p:cNvPr>
            <p:cNvSpPr/>
            <p:nvPr/>
          </p:nvSpPr>
          <p:spPr bwMode="auto">
            <a:xfrm>
              <a:off x="7623424" y="2466273"/>
              <a:ext cx="14956" cy="14771"/>
            </a:xfrm>
            <a:custGeom>
              <a:avLst/>
              <a:gdLst/>
              <a:ahLst/>
              <a:cxnLst>
                <a:cxn ang="0">
                  <a:pos x="2" y="7"/>
                </a:cxn>
                <a:cxn ang="0">
                  <a:pos x="8" y="8"/>
                </a:cxn>
                <a:cxn ang="0">
                  <a:pos x="8" y="6"/>
                </a:cxn>
                <a:cxn ang="0">
                  <a:pos x="2" y="5"/>
                </a:cxn>
                <a:cxn ang="0">
                  <a:pos x="2" y="4"/>
                </a:cxn>
                <a:cxn ang="0">
                  <a:pos x="3" y="2"/>
                </a:cxn>
                <a:cxn ang="0">
                  <a:pos x="8" y="3"/>
                </a:cxn>
                <a:cxn ang="0">
                  <a:pos x="8" y="1"/>
                </a:cxn>
                <a:cxn ang="0">
                  <a:pos x="3" y="1"/>
                </a:cxn>
                <a:cxn ang="0">
                  <a:pos x="0" y="4"/>
                </a:cxn>
                <a:cxn ang="0">
                  <a:pos x="2" y="7"/>
                </a:cxn>
              </a:cxnLst>
              <a:rect l="0" t="0" r="r" b="b"/>
              <a:pathLst>
                <a:path w="8" h="8">
                  <a:moveTo>
                    <a:pt x="2" y="7"/>
                  </a:moveTo>
                  <a:cubicBezTo>
                    <a:pt x="8" y="8"/>
                    <a:pt x="8" y="8"/>
                    <a:pt x="8" y="8"/>
                  </a:cubicBezTo>
                  <a:cubicBezTo>
                    <a:pt x="8" y="6"/>
                    <a:pt x="8" y="6"/>
                    <a:pt x="8" y="6"/>
                  </a:cubicBezTo>
                  <a:cubicBezTo>
                    <a:pt x="2" y="5"/>
                    <a:pt x="2" y="5"/>
                    <a:pt x="2" y="5"/>
                  </a:cubicBezTo>
                  <a:cubicBezTo>
                    <a:pt x="2" y="5"/>
                    <a:pt x="1" y="5"/>
                    <a:pt x="2" y="4"/>
                  </a:cubicBezTo>
                  <a:cubicBezTo>
                    <a:pt x="2" y="3"/>
                    <a:pt x="2" y="2"/>
                    <a:pt x="3" y="2"/>
                  </a:cubicBezTo>
                  <a:cubicBezTo>
                    <a:pt x="8" y="3"/>
                    <a:pt x="8" y="3"/>
                    <a:pt x="8" y="3"/>
                  </a:cubicBezTo>
                  <a:cubicBezTo>
                    <a:pt x="8" y="1"/>
                    <a:pt x="8" y="1"/>
                    <a:pt x="8" y="1"/>
                  </a:cubicBezTo>
                  <a:cubicBezTo>
                    <a:pt x="3" y="1"/>
                    <a:pt x="3" y="1"/>
                    <a:pt x="3" y="1"/>
                  </a:cubicBezTo>
                  <a:cubicBezTo>
                    <a:pt x="1" y="0"/>
                    <a:pt x="0" y="2"/>
                    <a:pt x="0" y="4"/>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25" name="iśḻíḋê">
              <a:extLst>
                <a:ext uri="{FF2B5EF4-FFF2-40B4-BE49-F238E27FC236}">
                  <a16:creationId xmlns:a16="http://schemas.microsoft.com/office/drawing/2014/main" id="{05269C2C-F2B1-4F4E-8A35-CDF5EA8FB4DB}"/>
                </a:ext>
              </a:extLst>
            </p:cNvPr>
            <p:cNvSpPr/>
            <p:nvPr/>
          </p:nvSpPr>
          <p:spPr bwMode="auto">
            <a:xfrm>
              <a:off x="7638380" y="2468120"/>
              <a:ext cx="14771" cy="12925"/>
            </a:xfrm>
            <a:custGeom>
              <a:avLst/>
              <a:gdLst/>
              <a:ahLst/>
              <a:cxnLst>
                <a:cxn ang="0">
                  <a:pos x="6" y="2"/>
                </a:cxn>
                <a:cxn ang="0">
                  <a:pos x="6" y="4"/>
                </a:cxn>
                <a:cxn ang="0">
                  <a:pos x="5" y="6"/>
                </a:cxn>
                <a:cxn ang="0">
                  <a:pos x="0" y="5"/>
                </a:cxn>
                <a:cxn ang="0">
                  <a:pos x="0" y="7"/>
                </a:cxn>
                <a:cxn ang="0">
                  <a:pos x="5" y="7"/>
                </a:cxn>
                <a:cxn ang="0">
                  <a:pos x="8" y="4"/>
                </a:cxn>
                <a:cxn ang="0">
                  <a:pos x="6" y="1"/>
                </a:cxn>
                <a:cxn ang="0">
                  <a:pos x="0" y="0"/>
                </a:cxn>
                <a:cxn ang="0">
                  <a:pos x="0" y="2"/>
                </a:cxn>
                <a:cxn ang="0">
                  <a:pos x="6" y="2"/>
                </a:cxn>
              </a:cxnLst>
              <a:rect l="0" t="0" r="r" b="b"/>
              <a:pathLst>
                <a:path w="8" h="7">
                  <a:moveTo>
                    <a:pt x="6" y="2"/>
                  </a:moveTo>
                  <a:cubicBezTo>
                    <a:pt x="6" y="2"/>
                    <a:pt x="6" y="3"/>
                    <a:pt x="6" y="4"/>
                  </a:cubicBezTo>
                  <a:cubicBezTo>
                    <a:pt x="6" y="5"/>
                    <a:pt x="6" y="6"/>
                    <a:pt x="5" y="6"/>
                  </a:cubicBezTo>
                  <a:cubicBezTo>
                    <a:pt x="0" y="5"/>
                    <a:pt x="0" y="5"/>
                    <a:pt x="0" y="5"/>
                  </a:cubicBezTo>
                  <a:cubicBezTo>
                    <a:pt x="0" y="7"/>
                    <a:pt x="0" y="7"/>
                    <a:pt x="0" y="7"/>
                  </a:cubicBezTo>
                  <a:cubicBezTo>
                    <a:pt x="5" y="7"/>
                    <a:pt x="5" y="7"/>
                    <a:pt x="5" y="7"/>
                  </a:cubicBezTo>
                  <a:cubicBezTo>
                    <a:pt x="6" y="7"/>
                    <a:pt x="8" y="6"/>
                    <a:pt x="8" y="4"/>
                  </a:cubicBezTo>
                  <a:cubicBezTo>
                    <a:pt x="8" y="2"/>
                    <a:pt x="7" y="1"/>
                    <a:pt x="6" y="1"/>
                  </a:cubicBezTo>
                  <a:cubicBezTo>
                    <a:pt x="0" y="0"/>
                    <a:pt x="0" y="0"/>
                    <a:pt x="0"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26" name="iṩľîḓê">
              <a:extLst>
                <a:ext uri="{FF2B5EF4-FFF2-40B4-BE49-F238E27FC236}">
                  <a16:creationId xmlns:a16="http://schemas.microsoft.com/office/drawing/2014/main" id="{E8C4A247-9C65-49E5-8F6B-AF221787ADBC}"/>
                </a:ext>
              </a:extLst>
            </p:cNvPr>
            <p:cNvSpPr/>
            <p:nvPr/>
          </p:nvSpPr>
          <p:spPr bwMode="auto">
            <a:xfrm>
              <a:off x="7642073" y="2423622"/>
              <a:ext cx="16617" cy="12925"/>
            </a:xfrm>
            <a:custGeom>
              <a:avLst/>
              <a:gdLst/>
              <a:ahLst/>
              <a:cxnLst>
                <a:cxn ang="0">
                  <a:pos x="7" y="2"/>
                </a:cxn>
                <a:cxn ang="0">
                  <a:pos x="7" y="4"/>
                </a:cxn>
                <a:cxn ang="0">
                  <a:pos x="6" y="5"/>
                </a:cxn>
                <a:cxn ang="0">
                  <a:pos x="1" y="5"/>
                </a:cxn>
                <a:cxn ang="0">
                  <a:pos x="0" y="6"/>
                </a:cxn>
                <a:cxn ang="0">
                  <a:pos x="6" y="7"/>
                </a:cxn>
                <a:cxn ang="0">
                  <a:pos x="9" y="4"/>
                </a:cxn>
                <a:cxn ang="0">
                  <a:pos x="7" y="0"/>
                </a:cxn>
                <a:cxn ang="0">
                  <a:pos x="1" y="0"/>
                </a:cxn>
                <a:cxn ang="0">
                  <a:pos x="1" y="1"/>
                </a:cxn>
                <a:cxn ang="0">
                  <a:pos x="7" y="2"/>
                </a:cxn>
              </a:cxnLst>
              <a:rect l="0" t="0" r="r" b="b"/>
              <a:pathLst>
                <a:path w="9" h="7">
                  <a:moveTo>
                    <a:pt x="7" y="2"/>
                  </a:moveTo>
                  <a:cubicBezTo>
                    <a:pt x="7" y="2"/>
                    <a:pt x="7" y="3"/>
                    <a:pt x="7" y="4"/>
                  </a:cubicBezTo>
                  <a:cubicBezTo>
                    <a:pt x="7" y="5"/>
                    <a:pt x="7" y="5"/>
                    <a:pt x="6" y="5"/>
                  </a:cubicBezTo>
                  <a:cubicBezTo>
                    <a:pt x="1" y="5"/>
                    <a:pt x="1" y="5"/>
                    <a:pt x="1" y="5"/>
                  </a:cubicBezTo>
                  <a:cubicBezTo>
                    <a:pt x="0" y="6"/>
                    <a:pt x="0" y="6"/>
                    <a:pt x="0" y="6"/>
                  </a:cubicBezTo>
                  <a:cubicBezTo>
                    <a:pt x="6" y="7"/>
                    <a:pt x="6" y="7"/>
                    <a:pt x="6" y="7"/>
                  </a:cubicBezTo>
                  <a:cubicBezTo>
                    <a:pt x="7" y="7"/>
                    <a:pt x="9" y="6"/>
                    <a:pt x="9" y="4"/>
                  </a:cubicBezTo>
                  <a:cubicBezTo>
                    <a:pt x="9" y="2"/>
                    <a:pt x="8" y="0"/>
                    <a:pt x="7" y="0"/>
                  </a:cubicBezTo>
                  <a:cubicBezTo>
                    <a:pt x="1" y="0"/>
                    <a:pt x="1" y="0"/>
                    <a:pt x="1" y="0"/>
                  </a:cubicBezTo>
                  <a:cubicBezTo>
                    <a:pt x="1" y="1"/>
                    <a:pt x="1" y="1"/>
                    <a:pt x="1" y="1"/>
                  </a:cubicBezTo>
                  <a:lnTo>
                    <a:pt x="7" y="2"/>
                  </a:lnTo>
                  <a:close/>
                </a:path>
              </a:pathLst>
            </a:custGeom>
            <a:solidFill>
              <a:srgbClr val="373737"/>
            </a:solidFill>
            <a:ln w="9525">
              <a:noFill/>
              <a:round/>
              <a:headEnd/>
              <a:tailEnd/>
            </a:ln>
          </p:spPr>
          <p:txBody>
            <a:bodyPr anchor="ctr"/>
            <a:lstStyle/>
            <a:p>
              <a:pPr algn="ctr"/>
              <a:endParaRPr/>
            </a:p>
          </p:txBody>
        </p:sp>
        <p:sp>
          <p:nvSpPr>
            <p:cNvPr id="727" name="ïṣliḍè">
              <a:extLst>
                <a:ext uri="{FF2B5EF4-FFF2-40B4-BE49-F238E27FC236}">
                  <a16:creationId xmlns:a16="http://schemas.microsoft.com/office/drawing/2014/main" id="{FE0C1F0B-63A0-492E-9C6B-D9F81D36018B}"/>
                </a:ext>
              </a:extLst>
            </p:cNvPr>
            <p:cNvSpPr/>
            <p:nvPr/>
          </p:nvSpPr>
          <p:spPr bwMode="auto">
            <a:xfrm>
              <a:off x="7629148" y="2421775"/>
              <a:ext cx="14771" cy="12925"/>
            </a:xfrm>
            <a:custGeom>
              <a:avLst/>
              <a:gdLst/>
              <a:ahLst/>
              <a:cxnLst>
                <a:cxn ang="0">
                  <a:pos x="2" y="7"/>
                </a:cxn>
                <a:cxn ang="0">
                  <a:pos x="7" y="7"/>
                </a:cxn>
                <a:cxn ang="0">
                  <a:pos x="8" y="6"/>
                </a:cxn>
                <a:cxn ang="0">
                  <a:pos x="2" y="5"/>
                </a:cxn>
                <a:cxn ang="0">
                  <a:pos x="1" y="3"/>
                </a:cxn>
                <a:cxn ang="0">
                  <a:pos x="2" y="2"/>
                </a:cxn>
                <a:cxn ang="0">
                  <a:pos x="8" y="2"/>
                </a:cxn>
                <a:cxn ang="0">
                  <a:pos x="8" y="1"/>
                </a:cxn>
                <a:cxn ang="0">
                  <a:pos x="3" y="0"/>
                </a:cxn>
                <a:cxn ang="0">
                  <a:pos x="0" y="3"/>
                </a:cxn>
                <a:cxn ang="0">
                  <a:pos x="2" y="7"/>
                </a:cxn>
              </a:cxnLst>
              <a:rect l="0" t="0" r="r" b="b"/>
              <a:pathLst>
                <a:path w="8" h="7">
                  <a:moveTo>
                    <a:pt x="2" y="7"/>
                  </a:moveTo>
                  <a:cubicBezTo>
                    <a:pt x="7" y="7"/>
                    <a:pt x="7" y="7"/>
                    <a:pt x="7" y="7"/>
                  </a:cubicBezTo>
                  <a:cubicBezTo>
                    <a:pt x="8" y="6"/>
                    <a:pt x="8" y="6"/>
                    <a:pt x="8" y="6"/>
                  </a:cubicBezTo>
                  <a:cubicBezTo>
                    <a:pt x="2" y="5"/>
                    <a:pt x="2" y="5"/>
                    <a:pt x="2" y="5"/>
                  </a:cubicBezTo>
                  <a:cubicBezTo>
                    <a:pt x="2" y="5"/>
                    <a:pt x="1" y="4"/>
                    <a:pt x="1" y="3"/>
                  </a:cubicBezTo>
                  <a:cubicBezTo>
                    <a:pt x="2" y="2"/>
                    <a:pt x="2" y="2"/>
                    <a:pt x="2" y="2"/>
                  </a:cubicBezTo>
                  <a:cubicBezTo>
                    <a:pt x="8" y="2"/>
                    <a:pt x="8" y="2"/>
                    <a:pt x="8" y="2"/>
                  </a:cubicBezTo>
                  <a:cubicBezTo>
                    <a:pt x="8" y="1"/>
                    <a:pt x="8" y="1"/>
                    <a:pt x="8" y="1"/>
                  </a:cubicBezTo>
                  <a:cubicBezTo>
                    <a:pt x="3" y="0"/>
                    <a:pt x="3" y="0"/>
                    <a:pt x="3" y="0"/>
                  </a:cubicBezTo>
                  <a:cubicBezTo>
                    <a:pt x="1" y="0"/>
                    <a:pt x="0" y="1"/>
                    <a:pt x="0" y="3"/>
                  </a:cubicBezTo>
                  <a:cubicBezTo>
                    <a:pt x="0" y="5"/>
                    <a:pt x="1" y="6"/>
                    <a:pt x="2" y="7"/>
                  </a:cubicBezTo>
                  <a:close/>
                </a:path>
              </a:pathLst>
            </a:custGeom>
            <a:solidFill>
              <a:srgbClr val="373737"/>
            </a:solidFill>
            <a:ln w="9525">
              <a:noFill/>
              <a:round/>
              <a:headEnd/>
              <a:tailEnd/>
            </a:ln>
          </p:spPr>
          <p:txBody>
            <a:bodyPr anchor="ctr"/>
            <a:lstStyle/>
            <a:p>
              <a:pPr algn="ctr"/>
              <a:endParaRPr/>
            </a:p>
          </p:txBody>
        </p:sp>
        <p:sp>
          <p:nvSpPr>
            <p:cNvPr id="728" name="íślïḋê">
              <a:extLst>
                <a:ext uri="{FF2B5EF4-FFF2-40B4-BE49-F238E27FC236}">
                  <a16:creationId xmlns:a16="http://schemas.microsoft.com/office/drawing/2014/main" id="{8C4D5AE4-385B-456A-ABC4-6563DE8DE17A}"/>
                </a:ext>
              </a:extLst>
            </p:cNvPr>
            <p:cNvSpPr/>
            <p:nvPr/>
          </p:nvSpPr>
          <p:spPr bwMode="auto">
            <a:xfrm>
              <a:off x="7647612" y="2377277"/>
              <a:ext cx="16617" cy="14771"/>
            </a:xfrm>
            <a:custGeom>
              <a:avLst/>
              <a:gdLst/>
              <a:ahLst/>
              <a:cxnLst>
                <a:cxn ang="0">
                  <a:pos x="7" y="3"/>
                </a:cxn>
                <a:cxn ang="0">
                  <a:pos x="7" y="4"/>
                </a:cxn>
                <a:cxn ang="0">
                  <a:pos x="6" y="6"/>
                </a:cxn>
                <a:cxn ang="0">
                  <a:pos x="1" y="5"/>
                </a:cxn>
                <a:cxn ang="0">
                  <a:pos x="0" y="7"/>
                </a:cxn>
                <a:cxn ang="0">
                  <a:pos x="6" y="7"/>
                </a:cxn>
                <a:cxn ang="0">
                  <a:pos x="9" y="4"/>
                </a:cxn>
                <a:cxn ang="0">
                  <a:pos x="7" y="1"/>
                </a:cxn>
                <a:cxn ang="0">
                  <a:pos x="1" y="0"/>
                </a:cxn>
                <a:cxn ang="0">
                  <a:pos x="1" y="2"/>
                </a:cxn>
                <a:cxn ang="0">
                  <a:pos x="7" y="3"/>
                </a:cxn>
              </a:cxnLst>
              <a:rect l="0" t="0" r="r" b="b"/>
              <a:pathLst>
                <a:path w="9" h="8">
                  <a:moveTo>
                    <a:pt x="7" y="3"/>
                  </a:moveTo>
                  <a:cubicBezTo>
                    <a:pt x="7" y="3"/>
                    <a:pt x="7" y="3"/>
                    <a:pt x="7" y="4"/>
                  </a:cubicBezTo>
                  <a:cubicBezTo>
                    <a:pt x="7" y="5"/>
                    <a:pt x="7" y="6"/>
                    <a:pt x="6" y="6"/>
                  </a:cubicBezTo>
                  <a:cubicBezTo>
                    <a:pt x="1" y="5"/>
                    <a:pt x="1" y="5"/>
                    <a:pt x="1" y="5"/>
                  </a:cubicBezTo>
                  <a:cubicBezTo>
                    <a:pt x="0" y="7"/>
                    <a:pt x="0" y="7"/>
                    <a:pt x="0" y="7"/>
                  </a:cubicBezTo>
                  <a:cubicBezTo>
                    <a:pt x="6" y="7"/>
                    <a:pt x="6" y="7"/>
                    <a:pt x="6" y="7"/>
                  </a:cubicBezTo>
                  <a:cubicBezTo>
                    <a:pt x="7" y="8"/>
                    <a:pt x="9" y="6"/>
                    <a:pt x="9" y="4"/>
                  </a:cubicBezTo>
                  <a:cubicBezTo>
                    <a:pt x="9" y="3"/>
                    <a:pt x="8" y="1"/>
                    <a:pt x="7" y="1"/>
                  </a:cubicBezTo>
                  <a:cubicBezTo>
                    <a:pt x="1" y="0"/>
                    <a:pt x="1" y="0"/>
                    <a:pt x="1" y="0"/>
                  </a:cubicBezTo>
                  <a:cubicBezTo>
                    <a:pt x="1" y="2"/>
                    <a:pt x="1" y="2"/>
                    <a:pt x="1" y="2"/>
                  </a:cubicBezTo>
                  <a:lnTo>
                    <a:pt x="7" y="3"/>
                  </a:lnTo>
                  <a:close/>
                </a:path>
              </a:pathLst>
            </a:custGeom>
            <a:solidFill>
              <a:srgbClr val="373737"/>
            </a:solidFill>
            <a:ln w="9525">
              <a:noFill/>
              <a:round/>
              <a:headEnd/>
              <a:tailEnd/>
            </a:ln>
          </p:spPr>
          <p:txBody>
            <a:bodyPr anchor="ctr"/>
            <a:lstStyle/>
            <a:p>
              <a:pPr algn="ctr"/>
              <a:endParaRPr/>
            </a:p>
          </p:txBody>
        </p:sp>
        <p:sp>
          <p:nvSpPr>
            <p:cNvPr id="729" name="íS1ïḍé">
              <a:extLst>
                <a:ext uri="{FF2B5EF4-FFF2-40B4-BE49-F238E27FC236}">
                  <a16:creationId xmlns:a16="http://schemas.microsoft.com/office/drawing/2014/main" id="{B7B86551-614E-45AB-86FF-419220E704CA}"/>
                </a:ext>
              </a:extLst>
            </p:cNvPr>
            <p:cNvSpPr/>
            <p:nvPr/>
          </p:nvSpPr>
          <p:spPr bwMode="auto">
            <a:xfrm>
              <a:off x="7634687" y="2375431"/>
              <a:ext cx="14771" cy="14771"/>
            </a:xfrm>
            <a:custGeom>
              <a:avLst/>
              <a:gdLst/>
              <a:ahLst/>
              <a:cxnLst>
                <a:cxn ang="0">
                  <a:pos x="2" y="7"/>
                </a:cxn>
                <a:cxn ang="0">
                  <a:pos x="7" y="8"/>
                </a:cxn>
                <a:cxn ang="0">
                  <a:pos x="8" y="6"/>
                </a:cxn>
                <a:cxn ang="0">
                  <a:pos x="2" y="5"/>
                </a:cxn>
                <a:cxn ang="0">
                  <a:pos x="1" y="4"/>
                </a:cxn>
                <a:cxn ang="0">
                  <a:pos x="2" y="2"/>
                </a:cxn>
                <a:cxn ang="0">
                  <a:pos x="8" y="3"/>
                </a:cxn>
                <a:cxn ang="0">
                  <a:pos x="8" y="1"/>
                </a:cxn>
                <a:cxn ang="0">
                  <a:pos x="3" y="1"/>
                </a:cxn>
                <a:cxn ang="0">
                  <a:pos x="0" y="4"/>
                </a:cxn>
                <a:cxn ang="0">
                  <a:pos x="2" y="7"/>
                </a:cxn>
              </a:cxnLst>
              <a:rect l="0" t="0" r="r" b="b"/>
              <a:pathLst>
                <a:path w="8" h="8">
                  <a:moveTo>
                    <a:pt x="2" y="7"/>
                  </a:moveTo>
                  <a:cubicBezTo>
                    <a:pt x="7" y="8"/>
                    <a:pt x="7" y="8"/>
                    <a:pt x="7" y="8"/>
                  </a:cubicBezTo>
                  <a:cubicBezTo>
                    <a:pt x="8" y="6"/>
                    <a:pt x="8" y="6"/>
                    <a:pt x="8" y="6"/>
                  </a:cubicBezTo>
                  <a:cubicBezTo>
                    <a:pt x="2" y="5"/>
                    <a:pt x="2" y="5"/>
                    <a:pt x="2" y="5"/>
                  </a:cubicBezTo>
                  <a:cubicBezTo>
                    <a:pt x="2" y="5"/>
                    <a:pt x="1" y="5"/>
                    <a:pt x="1" y="4"/>
                  </a:cubicBezTo>
                  <a:cubicBezTo>
                    <a:pt x="2" y="3"/>
                    <a:pt x="2" y="2"/>
                    <a:pt x="2" y="2"/>
                  </a:cubicBezTo>
                  <a:cubicBezTo>
                    <a:pt x="8" y="3"/>
                    <a:pt x="8" y="3"/>
                    <a:pt x="8" y="3"/>
                  </a:cubicBezTo>
                  <a:cubicBezTo>
                    <a:pt x="8" y="1"/>
                    <a:pt x="8" y="1"/>
                    <a:pt x="8" y="1"/>
                  </a:cubicBezTo>
                  <a:cubicBezTo>
                    <a:pt x="3" y="1"/>
                    <a:pt x="3" y="1"/>
                    <a:pt x="3" y="1"/>
                  </a:cubicBezTo>
                  <a:cubicBezTo>
                    <a:pt x="1" y="0"/>
                    <a:pt x="0" y="2"/>
                    <a:pt x="0" y="4"/>
                  </a:cubicBezTo>
                  <a:cubicBezTo>
                    <a:pt x="0" y="5"/>
                    <a:pt x="0" y="7"/>
                    <a:pt x="2" y="7"/>
                  </a:cubicBezTo>
                  <a:close/>
                </a:path>
              </a:pathLst>
            </a:custGeom>
            <a:solidFill>
              <a:srgbClr val="373737"/>
            </a:solidFill>
            <a:ln w="9525">
              <a:noFill/>
              <a:round/>
              <a:headEnd/>
              <a:tailEnd/>
            </a:ln>
          </p:spPr>
          <p:txBody>
            <a:bodyPr anchor="ctr"/>
            <a:lstStyle/>
            <a:p>
              <a:pPr algn="ctr"/>
              <a:endParaRPr/>
            </a:p>
          </p:txBody>
        </p:sp>
        <p:sp>
          <p:nvSpPr>
            <p:cNvPr id="730" name="isḻîḑe">
              <a:extLst>
                <a:ext uri="{FF2B5EF4-FFF2-40B4-BE49-F238E27FC236}">
                  <a16:creationId xmlns:a16="http://schemas.microsoft.com/office/drawing/2014/main" id="{7670AE23-7400-4FFD-976F-EF22D9B53DF4}"/>
                </a:ext>
              </a:extLst>
            </p:cNvPr>
            <p:cNvSpPr/>
            <p:nvPr/>
          </p:nvSpPr>
          <p:spPr bwMode="auto">
            <a:xfrm>
              <a:off x="7630994" y="2810994"/>
              <a:ext cx="352106" cy="38959"/>
            </a:xfrm>
            <a:custGeom>
              <a:avLst/>
              <a:gdLst/>
              <a:ahLst/>
              <a:cxnLst>
                <a:cxn ang="0">
                  <a:pos x="1907" y="211"/>
                </a:cxn>
                <a:cxn ang="0">
                  <a:pos x="1907" y="211"/>
                </a:cxn>
                <a:cxn ang="0">
                  <a:pos x="10" y="0"/>
                </a:cxn>
                <a:cxn ang="0">
                  <a:pos x="0" y="10"/>
                </a:cxn>
                <a:cxn ang="0">
                  <a:pos x="1907" y="211"/>
                </a:cxn>
              </a:cxnLst>
              <a:rect l="0" t="0" r="r" b="b"/>
              <a:pathLst>
                <a:path w="1907" h="211">
                  <a:moveTo>
                    <a:pt x="1907" y="211"/>
                  </a:moveTo>
                  <a:lnTo>
                    <a:pt x="1907" y="211"/>
                  </a:lnTo>
                  <a:lnTo>
                    <a:pt x="10" y="0"/>
                  </a:lnTo>
                  <a:lnTo>
                    <a:pt x="0" y="10"/>
                  </a:lnTo>
                  <a:lnTo>
                    <a:pt x="1907" y="211"/>
                  </a:lnTo>
                  <a:close/>
                </a:path>
              </a:pathLst>
            </a:custGeom>
            <a:solidFill>
              <a:srgbClr val="5B543F"/>
            </a:solidFill>
            <a:ln w="9525">
              <a:noFill/>
              <a:round/>
              <a:headEnd/>
              <a:tailEnd/>
            </a:ln>
          </p:spPr>
          <p:txBody>
            <a:bodyPr anchor="ctr"/>
            <a:lstStyle/>
            <a:p>
              <a:pPr algn="ctr"/>
              <a:endParaRPr/>
            </a:p>
          </p:txBody>
        </p:sp>
        <p:sp>
          <p:nvSpPr>
            <p:cNvPr id="731" name="íSlîḑê">
              <a:extLst>
                <a:ext uri="{FF2B5EF4-FFF2-40B4-BE49-F238E27FC236}">
                  <a16:creationId xmlns:a16="http://schemas.microsoft.com/office/drawing/2014/main" id="{D39B07D5-95DD-47BC-87DF-8A821839E184}"/>
                </a:ext>
              </a:extLst>
            </p:cNvPr>
            <p:cNvSpPr/>
            <p:nvPr/>
          </p:nvSpPr>
          <p:spPr bwMode="auto">
            <a:xfrm>
              <a:off x="7634687" y="2788837"/>
              <a:ext cx="350260" cy="40805"/>
            </a:xfrm>
            <a:custGeom>
              <a:avLst/>
              <a:gdLst/>
              <a:ahLst/>
              <a:cxnLst>
                <a:cxn ang="0">
                  <a:pos x="1897" y="221"/>
                </a:cxn>
                <a:cxn ang="0">
                  <a:pos x="1897" y="210"/>
                </a:cxn>
                <a:cxn ang="0">
                  <a:pos x="0" y="0"/>
                </a:cxn>
                <a:cxn ang="0">
                  <a:pos x="0" y="10"/>
                </a:cxn>
                <a:cxn ang="0">
                  <a:pos x="1897" y="221"/>
                </a:cxn>
              </a:cxnLst>
              <a:rect l="0" t="0" r="r" b="b"/>
              <a:pathLst>
                <a:path w="1897" h="221">
                  <a:moveTo>
                    <a:pt x="1897" y="221"/>
                  </a:moveTo>
                  <a:lnTo>
                    <a:pt x="1897" y="210"/>
                  </a:lnTo>
                  <a:lnTo>
                    <a:pt x="0" y="0"/>
                  </a:lnTo>
                  <a:lnTo>
                    <a:pt x="0" y="10"/>
                  </a:lnTo>
                  <a:lnTo>
                    <a:pt x="1897" y="221"/>
                  </a:lnTo>
                  <a:close/>
                </a:path>
              </a:pathLst>
            </a:custGeom>
            <a:solidFill>
              <a:srgbClr val="5B543F"/>
            </a:solidFill>
            <a:ln w="9525">
              <a:noFill/>
              <a:round/>
              <a:headEnd/>
              <a:tailEnd/>
            </a:ln>
          </p:spPr>
          <p:txBody>
            <a:bodyPr anchor="ctr"/>
            <a:lstStyle/>
            <a:p>
              <a:pPr algn="ctr"/>
              <a:endParaRPr/>
            </a:p>
          </p:txBody>
        </p:sp>
        <p:sp>
          <p:nvSpPr>
            <p:cNvPr id="732" name="íŝlíḑé">
              <a:extLst>
                <a:ext uri="{FF2B5EF4-FFF2-40B4-BE49-F238E27FC236}">
                  <a16:creationId xmlns:a16="http://schemas.microsoft.com/office/drawing/2014/main" id="{49307449-0DA8-46C9-BA3D-BDD5B71234D5}"/>
                </a:ext>
              </a:extLst>
            </p:cNvPr>
            <p:cNvSpPr/>
            <p:nvPr/>
          </p:nvSpPr>
          <p:spPr bwMode="auto">
            <a:xfrm>
              <a:off x="7636534" y="2768342"/>
              <a:ext cx="352106" cy="38959"/>
            </a:xfrm>
            <a:custGeom>
              <a:avLst/>
              <a:gdLst/>
              <a:ahLst/>
              <a:cxnLst>
                <a:cxn ang="0">
                  <a:pos x="1897" y="211"/>
                </a:cxn>
                <a:cxn ang="0">
                  <a:pos x="1907" y="201"/>
                </a:cxn>
                <a:cxn ang="0">
                  <a:pos x="0" y="0"/>
                </a:cxn>
                <a:cxn ang="0">
                  <a:pos x="0" y="0"/>
                </a:cxn>
                <a:cxn ang="0">
                  <a:pos x="1897" y="211"/>
                </a:cxn>
              </a:cxnLst>
              <a:rect l="0" t="0" r="r" b="b"/>
              <a:pathLst>
                <a:path w="1907" h="211">
                  <a:moveTo>
                    <a:pt x="1897" y="211"/>
                  </a:moveTo>
                  <a:lnTo>
                    <a:pt x="190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3" name="íślïḑe">
              <a:extLst>
                <a:ext uri="{FF2B5EF4-FFF2-40B4-BE49-F238E27FC236}">
                  <a16:creationId xmlns:a16="http://schemas.microsoft.com/office/drawing/2014/main" id="{D344B6C3-5A37-4137-A0CB-296288E30F59}"/>
                </a:ext>
              </a:extLst>
            </p:cNvPr>
            <p:cNvSpPr/>
            <p:nvPr/>
          </p:nvSpPr>
          <p:spPr bwMode="auto">
            <a:xfrm>
              <a:off x="7640226" y="2746186"/>
              <a:ext cx="350260" cy="38959"/>
            </a:xfrm>
            <a:custGeom>
              <a:avLst/>
              <a:gdLst/>
              <a:ahLst/>
              <a:cxnLst>
                <a:cxn ang="0">
                  <a:pos x="1897" y="211"/>
                </a:cxn>
                <a:cxn ang="0">
                  <a:pos x="1897" y="211"/>
                </a:cxn>
                <a:cxn ang="0">
                  <a:pos x="0" y="0"/>
                </a:cxn>
                <a:cxn ang="0">
                  <a:pos x="0" y="0"/>
                </a:cxn>
                <a:cxn ang="0">
                  <a:pos x="1897" y="211"/>
                </a:cxn>
              </a:cxnLst>
              <a:rect l="0" t="0" r="r" b="b"/>
              <a:pathLst>
                <a:path w="1897" h="211">
                  <a:moveTo>
                    <a:pt x="1897" y="211"/>
                  </a:moveTo>
                  <a:lnTo>
                    <a:pt x="1897" y="21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4" name="ï$1ide">
              <a:extLst>
                <a:ext uri="{FF2B5EF4-FFF2-40B4-BE49-F238E27FC236}">
                  <a16:creationId xmlns:a16="http://schemas.microsoft.com/office/drawing/2014/main" id="{FF684FBC-6236-4EF9-B675-8357207B4550}"/>
                </a:ext>
              </a:extLst>
            </p:cNvPr>
            <p:cNvSpPr/>
            <p:nvPr/>
          </p:nvSpPr>
          <p:spPr bwMode="auto">
            <a:xfrm>
              <a:off x="7642073" y="2723844"/>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735" name="ï$1ïḍé">
              <a:extLst>
                <a:ext uri="{FF2B5EF4-FFF2-40B4-BE49-F238E27FC236}">
                  <a16:creationId xmlns:a16="http://schemas.microsoft.com/office/drawing/2014/main" id="{BC628075-CA57-4029-AE43-CDFC00903C2D}"/>
                </a:ext>
              </a:extLst>
            </p:cNvPr>
            <p:cNvSpPr/>
            <p:nvPr/>
          </p:nvSpPr>
          <p:spPr bwMode="auto">
            <a:xfrm>
              <a:off x="7645766" y="2703534"/>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6" name="ïs1iḓè">
              <a:extLst>
                <a:ext uri="{FF2B5EF4-FFF2-40B4-BE49-F238E27FC236}">
                  <a16:creationId xmlns:a16="http://schemas.microsoft.com/office/drawing/2014/main" id="{91952FB9-0B00-44A0-B37A-4A314BEE5383}"/>
                </a:ext>
              </a:extLst>
            </p:cNvPr>
            <p:cNvSpPr/>
            <p:nvPr/>
          </p:nvSpPr>
          <p:spPr bwMode="auto">
            <a:xfrm>
              <a:off x="7647612" y="2681193"/>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7" name="iṧḷîḑé">
              <a:extLst>
                <a:ext uri="{FF2B5EF4-FFF2-40B4-BE49-F238E27FC236}">
                  <a16:creationId xmlns:a16="http://schemas.microsoft.com/office/drawing/2014/main" id="{84C02F8E-120F-4F29-A090-038D9043BB7F}"/>
                </a:ext>
              </a:extLst>
            </p:cNvPr>
            <p:cNvSpPr/>
            <p:nvPr/>
          </p:nvSpPr>
          <p:spPr bwMode="auto">
            <a:xfrm>
              <a:off x="7649458" y="2659036"/>
              <a:ext cx="352291" cy="38959"/>
            </a:xfrm>
            <a:custGeom>
              <a:avLst/>
              <a:gdLst/>
              <a:ahLst/>
              <a:cxnLst>
                <a:cxn ang="0">
                  <a:pos x="1908" y="211"/>
                </a:cxn>
                <a:cxn ang="0">
                  <a:pos x="1908" y="211"/>
                </a:cxn>
                <a:cxn ang="0">
                  <a:pos x="0" y="0"/>
                </a:cxn>
                <a:cxn ang="0">
                  <a:pos x="0" y="10"/>
                </a:cxn>
                <a:cxn ang="0">
                  <a:pos x="1908" y="211"/>
                </a:cxn>
              </a:cxnLst>
              <a:rect l="0" t="0" r="r" b="b"/>
              <a:pathLst>
                <a:path w="1908" h="211">
                  <a:moveTo>
                    <a:pt x="1908" y="211"/>
                  </a:moveTo>
                  <a:lnTo>
                    <a:pt x="1908" y="211"/>
                  </a:lnTo>
                  <a:lnTo>
                    <a:pt x="0" y="0"/>
                  </a:lnTo>
                  <a:lnTo>
                    <a:pt x="0" y="10"/>
                  </a:lnTo>
                  <a:lnTo>
                    <a:pt x="1908" y="211"/>
                  </a:lnTo>
                  <a:close/>
                </a:path>
              </a:pathLst>
            </a:custGeom>
            <a:solidFill>
              <a:srgbClr val="5B543F"/>
            </a:solidFill>
            <a:ln w="9525">
              <a:noFill/>
              <a:round/>
              <a:headEnd/>
              <a:tailEnd/>
            </a:ln>
          </p:spPr>
          <p:txBody>
            <a:bodyPr anchor="ctr"/>
            <a:lstStyle/>
            <a:p>
              <a:pPr algn="ctr"/>
              <a:endParaRPr/>
            </a:p>
          </p:txBody>
        </p:sp>
        <p:sp>
          <p:nvSpPr>
            <p:cNvPr id="738" name="ísľíḑe">
              <a:extLst>
                <a:ext uri="{FF2B5EF4-FFF2-40B4-BE49-F238E27FC236}">
                  <a16:creationId xmlns:a16="http://schemas.microsoft.com/office/drawing/2014/main" id="{885A8163-E171-4150-A1CD-4155E068674F}"/>
                </a:ext>
              </a:extLst>
            </p:cNvPr>
            <p:cNvSpPr/>
            <p:nvPr/>
          </p:nvSpPr>
          <p:spPr bwMode="auto">
            <a:xfrm>
              <a:off x="7653151" y="2636695"/>
              <a:ext cx="350444" cy="40805"/>
            </a:xfrm>
            <a:custGeom>
              <a:avLst/>
              <a:gdLst/>
              <a:ahLst/>
              <a:cxnLst>
                <a:cxn ang="0">
                  <a:pos x="1898" y="221"/>
                </a:cxn>
                <a:cxn ang="0">
                  <a:pos x="1898" y="211"/>
                </a:cxn>
                <a:cxn ang="0">
                  <a:pos x="0" y="0"/>
                </a:cxn>
                <a:cxn ang="0">
                  <a:pos x="0" y="10"/>
                </a:cxn>
                <a:cxn ang="0">
                  <a:pos x="1898" y="221"/>
                </a:cxn>
              </a:cxnLst>
              <a:rect l="0" t="0" r="r" b="b"/>
              <a:pathLst>
                <a:path w="1898" h="221">
                  <a:moveTo>
                    <a:pt x="1898" y="221"/>
                  </a:moveTo>
                  <a:lnTo>
                    <a:pt x="1898" y="211"/>
                  </a:lnTo>
                  <a:lnTo>
                    <a:pt x="0" y="0"/>
                  </a:lnTo>
                  <a:lnTo>
                    <a:pt x="0" y="10"/>
                  </a:lnTo>
                  <a:lnTo>
                    <a:pt x="1898" y="221"/>
                  </a:lnTo>
                  <a:close/>
                </a:path>
              </a:pathLst>
            </a:custGeom>
            <a:solidFill>
              <a:srgbClr val="5B543F"/>
            </a:solidFill>
            <a:ln w="9525">
              <a:noFill/>
              <a:round/>
              <a:headEnd/>
              <a:tailEnd/>
            </a:ln>
          </p:spPr>
          <p:txBody>
            <a:bodyPr anchor="ctr"/>
            <a:lstStyle/>
            <a:p>
              <a:pPr algn="ctr"/>
              <a:endParaRPr/>
            </a:p>
          </p:txBody>
        </p:sp>
        <p:sp>
          <p:nvSpPr>
            <p:cNvPr id="739" name="íśļîďè">
              <a:extLst>
                <a:ext uri="{FF2B5EF4-FFF2-40B4-BE49-F238E27FC236}">
                  <a16:creationId xmlns:a16="http://schemas.microsoft.com/office/drawing/2014/main" id="{74222204-A67C-4EE7-B6B0-CEC6673B7A93}"/>
                </a:ext>
              </a:extLst>
            </p:cNvPr>
            <p:cNvSpPr/>
            <p:nvPr/>
          </p:nvSpPr>
          <p:spPr bwMode="auto">
            <a:xfrm>
              <a:off x="7654997" y="2616385"/>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740" name="i$ḻiḓè">
              <a:extLst>
                <a:ext uri="{FF2B5EF4-FFF2-40B4-BE49-F238E27FC236}">
                  <a16:creationId xmlns:a16="http://schemas.microsoft.com/office/drawing/2014/main" id="{9BB452C5-D76D-43F0-887A-BE47861D3D02}"/>
                </a:ext>
              </a:extLst>
            </p:cNvPr>
            <p:cNvSpPr/>
            <p:nvPr/>
          </p:nvSpPr>
          <p:spPr bwMode="auto">
            <a:xfrm>
              <a:off x="7658690" y="2594043"/>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741" name="ïṩlîḍé">
              <a:extLst>
                <a:ext uri="{FF2B5EF4-FFF2-40B4-BE49-F238E27FC236}">
                  <a16:creationId xmlns:a16="http://schemas.microsoft.com/office/drawing/2014/main" id="{F7CA210C-80AD-49D5-8FAC-9460C32122B8}"/>
                </a:ext>
              </a:extLst>
            </p:cNvPr>
            <p:cNvSpPr/>
            <p:nvPr/>
          </p:nvSpPr>
          <p:spPr bwMode="auto">
            <a:xfrm>
              <a:off x="7660537" y="2571887"/>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742" name="îśľïďê">
              <a:extLst>
                <a:ext uri="{FF2B5EF4-FFF2-40B4-BE49-F238E27FC236}">
                  <a16:creationId xmlns:a16="http://schemas.microsoft.com/office/drawing/2014/main" id="{4F5A3F56-0B4F-4F23-A951-F17961946F1C}"/>
                </a:ext>
              </a:extLst>
            </p:cNvPr>
            <p:cNvSpPr/>
            <p:nvPr/>
          </p:nvSpPr>
          <p:spPr bwMode="auto">
            <a:xfrm>
              <a:off x="7662383" y="2551392"/>
              <a:ext cx="352291" cy="38959"/>
            </a:xfrm>
            <a:custGeom>
              <a:avLst/>
              <a:gdLst/>
              <a:ahLst/>
              <a:cxnLst>
                <a:cxn ang="0">
                  <a:pos x="1908" y="211"/>
                </a:cxn>
                <a:cxn ang="0">
                  <a:pos x="1908" y="201"/>
                </a:cxn>
                <a:cxn ang="0">
                  <a:pos x="0" y="0"/>
                </a:cxn>
                <a:cxn ang="0">
                  <a:pos x="0" y="0"/>
                </a:cxn>
                <a:cxn ang="0">
                  <a:pos x="1908" y="211"/>
                </a:cxn>
              </a:cxnLst>
              <a:rect l="0" t="0" r="r" b="b"/>
              <a:pathLst>
                <a:path w="1908" h="211">
                  <a:moveTo>
                    <a:pt x="1908" y="211"/>
                  </a:moveTo>
                  <a:lnTo>
                    <a:pt x="1908" y="201"/>
                  </a:lnTo>
                  <a:lnTo>
                    <a:pt x="0" y="0"/>
                  </a:lnTo>
                  <a:lnTo>
                    <a:pt x="0" y="0"/>
                  </a:lnTo>
                  <a:lnTo>
                    <a:pt x="1908" y="211"/>
                  </a:lnTo>
                  <a:close/>
                </a:path>
              </a:pathLst>
            </a:custGeom>
            <a:solidFill>
              <a:srgbClr val="5B543F"/>
            </a:solidFill>
            <a:ln w="9525">
              <a:noFill/>
              <a:round/>
              <a:headEnd/>
              <a:tailEnd/>
            </a:ln>
          </p:spPr>
          <p:txBody>
            <a:bodyPr anchor="ctr"/>
            <a:lstStyle/>
            <a:p>
              <a:pPr algn="ctr"/>
              <a:endParaRPr/>
            </a:p>
          </p:txBody>
        </p:sp>
        <p:sp>
          <p:nvSpPr>
            <p:cNvPr id="743" name="îṡļîḓê">
              <a:extLst>
                <a:ext uri="{FF2B5EF4-FFF2-40B4-BE49-F238E27FC236}">
                  <a16:creationId xmlns:a16="http://schemas.microsoft.com/office/drawing/2014/main" id="{0247E804-1F11-476F-B850-2439AF5266F5}"/>
                </a:ext>
              </a:extLst>
            </p:cNvPr>
            <p:cNvSpPr/>
            <p:nvPr/>
          </p:nvSpPr>
          <p:spPr bwMode="auto">
            <a:xfrm>
              <a:off x="7666076" y="2529235"/>
              <a:ext cx="350444" cy="38959"/>
            </a:xfrm>
            <a:custGeom>
              <a:avLst/>
              <a:gdLst/>
              <a:ahLst/>
              <a:cxnLst>
                <a:cxn ang="0">
                  <a:pos x="1898" y="211"/>
                </a:cxn>
                <a:cxn ang="0">
                  <a:pos x="1898" y="211"/>
                </a:cxn>
                <a:cxn ang="0">
                  <a:pos x="0" y="0"/>
                </a:cxn>
                <a:cxn ang="0">
                  <a:pos x="0" y="0"/>
                </a:cxn>
                <a:cxn ang="0">
                  <a:pos x="1898" y="211"/>
                </a:cxn>
              </a:cxnLst>
              <a:rect l="0" t="0" r="r" b="b"/>
              <a:pathLst>
                <a:path w="1898" h="211">
                  <a:moveTo>
                    <a:pt x="1898" y="211"/>
                  </a:moveTo>
                  <a:lnTo>
                    <a:pt x="1898" y="21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744" name="îṡļïḑe">
              <a:extLst>
                <a:ext uri="{FF2B5EF4-FFF2-40B4-BE49-F238E27FC236}">
                  <a16:creationId xmlns:a16="http://schemas.microsoft.com/office/drawing/2014/main" id="{283842BD-3D65-43FB-A992-997043FE3896}"/>
                </a:ext>
              </a:extLst>
            </p:cNvPr>
            <p:cNvSpPr/>
            <p:nvPr/>
          </p:nvSpPr>
          <p:spPr bwMode="auto">
            <a:xfrm>
              <a:off x="7667922" y="2506894"/>
              <a:ext cx="350444" cy="38959"/>
            </a:xfrm>
            <a:custGeom>
              <a:avLst/>
              <a:gdLst/>
              <a:ahLst/>
              <a:cxnLst>
                <a:cxn ang="0">
                  <a:pos x="1898" y="211"/>
                </a:cxn>
                <a:cxn ang="0">
                  <a:pos x="1898" y="211"/>
                </a:cxn>
                <a:cxn ang="0">
                  <a:pos x="0" y="0"/>
                </a:cxn>
                <a:cxn ang="0">
                  <a:pos x="0" y="11"/>
                </a:cxn>
                <a:cxn ang="0">
                  <a:pos x="1898" y="211"/>
                </a:cxn>
              </a:cxnLst>
              <a:rect l="0" t="0" r="r" b="b"/>
              <a:pathLst>
                <a:path w="1898" h="211">
                  <a:moveTo>
                    <a:pt x="1898" y="211"/>
                  </a:moveTo>
                  <a:lnTo>
                    <a:pt x="1898" y="211"/>
                  </a:lnTo>
                  <a:lnTo>
                    <a:pt x="0" y="0"/>
                  </a:lnTo>
                  <a:lnTo>
                    <a:pt x="0" y="11"/>
                  </a:lnTo>
                  <a:lnTo>
                    <a:pt x="1898" y="211"/>
                  </a:lnTo>
                  <a:close/>
                </a:path>
              </a:pathLst>
            </a:custGeom>
            <a:solidFill>
              <a:srgbClr val="5B543F"/>
            </a:solidFill>
            <a:ln w="9525">
              <a:noFill/>
              <a:round/>
              <a:headEnd/>
              <a:tailEnd/>
            </a:ln>
          </p:spPr>
          <p:txBody>
            <a:bodyPr anchor="ctr"/>
            <a:lstStyle/>
            <a:p>
              <a:pPr algn="ctr"/>
              <a:endParaRPr/>
            </a:p>
          </p:txBody>
        </p:sp>
        <p:sp>
          <p:nvSpPr>
            <p:cNvPr id="745" name="i$lîďé">
              <a:extLst>
                <a:ext uri="{FF2B5EF4-FFF2-40B4-BE49-F238E27FC236}">
                  <a16:creationId xmlns:a16="http://schemas.microsoft.com/office/drawing/2014/main" id="{74812AC6-1B43-4AD2-80E8-1A8F819A9F51}"/>
                </a:ext>
              </a:extLst>
            </p:cNvPr>
            <p:cNvSpPr/>
            <p:nvPr/>
          </p:nvSpPr>
          <p:spPr bwMode="auto">
            <a:xfrm>
              <a:off x="7671615" y="2486584"/>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746" name="íşḻíḓe">
              <a:extLst>
                <a:ext uri="{FF2B5EF4-FFF2-40B4-BE49-F238E27FC236}">
                  <a16:creationId xmlns:a16="http://schemas.microsoft.com/office/drawing/2014/main" id="{8C741CD2-25CF-44E4-9545-B86C709C8270}"/>
                </a:ext>
              </a:extLst>
            </p:cNvPr>
            <p:cNvSpPr/>
            <p:nvPr/>
          </p:nvSpPr>
          <p:spPr bwMode="auto">
            <a:xfrm>
              <a:off x="7673461" y="2464427"/>
              <a:ext cx="350444" cy="38774"/>
            </a:xfrm>
            <a:custGeom>
              <a:avLst/>
              <a:gdLst/>
              <a:ahLst/>
              <a:cxnLst>
                <a:cxn ang="0">
                  <a:pos x="1898" y="210"/>
                </a:cxn>
                <a:cxn ang="0">
                  <a:pos x="1898" y="200"/>
                </a:cxn>
                <a:cxn ang="0">
                  <a:pos x="0" y="0"/>
                </a:cxn>
                <a:cxn ang="0">
                  <a:pos x="0" y="0"/>
                </a:cxn>
                <a:cxn ang="0">
                  <a:pos x="1898" y="210"/>
                </a:cxn>
              </a:cxnLst>
              <a:rect l="0" t="0" r="r" b="b"/>
              <a:pathLst>
                <a:path w="1898" h="210">
                  <a:moveTo>
                    <a:pt x="1898" y="210"/>
                  </a:moveTo>
                  <a:lnTo>
                    <a:pt x="1898" y="200"/>
                  </a:lnTo>
                  <a:lnTo>
                    <a:pt x="0" y="0"/>
                  </a:lnTo>
                  <a:lnTo>
                    <a:pt x="0" y="0"/>
                  </a:lnTo>
                  <a:lnTo>
                    <a:pt x="1898" y="210"/>
                  </a:lnTo>
                  <a:close/>
                </a:path>
              </a:pathLst>
            </a:custGeom>
            <a:solidFill>
              <a:srgbClr val="5B543F"/>
            </a:solidFill>
            <a:ln w="9525">
              <a:noFill/>
              <a:round/>
              <a:headEnd/>
              <a:tailEnd/>
            </a:ln>
          </p:spPr>
          <p:txBody>
            <a:bodyPr anchor="ctr"/>
            <a:lstStyle/>
            <a:p>
              <a:pPr algn="ctr"/>
              <a:endParaRPr/>
            </a:p>
          </p:txBody>
        </p:sp>
        <p:sp>
          <p:nvSpPr>
            <p:cNvPr id="747" name="íŝḷïďè">
              <a:extLst>
                <a:ext uri="{FF2B5EF4-FFF2-40B4-BE49-F238E27FC236}">
                  <a16:creationId xmlns:a16="http://schemas.microsoft.com/office/drawing/2014/main" id="{D4FBF7E8-2662-43B4-A31C-59A53A965229}"/>
                </a:ext>
              </a:extLst>
            </p:cNvPr>
            <p:cNvSpPr/>
            <p:nvPr/>
          </p:nvSpPr>
          <p:spPr bwMode="auto">
            <a:xfrm>
              <a:off x="7675492" y="2442086"/>
              <a:ext cx="352106" cy="38959"/>
            </a:xfrm>
            <a:custGeom>
              <a:avLst/>
              <a:gdLst/>
              <a:ahLst/>
              <a:cxnLst>
                <a:cxn ang="0">
                  <a:pos x="1907" y="211"/>
                </a:cxn>
                <a:cxn ang="0">
                  <a:pos x="1907" y="211"/>
                </a:cxn>
                <a:cxn ang="0">
                  <a:pos x="0" y="0"/>
                </a:cxn>
                <a:cxn ang="0">
                  <a:pos x="0" y="10"/>
                </a:cxn>
                <a:cxn ang="0">
                  <a:pos x="1907" y="211"/>
                </a:cxn>
              </a:cxnLst>
              <a:rect l="0" t="0" r="r" b="b"/>
              <a:pathLst>
                <a:path w="1907" h="211">
                  <a:moveTo>
                    <a:pt x="1907" y="211"/>
                  </a:moveTo>
                  <a:lnTo>
                    <a:pt x="1907" y="211"/>
                  </a:lnTo>
                  <a:lnTo>
                    <a:pt x="0" y="0"/>
                  </a:lnTo>
                  <a:lnTo>
                    <a:pt x="0" y="10"/>
                  </a:lnTo>
                  <a:lnTo>
                    <a:pt x="1907" y="211"/>
                  </a:lnTo>
                  <a:close/>
                </a:path>
              </a:pathLst>
            </a:custGeom>
            <a:solidFill>
              <a:srgbClr val="5B543F"/>
            </a:solidFill>
            <a:ln w="9525">
              <a:noFill/>
              <a:round/>
              <a:headEnd/>
              <a:tailEnd/>
            </a:ln>
          </p:spPr>
          <p:txBody>
            <a:bodyPr anchor="ctr"/>
            <a:lstStyle/>
            <a:p>
              <a:pPr algn="ctr"/>
              <a:endParaRPr/>
            </a:p>
          </p:txBody>
        </p:sp>
        <p:sp>
          <p:nvSpPr>
            <p:cNvPr id="748" name="îṡľîdé">
              <a:extLst>
                <a:ext uri="{FF2B5EF4-FFF2-40B4-BE49-F238E27FC236}">
                  <a16:creationId xmlns:a16="http://schemas.microsoft.com/office/drawing/2014/main" id="{51FB672C-41F6-4153-B649-E7DEC4917295}"/>
                </a:ext>
              </a:extLst>
            </p:cNvPr>
            <p:cNvSpPr/>
            <p:nvPr/>
          </p:nvSpPr>
          <p:spPr bwMode="auto">
            <a:xfrm>
              <a:off x="7679185" y="2419929"/>
              <a:ext cx="350260" cy="40621"/>
            </a:xfrm>
            <a:custGeom>
              <a:avLst/>
              <a:gdLst/>
              <a:ahLst/>
              <a:cxnLst>
                <a:cxn ang="0">
                  <a:pos x="1897" y="220"/>
                </a:cxn>
                <a:cxn ang="0">
                  <a:pos x="1897" y="210"/>
                </a:cxn>
                <a:cxn ang="0">
                  <a:pos x="0" y="0"/>
                </a:cxn>
                <a:cxn ang="0">
                  <a:pos x="0" y="10"/>
                </a:cxn>
                <a:cxn ang="0">
                  <a:pos x="1897" y="220"/>
                </a:cxn>
              </a:cxnLst>
              <a:rect l="0" t="0" r="r" b="b"/>
              <a:pathLst>
                <a:path w="1897" h="220">
                  <a:moveTo>
                    <a:pt x="1897" y="220"/>
                  </a:moveTo>
                  <a:lnTo>
                    <a:pt x="1897" y="210"/>
                  </a:lnTo>
                  <a:lnTo>
                    <a:pt x="0" y="0"/>
                  </a:lnTo>
                  <a:lnTo>
                    <a:pt x="0" y="10"/>
                  </a:lnTo>
                  <a:lnTo>
                    <a:pt x="1897" y="220"/>
                  </a:lnTo>
                  <a:close/>
                </a:path>
              </a:pathLst>
            </a:custGeom>
            <a:solidFill>
              <a:srgbClr val="5B543F"/>
            </a:solidFill>
            <a:ln w="9525">
              <a:noFill/>
              <a:round/>
              <a:headEnd/>
              <a:tailEnd/>
            </a:ln>
          </p:spPr>
          <p:txBody>
            <a:bodyPr anchor="ctr"/>
            <a:lstStyle/>
            <a:p>
              <a:pPr algn="ctr"/>
              <a:endParaRPr/>
            </a:p>
          </p:txBody>
        </p:sp>
        <p:sp>
          <p:nvSpPr>
            <p:cNvPr id="749" name="îṩľïḍè">
              <a:extLst>
                <a:ext uri="{FF2B5EF4-FFF2-40B4-BE49-F238E27FC236}">
                  <a16:creationId xmlns:a16="http://schemas.microsoft.com/office/drawing/2014/main" id="{92446DC1-6B61-4033-860C-4DFF074B5FB0}"/>
                </a:ext>
              </a:extLst>
            </p:cNvPr>
            <p:cNvSpPr/>
            <p:nvPr/>
          </p:nvSpPr>
          <p:spPr bwMode="auto">
            <a:xfrm>
              <a:off x="7681031" y="2399434"/>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50" name="ïšḻiḑe">
              <a:extLst>
                <a:ext uri="{FF2B5EF4-FFF2-40B4-BE49-F238E27FC236}">
                  <a16:creationId xmlns:a16="http://schemas.microsoft.com/office/drawing/2014/main" id="{AE572D33-F70F-4B2A-BBA4-964C5D1BE3E4}"/>
                </a:ext>
              </a:extLst>
            </p:cNvPr>
            <p:cNvSpPr/>
            <p:nvPr/>
          </p:nvSpPr>
          <p:spPr bwMode="auto">
            <a:xfrm>
              <a:off x="7684724" y="2377277"/>
              <a:ext cx="283605" cy="31389"/>
            </a:xfrm>
            <a:custGeom>
              <a:avLst/>
              <a:gdLst/>
              <a:ahLst/>
              <a:cxnLst>
                <a:cxn ang="0">
                  <a:pos x="1536" y="170"/>
                </a:cxn>
                <a:cxn ang="0">
                  <a:pos x="1536" y="170"/>
                </a:cxn>
                <a:cxn ang="0">
                  <a:pos x="0" y="0"/>
                </a:cxn>
                <a:cxn ang="0">
                  <a:pos x="0" y="10"/>
                </a:cxn>
                <a:cxn ang="0">
                  <a:pos x="1536" y="170"/>
                </a:cxn>
              </a:cxnLst>
              <a:rect l="0" t="0" r="r" b="b"/>
              <a:pathLst>
                <a:path w="1536" h="170">
                  <a:moveTo>
                    <a:pt x="1536" y="170"/>
                  </a:moveTo>
                  <a:lnTo>
                    <a:pt x="1536" y="170"/>
                  </a:lnTo>
                  <a:lnTo>
                    <a:pt x="0" y="0"/>
                  </a:lnTo>
                  <a:lnTo>
                    <a:pt x="0" y="10"/>
                  </a:lnTo>
                  <a:lnTo>
                    <a:pt x="1536" y="170"/>
                  </a:lnTo>
                  <a:close/>
                </a:path>
              </a:pathLst>
            </a:custGeom>
            <a:solidFill>
              <a:srgbClr val="5B543F"/>
            </a:solidFill>
            <a:ln w="9525">
              <a:noFill/>
              <a:round/>
              <a:headEnd/>
              <a:tailEnd/>
            </a:ln>
          </p:spPr>
          <p:txBody>
            <a:bodyPr anchor="ctr"/>
            <a:lstStyle/>
            <a:p>
              <a:pPr algn="ctr"/>
              <a:endParaRPr/>
            </a:p>
          </p:txBody>
        </p:sp>
        <p:sp>
          <p:nvSpPr>
            <p:cNvPr id="751" name="íṧlïḑê">
              <a:extLst>
                <a:ext uri="{FF2B5EF4-FFF2-40B4-BE49-F238E27FC236}">
                  <a16:creationId xmlns:a16="http://schemas.microsoft.com/office/drawing/2014/main" id="{F41F36F2-B2F6-4393-869D-F8168775FAEE}"/>
                </a:ext>
              </a:extLst>
            </p:cNvPr>
            <p:cNvSpPr/>
            <p:nvPr/>
          </p:nvSpPr>
          <p:spPr bwMode="auto">
            <a:xfrm>
              <a:off x="7115483" y="2712766"/>
              <a:ext cx="55761" cy="144572"/>
            </a:xfrm>
            <a:custGeom>
              <a:avLst/>
              <a:gdLst/>
              <a:ahLst/>
              <a:cxnLst>
                <a:cxn ang="0">
                  <a:pos x="1" y="62"/>
                </a:cxn>
                <a:cxn ang="0">
                  <a:pos x="15" y="77"/>
                </a:cxn>
                <a:cxn ang="0">
                  <a:pos x="21" y="78"/>
                </a:cxn>
                <a:cxn ang="0">
                  <a:pos x="30" y="2"/>
                </a:cxn>
                <a:cxn ang="0">
                  <a:pos x="24" y="1"/>
                </a:cxn>
                <a:cxn ang="0">
                  <a:pos x="7" y="14"/>
                </a:cxn>
                <a:cxn ang="0">
                  <a:pos x="1" y="62"/>
                </a:cxn>
              </a:cxnLst>
              <a:rect l="0" t="0" r="r" b="b"/>
              <a:pathLst>
                <a:path w="30" h="78">
                  <a:moveTo>
                    <a:pt x="1" y="62"/>
                  </a:moveTo>
                  <a:cubicBezTo>
                    <a:pt x="0" y="69"/>
                    <a:pt x="6" y="76"/>
                    <a:pt x="15" y="77"/>
                  </a:cubicBezTo>
                  <a:cubicBezTo>
                    <a:pt x="21" y="78"/>
                    <a:pt x="21" y="78"/>
                    <a:pt x="21" y="78"/>
                  </a:cubicBezTo>
                  <a:cubicBezTo>
                    <a:pt x="30" y="2"/>
                    <a:pt x="30" y="2"/>
                    <a:pt x="30" y="2"/>
                  </a:cubicBezTo>
                  <a:cubicBezTo>
                    <a:pt x="24" y="1"/>
                    <a:pt x="24" y="1"/>
                    <a:pt x="24" y="1"/>
                  </a:cubicBezTo>
                  <a:cubicBezTo>
                    <a:pt x="15" y="0"/>
                    <a:pt x="7" y="6"/>
                    <a:pt x="7" y="14"/>
                  </a:cubicBezTo>
                  <a:lnTo>
                    <a:pt x="1" y="62"/>
                  </a:lnTo>
                  <a:close/>
                </a:path>
              </a:pathLst>
            </a:custGeom>
            <a:solidFill>
              <a:srgbClr val="327A68"/>
            </a:solidFill>
            <a:ln w="9525">
              <a:noFill/>
              <a:round/>
              <a:headEnd/>
              <a:tailEnd/>
            </a:ln>
          </p:spPr>
          <p:txBody>
            <a:bodyPr anchor="ctr"/>
            <a:lstStyle/>
            <a:p>
              <a:pPr algn="ctr"/>
              <a:endParaRPr/>
            </a:p>
          </p:txBody>
        </p:sp>
        <p:sp>
          <p:nvSpPr>
            <p:cNvPr id="752" name="ïśļíḋê">
              <a:extLst>
                <a:ext uri="{FF2B5EF4-FFF2-40B4-BE49-F238E27FC236}">
                  <a16:creationId xmlns:a16="http://schemas.microsoft.com/office/drawing/2014/main" id="{298ADC8B-C7EA-4280-AACD-C1AE460F9646}"/>
                </a:ext>
              </a:extLst>
            </p:cNvPr>
            <p:cNvSpPr/>
            <p:nvPr/>
          </p:nvSpPr>
          <p:spPr bwMode="auto">
            <a:xfrm>
              <a:off x="7126746" y="2612692"/>
              <a:ext cx="55576" cy="144572"/>
            </a:xfrm>
            <a:custGeom>
              <a:avLst/>
              <a:gdLst/>
              <a:ahLst/>
              <a:cxnLst>
                <a:cxn ang="0">
                  <a:pos x="1" y="62"/>
                </a:cxn>
                <a:cxn ang="0">
                  <a:pos x="16" y="77"/>
                </a:cxn>
                <a:cxn ang="0">
                  <a:pos x="21" y="78"/>
                </a:cxn>
                <a:cxn ang="0">
                  <a:pos x="30" y="2"/>
                </a:cxn>
                <a:cxn ang="0">
                  <a:pos x="25" y="1"/>
                </a:cxn>
                <a:cxn ang="0">
                  <a:pos x="7" y="14"/>
                </a:cxn>
                <a:cxn ang="0">
                  <a:pos x="1" y="62"/>
                </a:cxn>
              </a:cxnLst>
              <a:rect l="0" t="0" r="r" b="b"/>
              <a:pathLst>
                <a:path w="30" h="78">
                  <a:moveTo>
                    <a:pt x="1" y="62"/>
                  </a:moveTo>
                  <a:cubicBezTo>
                    <a:pt x="0" y="69"/>
                    <a:pt x="7" y="76"/>
                    <a:pt x="16" y="77"/>
                  </a:cubicBezTo>
                  <a:cubicBezTo>
                    <a:pt x="21" y="78"/>
                    <a:pt x="21" y="78"/>
                    <a:pt x="21" y="78"/>
                  </a:cubicBezTo>
                  <a:cubicBezTo>
                    <a:pt x="30" y="2"/>
                    <a:pt x="30" y="2"/>
                    <a:pt x="30" y="2"/>
                  </a:cubicBezTo>
                  <a:cubicBezTo>
                    <a:pt x="25" y="1"/>
                    <a:pt x="25" y="1"/>
                    <a:pt x="25" y="1"/>
                  </a:cubicBezTo>
                  <a:cubicBezTo>
                    <a:pt x="16" y="0"/>
                    <a:pt x="8" y="6"/>
                    <a:pt x="7" y="14"/>
                  </a:cubicBezTo>
                  <a:lnTo>
                    <a:pt x="1" y="62"/>
                  </a:lnTo>
                  <a:close/>
                </a:path>
              </a:pathLst>
            </a:custGeom>
            <a:solidFill>
              <a:srgbClr val="CF463B"/>
            </a:solidFill>
            <a:ln w="9525">
              <a:noFill/>
              <a:round/>
              <a:headEnd/>
              <a:tailEnd/>
            </a:ln>
          </p:spPr>
          <p:txBody>
            <a:bodyPr anchor="ctr"/>
            <a:lstStyle/>
            <a:p>
              <a:pPr algn="ctr"/>
              <a:endParaRPr/>
            </a:p>
          </p:txBody>
        </p:sp>
        <p:sp>
          <p:nvSpPr>
            <p:cNvPr id="753" name="išľide">
              <a:extLst>
                <a:ext uri="{FF2B5EF4-FFF2-40B4-BE49-F238E27FC236}">
                  <a16:creationId xmlns:a16="http://schemas.microsoft.com/office/drawing/2014/main" id="{77E267B6-5A48-4E12-84EB-6D01803C425B}"/>
                </a:ext>
              </a:extLst>
            </p:cNvPr>
            <p:cNvSpPr/>
            <p:nvPr/>
          </p:nvSpPr>
          <p:spPr bwMode="auto">
            <a:xfrm>
              <a:off x="7139671" y="2514464"/>
              <a:ext cx="55576" cy="142726"/>
            </a:xfrm>
            <a:custGeom>
              <a:avLst/>
              <a:gdLst/>
              <a:ahLst/>
              <a:cxnLst>
                <a:cxn ang="0">
                  <a:pos x="1" y="61"/>
                </a:cxn>
                <a:cxn ang="0">
                  <a:pos x="15" y="76"/>
                </a:cxn>
                <a:cxn ang="0">
                  <a:pos x="21" y="77"/>
                </a:cxn>
                <a:cxn ang="0">
                  <a:pos x="30" y="1"/>
                </a:cxn>
                <a:cxn ang="0">
                  <a:pos x="24" y="0"/>
                </a:cxn>
                <a:cxn ang="0">
                  <a:pos x="7" y="13"/>
                </a:cxn>
                <a:cxn ang="0">
                  <a:pos x="1" y="61"/>
                </a:cxn>
              </a:cxnLst>
              <a:rect l="0" t="0" r="r" b="b"/>
              <a:pathLst>
                <a:path w="30" h="77">
                  <a:moveTo>
                    <a:pt x="1" y="61"/>
                  </a:moveTo>
                  <a:cubicBezTo>
                    <a:pt x="0" y="68"/>
                    <a:pt x="6" y="75"/>
                    <a:pt x="15" y="76"/>
                  </a:cubicBezTo>
                  <a:cubicBezTo>
                    <a:pt x="21" y="77"/>
                    <a:pt x="21" y="77"/>
                    <a:pt x="21" y="77"/>
                  </a:cubicBezTo>
                  <a:cubicBezTo>
                    <a:pt x="30" y="1"/>
                    <a:pt x="30" y="1"/>
                    <a:pt x="30" y="1"/>
                  </a:cubicBezTo>
                  <a:cubicBezTo>
                    <a:pt x="24" y="0"/>
                    <a:pt x="24" y="0"/>
                    <a:pt x="24" y="0"/>
                  </a:cubicBezTo>
                  <a:cubicBezTo>
                    <a:pt x="15" y="0"/>
                    <a:pt x="7" y="5"/>
                    <a:pt x="7" y="13"/>
                  </a:cubicBezTo>
                  <a:lnTo>
                    <a:pt x="1" y="61"/>
                  </a:lnTo>
                  <a:close/>
                </a:path>
              </a:pathLst>
            </a:custGeom>
            <a:solidFill>
              <a:srgbClr val="EABE62"/>
            </a:solidFill>
            <a:ln w="9525">
              <a:noFill/>
              <a:round/>
              <a:headEnd/>
              <a:tailEnd/>
            </a:ln>
          </p:spPr>
          <p:txBody>
            <a:bodyPr anchor="ctr"/>
            <a:lstStyle/>
            <a:p>
              <a:pPr algn="ctr"/>
              <a:endParaRPr/>
            </a:p>
          </p:txBody>
        </p:sp>
        <p:sp>
          <p:nvSpPr>
            <p:cNvPr id="754" name="ïś1îďé">
              <a:extLst>
                <a:ext uri="{FF2B5EF4-FFF2-40B4-BE49-F238E27FC236}">
                  <a16:creationId xmlns:a16="http://schemas.microsoft.com/office/drawing/2014/main" id="{3B9D8C38-221D-4039-A478-A4060464CBA0}"/>
                </a:ext>
              </a:extLst>
            </p:cNvPr>
            <p:cNvSpPr/>
            <p:nvPr/>
          </p:nvSpPr>
          <p:spPr bwMode="auto">
            <a:xfrm>
              <a:off x="7148903" y="2245630"/>
              <a:ext cx="502402" cy="658052"/>
            </a:xfrm>
            <a:custGeom>
              <a:avLst/>
              <a:gdLst/>
              <a:ahLst/>
              <a:cxnLst>
                <a:cxn ang="0">
                  <a:pos x="2319" y="3564"/>
                </a:cxn>
                <a:cxn ang="0">
                  <a:pos x="2721" y="251"/>
                </a:cxn>
                <a:cxn ang="0">
                  <a:pos x="392" y="0"/>
                </a:cxn>
                <a:cxn ang="0">
                  <a:pos x="0" y="3313"/>
                </a:cxn>
                <a:cxn ang="0">
                  <a:pos x="2319" y="3564"/>
                </a:cxn>
              </a:cxnLst>
              <a:rect l="0" t="0" r="r" b="b"/>
              <a:pathLst>
                <a:path w="2721" h="3564">
                  <a:moveTo>
                    <a:pt x="2319" y="3564"/>
                  </a:moveTo>
                  <a:lnTo>
                    <a:pt x="2721" y="251"/>
                  </a:lnTo>
                  <a:lnTo>
                    <a:pt x="392" y="0"/>
                  </a:lnTo>
                  <a:lnTo>
                    <a:pt x="0" y="3313"/>
                  </a:lnTo>
                  <a:lnTo>
                    <a:pt x="2319" y="3564"/>
                  </a:lnTo>
                  <a:close/>
                </a:path>
              </a:pathLst>
            </a:custGeom>
            <a:solidFill>
              <a:srgbClr val="BBBCBD"/>
            </a:solidFill>
            <a:ln w="9525">
              <a:noFill/>
              <a:round/>
              <a:headEnd/>
              <a:tailEnd/>
            </a:ln>
          </p:spPr>
          <p:txBody>
            <a:bodyPr anchor="ctr"/>
            <a:lstStyle/>
            <a:p>
              <a:pPr algn="ctr"/>
              <a:endParaRPr/>
            </a:p>
          </p:txBody>
        </p:sp>
        <p:sp>
          <p:nvSpPr>
            <p:cNvPr id="755" name="iṡļîḍê">
              <a:extLst>
                <a:ext uri="{FF2B5EF4-FFF2-40B4-BE49-F238E27FC236}">
                  <a16:creationId xmlns:a16="http://schemas.microsoft.com/office/drawing/2014/main" id="{2A22D977-44D9-41F3-BF76-CA198F78A5E6}"/>
                </a:ext>
              </a:extLst>
            </p:cNvPr>
            <p:cNvSpPr/>
            <p:nvPr/>
          </p:nvSpPr>
          <p:spPr bwMode="auto">
            <a:xfrm>
              <a:off x="7148903" y="2245630"/>
              <a:ext cx="502402" cy="658052"/>
            </a:xfrm>
            <a:custGeom>
              <a:avLst/>
              <a:gdLst/>
              <a:ahLst/>
              <a:cxnLst>
                <a:cxn ang="0">
                  <a:pos x="2319" y="3564"/>
                </a:cxn>
                <a:cxn ang="0">
                  <a:pos x="2721" y="251"/>
                </a:cxn>
                <a:cxn ang="0">
                  <a:pos x="392" y="0"/>
                </a:cxn>
                <a:cxn ang="0">
                  <a:pos x="0" y="3313"/>
                </a:cxn>
                <a:cxn ang="0">
                  <a:pos x="2319" y="3564"/>
                </a:cxn>
              </a:cxnLst>
              <a:rect l="0" t="0" r="r" b="b"/>
              <a:pathLst>
                <a:path w="2721" h="3564">
                  <a:moveTo>
                    <a:pt x="2319" y="3564"/>
                  </a:moveTo>
                  <a:lnTo>
                    <a:pt x="2721" y="251"/>
                  </a:lnTo>
                  <a:lnTo>
                    <a:pt x="392" y="0"/>
                  </a:lnTo>
                  <a:lnTo>
                    <a:pt x="0" y="3313"/>
                  </a:lnTo>
                  <a:lnTo>
                    <a:pt x="2319" y="3564"/>
                  </a:lnTo>
                </a:path>
              </a:pathLst>
            </a:custGeom>
            <a:noFill/>
            <a:ln w="9525">
              <a:noFill/>
              <a:round/>
              <a:headEnd/>
              <a:tailEnd/>
            </a:ln>
          </p:spPr>
          <p:txBody>
            <a:bodyPr anchor="ctr"/>
            <a:lstStyle/>
            <a:p>
              <a:pPr algn="ctr"/>
              <a:endParaRPr/>
            </a:p>
          </p:txBody>
        </p:sp>
        <p:sp>
          <p:nvSpPr>
            <p:cNvPr id="756" name="i$1îḑe">
              <a:extLst>
                <a:ext uri="{FF2B5EF4-FFF2-40B4-BE49-F238E27FC236}">
                  <a16:creationId xmlns:a16="http://schemas.microsoft.com/office/drawing/2014/main" id="{9EA809A6-7FCF-42BB-ACEE-F938E4EE5026}"/>
                </a:ext>
              </a:extLst>
            </p:cNvPr>
            <p:cNvSpPr/>
            <p:nvPr/>
          </p:nvSpPr>
          <p:spPr bwMode="auto">
            <a:xfrm>
              <a:off x="7148903" y="2256708"/>
              <a:ext cx="502402" cy="646974"/>
            </a:xfrm>
            <a:custGeom>
              <a:avLst/>
              <a:gdLst/>
              <a:ahLst/>
              <a:cxnLst>
                <a:cxn ang="0">
                  <a:pos x="2319" y="3504"/>
                </a:cxn>
                <a:cxn ang="0">
                  <a:pos x="2721" y="191"/>
                </a:cxn>
                <a:cxn ang="0">
                  <a:pos x="1004" y="0"/>
                </a:cxn>
                <a:cxn ang="0">
                  <a:pos x="342" y="341"/>
                </a:cxn>
                <a:cxn ang="0">
                  <a:pos x="0" y="3253"/>
                </a:cxn>
                <a:cxn ang="0">
                  <a:pos x="2319" y="3504"/>
                </a:cxn>
              </a:cxnLst>
              <a:rect l="0" t="0" r="r" b="b"/>
              <a:pathLst>
                <a:path w="2721" h="3504">
                  <a:moveTo>
                    <a:pt x="2319" y="3504"/>
                  </a:moveTo>
                  <a:lnTo>
                    <a:pt x="2721" y="191"/>
                  </a:lnTo>
                  <a:lnTo>
                    <a:pt x="1004" y="0"/>
                  </a:lnTo>
                  <a:lnTo>
                    <a:pt x="342" y="341"/>
                  </a:lnTo>
                  <a:lnTo>
                    <a:pt x="0" y="3253"/>
                  </a:lnTo>
                  <a:lnTo>
                    <a:pt x="2319" y="3504"/>
                  </a:lnTo>
                  <a:close/>
                </a:path>
              </a:pathLst>
            </a:custGeom>
            <a:solidFill>
              <a:srgbClr val="FFFFFF"/>
            </a:solidFill>
            <a:ln w="9525">
              <a:noFill/>
              <a:round/>
              <a:headEnd/>
              <a:tailEnd/>
            </a:ln>
          </p:spPr>
          <p:txBody>
            <a:bodyPr anchor="ctr"/>
            <a:lstStyle/>
            <a:p>
              <a:pPr algn="ctr"/>
              <a:endParaRPr/>
            </a:p>
          </p:txBody>
        </p:sp>
        <p:sp>
          <p:nvSpPr>
            <p:cNvPr id="757" name="išḻîďê">
              <a:extLst>
                <a:ext uri="{FF2B5EF4-FFF2-40B4-BE49-F238E27FC236}">
                  <a16:creationId xmlns:a16="http://schemas.microsoft.com/office/drawing/2014/main" id="{E62C8D09-FCA5-4CFA-ABA0-C0E5A852C7CA}"/>
                </a:ext>
              </a:extLst>
            </p:cNvPr>
            <p:cNvSpPr/>
            <p:nvPr/>
          </p:nvSpPr>
          <p:spPr bwMode="auto">
            <a:xfrm>
              <a:off x="7148903" y="2256708"/>
              <a:ext cx="502402" cy="646974"/>
            </a:xfrm>
            <a:custGeom>
              <a:avLst/>
              <a:gdLst/>
              <a:ahLst/>
              <a:cxnLst>
                <a:cxn ang="0">
                  <a:pos x="2319" y="3504"/>
                </a:cxn>
                <a:cxn ang="0">
                  <a:pos x="2721" y="191"/>
                </a:cxn>
                <a:cxn ang="0">
                  <a:pos x="1004" y="0"/>
                </a:cxn>
                <a:cxn ang="0">
                  <a:pos x="342" y="341"/>
                </a:cxn>
                <a:cxn ang="0">
                  <a:pos x="0" y="3253"/>
                </a:cxn>
                <a:cxn ang="0">
                  <a:pos x="2319" y="3504"/>
                </a:cxn>
              </a:cxnLst>
              <a:rect l="0" t="0" r="r" b="b"/>
              <a:pathLst>
                <a:path w="2721" h="3504">
                  <a:moveTo>
                    <a:pt x="2319" y="3504"/>
                  </a:moveTo>
                  <a:lnTo>
                    <a:pt x="2721" y="191"/>
                  </a:lnTo>
                  <a:lnTo>
                    <a:pt x="1004" y="0"/>
                  </a:lnTo>
                  <a:lnTo>
                    <a:pt x="342" y="341"/>
                  </a:lnTo>
                  <a:lnTo>
                    <a:pt x="0" y="3253"/>
                  </a:lnTo>
                  <a:lnTo>
                    <a:pt x="2319" y="3504"/>
                  </a:lnTo>
                </a:path>
              </a:pathLst>
            </a:custGeom>
            <a:noFill/>
            <a:ln w="9525">
              <a:noFill/>
              <a:round/>
              <a:headEnd/>
              <a:tailEnd/>
            </a:ln>
          </p:spPr>
          <p:txBody>
            <a:bodyPr anchor="ctr"/>
            <a:lstStyle/>
            <a:p>
              <a:pPr algn="ctr"/>
              <a:endParaRPr/>
            </a:p>
          </p:txBody>
        </p:sp>
        <p:sp>
          <p:nvSpPr>
            <p:cNvPr id="758" name="ïślîḓé">
              <a:extLst>
                <a:ext uri="{FF2B5EF4-FFF2-40B4-BE49-F238E27FC236}">
                  <a16:creationId xmlns:a16="http://schemas.microsoft.com/office/drawing/2014/main" id="{AB74196A-18CB-40E0-8855-106E67586940}"/>
                </a:ext>
              </a:extLst>
            </p:cNvPr>
            <p:cNvSpPr/>
            <p:nvPr/>
          </p:nvSpPr>
          <p:spPr bwMode="auto">
            <a:xfrm>
              <a:off x="7212049" y="2256708"/>
              <a:ext cx="122231" cy="79764"/>
            </a:xfrm>
            <a:custGeom>
              <a:avLst/>
              <a:gdLst/>
              <a:ahLst/>
              <a:cxnLst>
                <a:cxn ang="0">
                  <a:pos x="31" y="43"/>
                </a:cxn>
                <a:cxn ang="0">
                  <a:pos x="66" y="0"/>
                </a:cxn>
                <a:cxn ang="0">
                  <a:pos x="0" y="34"/>
                </a:cxn>
                <a:cxn ang="0">
                  <a:pos x="31" y="43"/>
                </a:cxn>
              </a:cxnLst>
              <a:rect l="0" t="0" r="r" b="b"/>
              <a:pathLst>
                <a:path w="66" h="43">
                  <a:moveTo>
                    <a:pt x="31" y="43"/>
                  </a:moveTo>
                  <a:cubicBezTo>
                    <a:pt x="31" y="18"/>
                    <a:pt x="66" y="0"/>
                    <a:pt x="66" y="0"/>
                  </a:cubicBezTo>
                  <a:cubicBezTo>
                    <a:pt x="0" y="34"/>
                    <a:pt x="0" y="34"/>
                    <a:pt x="0" y="34"/>
                  </a:cubicBezTo>
                  <a:cubicBezTo>
                    <a:pt x="22" y="29"/>
                    <a:pt x="31" y="43"/>
                    <a:pt x="31" y="43"/>
                  </a:cubicBezTo>
                </a:path>
              </a:pathLst>
            </a:custGeom>
            <a:solidFill>
              <a:srgbClr val="C7C9CC"/>
            </a:solidFill>
            <a:ln w="9525">
              <a:noFill/>
              <a:round/>
              <a:headEnd/>
              <a:tailEnd/>
            </a:ln>
          </p:spPr>
          <p:txBody>
            <a:bodyPr anchor="ctr"/>
            <a:lstStyle/>
            <a:p>
              <a:pPr algn="ctr"/>
              <a:endParaRPr/>
            </a:p>
          </p:txBody>
        </p:sp>
        <p:sp>
          <p:nvSpPr>
            <p:cNvPr id="759" name="ïṣḷïḋè">
              <a:extLst>
                <a:ext uri="{FF2B5EF4-FFF2-40B4-BE49-F238E27FC236}">
                  <a16:creationId xmlns:a16="http://schemas.microsoft.com/office/drawing/2014/main" id="{AF637C6A-AB94-40BF-858D-85994800E78A}"/>
                </a:ext>
              </a:extLst>
            </p:cNvPr>
            <p:cNvSpPr/>
            <p:nvPr/>
          </p:nvSpPr>
          <p:spPr bwMode="auto">
            <a:xfrm>
              <a:off x="7610499" y="2366015"/>
              <a:ext cx="22341" cy="24188"/>
            </a:xfrm>
            <a:custGeom>
              <a:avLst/>
              <a:gdLst/>
              <a:ahLst/>
              <a:cxnLst>
                <a:cxn ang="0">
                  <a:pos x="5" y="13"/>
                </a:cxn>
                <a:cxn ang="0">
                  <a:pos x="12" y="8"/>
                </a:cxn>
                <a:cxn ang="0">
                  <a:pos x="7" y="1"/>
                </a:cxn>
                <a:cxn ang="0">
                  <a:pos x="0" y="6"/>
                </a:cxn>
                <a:cxn ang="0">
                  <a:pos x="5" y="13"/>
                </a:cxn>
              </a:cxnLst>
              <a:rect l="0" t="0" r="r" b="b"/>
              <a:pathLst>
                <a:path w="12" h="13">
                  <a:moveTo>
                    <a:pt x="5" y="13"/>
                  </a:moveTo>
                  <a:cubicBezTo>
                    <a:pt x="9" y="13"/>
                    <a:pt x="12" y="11"/>
                    <a:pt x="12" y="8"/>
                  </a:cubicBezTo>
                  <a:cubicBezTo>
                    <a:pt x="12" y="4"/>
                    <a:pt x="10" y="1"/>
                    <a:pt x="7" y="1"/>
                  </a:cubicBezTo>
                  <a:cubicBezTo>
                    <a:pt x="3" y="0"/>
                    <a:pt x="0"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60" name="iṥḻïḓe">
              <a:extLst>
                <a:ext uri="{FF2B5EF4-FFF2-40B4-BE49-F238E27FC236}">
                  <a16:creationId xmlns:a16="http://schemas.microsoft.com/office/drawing/2014/main" id="{22BA0BA8-8D58-4DBA-A07F-9883A5DFBB4A}"/>
                </a:ext>
              </a:extLst>
            </p:cNvPr>
            <p:cNvSpPr/>
            <p:nvPr/>
          </p:nvSpPr>
          <p:spPr bwMode="auto">
            <a:xfrm>
              <a:off x="7612346" y="2367861"/>
              <a:ext cx="20495" cy="20495"/>
            </a:xfrm>
            <a:custGeom>
              <a:avLst/>
              <a:gdLst/>
              <a:ahLst/>
              <a:cxnLst>
                <a:cxn ang="0">
                  <a:pos x="4" y="1"/>
                </a:cxn>
                <a:cxn ang="0">
                  <a:pos x="10" y="8"/>
                </a:cxn>
                <a:cxn ang="0">
                  <a:pos x="9" y="11"/>
                </a:cxn>
                <a:cxn ang="0">
                  <a:pos x="11" y="7"/>
                </a:cxn>
                <a:cxn ang="0">
                  <a:pos x="6" y="0"/>
                </a:cxn>
                <a:cxn ang="0">
                  <a:pos x="0" y="3"/>
                </a:cxn>
                <a:cxn ang="0">
                  <a:pos x="4" y="1"/>
                </a:cxn>
              </a:cxnLst>
              <a:rect l="0" t="0" r="r" b="b"/>
              <a:pathLst>
                <a:path w="11" h="11">
                  <a:moveTo>
                    <a:pt x="4" y="1"/>
                  </a:moveTo>
                  <a:cubicBezTo>
                    <a:pt x="8" y="2"/>
                    <a:pt x="10" y="5"/>
                    <a:pt x="10" y="8"/>
                  </a:cubicBezTo>
                  <a:cubicBezTo>
                    <a:pt x="10" y="9"/>
                    <a:pt x="9" y="10"/>
                    <a:pt x="9" y="11"/>
                  </a:cubicBezTo>
                  <a:cubicBezTo>
                    <a:pt x="10" y="10"/>
                    <a:pt x="11" y="8"/>
                    <a:pt x="11" y="7"/>
                  </a:cubicBezTo>
                  <a:cubicBezTo>
                    <a:pt x="11" y="3"/>
                    <a:pt x="9" y="0"/>
                    <a:pt x="6" y="0"/>
                  </a:cubicBezTo>
                  <a:cubicBezTo>
                    <a:pt x="3" y="0"/>
                    <a:pt x="1" y="1"/>
                    <a:pt x="0" y="3"/>
                  </a:cubicBezTo>
                  <a:cubicBezTo>
                    <a:pt x="1" y="2"/>
                    <a:pt x="3" y="1"/>
                    <a:pt x="4" y="1"/>
                  </a:cubicBezTo>
                  <a:close/>
                </a:path>
              </a:pathLst>
            </a:custGeom>
            <a:solidFill>
              <a:srgbClr val="8B8D8F"/>
            </a:solidFill>
            <a:ln w="9525">
              <a:noFill/>
              <a:round/>
              <a:headEnd/>
              <a:tailEnd/>
            </a:ln>
          </p:spPr>
          <p:txBody>
            <a:bodyPr anchor="ctr"/>
            <a:lstStyle/>
            <a:p>
              <a:pPr algn="ctr"/>
              <a:endParaRPr/>
            </a:p>
          </p:txBody>
        </p:sp>
        <p:sp>
          <p:nvSpPr>
            <p:cNvPr id="761" name="íśḷïḋe">
              <a:extLst>
                <a:ext uri="{FF2B5EF4-FFF2-40B4-BE49-F238E27FC236}">
                  <a16:creationId xmlns:a16="http://schemas.microsoft.com/office/drawing/2014/main" id="{C57B22D5-293F-4BB6-842D-6839C179D3AE}"/>
                </a:ext>
              </a:extLst>
            </p:cNvPr>
            <p:cNvSpPr/>
            <p:nvPr/>
          </p:nvSpPr>
          <p:spPr bwMode="auto">
            <a:xfrm>
              <a:off x="7604960" y="2412359"/>
              <a:ext cx="22157" cy="24188"/>
            </a:xfrm>
            <a:custGeom>
              <a:avLst/>
              <a:gdLst/>
              <a:ahLst/>
              <a:cxnLst>
                <a:cxn ang="0">
                  <a:pos x="5" y="13"/>
                </a:cxn>
                <a:cxn ang="0">
                  <a:pos x="12" y="7"/>
                </a:cxn>
                <a:cxn ang="0">
                  <a:pos x="7" y="0"/>
                </a:cxn>
                <a:cxn ang="0">
                  <a:pos x="0" y="6"/>
                </a:cxn>
                <a:cxn ang="0">
                  <a:pos x="5" y="13"/>
                </a:cxn>
              </a:cxnLst>
              <a:rect l="0" t="0" r="r" b="b"/>
              <a:pathLst>
                <a:path w="12" h="13">
                  <a:moveTo>
                    <a:pt x="5" y="13"/>
                  </a:moveTo>
                  <a:cubicBezTo>
                    <a:pt x="9" y="13"/>
                    <a:pt x="12" y="11"/>
                    <a:pt x="12" y="7"/>
                  </a:cubicBezTo>
                  <a:cubicBezTo>
                    <a:pt x="12" y="4"/>
                    <a:pt x="10" y="1"/>
                    <a:pt x="7" y="0"/>
                  </a:cubicBezTo>
                  <a:cubicBezTo>
                    <a:pt x="3" y="0"/>
                    <a:pt x="0" y="3"/>
                    <a:pt x="0" y="6"/>
                  </a:cubicBezTo>
                  <a:cubicBezTo>
                    <a:pt x="0" y="9"/>
                    <a:pt x="2" y="12"/>
                    <a:pt x="5" y="13"/>
                  </a:cubicBezTo>
                  <a:close/>
                </a:path>
              </a:pathLst>
            </a:custGeom>
            <a:solidFill>
              <a:srgbClr val="6E6658"/>
            </a:solidFill>
            <a:ln w="9525">
              <a:noFill/>
              <a:round/>
              <a:headEnd/>
              <a:tailEnd/>
            </a:ln>
          </p:spPr>
          <p:txBody>
            <a:bodyPr anchor="ctr"/>
            <a:lstStyle/>
            <a:p>
              <a:pPr algn="ctr"/>
              <a:endParaRPr/>
            </a:p>
          </p:txBody>
        </p:sp>
        <p:sp>
          <p:nvSpPr>
            <p:cNvPr id="762" name="ïṣlídè">
              <a:extLst>
                <a:ext uri="{FF2B5EF4-FFF2-40B4-BE49-F238E27FC236}">
                  <a16:creationId xmlns:a16="http://schemas.microsoft.com/office/drawing/2014/main" id="{007B8E08-547D-4594-B6F9-120701AB1499}"/>
                </a:ext>
              </a:extLst>
            </p:cNvPr>
            <p:cNvSpPr/>
            <p:nvPr/>
          </p:nvSpPr>
          <p:spPr bwMode="auto">
            <a:xfrm>
              <a:off x="7606807" y="2412359"/>
              <a:ext cx="20310" cy="20495"/>
            </a:xfrm>
            <a:custGeom>
              <a:avLst/>
              <a:gdLst/>
              <a:ahLst/>
              <a:cxnLst>
                <a:cxn ang="0">
                  <a:pos x="4" y="2"/>
                </a:cxn>
                <a:cxn ang="0">
                  <a:pos x="10" y="9"/>
                </a:cxn>
                <a:cxn ang="0">
                  <a:pos x="9" y="11"/>
                </a:cxn>
                <a:cxn ang="0">
                  <a:pos x="11" y="7"/>
                </a:cxn>
                <a:cxn ang="0">
                  <a:pos x="6" y="0"/>
                </a:cxn>
                <a:cxn ang="0">
                  <a:pos x="0" y="3"/>
                </a:cxn>
                <a:cxn ang="0">
                  <a:pos x="4" y="2"/>
                </a:cxn>
              </a:cxnLst>
              <a:rect l="0" t="0" r="r" b="b"/>
              <a:pathLst>
                <a:path w="11" h="11">
                  <a:moveTo>
                    <a:pt x="4" y="2"/>
                  </a:moveTo>
                  <a:cubicBezTo>
                    <a:pt x="8" y="2"/>
                    <a:pt x="10" y="5"/>
                    <a:pt x="10" y="9"/>
                  </a:cubicBezTo>
                  <a:cubicBezTo>
                    <a:pt x="10" y="10"/>
                    <a:pt x="9" y="11"/>
                    <a:pt x="9" y="11"/>
                  </a:cubicBezTo>
                  <a:cubicBezTo>
                    <a:pt x="10" y="10"/>
                    <a:pt x="11" y="9"/>
                    <a:pt x="11" y="7"/>
                  </a:cubicBezTo>
                  <a:cubicBezTo>
                    <a:pt x="11" y="4"/>
                    <a:pt x="9" y="1"/>
                    <a:pt x="6" y="0"/>
                  </a:cubicBezTo>
                  <a:cubicBezTo>
                    <a:pt x="3" y="0"/>
                    <a:pt x="1" y="1"/>
                    <a:pt x="0" y="3"/>
                  </a:cubicBezTo>
                  <a:cubicBezTo>
                    <a:pt x="1" y="2"/>
                    <a:pt x="3" y="2"/>
                    <a:pt x="4" y="2"/>
                  </a:cubicBezTo>
                  <a:close/>
                </a:path>
              </a:pathLst>
            </a:custGeom>
            <a:solidFill>
              <a:srgbClr val="8B8D8F"/>
            </a:solidFill>
            <a:ln w="9525">
              <a:noFill/>
              <a:round/>
              <a:headEnd/>
              <a:tailEnd/>
            </a:ln>
          </p:spPr>
          <p:txBody>
            <a:bodyPr anchor="ctr"/>
            <a:lstStyle/>
            <a:p>
              <a:pPr algn="ctr"/>
              <a:endParaRPr/>
            </a:p>
          </p:txBody>
        </p:sp>
        <p:sp>
          <p:nvSpPr>
            <p:cNvPr id="763" name="íśľiḓé">
              <a:extLst>
                <a:ext uri="{FF2B5EF4-FFF2-40B4-BE49-F238E27FC236}">
                  <a16:creationId xmlns:a16="http://schemas.microsoft.com/office/drawing/2014/main" id="{1F583B6C-765F-440A-B339-BAABF2AE2546}"/>
                </a:ext>
              </a:extLst>
            </p:cNvPr>
            <p:cNvSpPr/>
            <p:nvPr/>
          </p:nvSpPr>
          <p:spPr bwMode="auto">
            <a:xfrm>
              <a:off x="7599421" y="2458703"/>
              <a:ext cx="24003" cy="24188"/>
            </a:xfrm>
            <a:custGeom>
              <a:avLst/>
              <a:gdLst/>
              <a:ahLst/>
              <a:cxnLst>
                <a:cxn ang="0">
                  <a:pos x="5" y="12"/>
                </a:cxn>
                <a:cxn ang="0">
                  <a:pos x="12" y="7"/>
                </a:cxn>
                <a:cxn ang="0">
                  <a:pos x="7" y="0"/>
                </a:cxn>
                <a:cxn ang="0">
                  <a:pos x="0" y="6"/>
                </a:cxn>
                <a:cxn ang="0">
                  <a:pos x="5" y="12"/>
                </a:cxn>
              </a:cxnLst>
              <a:rect l="0" t="0" r="r" b="b"/>
              <a:pathLst>
                <a:path w="13" h="13">
                  <a:moveTo>
                    <a:pt x="5" y="12"/>
                  </a:moveTo>
                  <a:cubicBezTo>
                    <a:pt x="9" y="13"/>
                    <a:pt x="12" y="10"/>
                    <a:pt x="12" y="7"/>
                  </a:cubicBezTo>
                  <a:cubicBezTo>
                    <a:pt x="13" y="3"/>
                    <a:pt x="10" y="0"/>
                    <a:pt x="7" y="0"/>
                  </a:cubicBezTo>
                  <a:cubicBezTo>
                    <a:pt x="4" y="0"/>
                    <a:pt x="1" y="2"/>
                    <a:pt x="0" y="6"/>
                  </a:cubicBezTo>
                  <a:cubicBezTo>
                    <a:pt x="0" y="9"/>
                    <a:pt x="2" y="12"/>
                    <a:pt x="5" y="12"/>
                  </a:cubicBezTo>
                  <a:close/>
                </a:path>
              </a:pathLst>
            </a:custGeom>
            <a:solidFill>
              <a:srgbClr val="6E6658"/>
            </a:solidFill>
            <a:ln w="9525">
              <a:noFill/>
              <a:round/>
              <a:headEnd/>
              <a:tailEnd/>
            </a:ln>
          </p:spPr>
          <p:txBody>
            <a:bodyPr anchor="ctr"/>
            <a:lstStyle/>
            <a:p>
              <a:pPr algn="ctr"/>
              <a:endParaRPr/>
            </a:p>
          </p:txBody>
        </p:sp>
        <p:sp>
          <p:nvSpPr>
            <p:cNvPr id="764" name="íṣļiḑê">
              <a:extLst>
                <a:ext uri="{FF2B5EF4-FFF2-40B4-BE49-F238E27FC236}">
                  <a16:creationId xmlns:a16="http://schemas.microsoft.com/office/drawing/2014/main" id="{A591CEC7-FE93-40EC-A76E-9D93DA7C7124}"/>
                </a:ext>
              </a:extLst>
            </p:cNvPr>
            <p:cNvSpPr/>
            <p:nvPr/>
          </p:nvSpPr>
          <p:spPr bwMode="auto">
            <a:xfrm>
              <a:off x="7601268" y="2458703"/>
              <a:ext cx="22157"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0" y="5"/>
                    <a:pt x="10" y="8"/>
                  </a:cubicBezTo>
                  <a:cubicBezTo>
                    <a:pt x="10" y="9"/>
                    <a:pt x="9" y="10"/>
                    <a:pt x="9" y="11"/>
                  </a:cubicBezTo>
                  <a:cubicBezTo>
                    <a:pt x="10" y="10"/>
                    <a:pt x="11" y="9"/>
                    <a:pt x="11" y="7"/>
                  </a:cubicBezTo>
                  <a:cubicBezTo>
                    <a:pt x="12" y="3"/>
                    <a:pt x="9" y="0"/>
                    <a:pt x="6" y="0"/>
                  </a:cubicBezTo>
                  <a:cubicBezTo>
                    <a:pt x="4" y="0"/>
                    <a:pt x="1" y="1"/>
                    <a:pt x="0" y="3"/>
                  </a:cubicBezTo>
                  <a:cubicBezTo>
                    <a:pt x="1" y="2"/>
                    <a:pt x="3" y="1"/>
                    <a:pt x="5" y="1"/>
                  </a:cubicBezTo>
                  <a:close/>
                </a:path>
              </a:pathLst>
            </a:custGeom>
            <a:solidFill>
              <a:srgbClr val="8B8D8F"/>
            </a:solidFill>
            <a:ln w="9525">
              <a:noFill/>
              <a:round/>
              <a:headEnd/>
              <a:tailEnd/>
            </a:ln>
          </p:spPr>
          <p:txBody>
            <a:bodyPr anchor="ctr"/>
            <a:lstStyle/>
            <a:p>
              <a:pPr algn="ctr"/>
              <a:endParaRPr/>
            </a:p>
          </p:txBody>
        </p:sp>
        <p:sp>
          <p:nvSpPr>
            <p:cNvPr id="765" name="iṩḻïḑe">
              <a:extLst>
                <a:ext uri="{FF2B5EF4-FFF2-40B4-BE49-F238E27FC236}">
                  <a16:creationId xmlns:a16="http://schemas.microsoft.com/office/drawing/2014/main" id="{3E56461D-813E-4D0B-B7E6-BC91ACCB36CE}"/>
                </a:ext>
              </a:extLst>
            </p:cNvPr>
            <p:cNvSpPr/>
            <p:nvPr/>
          </p:nvSpPr>
          <p:spPr bwMode="auto">
            <a:xfrm>
              <a:off x="7593882" y="2503201"/>
              <a:ext cx="24003" cy="24188"/>
            </a:xfrm>
            <a:custGeom>
              <a:avLst/>
              <a:gdLst/>
              <a:ahLst/>
              <a:cxnLst>
                <a:cxn ang="0">
                  <a:pos x="5" y="13"/>
                </a:cxn>
                <a:cxn ang="0">
                  <a:pos x="12" y="7"/>
                </a:cxn>
                <a:cxn ang="0">
                  <a:pos x="7" y="1"/>
                </a:cxn>
                <a:cxn ang="0">
                  <a:pos x="0" y="6"/>
                </a:cxn>
                <a:cxn ang="0">
                  <a:pos x="5" y="13"/>
                </a:cxn>
              </a:cxnLst>
              <a:rect l="0" t="0" r="r" b="b"/>
              <a:pathLst>
                <a:path w="13" h="13">
                  <a:moveTo>
                    <a:pt x="5" y="13"/>
                  </a:moveTo>
                  <a:cubicBezTo>
                    <a:pt x="9" y="13"/>
                    <a:pt x="12" y="11"/>
                    <a:pt x="12" y="7"/>
                  </a:cubicBezTo>
                  <a:cubicBezTo>
                    <a:pt x="13" y="4"/>
                    <a:pt x="10" y="1"/>
                    <a:pt x="7" y="1"/>
                  </a:cubicBezTo>
                  <a:cubicBezTo>
                    <a:pt x="4" y="0"/>
                    <a:pt x="1"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66" name="iṡ1îḋé">
              <a:extLst>
                <a:ext uri="{FF2B5EF4-FFF2-40B4-BE49-F238E27FC236}">
                  <a16:creationId xmlns:a16="http://schemas.microsoft.com/office/drawing/2014/main" id="{2CFDCAA6-2AD6-47B3-9CE8-84C78EE6225C}"/>
                </a:ext>
              </a:extLst>
            </p:cNvPr>
            <p:cNvSpPr/>
            <p:nvPr/>
          </p:nvSpPr>
          <p:spPr bwMode="auto">
            <a:xfrm>
              <a:off x="7595728" y="2503201"/>
              <a:ext cx="22157" cy="22341"/>
            </a:xfrm>
            <a:custGeom>
              <a:avLst/>
              <a:gdLst/>
              <a:ahLst/>
              <a:cxnLst>
                <a:cxn ang="0">
                  <a:pos x="5" y="2"/>
                </a:cxn>
                <a:cxn ang="0">
                  <a:pos x="10" y="9"/>
                </a:cxn>
                <a:cxn ang="0">
                  <a:pos x="9" y="12"/>
                </a:cxn>
                <a:cxn ang="0">
                  <a:pos x="11" y="7"/>
                </a:cxn>
                <a:cxn ang="0">
                  <a:pos x="6" y="1"/>
                </a:cxn>
                <a:cxn ang="0">
                  <a:pos x="0" y="3"/>
                </a:cxn>
                <a:cxn ang="0">
                  <a:pos x="5" y="2"/>
                </a:cxn>
              </a:cxnLst>
              <a:rect l="0" t="0" r="r" b="b"/>
              <a:pathLst>
                <a:path w="12" h="12">
                  <a:moveTo>
                    <a:pt x="5" y="2"/>
                  </a:moveTo>
                  <a:cubicBezTo>
                    <a:pt x="8" y="2"/>
                    <a:pt x="10" y="5"/>
                    <a:pt x="10" y="9"/>
                  </a:cubicBezTo>
                  <a:cubicBezTo>
                    <a:pt x="10" y="10"/>
                    <a:pt x="9" y="11"/>
                    <a:pt x="9" y="12"/>
                  </a:cubicBezTo>
                  <a:cubicBezTo>
                    <a:pt x="10" y="11"/>
                    <a:pt x="11" y="9"/>
                    <a:pt x="11" y="7"/>
                  </a:cubicBezTo>
                  <a:cubicBezTo>
                    <a:pt x="12" y="4"/>
                    <a:pt x="9" y="1"/>
                    <a:pt x="6" y="1"/>
                  </a:cubicBezTo>
                  <a:cubicBezTo>
                    <a:pt x="4" y="0"/>
                    <a:pt x="1" y="2"/>
                    <a:pt x="0" y="3"/>
                  </a:cubicBezTo>
                  <a:cubicBezTo>
                    <a:pt x="1" y="2"/>
                    <a:pt x="3" y="2"/>
                    <a:pt x="5" y="2"/>
                  </a:cubicBezTo>
                  <a:close/>
                </a:path>
              </a:pathLst>
            </a:custGeom>
            <a:solidFill>
              <a:srgbClr val="8B8D8F"/>
            </a:solidFill>
            <a:ln w="9525">
              <a:noFill/>
              <a:round/>
              <a:headEnd/>
              <a:tailEnd/>
            </a:ln>
          </p:spPr>
          <p:txBody>
            <a:bodyPr anchor="ctr"/>
            <a:lstStyle/>
            <a:p>
              <a:pPr algn="ctr"/>
              <a:endParaRPr/>
            </a:p>
          </p:txBody>
        </p:sp>
        <p:sp>
          <p:nvSpPr>
            <p:cNvPr id="767" name="is1iḑe">
              <a:extLst>
                <a:ext uri="{FF2B5EF4-FFF2-40B4-BE49-F238E27FC236}">
                  <a16:creationId xmlns:a16="http://schemas.microsoft.com/office/drawing/2014/main" id="{439C4022-3E57-4A23-94C9-F843440770F9}"/>
                </a:ext>
              </a:extLst>
            </p:cNvPr>
            <p:cNvSpPr/>
            <p:nvPr/>
          </p:nvSpPr>
          <p:spPr bwMode="auto">
            <a:xfrm>
              <a:off x="7588343" y="2549545"/>
              <a:ext cx="24003" cy="24188"/>
            </a:xfrm>
            <a:custGeom>
              <a:avLst/>
              <a:gdLst/>
              <a:ahLst/>
              <a:cxnLst>
                <a:cxn ang="0">
                  <a:pos x="5" y="13"/>
                </a:cxn>
                <a:cxn ang="0">
                  <a:pos x="12" y="7"/>
                </a:cxn>
                <a:cxn ang="0">
                  <a:pos x="7" y="0"/>
                </a:cxn>
                <a:cxn ang="0">
                  <a:pos x="0" y="6"/>
                </a:cxn>
                <a:cxn ang="0">
                  <a:pos x="5" y="13"/>
                </a:cxn>
              </a:cxnLst>
              <a:rect l="0" t="0" r="r" b="b"/>
              <a:pathLst>
                <a:path w="13" h="13">
                  <a:moveTo>
                    <a:pt x="5" y="13"/>
                  </a:moveTo>
                  <a:cubicBezTo>
                    <a:pt x="9" y="13"/>
                    <a:pt x="12" y="10"/>
                    <a:pt x="12" y="7"/>
                  </a:cubicBezTo>
                  <a:cubicBezTo>
                    <a:pt x="13" y="4"/>
                    <a:pt x="10" y="1"/>
                    <a:pt x="7" y="0"/>
                  </a:cubicBezTo>
                  <a:cubicBezTo>
                    <a:pt x="4" y="0"/>
                    <a:pt x="1" y="2"/>
                    <a:pt x="0" y="6"/>
                  </a:cubicBezTo>
                  <a:cubicBezTo>
                    <a:pt x="0" y="9"/>
                    <a:pt x="2" y="12"/>
                    <a:pt x="5" y="13"/>
                  </a:cubicBezTo>
                  <a:close/>
                </a:path>
              </a:pathLst>
            </a:custGeom>
            <a:solidFill>
              <a:srgbClr val="6E6658"/>
            </a:solidFill>
            <a:ln w="9525">
              <a:noFill/>
              <a:round/>
              <a:headEnd/>
              <a:tailEnd/>
            </a:ln>
          </p:spPr>
          <p:txBody>
            <a:bodyPr anchor="ctr"/>
            <a:lstStyle/>
            <a:p>
              <a:pPr algn="ctr"/>
              <a:endParaRPr/>
            </a:p>
          </p:txBody>
        </p:sp>
        <p:sp>
          <p:nvSpPr>
            <p:cNvPr id="768" name="íṣļíḍe">
              <a:extLst>
                <a:ext uri="{FF2B5EF4-FFF2-40B4-BE49-F238E27FC236}">
                  <a16:creationId xmlns:a16="http://schemas.microsoft.com/office/drawing/2014/main" id="{3731B7E1-AE6C-4421-BAA7-A5C0D13D56BA}"/>
                </a:ext>
              </a:extLst>
            </p:cNvPr>
            <p:cNvSpPr/>
            <p:nvPr/>
          </p:nvSpPr>
          <p:spPr bwMode="auto">
            <a:xfrm>
              <a:off x="7590189" y="2549545"/>
              <a:ext cx="22157" cy="20495"/>
            </a:xfrm>
            <a:custGeom>
              <a:avLst/>
              <a:gdLst/>
              <a:ahLst/>
              <a:cxnLst>
                <a:cxn ang="0">
                  <a:pos x="5" y="2"/>
                </a:cxn>
                <a:cxn ang="0">
                  <a:pos x="10" y="8"/>
                </a:cxn>
                <a:cxn ang="0">
                  <a:pos x="9" y="11"/>
                </a:cxn>
                <a:cxn ang="0">
                  <a:pos x="11" y="7"/>
                </a:cxn>
                <a:cxn ang="0">
                  <a:pos x="6" y="0"/>
                </a:cxn>
                <a:cxn ang="0">
                  <a:pos x="0" y="3"/>
                </a:cxn>
                <a:cxn ang="0">
                  <a:pos x="5" y="2"/>
                </a:cxn>
              </a:cxnLst>
              <a:rect l="0" t="0" r="r" b="b"/>
              <a:pathLst>
                <a:path w="12" h="11">
                  <a:moveTo>
                    <a:pt x="5" y="2"/>
                  </a:moveTo>
                  <a:cubicBezTo>
                    <a:pt x="8" y="2"/>
                    <a:pt x="10" y="5"/>
                    <a:pt x="10" y="8"/>
                  </a:cubicBezTo>
                  <a:cubicBezTo>
                    <a:pt x="10" y="9"/>
                    <a:pt x="9" y="10"/>
                    <a:pt x="9" y="11"/>
                  </a:cubicBezTo>
                  <a:cubicBezTo>
                    <a:pt x="10" y="10"/>
                    <a:pt x="11" y="9"/>
                    <a:pt x="11" y="7"/>
                  </a:cubicBezTo>
                  <a:cubicBezTo>
                    <a:pt x="12" y="4"/>
                    <a:pt x="9" y="1"/>
                    <a:pt x="6" y="0"/>
                  </a:cubicBezTo>
                  <a:cubicBezTo>
                    <a:pt x="4" y="0"/>
                    <a:pt x="1" y="1"/>
                    <a:pt x="0" y="3"/>
                  </a:cubicBezTo>
                  <a:cubicBezTo>
                    <a:pt x="1" y="2"/>
                    <a:pt x="3" y="1"/>
                    <a:pt x="5" y="2"/>
                  </a:cubicBezTo>
                  <a:close/>
                </a:path>
              </a:pathLst>
            </a:custGeom>
            <a:solidFill>
              <a:srgbClr val="8B8D8F"/>
            </a:solidFill>
            <a:ln w="9525">
              <a:noFill/>
              <a:round/>
              <a:headEnd/>
              <a:tailEnd/>
            </a:ln>
          </p:spPr>
          <p:txBody>
            <a:bodyPr anchor="ctr"/>
            <a:lstStyle/>
            <a:p>
              <a:pPr algn="ctr"/>
              <a:endParaRPr/>
            </a:p>
          </p:txBody>
        </p:sp>
        <p:sp>
          <p:nvSpPr>
            <p:cNvPr id="769" name="ïšḷiḍe">
              <a:extLst>
                <a:ext uri="{FF2B5EF4-FFF2-40B4-BE49-F238E27FC236}">
                  <a16:creationId xmlns:a16="http://schemas.microsoft.com/office/drawing/2014/main" id="{5AB6DA01-8E1A-4104-966E-5B69FB33CB05}"/>
                </a:ext>
              </a:extLst>
            </p:cNvPr>
            <p:cNvSpPr/>
            <p:nvPr/>
          </p:nvSpPr>
          <p:spPr bwMode="auto">
            <a:xfrm>
              <a:off x="7582804" y="2594043"/>
              <a:ext cx="24003" cy="24188"/>
            </a:xfrm>
            <a:custGeom>
              <a:avLst/>
              <a:gdLst/>
              <a:ahLst/>
              <a:cxnLst>
                <a:cxn ang="0">
                  <a:pos x="5" y="13"/>
                </a:cxn>
                <a:cxn ang="0">
                  <a:pos x="12" y="8"/>
                </a:cxn>
                <a:cxn ang="0">
                  <a:pos x="7" y="1"/>
                </a:cxn>
                <a:cxn ang="0">
                  <a:pos x="0" y="6"/>
                </a:cxn>
                <a:cxn ang="0">
                  <a:pos x="5" y="13"/>
                </a:cxn>
              </a:cxnLst>
              <a:rect l="0" t="0" r="r" b="b"/>
              <a:pathLst>
                <a:path w="13" h="13">
                  <a:moveTo>
                    <a:pt x="5" y="13"/>
                  </a:moveTo>
                  <a:cubicBezTo>
                    <a:pt x="9" y="13"/>
                    <a:pt x="12" y="11"/>
                    <a:pt x="12" y="8"/>
                  </a:cubicBezTo>
                  <a:cubicBezTo>
                    <a:pt x="13" y="4"/>
                    <a:pt x="10" y="1"/>
                    <a:pt x="7" y="1"/>
                  </a:cubicBezTo>
                  <a:cubicBezTo>
                    <a:pt x="4" y="0"/>
                    <a:pt x="1"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70" name="í$ļïḓé">
              <a:extLst>
                <a:ext uri="{FF2B5EF4-FFF2-40B4-BE49-F238E27FC236}">
                  <a16:creationId xmlns:a16="http://schemas.microsoft.com/office/drawing/2014/main" id="{495A1939-5797-4ACE-AF2C-CCDD17C00466}"/>
                </a:ext>
              </a:extLst>
            </p:cNvPr>
            <p:cNvSpPr/>
            <p:nvPr/>
          </p:nvSpPr>
          <p:spPr bwMode="auto">
            <a:xfrm>
              <a:off x="7584650" y="2595890"/>
              <a:ext cx="22157"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0" y="5"/>
                    <a:pt x="10" y="8"/>
                  </a:cubicBezTo>
                  <a:cubicBezTo>
                    <a:pt x="10" y="9"/>
                    <a:pt x="9" y="10"/>
                    <a:pt x="9" y="11"/>
                  </a:cubicBezTo>
                  <a:cubicBezTo>
                    <a:pt x="10" y="10"/>
                    <a:pt x="11" y="8"/>
                    <a:pt x="11" y="7"/>
                  </a:cubicBezTo>
                  <a:cubicBezTo>
                    <a:pt x="12" y="3"/>
                    <a:pt x="9" y="0"/>
                    <a:pt x="6" y="0"/>
                  </a:cubicBezTo>
                  <a:cubicBezTo>
                    <a:pt x="4" y="0"/>
                    <a:pt x="1" y="1"/>
                    <a:pt x="0" y="3"/>
                  </a:cubicBezTo>
                  <a:cubicBezTo>
                    <a:pt x="1" y="2"/>
                    <a:pt x="3" y="1"/>
                    <a:pt x="5" y="1"/>
                  </a:cubicBezTo>
                  <a:close/>
                </a:path>
              </a:pathLst>
            </a:custGeom>
            <a:solidFill>
              <a:srgbClr val="8B8D8F"/>
            </a:solidFill>
            <a:ln w="9525">
              <a:noFill/>
              <a:round/>
              <a:headEnd/>
              <a:tailEnd/>
            </a:ln>
          </p:spPr>
          <p:txBody>
            <a:bodyPr anchor="ctr"/>
            <a:lstStyle/>
            <a:p>
              <a:pPr algn="ctr"/>
              <a:endParaRPr/>
            </a:p>
          </p:txBody>
        </p:sp>
        <p:sp>
          <p:nvSpPr>
            <p:cNvPr id="771" name="is1idé">
              <a:extLst>
                <a:ext uri="{FF2B5EF4-FFF2-40B4-BE49-F238E27FC236}">
                  <a16:creationId xmlns:a16="http://schemas.microsoft.com/office/drawing/2014/main" id="{FF841A60-0DA6-421F-90BF-F4B6D1DD36E1}"/>
                </a:ext>
              </a:extLst>
            </p:cNvPr>
            <p:cNvSpPr/>
            <p:nvPr/>
          </p:nvSpPr>
          <p:spPr bwMode="auto">
            <a:xfrm>
              <a:off x="7577080" y="2640388"/>
              <a:ext cx="24188" cy="24188"/>
            </a:xfrm>
            <a:custGeom>
              <a:avLst/>
              <a:gdLst/>
              <a:ahLst/>
              <a:cxnLst>
                <a:cxn ang="0">
                  <a:pos x="6" y="13"/>
                </a:cxn>
                <a:cxn ang="0">
                  <a:pos x="12" y="7"/>
                </a:cxn>
                <a:cxn ang="0">
                  <a:pos x="7" y="0"/>
                </a:cxn>
                <a:cxn ang="0">
                  <a:pos x="0" y="6"/>
                </a:cxn>
                <a:cxn ang="0">
                  <a:pos x="6" y="13"/>
                </a:cxn>
              </a:cxnLst>
              <a:rect l="0" t="0" r="r" b="b"/>
              <a:pathLst>
                <a:path w="13" h="13">
                  <a:moveTo>
                    <a:pt x="6" y="13"/>
                  </a:moveTo>
                  <a:cubicBezTo>
                    <a:pt x="9" y="13"/>
                    <a:pt x="12" y="11"/>
                    <a:pt x="12" y="7"/>
                  </a:cubicBezTo>
                  <a:cubicBezTo>
                    <a:pt x="13" y="4"/>
                    <a:pt x="10" y="1"/>
                    <a:pt x="7" y="0"/>
                  </a:cubicBezTo>
                  <a:cubicBezTo>
                    <a:pt x="4" y="0"/>
                    <a:pt x="1" y="3"/>
                    <a:pt x="0" y="6"/>
                  </a:cubicBezTo>
                  <a:cubicBezTo>
                    <a:pt x="0" y="9"/>
                    <a:pt x="2" y="12"/>
                    <a:pt x="6" y="13"/>
                  </a:cubicBezTo>
                  <a:close/>
                </a:path>
              </a:pathLst>
            </a:custGeom>
            <a:solidFill>
              <a:srgbClr val="6E6658"/>
            </a:solidFill>
            <a:ln w="9525">
              <a:noFill/>
              <a:round/>
              <a:headEnd/>
              <a:tailEnd/>
            </a:ln>
          </p:spPr>
          <p:txBody>
            <a:bodyPr anchor="ctr"/>
            <a:lstStyle/>
            <a:p>
              <a:pPr algn="ctr"/>
              <a:endParaRPr/>
            </a:p>
          </p:txBody>
        </p:sp>
        <p:sp>
          <p:nvSpPr>
            <p:cNvPr id="772" name="iṥ1ïdé">
              <a:extLst>
                <a:ext uri="{FF2B5EF4-FFF2-40B4-BE49-F238E27FC236}">
                  <a16:creationId xmlns:a16="http://schemas.microsoft.com/office/drawing/2014/main" id="{FC1BB2A7-8999-4D26-85D5-435606798BA8}"/>
                </a:ext>
              </a:extLst>
            </p:cNvPr>
            <p:cNvSpPr/>
            <p:nvPr/>
          </p:nvSpPr>
          <p:spPr bwMode="auto">
            <a:xfrm>
              <a:off x="7578926" y="2640388"/>
              <a:ext cx="22341" cy="20495"/>
            </a:xfrm>
            <a:custGeom>
              <a:avLst/>
              <a:gdLst/>
              <a:ahLst/>
              <a:cxnLst>
                <a:cxn ang="0">
                  <a:pos x="5" y="2"/>
                </a:cxn>
                <a:cxn ang="0">
                  <a:pos x="10" y="9"/>
                </a:cxn>
                <a:cxn ang="0">
                  <a:pos x="9" y="11"/>
                </a:cxn>
                <a:cxn ang="0">
                  <a:pos x="11" y="7"/>
                </a:cxn>
                <a:cxn ang="0">
                  <a:pos x="6" y="0"/>
                </a:cxn>
                <a:cxn ang="0">
                  <a:pos x="0" y="3"/>
                </a:cxn>
                <a:cxn ang="0">
                  <a:pos x="5" y="2"/>
                </a:cxn>
              </a:cxnLst>
              <a:rect l="0" t="0" r="r" b="b"/>
              <a:pathLst>
                <a:path w="12" h="11">
                  <a:moveTo>
                    <a:pt x="5" y="2"/>
                  </a:moveTo>
                  <a:cubicBezTo>
                    <a:pt x="8" y="2"/>
                    <a:pt x="10" y="5"/>
                    <a:pt x="10" y="9"/>
                  </a:cubicBezTo>
                  <a:cubicBezTo>
                    <a:pt x="10" y="10"/>
                    <a:pt x="9" y="11"/>
                    <a:pt x="9" y="11"/>
                  </a:cubicBezTo>
                  <a:cubicBezTo>
                    <a:pt x="10" y="10"/>
                    <a:pt x="11" y="9"/>
                    <a:pt x="11" y="7"/>
                  </a:cubicBezTo>
                  <a:cubicBezTo>
                    <a:pt x="12" y="4"/>
                    <a:pt x="9" y="1"/>
                    <a:pt x="6" y="0"/>
                  </a:cubicBezTo>
                  <a:cubicBezTo>
                    <a:pt x="4" y="0"/>
                    <a:pt x="2" y="1"/>
                    <a:pt x="0" y="3"/>
                  </a:cubicBezTo>
                  <a:cubicBezTo>
                    <a:pt x="1" y="2"/>
                    <a:pt x="3" y="2"/>
                    <a:pt x="5" y="2"/>
                  </a:cubicBezTo>
                  <a:close/>
                </a:path>
              </a:pathLst>
            </a:custGeom>
            <a:solidFill>
              <a:srgbClr val="8B8D8F"/>
            </a:solidFill>
            <a:ln w="9525">
              <a:noFill/>
              <a:round/>
              <a:headEnd/>
              <a:tailEnd/>
            </a:ln>
          </p:spPr>
          <p:txBody>
            <a:bodyPr anchor="ctr"/>
            <a:lstStyle/>
            <a:p>
              <a:pPr algn="ctr"/>
              <a:endParaRPr/>
            </a:p>
          </p:txBody>
        </p:sp>
        <p:sp>
          <p:nvSpPr>
            <p:cNvPr id="773" name="îsḻíďe">
              <a:extLst>
                <a:ext uri="{FF2B5EF4-FFF2-40B4-BE49-F238E27FC236}">
                  <a16:creationId xmlns:a16="http://schemas.microsoft.com/office/drawing/2014/main" id="{30073FF5-D4CF-4963-8F2B-9361907EBFCE}"/>
                </a:ext>
              </a:extLst>
            </p:cNvPr>
            <p:cNvSpPr/>
            <p:nvPr/>
          </p:nvSpPr>
          <p:spPr bwMode="auto">
            <a:xfrm>
              <a:off x="7571541" y="2686732"/>
              <a:ext cx="24188" cy="24188"/>
            </a:xfrm>
            <a:custGeom>
              <a:avLst/>
              <a:gdLst/>
              <a:ahLst/>
              <a:cxnLst>
                <a:cxn ang="0">
                  <a:pos x="6" y="12"/>
                </a:cxn>
                <a:cxn ang="0">
                  <a:pos x="12" y="7"/>
                </a:cxn>
                <a:cxn ang="0">
                  <a:pos x="7" y="0"/>
                </a:cxn>
                <a:cxn ang="0">
                  <a:pos x="0" y="6"/>
                </a:cxn>
                <a:cxn ang="0">
                  <a:pos x="6" y="12"/>
                </a:cxn>
              </a:cxnLst>
              <a:rect l="0" t="0" r="r" b="b"/>
              <a:pathLst>
                <a:path w="13" h="13">
                  <a:moveTo>
                    <a:pt x="6" y="12"/>
                  </a:moveTo>
                  <a:cubicBezTo>
                    <a:pt x="9" y="13"/>
                    <a:pt x="12" y="10"/>
                    <a:pt x="12" y="7"/>
                  </a:cubicBezTo>
                  <a:cubicBezTo>
                    <a:pt x="13" y="3"/>
                    <a:pt x="10" y="0"/>
                    <a:pt x="7" y="0"/>
                  </a:cubicBezTo>
                  <a:cubicBezTo>
                    <a:pt x="4" y="0"/>
                    <a:pt x="1" y="2"/>
                    <a:pt x="0" y="6"/>
                  </a:cubicBezTo>
                  <a:cubicBezTo>
                    <a:pt x="0" y="9"/>
                    <a:pt x="2" y="12"/>
                    <a:pt x="6" y="12"/>
                  </a:cubicBezTo>
                  <a:close/>
                </a:path>
              </a:pathLst>
            </a:custGeom>
            <a:solidFill>
              <a:srgbClr val="6E6658"/>
            </a:solidFill>
            <a:ln w="9525">
              <a:noFill/>
              <a:round/>
              <a:headEnd/>
              <a:tailEnd/>
            </a:ln>
          </p:spPr>
          <p:txBody>
            <a:bodyPr anchor="ctr"/>
            <a:lstStyle/>
            <a:p>
              <a:pPr algn="ctr"/>
              <a:endParaRPr/>
            </a:p>
          </p:txBody>
        </p:sp>
        <p:sp>
          <p:nvSpPr>
            <p:cNvPr id="774" name="iṥ1ïďé">
              <a:extLst>
                <a:ext uri="{FF2B5EF4-FFF2-40B4-BE49-F238E27FC236}">
                  <a16:creationId xmlns:a16="http://schemas.microsoft.com/office/drawing/2014/main" id="{C30E90E5-99C4-4041-B672-C76A3FC210C3}"/>
                </a:ext>
              </a:extLst>
            </p:cNvPr>
            <p:cNvSpPr/>
            <p:nvPr/>
          </p:nvSpPr>
          <p:spPr bwMode="auto">
            <a:xfrm>
              <a:off x="7573387" y="2686732"/>
              <a:ext cx="22341"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0" y="5"/>
                    <a:pt x="10" y="8"/>
                  </a:cubicBezTo>
                  <a:cubicBezTo>
                    <a:pt x="10" y="9"/>
                    <a:pt x="10" y="10"/>
                    <a:pt x="9" y="11"/>
                  </a:cubicBezTo>
                  <a:cubicBezTo>
                    <a:pt x="10" y="10"/>
                    <a:pt x="11" y="9"/>
                    <a:pt x="11" y="7"/>
                  </a:cubicBezTo>
                  <a:cubicBezTo>
                    <a:pt x="12" y="3"/>
                    <a:pt x="9" y="0"/>
                    <a:pt x="6" y="0"/>
                  </a:cubicBezTo>
                  <a:cubicBezTo>
                    <a:pt x="4" y="0"/>
                    <a:pt x="2" y="1"/>
                    <a:pt x="0" y="3"/>
                  </a:cubicBezTo>
                  <a:cubicBezTo>
                    <a:pt x="2" y="2"/>
                    <a:pt x="3" y="1"/>
                    <a:pt x="5" y="1"/>
                  </a:cubicBezTo>
                  <a:close/>
                </a:path>
              </a:pathLst>
            </a:custGeom>
            <a:solidFill>
              <a:srgbClr val="8B8D8F"/>
            </a:solidFill>
            <a:ln w="9525">
              <a:noFill/>
              <a:round/>
              <a:headEnd/>
              <a:tailEnd/>
            </a:ln>
          </p:spPr>
          <p:txBody>
            <a:bodyPr anchor="ctr"/>
            <a:lstStyle/>
            <a:p>
              <a:pPr algn="ctr"/>
              <a:endParaRPr/>
            </a:p>
          </p:txBody>
        </p:sp>
        <p:sp>
          <p:nvSpPr>
            <p:cNvPr id="775" name="íşḻïḋe">
              <a:extLst>
                <a:ext uri="{FF2B5EF4-FFF2-40B4-BE49-F238E27FC236}">
                  <a16:creationId xmlns:a16="http://schemas.microsoft.com/office/drawing/2014/main" id="{2D2B18F9-D652-4C40-B695-555329DC20EC}"/>
                </a:ext>
              </a:extLst>
            </p:cNvPr>
            <p:cNvSpPr/>
            <p:nvPr/>
          </p:nvSpPr>
          <p:spPr bwMode="auto">
            <a:xfrm>
              <a:off x="7566002" y="2731230"/>
              <a:ext cx="24188" cy="24188"/>
            </a:xfrm>
            <a:custGeom>
              <a:avLst/>
              <a:gdLst/>
              <a:ahLst/>
              <a:cxnLst>
                <a:cxn ang="0">
                  <a:pos x="6" y="13"/>
                </a:cxn>
                <a:cxn ang="0">
                  <a:pos x="12" y="7"/>
                </a:cxn>
                <a:cxn ang="0">
                  <a:pos x="7" y="1"/>
                </a:cxn>
                <a:cxn ang="0">
                  <a:pos x="0" y="6"/>
                </a:cxn>
                <a:cxn ang="0">
                  <a:pos x="6" y="13"/>
                </a:cxn>
              </a:cxnLst>
              <a:rect l="0" t="0" r="r" b="b"/>
              <a:pathLst>
                <a:path w="13" h="13">
                  <a:moveTo>
                    <a:pt x="6" y="13"/>
                  </a:moveTo>
                  <a:cubicBezTo>
                    <a:pt x="9" y="13"/>
                    <a:pt x="12" y="11"/>
                    <a:pt x="12" y="7"/>
                  </a:cubicBezTo>
                  <a:cubicBezTo>
                    <a:pt x="13" y="4"/>
                    <a:pt x="10" y="1"/>
                    <a:pt x="7" y="1"/>
                  </a:cubicBezTo>
                  <a:cubicBezTo>
                    <a:pt x="4" y="0"/>
                    <a:pt x="1" y="3"/>
                    <a:pt x="0" y="6"/>
                  </a:cubicBezTo>
                  <a:cubicBezTo>
                    <a:pt x="0" y="9"/>
                    <a:pt x="2" y="13"/>
                    <a:pt x="6" y="13"/>
                  </a:cubicBezTo>
                  <a:close/>
                </a:path>
              </a:pathLst>
            </a:custGeom>
            <a:solidFill>
              <a:srgbClr val="6E6658"/>
            </a:solidFill>
            <a:ln w="9525">
              <a:noFill/>
              <a:round/>
              <a:headEnd/>
              <a:tailEnd/>
            </a:ln>
          </p:spPr>
          <p:txBody>
            <a:bodyPr anchor="ctr"/>
            <a:lstStyle/>
            <a:p>
              <a:pPr algn="ctr"/>
              <a:endParaRPr/>
            </a:p>
          </p:txBody>
        </p:sp>
        <p:sp>
          <p:nvSpPr>
            <p:cNvPr id="776" name="ïsľídè">
              <a:extLst>
                <a:ext uri="{FF2B5EF4-FFF2-40B4-BE49-F238E27FC236}">
                  <a16:creationId xmlns:a16="http://schemas.microsoft.com/office/drawing/2014/main" id="{27AF6001-D438-4522-8D5A-C7DE506BF6EC}"/>
                </a:ext>
              </a:extLst>
            </p:cNvPr>
            <p:cNvSpPr/>
            <p:nvPr/>
          </p:nvSpPr>
          <p:spPr bwMode="auto">
            <a:xfrm>
              <a:off x="7567848" y="2731230"/>
              <a:ext cx="22341" cy="22341"/>
            </a:xfrm>
            <a:custGeom>
              <a:avLst/>
              <a:gdLst/>
              <a:ahLst/>
              <a:cxnLst>
                <a:cxn ang="0">
                  <a:pos x="5" y="2"/>
                </a:cxn>
                <a:cxn ang="0">
                  <a:pos x="10" y="9"/>
                </a:cxn>
                <a:cxn ang="0">
                  <a:pos x="9" y="12"/>
                </a:cxn>
                <a:cxn ang="0">
                  <a:pos x="11" y="7"/>
                </a:cxn>
                <a:cxn ang="0">
                  <a:pos x="6" y="1"/>
                </a:cxn>
                <a:cxn ang="0">
                  <a:pos x="0" y="3"/>
                </a:cxn>
                <a:cxn ang="0">
                  <a:pos x="5" y="2"/>
                </a:cxn>
              </a:cxnLst>
              <a:rect l="0" t="0" r="r" b="b"/>
              <a:pathLst>
                <a:path w="12" h="12">
                  <a:moveTo>
                    <a:pt x="5" y="2"/>
                  </a:moveTo>
                  <a:cubicBezTo>
                    <a:pt x="8" y="2"/>
                    <a:pt x="10" y="5"/>
                    <a:pt x="10" y="9"/>
                  </a:cubicBezTo>
                  <a:cubicBezTo>
                    <a:pt x="10" y="10"/>
                    <a:pt x="10" y="11"/>
                    <a:pt x="9" y="12"/>
                  </a:cubicBezTo>
                  <a:cubicBezTo>
                    <a:pt x="10" y="11"/>
                    <a:pt x="11" y="9"/>
                    <a:pt x="11" y="7"/>
                  </a:cubicBezTo>
                  <a:cubicBezTo>
                    <a:pt x="12" y="4"/>
                    <a:pt x="9" y="1"/>
                    <a:pt x="6" y="1"/>
                  </a:cubicBezTo>
                  <a:cubicBezTo>
                    <a:pt x="4" y="0"/>
                    <a:pt x="2" y="2"/>
                    <a:pt x="0" y="3"/>
                  </a:cubicBezTo>
                  <a:cubicBezTo>
                    <a:pt x="2" y="2"/>
                    <a:pt x="3" y="2"/>
                    <a:pt x="5" y="2"/>
                  </a:cubicBezTo>
                  <a:close/>
                </a:path>
              </a:pathLst>
            </a:custGeom>
            <a:solidFill>
              <a:srgbClr val="8B8D8F"/>
            </a:solidFill>
            <a:ln w="9525">
              <a:noFill/>
              <a:round/>
              <a:headEnd/>
              <a:tailEnd/>
            </a:ln>
          </p:spPr>
          <p:txBody>
            <a:bodyPr anchor="ctr"/>
            <a:lstStyle/>
            <a:p>
              <a:pPr algn="ctr"/>
              <a:endParaRPr/>
            </a:p>
          </p:txBody>
        </p:sp>
        <p:sp>
          <p:nvSpPr>
            <p:cNvPr id="777" name="iSľïḍê">
              <a:extLst>
                <a:ext uri="{FF2B5EF4-FFF2-40B4-BE49-F238E27FC236}">
                  <a16:creationId xmlns:a16="http://schemas.microsoft.com/office/drawing/2014/main" id="{F06DE337-FB13-4B01-900E-BCA2D881FD8D}"/>
                </a:ext>
              </a:extLst>
            </p:cNvPr>
            <p:cNvSpPr/>
            <p:nvPr/>
          </p:nvSpPr>
          <p:spPr bwMode="auto">
            <a:xfrm>
              <a:off x="7560462" y="2777574"/>
              <a:ext cx="24188" cy="24188"/>
            </a:xfrm>
            <a:custGeom>
              <a:avLst/>
              <a:gdLst/>
              <a:ahLst/>
              <a:cxnLst>
                <a:cxn ang="0">
                  <a:pos x="6" y="12"/>
                </a:cxn>
                <a:cxn ang="0">
                  <a:pos x="12" y="7"/>
                </a:cxn>
                <a:cxn ang="0">
                  <a:pos x="7" y="0"/>
                </a:cxn>
                <a:cxn ang="0">
                  <a:pos x="0" y="6"/>
                </a:cxn>
                <a:cxn ang="0">
                  <a:pos x="6" y="12"/>
                </a:cxn>
              </a:cxnLst>
              <a:rect l="0" t="0" r="r" b="b"/>
              <a:pathLst>
                <a:path w="13" h="13">
                  <a:moveTo>
                    <a:pt x="6" y="12"/>
                  </a:moveTo>
                  <a:cubicBezTo>
                    <a:pt x="9" y="13"/>
                    <a:pt x="12" y="10"/>
                    <a:pt x="12" y="7"/>
                  </a:cubicBezTo>
                  <a:cubicBezTo>
                    <a:pt x="13" y="4"/>
                    <a:pt x="10" y="1"/>
                    <a:pt x="7" y="0"/>
                  </a:cubicBezTo>
                  <a:cubicBezTo>
                    <a:pt x="4" y="0"/>
                    <a:pt x="1" y="2"/>
                    <a:pt x="0" y="6"/>
                  </a:cubicBezTo>
                  <a:cubicBezTo>
                    <a:pt x="0" y="9"/>
                    <a:pt x="2" y="12"/>
                    <a:pt x="6" y="12"/>
                  </a:cubicBezTo>
                  <a:close/>
                </a:path>
              </a:pathLst>
            </a:custGeom>
            <a:solidFill>
              <a:srgbClr val="6E6658"/>
            </a:solidFill>
            <a:ln w="9525">
              <a:noFill/>
              <a:round/>
              <a:headEnd/>
              <a:tailEnd/>
            </a:ln>
          </p:spPr>
          <p:txBody>
            <a:bodyPr anchor="ctr"/>
            <a:lstStyle/>
            <a:p>
              <a:pPr algn="ctr"/>
              <a:endParaRPr/>
            </a:p>
          </p:txBody>
        </p:sp>
        <p:sp>
          <p:nvSpPr>
            <p:cNvPr id="778" name="isḷiḓè">
              <a:extLst>
                <a:ext uri="{FF2B5EF4-FFF2-40B4-BE49-F238E27FC236}">
                  <a16:creationId xmlns:a16="http://schemas.microsoft.com/office/drawing/2014/main" id="{8B2C884F-ABFE-48E0-A2DD-84D022C84085}"/>
                </a:ext>
              </a:extLst>
            </p:cNvPr>
            <p:cNvSpPr/>
            <p:nvPr/>
          </p:nvSpPr>
          <p:spPr bwMode="auto">
            <a:xfrm>
              <a:off x="7562309" y="2777574"/>
              <a:ext cx="22341" cy="20495"/>
            </a:xfrm>
            <a:custGeom>
              <a:avLst/>
              <a:gdLst/>
              <a:ahLst/>
              <a:cxnLst>
                <a:cxn ang="0">
                  <a:pos x="5" y="2"/>
                </a:cxn>
                <a:cxn ang="0">
                  <a:pos x="10" y="8"/>
                </a:cxn>
                <a:cxn ang="0">
                  <a:pos x="9" y="11"/>
                </a:cxn>
                <a:cxn ang="0">
                  <a:pos x="11" y="7"/>
                </a:cxn>
                <a:cxn ang="0">
                  <a:pos x="6" y="0"/>
                </a:cxn>
                <a:cxn ang="0">
                  <a:pos x="0" y="3"/>
                </a:cxn>
                <a:cxn ang="0">
                  <a:pos x="5" y="2"/>
                </a:cxn>
              </a:cxnLst>
              <a:rect l="0" t="0" r="r" b="b"/>
              <a:pathLst>
                <a:path w="12" h="11">
                  <a:moveTo>
                    <a:pt x="5" y="2"/>
                  </a:moveTo>
                  <a:cubicBezTo>
                    <a:pt x="8" y="2"/>
                    <a:pt x="11" y="5"/>
                    <a:pt x="10" y="8"/>
                  </a:cubicBezTo>
                  <a:cubicBezTo>
                    <a:pt x="10" y="9"/>
                    <a:pt x="10" y="10"/>
                    <a:pt x="9" y="11"/>
                  </a:cubicBezTo>
                  <a:cubicBezTo>
                    <a:pt x="10" y="10"/>
                    <a:pt x="11" y="9"/>
                    <a:pt x="11" y="7"/>
                  </a:cubicBezTo>
                  <a:cubicBezTo>
                    <a:pt x="12" y="4"/>
                    <a:pt x="9" y="1"/>
                    <a:pt x="6" y="0"/>
                  </a:cubicBezTo>
                  <a:cubicBezTo>
                    <a:pt x="4" y="0"/>
                    <a:pt x="2" y="1"/>
                    <a:pt x="0" y="3"/>
                  </a:cubicBezTo>
                  <a:cubicBezTo>
                    <a:pt x="2" y="2"/>
                    <a:pt x="3" y="1"/>
                    <a:pt x="5" y="2"/>
                  </a:cubicBezTo>
                  <a:close/>
                </a:path>
              </a:pathLst>
            </a:custGeom>
            <a:solidFill>
              <a:srgbClr val="8B8D8F"/>
            </a:solidFill>
            <a:ln w="9525">
              <a:noFill/>
              <a:round/>
              <a:headEnd/>
              <a:tailEnd/>
            </a:ln>
          </p:spPr>
          <p:txBody>
            <a:bodyPr anchor="ctr"/>
            <a:lstStyle/>
            <a:p>
              <a:pPr algn="ctr"/>
              <a:endParaRPr/>
            </a:p>
          </p:txBody>
        </p:sp>
        <p:sp>
          <p:nvSpPr>
            <p:cNvPr id="779" name="iSľîḓe">
              <a:extLst>
                <a:ext uri="{FF2B5EF4-FFF2-40B4-BE49-F238E27FC236}">
                  <a16:creationId xmlns:a16="http://schemas.microsoft.com/office/drawing/2014/main" id="{237CB5FE-B15E-4E96-A4F1-D510987FDEA5}"/>
                </a:ext>
              </a:extLst>
            </p:cNvPr>
            <p:cNvSpPr/>
            <p:nvPr/>
          </p:nvSpPr>
          <p:spPr bwMode="auto">
            <a:xfrm>
              <a:off x="7554923" y="2822072"/>
              <a:ext cx="24003" cy="24188"/>
            </a:xfrm>
            <a:custGeom>
              <a:avLst/>
              <a:gdLst/>
              <a:ahLst/>
              <a:cxnLst>
                <a:cxn ang="0">
                  <a:pos x="6" y="13"/>
                </a:cxn>
                <a:cxn ang="0">
                  <a:pos x="12" y="8"/>
                </a:cxn>
                <a:cxn ang="0">
                  <a:pos x="7" y="1"/>
                </a:cxn>
                <a:cxn ang="0">
                  <a:pos x="0" y="6"/>
                </a:cxn>
                <a:cxn ang="0">
                  <a:pos x="6" y="13"/>
                </a:cxn>
              </a:cxnLst>
              <a:rect l="0" t="0" r="r" b="b"/>
              <a:pathLst>
                <a:path w="13" h="13">
                  <a:moveTo>
                    <a:pt x="6" y="13"/>
                  </a:moveTo>
                  <a:cubicBezTo>
                    <a:pt x="9" y="13"/>
                    <a:pt x="12" y="11"/>
                    <a:pt x="12" y="8"/>
                  </a:cubicBezTo>
                  <a:cubicBezTo>
                    <a:pt x="13" y="4"/>
                    <a:pt x="10" y="1"/>
                    <a:pt x="7" y="1"/>
                  </a:cubicBezTo>
                  <a:cubicBezTo>
                    <a:pt x="4" y="0"/>
                    <a:pt x="1" y="3"/>
                    <a:pt x="0" y="6"/>
                  </a:cubicBezTo>
                  <a:cubicBezTo>
                    <a:pt x="0" y="10"/>
                    <a:pt x="2" y="13"/>
                    <a:pt x="6" y="13"/>
                  </a:cubicBezTo>
                  <a:close/>
                </a:path>
              </a:pathLst>
            </a:custGeom>
            <a:solidFill>
              <a:srgbClr val="6E6658"/>
            </a:solidFill>
            <a:ln w="9525">
              <a:noFill/>
              <a:round/>
              <a:headEnd/>
              <a:tailEnd/>
            </a:ln>
          </p:spPr>
          <p:txBody>
            <a:bodyPr anchor="ctr"/>
            <a:lstStyle/>
            <a:p>
              <a:pPr algn="ctr"/>
              <a:endParaRPr/>
            </a:p>
          </p:txBody>
        </p:sp>
        <p:sp>
          <p:nvSpPr>
            <p:cNvPr id="780" name="î$líďe">
              <a:extLst>
                <a:ext uri="{FF2B5EF4-FFF2-40B4-BE49-F238E27FC236}">
                  <a16:creationId xmlns:a16="http://schemas.microsoft.com/office/drawing/2014/main" id="{CBEF1403-C79A-43CC-B6B0-7E32527BB63C}"/>
                </a:ext>
              </a:extLst>
            </p:cNvPr>
            <p:cNvSpPr/>
            <p:nvPr/>
          </p:nvSpPr>
          <p:spPr bwMode="auto">
            <a:xfrm>
              <a:off x="7556770" y="2823918"/>
              <a:ext cx="22157"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1" y="5"/>
                    <a:pt x="10" y="8"/>
                  </a:cubicBezTo>
                  <a:cubicBezTo>
                    <a:pt x="10" y="9"/>
                    <a:pt x="10" y="10"/>
                    <a:pt x="9" y="11"/>
                  </a:cubicBezTo>
                  <a:cubicBezTo>
                    <a:pt x="10" y="10"/>
                    <a:pt x="11" y="8"/>
                    <a:pt x="11" y="7"/>
                  </a:cubicBezTo>
                  <a:cubicBezTo>
                    <a:pt x="12" y="3"/>
                    <a:pt x="9" y="0"/>
                    <a:pt x="6" y="0"/>
                  </a:cubicBezTo>
                  <a:cubicBezTo>
                    <a:pt x="4" y="0"/>
                    <a:pt x="2" y="1"/>
                    <a:pt x="0" y="3"/>
                  </a:cubicBezTo>
                  <a:cubicBezTo>
                    <a:pt x="2" y="2"/>
                    <a:pt x="3" y="1"/>
                    <a:pt x="5" y="1"/>
                  </a:cubicBezTo>
                  <a:close/>
                </a:path>
              </a:pathLst>
            </a:custGeom>
            <a:solidFill>
              <a:srgbClr val="8B8D8F"/>
            </a:solidFill>
            <a:ln w="9525">
              <a:noFill/>
              <a:round/>
              <a:headEnd/>
              <a:tailEnd/>
            </a:ln>
          </p:spPr>
          <p:txBody>
            <a:bodyPr anchor="ctr"/>
            <a:lstStyle/>
            <a:p>
              <a:pPr algn="ctr"/>
              <a:endParaRPr/>
            </a:p>
          </p:txBody>
        </p:sp>
        <p:sp>
          <p:nvSpPr>
            <p:cNvPr id="781" name="ï$lïḓê">
              <a:extLst>
                <a:ext uri="{FF2B5EF4-FFF2-40B4-BE49-F238E27FC236}">
                  <a16:creationId xmlns:a16="http://schemas.microsoft.com/office/drawing/2014/main" id="{30736659-4306-4977-97E3-5B340ECDE7D9}"/>
                </a:ext>
              </a:extLst>
            </p:cNvPr>
            <p:cNvSpPr/>
            <p:nvPr/>
          </p:nvSpPr>
          <p:spPr bwMode="auto">
            <a:xfrm>
              <a:off x="7582804" y="2829642"/>
              <a:ext cx="16617" cy="12925"/>
            </a:xfrm>
            <a:custGeom>
              <a:avLst/>
              <a:gdLst/>
              <a:ahLst/>
              <a:cxnLst>
                <a:cxn ang="0">
                  <a:pos x="6" y="2"/>
                </a:cxn>
                <a:cxn ang="0">
                  <a:pos x="7" y="4"/>
                </a:cxn>
                <a:cxn ang="0">
                  <a:pos x="6" y="5"/>
                </a:cxn>
                <a:cxn ang="0">
                  <a:pos x="0" y="5"/>
                </a:cxn>
                <a:cxn ang="0">
                  <a:pos x="0" y="6"/>
                </a:cxn>
                <a:cxn ang="0">
                  <a:pos x="5" y="7"/>
                </a:cxn>
                <a:cxn ang="0">
                  <a:pos x="8" y="4"/>
                </a:cxn>
                <a:cxn ang="0">
                  <a:pos x="6" y="1"/>
                </a:cxn>
                <a:cxn ang="0">
                  <a:pos x="1" y="0"/>
                </a:cxn>
                <a:cxn ang="0">
                  <a:pos x="0" y="2"/>
                </a:cxn>
                <a:cxn ang="0">
                  <a:pos x="6" y="2"/>
                </a:cxn>
              </a:cxnLst>
              <a:rect l="0" t="0" r="r" b="b"/>
              <a:pathLst>
                <a:path w="9" h="7">
                  <a:moveTo>
                    <a:pt x="6" y="2"/>
                  </a:moveTo>
                  <a:cubicBezTo>
                    <a:pt x="6" y="2"/>
                    <a:pt x="7" y="3"/>
                    <a:pt x="7" y="4"/>
                  </a:cubicBezTo>
                  <a:cubicBezTo>
                    <a:pt x="7" y="5"/>
                    <a:pt x="6" y="5"/>
                    <a:pt x="6" y="5"/>
                  </a:cubicBezTo>
                  <a:cubicBezTo>
                    <a:pt x="0" y="5"/>
                    <a:pt x="0" y="5"/>
                    <a:pt x="0" y="5"/>
                  </a:cubicBezTo>
                  <a:cubicBezTo>
                    <a:pt x="0" y="6"/>
                    <a:pt x="0" y="6"/>
                    <a:pt x="0" y="6"/>
                  </a:cubicBezTo>
                  <a:cubicBezTo>
                    <a:pt x="5" y="7"/>
                    <a:pt x="5" y="7"/>
                    <a:pt x="5" y="7"/>
                  </a:cubicBezTo>
                  <a:cubicBezTo>
                    <a:pt x="7" y="7"/>
                    <a:pt x="8" y="6"/>
                    <a:pt x="8" y="4"/>
                  </a:cubicBezTo>
                  <a:cubicBezTo>
                    <a:pt x="9" y="2"/>
                    <a:pt x="8" y="1"/>
                    <a:pt x="6" y="1"/>
                  </a:cubicBezTo>
                  <a:cubicBezTo>
                    <a:pt x="1" y="0"/>
                    <a:pt x="1" y="0"/>
                    <a:pt x="1"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82" name="ís1îḍê">
              <a:extLst>
                <a:ext uri="{FF2B5EF4-FFF2-40B4-BE49-F238E27FC236}">
                  <a16:creationId xmlns:a16="http://schemas.microsoft.com/office/drawing/2014/main" id="{E00EF90C-E4E8-4203-9369-B1DBC5A50374}"/>
                </a:ext>
              </a:extLst>
            </p:cNvPr>
            <p:cNvSpPr/>
            <p:nvPr/>
          </p:nvSpPr>
          <p:spPr bwMode="auto">
            <a:xfrm>
              <a:off x="7567848" y="2827611"/>
              <a:ext cx="16802" cy="13109"/>
            </a:xfrm>
            <a:custGeom>
              <a:avLst/>
              <a:gdLst/>
              <a:ahLst/>
              <a:cxnLst>
                <a:cxn ang="0">
                  <a:pos x="2" y="7"/>
                </a:cxn>
                <a:cxn ang="0">
                  <a:pos x="8" y="7"/>
                </a:cxn>
                <a:cxn ang="0">
                  <a:pos x="8" y="6"/>
                </a:cxn>
                <a:cxn ang="0">
                  <a:pos x="3" y="5"/>
                </a:cxn>
                <a:cxn ang="0">
                  <a:pos x="2" y="3"/>
                </a:cxn>
                <a:cxn ang="0">
                  <a:pos x="3" y="2"/>
                </a:cxn>
                <a:cxn ang="0">
                  <a:pos x="8" y="3"/>
                </a:cxn>
                <a:cxn ang="0">
                  <a:pos x="9" y="1"/>
                </a:cxn>
                <a:cxn ang="0">
                  <a:pos x="3" y="0"/>
                </a:cxn>
                <a:cxn ang="0">
                  <a:pos x="0" y="3"/>
                </a:cxn>
                <a:cxn ang="0">
                  <a:pos x="2" y="7"/>
                </a:cxn>
              </a:cxnLst>
              <a:rect l="0" t="0" r="r" b="b"/>
              <a:pathLst>
                <a:path w="9" h="7">
                  <a:moveTo>
                    <a:pt x="2" y="7"/>
                  </a:moveTo>
                  <a:cubicBezTo>
                    <a:pt x="8" y="7"/>
                    <a:pt x="8" y="7"/>
                    <a:pt x="8" y="7"/>
                  </a:cubicBezTo>
                  <a:cubicBezTo>
                    <a:pt x="8" y="6"/>
                    <a:pt x="8" y="6"/>
                    <a:pt x="8" y="6"/>
                  </a:cubicBezTo>
                  <a:cubicBezTo>
                    <a:pt x="3" y="5"/>
                    <a:pt x="3" y="5"/>
                    <a:pt x="3" y="5"/>
                  </a:cubicBezTo>
                  <a:cubicBezTo>
                    <a:pt x="2" y="5"/>
                    <a:pt x="2" y="4"/>
                    <a:pt x="2" y="3"/>
                  </a:cubicBezTo>
                  <a:cubicBezTo>
                    <a:pt x="2" y="3"/>
                    <a:pt x="3" y="2"/>
                    <a:pt x="3" y="2"/>
                  </a:cubicBezTo>
                  <a:cubicBezTo>
                    <a:pt x="8" y="3"/>
                    <a:pt x="8" y="3"/>
                    <a:pt x="8" y="3"/>
                  </a:cubicBezTo>
                  <a:cubicBezTo>
                    <a:pt x="9" y="1"/>
                    <a:pt x="9" y="1"/>
                    <a:pt x="9" y="1"/>
                  </a:cubicBezTo>
                  <a:cubicBezTo>
                    <a:pt x="3" y="0"/>
                    <a:pt x="3" y="0"/>
                    <a:pt x="3" y="0"/>
                  </a:cubicBezTo>
                  <a:cubicBezTo>
                    <a:pt x="2"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83" name="îṡliďé">
              <a:extLst>
                <a:ext uri="{FF2B5EF4-FFF2-40B4-BE49-F238E27FC236}">
                  <a16:creationId xmlns:a16="http://schemas.microsoft.com/office/drawing/2014/main" id="{D624DBA9-B456-40E1-8986-AF14167D59BB}"/>
                </a:ext>
              </a:extLst>
            </p:cNvPr>
            <p:cNvSpPr/>
            <p:nvPr/>
          </p:nvSpPr>
          <p:spPr bwMode="auto">
            <a:xfrm>
              <a:off x="7573387" y="2783298"/>
              <a:ext cx="16802" cy="12925"/>
            </a:xfrm>
            <a:custGeom>
              <a:avLst/>
              <a:gdLst/>
              <a:ahLst/>
              <a:cxnLst>
                <a:cxn ang="0">
                  <a:pos x="2" y="6"/>
                </a:cxn>
                <a:cxn ang="0">
                  <a:pos x="8" y="7"/>
                </a:cxn>
                <a:cxn ang="0">
                  <a:pos x="8" y="5"/>
                </a:cxn>
                <a:cxn ang="0">
                  <a:pos x="3" y="5"/>
                </a:cxn>
                <a:cxn ang="0">
                  <a:pos x="2" y="3"/>
                </a:cxn>
                <a:cxn ang="0">
                  <a:pos x="3" y="2"/>
                </a:cxn>
                <a:cxn ang="0">
                  <a:pos x="8" y="2"/>
                </a:cxn>
                <a:cxn ang="0">
                  <a:pos x="9" y="0"/>
                </a:cxn>
                <a:cxn ang="0">
                  <a:pos x="3" y="0"/>
                </a:cxn>
                <a:cxn ang="0">
                  <a:pos x="0" y="3"/>
                </a:cxn>
                <a:cxn ang="0">
                  <a:pos x="2" y="6"/>
                </a:cxn>
              </a:cxnLst>
              <a:rect l="0" t="0" r="r" b="b"/>
              <a:pathLst>
                <a:path w="9" h="7">
                  <a:moveTo>
                    <a:pt x="2" y="6"/>
                  </a:moveTo>
                  <a:cubicBezTo>
                    <a:pt x="8" y="7"/>
                    <a:pt x="8" y="7"/>
                    <a:pt x="8" y="7"/>
                  </a:cubicBezTo>
                  <a:cubicBezTo>
                    <a:pt x="8" y="5"/>
                    <a:pt x="8" y="5"/>
                    <a:pt x="8" y="5"/>
                  </a:cubicBezTo>
                  <a:cubicBezTo>
                    <a:pt x="3" y="5"/>
                    <a:pt x="3" y="5"/>
                    <a:pt x="3" y="5"/>
                  </a:cubicBezTo>
                  <a:cubicBezTo>
                    <a:pt x="2" y="5"/>
                    <a:pt x="2" y="4"/>
                    <a:pt x="2" y="3"/>
                  </a:cubicBezTo>
                  <a:cubicBezTo>
                    <a:pt x="2" y="2"/>
                    <a:pt x="2" y="2"/>
                    <a:pt x="3" y="2"/>
                  </a:cubicBezTo>
                  <a:cubicBezTo>
                    <a:pt x="8" y="2"/>
                    <a:pt x="8" y="2"/>
                    <a:pt x="8" y="2"/>
                  </a:cubicBezTo>
                  <a:cubicBezTo>
                    <a:pt x="9" y="0"/>
                    <a:pt x="9" y="0"/>
                    <a:pt x="9" y="0"/>
                  </a:cubicBezTo>
                  <a:cubicBezTo>
                    <a:pt x="3" y="0"/>
                    <a:pt x="3" y="0"/>
                    <a:pt x="3" y="0"/>
                  </a:cubicBezTo>
                  <a:cubicBezTo>
                    <a:pt x="2"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84" name="ïślîḓe">
              <a:extLst>
                <a:ext uri="{FF2B5EF4-FFF2-40B4-BE49-F238E27FC236}">
                  <a16:creationId xmlns:a16="http://schemas.microsoft.com/office/drawing/2014/main" id="{4F531381-0C8B-4A24-B0B7-3D514314FBB5}"/>
                </a:ext>
              </a:extLst>
            </p:cNvPr>
            <p:cNvSpPr/>
            <p:nvPr/>
          </p:nvSpPr>
          <p:spPr bwMode="auto">
            <a:xfrm>
              <a:off x="7588343" y="2783298"/>
              <a:ext cx="16617" cy="14771"/>
            </a:xfrm>
            <a:custGeom>
              <a:avLst/>
              <a:gdLst/>
              <a:ahLst/>
              <a:cxnLst>
                <a:cxn ang="0">
                  <a:pos x="6" y="3"/>
                </a:cxn>
                <a:cxn ang="0">
                  <a:pos x="7" y="4"/>
                </a:cxn>
                <a:cxn ang="0">
                  <a:pos x="6" y="6"/>
                </a:cxn>
                <a:cxn ang="0">
                  <a:pos x="0" y="5"/>
                </a:cxn>
                <a:cxn ang="0">
                  <a:pos x="0" y="7"/>
                </a:cxn>
                <a:cxn ang="0">
                  <a:pos x="5" y="8"/>
                </a:cxn>
                <a:cxn ang="0">
                  <a:pos x="8" y="5"/>
                </a:cxn>
                <a:cxn ang="0">
                  <a:pos x="6" y="1"/>
                </a:cxn>
                <a:cxn ang="0">
                  <a:pos x="1" y="0"/>
                </a:cxn>
                <a:cxn ang="0">
                  <a:pos x="0" y="2"/>
                </a:cxn>
                <a:cxn ang="0">
                  <a:pos x="6" y="3"/>
                </a:cxn>
              </a:cxnLst>
              <a:rect l="0" t="0" r="r" b="b"/>
              <a:pathLst>
                <a:path w="9" h="8">
                  <a:moveTo>
                    <a:pt x="6" y="3"/>
                  </a:moveTo>
                  <a:cubicBezTo>
                    <a:pt x="6" y="3"/>
                    <a:pt x="7" y="4"/>
                    <a:pt x="7" y="4"/>
                  </a:cubicBezTo>
                  <a:cubicBezTo>
                    <a:pt x="7" y="5"/>
                    <a:pt x="6" y="6"/>
                    <a:pt x="6" y="6"/>
                  </a:cubicBezTo>
                  <a:cubicBezTo>
                    <a:pt x="0" y="5"/>
                    <a:pt x="0" y="5"/>
                    <a:pt x="0" y="5"/>
                  </a:cubicBezTo>
                  <a:cubicBezTo>
                    <a:pt x="0" y="7"/>
                    <a:pt x="0" y="7"/>
                    <a:pt x="0" y="7"/>
                  </a:cubicBezTo>
                  <a:cubicBezTo>
                    <a:pt x="5" y="8"/>
                    <a:pt x="5" y="8"/>
                    <a:pt x="5" y="8"/>
                  </a:cubicBezTo>
                  <a:cubicBezTo>
                    <a:pt x="7" y="8"/>
                    <a:pt x="8" y="6"/>
                    <a:pt x="8" y="5"/>
                  </a:cubicBezTo>
                  <a:cubicBezTo>
                    <a:pt x="9" y="3"/>
                    <a:pt x="8" y="1"/>
                    <a:pt x="6" y="1"/>
                  </a:cubicBezTo>
                  <a:cubicBezTo>
                    <a:pt x="1" y="0"/>
                    <a:pt x="1" y="0"/>
                    <a:pt x="1"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85" name="îṡľíḓê">
              <a:extLst>
                <a:ext uri="{FF2B5EF4-FFF2-40B4-BE49-F238E27FC236}">
                  <a16:creationId xmlns:a16="http://schemas.microsoft.com/office/drawing/2014/main" id="{C2742E24-6C34-4179-8D16-B6D8221EB572}"/>
                </a:ext>
              </a:extLst>
            </p:cNvPr>
            <p:cNvSpPr/>
            <p:nvPr/>
          </p:nvSpPr>
          <p:spPr bwMode="auto">
            <a:xfrm>
              <a:off x="7593882" y="2738800"/>
              <a:ext cx="14771" cy="12925"/>
            </a:xfrm>
            <a:custGeom>
              <a:avLst/>
              <a:gdLst/>
              <a:ahLst/>
              <a:cxnLst>
                <a:cxn ang="0">
                  <a:pos x="6" y="2"/>
                </a:cxn>
                <a:cxn ang="0">
                  <a:pos x="7" y="4"/>
                </a:cxn>
                <a:cxn ang="0">
                  <a:pos x="6" y="5"/>
                </a:cxn>
                <a:cxn ang="0">
                  <a:pos x="0" y="5"/>
                </a:cxn>
                <a:cxn ang="0">
                  <a:pos x="0" y="7"/>
                </a:cxn>
                <a:cxn ang="0">
                  <a:pos x="5" y="7"/>
                </a:cxn>
                <a:cxn ang="0">
                  <a:pos x="8" y="4"/>
                </a:cxn>
                <a:cxn ang="0">
                  <a:pos x="6" y="1"/>
                </a:cxn>
                <a:cxn ang="0">
                  <a:pos x="1" y="0"/>
                </a:cxn>
                <a:cxn ang="0">
                  <a:pos x="0" y="2"/>
                </a:cxn>
                <a:cxn ang="0">
                  <a:pos x="6" y="2"/>
                </a:cxn>
              </a:cxnLst>
              <a:rect l="0" t="0" r="r" b="b"/>
              <a:pathLst>
                <a:path w="8" h="7">
                  <a:moveTo>
                    <a:pt x="6" y="2"/>
                  </a:moveTo>
                  <a:cubicBezTo>
                    <a:pt x="6" y="2"/>
                    <a:pt x="7" y="3"/>
                    <a:pt x="7" y="4"/>
                  </a:cubicBezTo>
                  <a:cubicBezTo>
                    <a:pt x="6" y="5"/>
                    <a:pt x="6" y="6"/>
                    <a:pt x="6" y="5"/>
                  </a:cubicBezTo>
                  <a:cubicBezTo>
                    <a:pt x="0" y="5"/>
                    <a:pt x="0" y="5"/>
                    <a:pt x="0" y="5"/>
                  </a:cubicBezTo>
                  <a:cubicBezTo>
                    <a:pt x="0" y="7"/>
                    <a:pt x="0" y="7"/>
                    <a:pt x="0" y="7"/>
                  </a:cubicBezTo>
                  <a:cubicBezTo>
                    <a:pt x="5" y="7"/>
                    <a:pt x="5" y="7"/>
                    <a:pt x="5" y="7"/>
                  </a:cubicBezTo>
                  <a:cubicBezTo>
                    <a:pt x="7" y="7"/>
                    <a:pt x="8" y="6"/>
                    <a:pt x="8" y="4"/>
                  </a:cubicBezTo>
                  <a:cubicBezTo>
                    <a:pt x="8" y="2"/>
                    <a:pt x="8" y="1"/>
                    <a:pt x="6" y="1"/>
                  </a:cubicBezTo>
                  <a:cubicBezTo>
                    <a:pt x="1" y="0"/>
                    <a:pt x="1" y="0"/>
                    <a:pt x="1"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86" name="iṧlíde">
              <a:extLst>
                <a:ext uri="{FF2B5EF4-FFF2-40B4-BE49-F238E27FC236}">
                  <a16:creationId xmlns:a16="http://schemas.microsoft.com/office/drawing/2014/main" id="{AE440A0E-5476-4D99-B5CB-043D47453CEE}"/>
                </a:ext>
              </a:extLst>
            </p:cNvPr>
            <p:cNvSpPr/>
            <p:nvPr/>
          </p:nvSpPr>
          <p:spPr bwMode="auto">
            <a:xfrm>
              <a:off x="7578926" y="2736769"/>
              <a:ext cx="16802" cy="14956"/>
            </a:xfrm>
            <a:custGeom>
              <a:avLst/>
              <a:gdLst/>
              <a:ahLst/>
              <a:cxnLst>
                <a:cxn ang="0">
                  <a:pos x="2" y="7"/>
                </a:cxn>
                <a:cxn ang="0">
                  <a:pos x="8" y="8"/>
                </a:cxn>
                <a:cxn ang="0">
                  <a:pos x="8" y="6"/>
                </a:cxn>
                <a:cxn ang="0">
                  <a:pos x="2" y="5"/>
                </a:cxn>
                <a:cxn ang="0">
                  <a:pos x="2" y="4"/>
                </a:cxn>
                <a:cxn ang="0">
                  <a:pos x="3" y="2"/>
                </a:cxn>
                <a:cxn ang="0">
                  <a:pos x="8" y="3"/>
                </a:cxn>
                <a:cxn ang="0">
                  <a:pos x="9" y="1"/>
                </a:cxn>
                <a:cxn ang="0">
                  <a:pos x="3" y="0"/>
                </a:cxn>
                <a:cxn ang="0">
                  <a:pos x="0" y="3"/>
                </a:cxn>
                <a:cxn ang="0">
                  <a:pos x="2" y="7"/>
                </a:cxn>
              </a:cxnLst>
              <a:rect l="0" t="0" r="r" b="b"/>
              <a:pathLst>
                <a:path w="9" h="8">
                  <a:moveTo>
                    <a:pt x="2" y="7"/>
                  </a:moveTo>
                  <a:cubicBezTo>
                    <a:pt x="8" y="8"/>
                    <a:pt x="8" y="8"/>
                    <a:pt x="8" y="8"/>
                  </a:cubicBezTo>
                  <a:cubicBezTo>
                    <a:pt x="8" y="6"/>
                    <a:pt x="8" y="6"/>
                    <a:pt x="8" y="6"/>
                  </a:cubicBezTo>
                  <a:cubicBezTo>
                    <a:pt x="2" y="5"/>
                    <a:pt x="2" y="5"/>
                    <a:pt x="2" y="5"/>
                  </a:cubicBezTo>
                  <a:cubicBezTo>
                    <a:pt x="2" y="5"/>
                    <a:pt x="2" y="5"/>
                    <a:pt x="2" y="4"/>
                  </a:cubicBezTo>
                  <a:cubicBezTo>
                    <a:pt x="2" y="3"/>
                    <a:pt x="2" y="2"/>
                    <a:pt x="3" y="2"/>
                  </a:cubicBezTo>
                  <a:cubicBezTo>
                    <a:pt x="8" y="3"/>
                    <a:pt x="8" y="3"/>
                    <a:pt x="8" y="3"/>
                  </a:cubicBezTo>
                  <a:cubicBezTo>
                    <a:pt x="9" y="1"/>
                    <a:pt x="9" y="1"/>
                    <a:pt x="9" y="1"/>
                  </a:cubicBezTo>
                  <a:cubicBezTo>
                    <a:pt x="3" y="0"/>
                    <a:pt x="3" y="0"/>
                    <a:pt x="3" y="0"/>
                  </a:cubicBezTo>
                  <a:cubicBezTo>
                    <a:pt x="2" y="0"/>
                    <a:pt x="0" y="2"/>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87" name="îSľïḓé">
              <a:extLst>
                <a:ext uri="{FF2B5EF4-FFF2-40B4-BE49-F238E27FC236}">
                  <a16:creationId xmlns:a16="http://schemas.microsoft.com/office/drawing/2014/main" id="{0AEBDFBB-4026-4E4C-81BD-0FEFAC6B1C81}"/>
                </a:ext>
              </a:extLst>
            </p:cNvPr>
            <p:cNvSpPr/>
            <p:nvPr/>
          </p:nvSpPr>
          <p:spPr bwMode="auto">
            <a:xfrm>
              <a:off x="7599421" y="2694302"/>
              <a:ext cx="14771" cy="12925"/>
            </a:xfrm>
            <a:custGeom>
              <a:avLst/>
              <a:gdLst/>
              <a:ahLst/>
              <a:cxnLst>
                <a:cxn ang="0">
                  <a:pos x="6" y="2"/>
                </a:cxn>
                <a:cxn ang="0">
                  <a:pos x="6" y="4"/>
                </a:cxn>
                <a:cxn ang="0">
                  <a:pos x="5" y="5"/>
                </a:cxn>
                <a:cxn ang="0">
                  <a:pos x="0" y="4"/>
                </a:cxn>
                <a:cxn ang="0">
                  <a:pos x="0" y="6"/>
                </a:cxn>
                <a:cxn ang="0">
                  <a:pos x="5" y="7"/>
                </a:cxn>
                <a:cxn ang="0">
                  <a:pos x="8" y="4"/>
                </a:cxn>
                <a:cxn ang="0">
                  <a:pos x="6" y="0"/>
                </a:cxn>
                <a:cxn ang="0">
                  <a:pos x="1" y="0"/>
                </a:cxn>
                <a:cxn ang="0">
                  <a:pos x="0" y="1"/>
                </a:cxn>
                <a:cxn ang="0">
                  <a:pos x="6" y="2"/>
                </a:cxn>
              </a:cxnLst>
              <a:rect l="0" t="0" r="r" b="b"/>
              <a:pathLst>
                <a:path w="8" h="7">
                  <a:moveTo>
                    <a:pt x="6" y="2"/>
                  </a:moveTo>
                  <a:cubicBezTo>
                    <a:pt x="6" y="2"/>
                    <a:pt x="7" y="3"/>
                    <a:pt x="6" y="4"/>
                  </a:cubicBezTo>
                  <a:cubicBezTo>
                    <a:pt x="6" y="4"/>
                    <a:pt x="6" y="5"/>
                    <a:pt x="5" y="5"/>
                  </a:cubicBezTo>
                  <a:cubicBezTo>
                    <a:pt x="0" y="4"/>
                    <a:pt x="0" y="4"/>
                    <a:pt x="0" y="4"/>
                  </a:cubicBezTo>
                  <a:cubicBezTo>
                    <a:pt x="0" y="6"/>
                    <a:pt x="0" y="6"/>
                    <a:pt x="0" y="6"/>
                  </a:cubicBezTo>
                  <a:cubicBezTo>
                    <a:pt x="5" y="7"/>
                    <a:pt x="5" y="7"/>
                    <a:pt x="5" y="7"/>
                  </a:cubicBezTo>
                  <a:cubicBezTo>
                    <a:pt x="7" y="7"/>
                    <a:pt x="8" y="6"/>
                    <a:pt x="8" y="4"/>
                  </a:cubicBezTo>
                  <a:cubicBezTo>
                    <a:pt x="8" y="2"/>
                    <a:pt x="7" y="0"/>
                    <a:pt x="6" y="0"/>
                  </a:cubicBezTo>
                  <a:cubicBezTo>
                    <a:pt x="1" y="0"/>
                    <a:pt x="1" y="0"/>
                    <a:pt x="1"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88" name="iṣḷîdè">
              <a:extLst>
                <a:ext uri="{FF2B5EF4-FFF2-40B4-BE49-F238E27FC236}">
                  <a16:creationId xmlns:a16="http://schemas.microsoft.com/office/drawing/2014/main" id="{5D35AE57-2CAD-4D2D-ADC5-E34296882334}"/>
                </a:ext>
              </a:extLst>
            </p:cNvPr>
            <p:cNvSpPr/>
            <p:nvPr/>
          </p:nvSpPr>
          <p:spPr bwMode="auto">
            <a:xfrm>
              <a:off x="7584650" y="2692456"/>
              <a:ext cx="16617" cy="12925"/>
            </a:xfrm>
            <a:custGeom>
              <a:avLst/>
              <a:gdLst/>
              <a:ahLst/>
              <a:cxnLst>
                <a:cxn ang="0">
                  <a:pos x="2" y="7"/>
                </a:cxn>
                <a:cxn ang="0">
                  <a:pos x="8" y="7"/>
                </a:cxn>
                <a:cxn ang="0">
                  <a:pos x="8" y="5"/>
                </a:cxn>
                <a:cxn ang="0">
                  <a:pos x="2" y="5"/>
                </a:cxn>
                <a:cxn ang="0">
                  <a:pos x="2" y="3"/>
                </a:cxn>
                <a:cxn ang="0">
                  <a:pos x="3" y="2"/>
                </a:cxn>
                <a:cxn ang="0">
                  <a:pos x="8" y="2"/>
                </a:cxn>
                <a:cxn ang="0">
                  <a:pos x="9" y="1"/>
                </a:cxn>
                <a:cxn ang="0">
                  <a:pos x="3" y="0"/>
                </a:cxn>
                <a:cxn ang="0">
                  <a:pos x="0" y="3"/>
                </a:cxn>
                <a:cxn ang="0">
                  <a:pos x="2" y="7"/>
                </a:cxn>
              </a:cxnLst>
              <a:rect l="0" t="0" r="r" b="b"/>
              <a:pathLst>
                <a:path w="9" h="7">
                  <a:moveTo>
                    <a:pt x="2" y="7"/>
                  </a:moveTo>
                  <a:cubicBezTo>
                    <a:pt x="8" y="7"/>
                    <a:pt x="8" y="7"/>
                    <a:pt x="8" y="7"/>
                  </a:cubicBezTo>
                  <a:cubicBezTo>
                    <a:pt x="8" y="5"/>
                    <a:pt x="8" y="5"/>
                    <a:pt x="8" y="5"/>
                  </a:cubicBezTo>
                  <a:cubicBezTo>
                    <a:pt x="2" y="5"/>
                    <a:pt x="2" y="5"/>
                    <a:pt x="2" y="5"/>
                  </a:cubicBezTo>
                  <a:cubicBezTo>
                    <a:pt x="2" y="5"/>
                    <a:pt x="2" y="4"/>
                    <a:pt x="2" y="3"/>
                  </a:cubicBezTo>
                  <a:cubicBezTo>
                    <a:pt x="2" y="2"/>
                    <a:pt x="2" y="2"/>
                    <a:pt x="3" y="2"/>
                  </a:cubicBezTo>
                  <a:cubicBezTo>
                    <a:pt x="8" y="2"/>
                    <a:pt x="8" y="2"/>
                    <a:pt x="8" y="2"/>
                  </a:cubicBezTo>
                  <a:cubicBezTo>
                    <a:pt x="9" y="1"/>
                    <a:pt x="9" y="1"/>
                    <a:pt x="9" y="1"/>
                  </a:cubicBezTo>
                  <a:cubicBezTo>
                    <a:pt x="3" y="0"/>
                    <a:pt x="3" y="0"/>
                    <a:pt x="3" y="0"/>
                  </a:cubicBezTo>
                  <a:cubicBezTo>
                    <a:pt x="2" y="0"/>
                    <a:pt x="0" y="1"/>
                    <a:pt x="0" y="3"/>
                  </a:cubicBezTo>
                  <a:cubicBezTo>
                    <a:pt x="0" y="5"/>
                    <a:pt x="1" y="6"/>
                    <a:pt x="2" y="7"/>
                  </a:cubicBezTo>
                  <a:close/>
                </a:path>
              </a:pathLst>
            </a:custGeom>
            <a:solidFill>
              <a:srgbClr val="373737"/>
            </a:solidFill>
            <a:ln w="9525">
              <a:noFill/>
              <a:round/>
              <a:headEnd/>
              <a:tailEnd/>
            </a:ln>
          </p:spPr>
          <p:txBody>
            <a:bodyPr anchor="ctr"/>
            <a:lstStyle/>
            <a:p>
              <a:pPr algn="ctr"/>
              <a:endParaRPr/>
            </a:p>
          </p:txBody>
        </p:sp>
        <p:sp>
          <p:nvSpPr>
            <p:cNvPr id="789" name="ïṥlîḍé">
              <a:extLst>
                <a:ext uri="{FF2B5EF4-FFF2-40B4-BE49-F238E27FC236}">
                  <a16:creationId xmlns:a16="http://schemas.microsoft.com/office/drawing/2014/main" id="{F41E1A5E-70DA-4620-8B07-7EFAB8957C54}"/>
                </a:ext>
              </a:extLst>
            </p:cNvPr>
            <p:cNvSpPr/>
            <p:nvPr/>
          </p:nvSpPr>
          <p:spPr bwMode="auto">
            <a:xfrm>
              <a:off x="7604960" y="2647958"/>
              <a:ext cx="14771" cy="12925"/>
            </a:xfrm>
            <a:custGeom>
              <a:avLst/>
              <a:gdLst/>
              <a:ahLst/>
              <a:cxnLst>
                <a:cxn ang="0">
                  <a:pos x="6" y="3"/>
                </a:cxn>
                <a:cxn ang="0">
                  <a:pos x="6" y="4"/>
                </a:cxn>
                <a:cxn ang="0">
                  <a:pos x="5" y="6"/>
                </a:cxn>
                <a:cxn ang="0">
                  <a:pos x="0" y="5"/>
                </a:cxn>
                <a:cxn ang="0">
                  <a:pos x="0" y="7"/>
                </a:cxn>
                <a:cxn ang="0">
                  <a:pos x="5" y="7"/>
                </a:cxn>
                <a:cxn ang="0">
                  <a:pos x="8" y="4"/>
                </a:cxn>
                <a:cxn ang="0">
                  <a:pos x="6" y="1"/>
                </a:cxn>
                <a:cxn ang="0">
                  <a:pos x="0" y="0"/>
                </a:cxn>
                <a:cxn ang="0">
                  <a:pos x="0" y="2"/>
                </a:cxn>
                <a:cxn ang="0">
                  <a:pos x="6" y="3"/>
                </a:cxn>
              </a:cxnLst>
              <a:rect l="0" t="0" r="r" b="b"/>
              <a:pathLst>
                <a:path w="8" h="7">
                  <a:moveTo>
                    <a:pt x="6" y="3"/>
                  </a:moveTo>
                  <a:cubicBezTo>
                    <a:pt x="6" y="3"/>
                    <a:pt x="7" y="3"/>
                    <a:pt x="6" y="4"/>
                  </a:cubicBezTo>
                  <a:cubicBezTo>
                    <a:pt x="6" y="5"/>
                    <a:pt x="6" y="6"/>
                    <a:pt x="5" y="6"/>
                  </a:cubicBezTo>
                  <a:cubicBezTo>
                    <a:pt x="0" y="5"/>
                    <a:pt x="0" y="5"/>
                    <a:pt x="0" y="5"/>
                  </a:cubicBezTo>
                  <a:cubicBezTo>
                    <a:pt x="0" y="7"/>
                    <a:pt x="0" y="7"/>
                    <a:pt x="0" y="7"/>
                  </a:cubicBezTo>
                  <a:cubicBezTo>
                    <a:pt x="5" y="7"/>
                    <a:pt x="5" y="7"/>
                    <a:pt x="5" y="7"/>
                  </a:cubicBezTo>
                  <a:cubicBezTo>
                    <a:pt x="7" y="7"/>
                    <a:pt x="8" y="6"/>
                    <a:pt x="8" y="4"/>
                  </a:cubicBezTo>
                  <a:cubicBezTo>
                    <a:pt x="8" y="2"/>
                    <a:pt x="7" y="1"/>
                    <a:pt x="6" y="1"/>
                  </a:cubicBezTo>
                  <a:cubicBezTo>
                    <a:pt x="0" y="0"/>
                    <a:pt x="0" y="0"/>
                    <a:pt x="0"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90" name="ï$ľiḋè">
              <a:extLst>
                <a:ext uri="{FF2B5EF4-FFF2-40B4-BE49-F238E27FC236}">
                  <a16:creationId xmlns:a16="http://schemas.microsoft.com/office/drawing/2014/main" id="{0A5A1F64-D62D-4216-852F-FCF48358FEA7}"/>
                </a:ext>
              </a:extLst>
            </p:cNvPr>
            <p:cNvSpPr/>
            <p:nvPr/>
          </p:nvSpPr>
          <p:spPr bwMode="auto">
            <a:xfrm>
              <a:off x="7590189" y="2646111"/>
              <a:ext cx="14771" cy="14771"/>
            </a:xfrm>
            <a:custGeom>
              <a:avLst/>
              <a:gdLst/>
              <a:ahLst/>
              <a:cxnLst>
                <a:cxn ang="0">
                  <a:pos x="2" y="7"/>
                </a:cxn>
                <a:cxn ang="0">
                  <a:pos x="8" y="8"/>
                </a:cxn>
                <a:cxn ang="0">
                  <a:pos x="8" y="6"/>
                </a:cxn>
                <a:cxn ang="0">
                  <a:pos x="2" y="5"/>
                </a:cxn>
                <a:cxn ang="0">
                  <a:pos x="2" y="4"/>
                </a:cxn>
                <a:cxn ang="0">
                  <a:pos x="3" y="2"/>
                </a:cxn>
                <a:cxn ang="0">
                  <a:pos x="8" y="3"/>
                </a:cxn>
                <a:cxn ang="0">
                  <a:pos x="8" y="1"/>
                </a:cxn>
                <a:cxn ang="0">
                  <a:pos x="3" y="1"/>
                </a:cxn>
                <a:cxn ang="0">
                  <a:pos x="0" y="4"/>
                </a:cxn>
                <a:cxn ang="0">
                  <a:pos x="2" y="7"/>
                </a:cxn>
              </a:cxnLst>
              <a:rect l="0" t="0" r="r" b="b"/>
              <a:pathLst>
                <a:path w="8" h="8">
                  <a:moveTo>
                    <a:pt x="2" y="7"/>
                  </a:moveTo>
                  <a:cubicBezTo>
                    <a:pt x="8" y="8"/>
                    <a:pt x="8" y="8"/>
                    <a:pt x="8" y="8"/>
                  </a:cubicBezTo>
                  <a:cubicBezTo>
                    <a:pt x="8" y="6"/>
                    <a:pt x="8" y="6"/>
                    <a:pt x="8" y="6"/>
                  </a:cubicBezTo>
                  <a:cubicBezTo>
                    <a:pt x="2" y="5"/>
                    <a:pt x="2" y="5"/>
                    <a:pt x="2" y="5"/>
                  </a:cubicBezTo>
                  <a:cubicBezTo>
                    <a:pt x="2" y="5"/>
                    <a:pt x="2" y="5"/>
                    <a:pt x="2" y="4"/>
                  </a:cubicBezTo>
                  <a:cubicBezTo>
                    <a:pt x="2" y="3"/>
                    <a:pt x="2" y="2"/>
                    <a:pt x="3" y="2"/>
                  </a:cubicBezTo>
                  <a:cubicBezTo>
                    <a:pt x="8" y="3"/>
                    <a:pt x="8" y="3"/>
                    <a:pt x="8" y="3"/>
                  </a:cubicBezTo>
                  <a:cubicBezTo>
                    <a:pt x="8" y="1"/>
                    <a:pt x="8" y="1"/>
                    <a:pt x="8" y="1"/>
                  </a:cubicBezTo>
                  <a:cubicBezTo>
                    <a:pt x="3" y="1"/>
                    <a:pt x="3" y="1"/>
                    <a:pt x="3" y="1"/>
                  </a:cubicBezTo>
                  <a:cubicBezTo>
                    <a:pt x="1" y="0"/>
                    <a:pt x="0" y="2"/>
                    <a:pt x="0" y="4"/>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91" name="îSlíḋé">
              <a:extLst>
                <a:ext uri="{FF2B5EF4-FFF2-40B4-BE49-F238E27FC236}">
                  <a16:creationId xmlns:a16="http://schemas.microsoft.com/office/drawing/2014/main" id="{DB27CDFD-598C-4485-9A84-DF9BA0BCC535}"/>
                </a:ext>
              </a:extLst>
            </p:cNvPr>
            <p:cNvSpPr/>
            <p:nvPr/>
          </p:nvSpPr>
          <p:spPr bwMode="auto">
            <a:xfrm>
              <a:off x="7595728" y="2601614"/>
              <a:ext cx="14771" cy="12925"/>
            </a:xfrm>
            <a:custGeom>
              <a:avLst/>
              <a:gdLst/>
              <a:ahLst/>
              <a:cxnLst>
                <a:cxn ang="0">
                  <a:pos x="2" y="7"/>
                </a:cxn>
                <a:cxn ang="0">
                  <a:pos x="8" y="7"/>
                </a:cxn>
                <a:cxn ang="0">
                  <a:pos x="8" y="6"/>
                </a:cxn>
                <a:cxn ang="0">
                  <a:pos x="2" y="5"/>
                </a:cxn>
                <a:cxn ang="0">
                  <a:pos x="2" y="3"/>
                </a:cxn>
                <a:cxn ang="0">
                  <a:pos x="3" y="2"/>
                </a:cxn>
                <a:cxn ang="0">
                  <a:pos x="8" y="2"/>
                </a:cxn>
                <a:cxn ang="0">
                  <a:pos x="8" y="1"/>
                </a:cxn>
                <a:cxn ang="0">
                  <a:pos x="3" y="0"/>
                </a:cxn>
                <a:cxn ang="0">
                  <a:pos x="0" y="3"/>
                </a:cxn>
                <a:cxn ang="0">
                  <a:pos x="2" y="7"/>
                </a:cxn>
              </a:cxnLst>
              <a:rect l="0" t="0" r="r" b="b"/>
              <a:pathLst>
                <a:path w="8" h="7">
                  <a:moveTo>
                    <a:pt x="2" y="7"/>
                  </a:moveTo>
                  <a:cubicBezTo>
                    <a:pt x="8" y="7"/>
                    <a:pt x="8" y="7"/>
                    <a:pt x="8" y="7"/>
                  </a:cubicBezTo>
                  <a:cubicBezTo>
                    <a:pt x="8" y="6"/>
                    <a:pt x="8" y="6"/>
                    <a:pt x="8" y="6"/>
                  </a:cubicBezTo>
                  <a:cubicBezTo>
                    <a:pt x="2" y="5"/>
                    <a:pt x="2" y="5"/>
                    <a:pt x="2" y="5"/>
                  </a:cubicBezTo>
                  <a:cubicBezTo>
                    <a:pt x="2" y="5"/>
                    <a:pt x="1" y="4"/>
                    <a:pt x="2" y="3"/>
                  </a:cubicBezTo>
                  <a:cubicBezTo>
                    <a:pt x="2" y="2"/>
                    <a:pt x="2" y="2"/>
                    <a:pt x="3" y="2"/>
                  </a:cubicBezTo>
                  <a:cubicBezTo>
                    <a:pt x="8" y="2"/>
                    <a:pt x="8" y="2"/>
                    <a:pt x="8" y="2"/>
                  </a:cubicBezTo>
                  <a:cubicBezTo>
                    <a:pt x="8" y="1"/>
                    <a:pt x="8" y="1"/>
                    <a:pt x="8" y="1"/>
                  </a:cubicBezTo>
                  <a:cubicBezTo>
                    <a:pt x="3" y="0"/>
                    <a:pt x="3" y="0"/>
                    <a:pt x="3" y="0"/>
                  </a:cubicBezTo>
                  <a:cubicBezTo>
                    <a:pt x="1"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92" name="îśliḑê">
              <a:extLst>
                <a:ext uri="{FF2B5EF4-FFF2-40B4-BE49-F238E27FC236}">
                  <a16:creationId xmlns:a16="http://schemas.microsoft.com/office/drawing/2014/main" id="{48BADF4A-EF0A-4195-9330-9E6080BF7BD8}"/>
                </a:ext>
              </a:extLst>
            </p:cNvPr>
            <p:cNvSpPr/>
            <p:nvPr/>
          </p:nvSpPr>
          <p:spPr bwMode="auto">
            <a:xfrm>
              <a:off x="7610499" y="2603460"/>
              <a:ext cx="14771" cy="12925"/>
            </a:xfrm>
            <a:custGeom>
              <a:avLst/>
              <a:gdLst/>
              <a:ahLst/>
              <a:cxnLst>
                <a:cxn ang="0">
                  <a:pos x="6" y="2"/>
                </a:cxn>
                <a:cxn ang="0">
                  <a:pos x="6" y="4"/>
                </a:cxn>
                <a:cxn ang="0">
                  <a:pos x="5" y="5"/>
                </a:cxn>
                <a:cxn ang="0">
                  <a:pos x="0" y="5"/>
                </a:cxn>
                <a:cxn ang="0">
                  <a:pos x="0" y="6"/>
                </a:cxn>
                <a:cxn ang="0">
                  <a:pos x="5" y="7"/>
                </a:cxn>
                <a:cxn ang="0">
                  <a:pos x="8" y="4"/>
                </a:cxn>
                <a:cxn ang="0">
                  <a:pos x="6" y="0"/>
                </a:cxn>
                <a:cxn ang="0">
                  <a:pos x="0" y="0"/>
                </a:cxn>
                <a:cxn ang="0">
                  <a:pos x="0" y="1"/>
                </a:cxn>
                <a:cxn ang="0">
                  <a:pos x="6" y="2"/>
                </a:cxn>
              </a:cxnLst>
              <a:rect l="0" t="0" r="r" b="b"/>
              <a:pathLst>
                <a:path w="8" h="7">
                  <a:moveTo>
                    <a:pt x="6" y="2"/>
                  </a:moveTo>
                  <a:cubicBezTo>
                    <a:pt x="6" y="2"/>
                    <a:pt x="6" y="3"/>
                    <a:pt x="6" y="4"/>
                  </a:cubicBezTo>
                  <a:cubicBezTo>
                    <a:pt x="6" y="5"/>
                    <a:pt x="6" y="5"/>
                    <a:pt x="5" y="5"/>
                  </a:cubicBezTo>
                  <a:cubicBezTo>
                    <a:pt x="0" y="5"/>
                    <a:pt x="0" y="5"/>
                    <a:pt x="0" y="5"/>
                  </a:cubicBezTo>
                  <a:cubicBezTo>
                    <a:pt x="0" y="6"/>
                    <a:pt x="0" y="6"/>
                    <a:pt x="0" y="6"/>
                  </a:cubicBezTo>
                  <a:cubicBezTo>
                    <a:pt x="5" y="7"/>
                    <a:pt x="5" y="7"/>
                    <a:pt x="5" y="7"/>
                  </a:cubicBezTo>
                  <a:cubicBezTo>
                    <a:pt x="7" y="7"/>
                    <a:pt x="8" y="6"/>
                    <a:pt x="8" y="4"/>
                  </a:cubicBezTo>
                  <a:cubicBezTo>
                    <a:pt x="8" y="2"/>
                    <a:pt x="7" y="1"/>
                    <a:pt x="6" y="0"/>
                  </a:cubicBezTo>
                  <a:cubicBezTo>
                    <a:pt x="0" y="0"/>
                    <a:pt x="0" y="0"/>
                    <a:pt x="0"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93" name="íSļîḍe">
              <a:extLst>
                <a:ext uri="{FF2B5EF4-FFF2-40B4-BE49-F238E27FC236}">
                  <a16:creationId xmlns:a16="http://schemas.microsoft.com/office/drawing/2014/main" id="{C973137E-3467-4906-9780-2FA5EADC146C}"/>
                </a:ext>
              </a:extLst>
            </p:cNvPr>
            <p:cNvSpPr/>
            <p:nvPr/>
          </p:nvSpPr>
          <p:spPr bwMode="auto">
            <a:xfrm>
              <a:off x="7616039" y="2557116"/>
              <a:ext cx="14956" cy="14771"/>
            </a:xfrm>
            <a:custGeom>
              <a:avLst/>
              <a:gdLst/>
              <a:ahLst/>
              <a:cxnLst>
                <a:cxn ang="0">
                  <a:pos x="6" y="3"/>
                </a:cxn>
                <a:cxn ang="0">
                  <a:pos x="6" y="4"/>
                </a:cxn>
                <a:cxn ang="0">
                  <a:pos x="5" y="6"/>
                </a:cxn>
                <a:cxn ang="0">
                  <a:pos x="0" y="5"/>
                </a:cxn>
                <a:cxn ang="0">
                  <a:pos x="0" y="7"/>
                </a:cxn>
                <a:cxn ang="0">
                  <a:pos x="5" y="7"/>
                </a:cxn>
                <a:cxn ang="0">
                  <a:pos x="8" y="4"/>
                </a:cxn>
                <a:cxn ang="0">
                  <a:pos x="6" y="1"/>
                </a:cxn>
                <a:cxn ang="0">
                  <a:pos x="0" y="0"/>
                </a:cxn>
                <a:cxn ang="0">
                  <a:pos x="0" y="2"/>
                </a:cxn>
                <a:cxn ang="0">
                  <a:pos x="6" y="3"/>
                </a:cxn>
              </a:cxnLst>
              <a:rect l="0" t="0" r="r" b="b"/>
              <a:pathLst>
                <a:path w="8" h="8">
                  <a:moveTo>
                    <a:pt x="6" y="3"/>
                  </a:moveTo>
                  <a:cubicBezTo>
                    <a:pt x="6" y="3"/>
                    <a:pt x="6" y="3"/>
                    <a:pt x="6" y="4"/>
                  </a:cubicBezTo>
                  <a:cubicBezTo>
                    <a:pt x="6" y="5"/>
                    <a:pt x="6" y="6"/>
                    <a:pt x="5" y="6"/>
                  </a:cubicBezTo>
                  <a:cubicBezTo>
                    <a:pt x="0" y="5"/>
                    <a:pt x="0" y="5"/>
                    <a:pt x="0" y="5"/>
                  </a:cubicBezTo>
                  <a:cubicBezTo>
                    <a:pt x="0" y="7"/>
                    <a:pt x="0" y="7"/>
                    <a:pt x="0" y="7"/>
                  </a:cubicBezTo>
                  <a:cubicBezTo>
                    <a:pt x="5" y="7"/>
                    <a:pt x="5" y="7"/>
                    <a:pt x="5" y="7"/>
                  </a:cubicBezTo>
                  <a:cubicBezTo>
                    <a:pt x="6" y="8"/>
                    <a:pt x="8" y="6"/>
                    <a:pt x="8" y="4"/>
                  </a:cubicBezTo>
                  <a:cubicBezTo>
                    <a:pt x="8" y="3"/>
                    <a:pt x="7" y="1"/>
                    <a:pt x="6" y="1"/>
                  </a:cubicBezTo>
                  <a:cubicBezTo>
                    <a:pt x="0" y="0"/>
                    <a:pt x="0" y="0"/>
                    <a:pt x="0"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94" name="îslïḍe">
              <a:extLst>
                <a:ext uri="{FF2B5EF4-FFF2-40B4-BE49-F238E27FC236}">
                  <a16:creationId xmlns:a16="http://schemas.microsoft.com/office/drawing/2014/main" id="{4FCE2149-628B-4E72-9F7B-A31F13A69577}"/>
                </a:ext>
              </a:extLst>
            </p:cNvPr>
            <p:cNvSpPr/>
            <p:nvPr/>
          </p:nvSpPr>
          <p:spPr bwMode="auto">
            <a:xfrm>
              <a:off x="7601268" y="2557116"/>
              <a:ext cx="14771" cy="12925"/>
            </a:xfrm>
            <a:custGeom>
              <a:avLst/>
              <a:gdLst/>
              <a:ahLst/>
              <a:cxnLst>
                <a:cxn ang="0">
                  <a:pos x="2" y="6"/>
                </a:cxn>
                <a:cxn ang="0">
                  <a:pos x="8" y="7"/>
                </a:cxn>
                <a:cxn ang="0">
                  <a:pos x="8" y="5"/>
                </a:cxn>
                <a:cxn ang="0">
                  <a:pos x="2" y="5"/>
                </a:cxn>
                <a:cxn ang="0">
                  <a:pos x="2" y="3"/>
                </a:cxn>
                <a:cxn ang="0">
                  <a:pos x="3" y="1"/>
                </a:cxn>
                <a:cxn ang="0">
                  <a:pos x="8" y="2"/>
                </a:cxn>
                <a:cxn ang="0">
                  <a:pos x="8" y="0"/>
                </a:cxn>
                <a:cxn ang="0">
                  <a:pos x="3" y="0"/>
                </a:cxn>
                <a:cxn ang="0">
                  <a:pos x="0" y="3"/>
                </a:cxn>
                <a:cxn ang="0">
                  <a:pos x="2" y="6"/>
                </a:cxn>
              </a:cxnLst>
              <a:rect l="0" t="0" r="r" b="b"/>
              <a:pathLst>
                <a:path w="8" h="7">
                  <a:moveTo>
                    <a:pt x="2" y="6"/>
                  </a:moveTo>
                  <a:cubicBezTo>
                    <a:pt x="8" y="7"/>
                    <a:pt x="8" y="7"/>
                    <a:pt x="8" y="7"/>
                  </a:cubicBezTo>
                  <a:cubicBezTo>
                    <a:pt x="8" y="5"/>
                    <a:pt x="8" y="5"/>
                    <a:pt x="8" y="5"/>
                  </a:cubicBezTo>
                  <a:cubicBezTo>
                    <a:pt x="2" y="5"/>
                    <a:pt x="2" y="5"/>
                    <a:pt x="2" y="5"/>
                  </a:cubicBezTo>
                  <a:cubicBezTo>
                    <a:pt x="2" y="4"/>
                    <a:pt x="1" y="4"/>
                    <a:pt x="2" y="3"/>
                  </a:cubicBezTo>
                  <a:cubicBezTo>
                    <a:pt x="2" y="2"/>
                    <a:pt x="2" y="1"/>
                    <a:pt x="3" y="1"/>
                  </a:cubicBezTo>
                  <a:cubicBezTo>
                    <a:pt x="8" y="2"/>
                    <a:pt x="8" y="2"/>
                    <a:pt x="8" y="2"/>
                  </a:cubicBezTo>
                  <a:cubicBezTo>
                    <a:pt x="8" y="0"/>
                    <a:pt x="8" y="0"/>
                    <a:pt x="8" y="0"/>
                  </a:cubicBezTo>
                  <a:cubicBezTo>
                    <a:pt x="3" y="0"/>
                    <a:pt x="3" y="0"/>
                    <a:pt x="3" y="0"/>
                  </a:cubicBezTo>
                  <a:cubicBezTo>
                    <a:pt x="1"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95" name="îŝlîḍê">
              <a:extLst>
                <a:ext uri="{FF2B5EF4-FFF2-40B4-BE49-F238E27FC236}">
                  <a16:creationId xmlns:a16="http://schemas.microsoft.com/office/drawing/2014/main" id="{9448F76C-73DC-474F-B0A8-FA0A42A44875}"/>
                </a:ext>
              </a:extLst>
            </p:cNvPr>
            <p:cNvSpPr/>
            <p:nvPr/>
          </p:nvSpPr>
          <p:spPr bwMode="auto">
            <a:xfrm>
              <a:off x="7606807" y="2510771"/>
              <a:ext cx="14771" cy="12925"/>
            </a:xfrm>
            <a:custGeom>
              <a:avLst/>
              <a:gdLst/>
              <a:ahLst/>
              <a:cxnLst>
                <a:cxn ang="0">
                  <a:pos x="2" y="7"/>
                </a:cxn>
                <a:cxn ang="0">
                  <a:pos x="7" y="7"/>
                </a:cxn>
                <a:cxn ang="0">
                  <a:pos x="8" y="6"/>
                </a:cxn>
                <a:cxn ang="0">
                  <a:pos x="2" y="5"/>
                </a:cxn>
                <a:cxn ang="0">
                  <a:pos x="1" y="3"/>
                </a:cxn>
                <a:cxn ang="0">
                  <a:pos x="3" y="2"/>
                </a:cxn>
                <a:cxn ang="0">
                  <a:pos x="8" y="3"/>
                </a:cxn>
                <a:cxn ang="0">
                  <a:pos x="8" y="1"/>
                </a:cxn>
                <a:cxn ang="0">
                  <a:pos x="3" y="0"/>
                </a:cxn>
                <a:cxn ang="0">
                  <a:pos x="0" y="3"/>
                </a:cxn>
                <a:cxn ang="0">
                  <a:pos x="2" y="7"/>
                </a:cxn>
              </a:cxnLst>
              <a:rect l="0" t="0" r="r" b="b"/>
              <a:pathLst>
                <a:path w="8" h="7">
                  <a:moveTo>
                    <a:pt x="2" y="7"/>
                  </a:moveTo>
                  <a:cubicBezTo>
                    <a:pt x="7" y="7"/>
                    <a:pt x="7" y="7"/>
                    <a:pt x="7" y="7"/>
                  </a:cubicBezTo>
                  <a:cubicBezTo>
                    <a:pt x="8" y="6"/>
                    <a:pt x="8" y="6"/>
                    <a:pt x="8" y="6"/>
                  </a:cubicBezTo>
                  <a:cubicBezTo>
                    <a:pt x="2" y="5"/>
                    <a:pt x="2" y="5"/>
                    <a:pt x="2" y="5"/>
                  </a:cubicBezTo>
                  <a:cubicBezTo>
                    <a:pt x="2" y="5"/>
                    <a:pt x="1" y="4"/>
                    <a:pt x="1" y="3"/>
                  </a:cubicBezTo>
                  <a:cubicBezTo>
                    <a:pt x="2" y="3"/>
                    <a:pt x="2" y="2"/>
                    <a:pt x="3" y="2"/>
                  </a:cubicBezTo>
                  <a:cubicBezTo>
                    <a:pt x="8" y="3"/>
                    <a:pt x="8" y="3"/>
                    <a:pt x="8" y="3"/>
                  </a:cubicBezTo>
                  <a:cubicBezTo>
                    <a:pt x="8" y="1"/>
                    <a:pt x="8" y="1"/>
                    <a:pt x="8" y="1"/>
                  </a:cubicBezTo>
                  <a:cubicBezTo>
                    <a:pt x="3" y="0"/>
                    <a:pt x="3" y="0"/>
                    <a:pt x="3" y="0"/>
                  </a:cubicBezTo>
                  <a:cubicBezTo>
                    <a:pt x="1"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96" name="ïṥḷïḋé">
              <a:extLst>
                <a:ext uri="{FF2B5EF4-FFF2-40B4-BE49-F238E27FC236}">
                  <a16:creationId xmlns:a16="http://schemas.microsoft.com/office/drawing/2014/main" id="{7E85AF1D-A01E-462B-AB2A-6FD300497EF9}"/>
                </a:ext>
              </a:extLst>
            </p:cNvPr>
            <p:cNvSpPr/>
            <p:nvPr/>
          </p:nvSpPr>
          <p:spPr bwMode="auto">
            <a:xfrm>
              <a:off x="7619731" y="2512618"/>
              <a:ext cx="16802" cy="12925"/>
            </a:xfrm>
            <a:custGeom>
              <a:avLst/>
              <a:gdLst/>
              <a:ahLst/>
              <a:cxnLst>
                <a:cxn ang="0">
                  <a:pos x="7" y="2"/>
                </a:cxn>
                <a:cxn ang="0">
                  <a:pos x="7" y="4"/>
                </a:cxn>
                <a:cxn ang="0">
                  <a:pos x="6" y="5"/>
                </a:cxn>
                <a:cxn ang="0">
                  <a:pos x="1" y="5"/>
                </a:cxn>
                <a:cxn ang="0">
                  <a:pos x="0" y="6"/>
                </a:cxn>
                <a:cxn ang="0">
                  <a:pos x="6" y="7"/>
                </a:cxn>
                <a:cxn ang="0">
                  <a:pos x="9" y="4"/>
                </a:cxn>
                <a:cxn ang="0">
                  <a:pos x="7" y="0"/>
                </a:cxn>
                <a:cxn ang="0">
                  <a:pos x="1" y="0"/>
                </a:cxn>
                <a:cxn ang="0">
                  <a:pos x="1" y="2"/>
                </a:cxn>
                <a:cxn ang="0">
                  <a:pos x="7" y="2"/>
                </a:cxn>
              </a:cxnLst>
              <a:rect l="0" t="0" r="r" b="b"/>
              <a:pathLst>
                <a:path w="9" h="7">
                  <a:moveTo>
                    <a:pt x="7" y="2"/>
                  </a:moveTo>
                  <a:cubicBezTo>
                    <a:pt x="7" y="2"/>
                    <a:pt x="7" y="3"/>
                    <a:pt x="7" y="4"/>
                  </a:cubicBezTo>
                  <a:cubicBezTo>
                    <a:pt x="7" y="5"/>
                    <a:pt x="7" y="5"/>
                    <a:pt x="6" y="5"/>
                  </a:cubicBezTo>
                  <a:cubicBezTo>
                    <a:pt x="1" y="5"/>
                    <a:pt x="1" y="5"/>
                    <a:pt x="1" y="5"/>
                  </a:cubicBezTo>
                  <a:cubicBezTo>
                    <a:pt x="0" y="6"/>
                    <a:pt x="0" y="6"/>
                    <a:pt x="0" y="6"/>
                  </a:cubicBezTo>
                  <a:cubicBezTo>
                    <a:pt x="6" y="7"/>
                    <a:pt x="6" y="7"/>
                    <a:pt x="6" y="7"/>
                  </a:cubicBezTo>
                  <a:cubicBezTo>
                    <a:pt x="7" y="7"/>
                    <a:pt x="9" y="6"/>
                    <a:pt x="9" y="4"/>
                  </a:cubicBezTo>
                  <a:cubicBezTo>
                    <a:pt x="9" y="2"/>
                    <a:pt x="8" y="1"/>
                    <a:pt x="7" y="0"/>
                  </a:cubicBezTo>
                  <a:cubicBezTo>
                    <a:pt x="1" y="0"/>
                    <a:pt x="1" y="0"/>
                    <a:pt x="1" y="0"/>
                  </a:cubicBezTo>
                  <a:cubicBezTo>
                    <a:pt x="1" y="2"/>
                    <a:pt x="1" y="2"/>
                    <a:pt x="1" y="2"/>
                  </a:cubicBezTo>
                  <a:lnTo>
                    <a:pt x="7" y="2"/>
                  </a:lnTo>
                  <a:close/>
                </a:path>
              </a:pathLst>
            </a:custGeom>
            <a:solidFill>
              <a:srgbClr val="373737"/>
            </a:solidFill>
            <a:ln w="9525">
              <a:noFill/>
              <a:round/>
              <a:headEnd/>
              <a:tailEnd/>
            </a:ln>
          </p:spPr>
          <p:txBody>
            <a:bodyPr anchor="ctr"/>
            <a:lstStyle/>
            <a:p>
              <a:pPr algn="ctr"/>
              <a:endParaRPr/>
            </a:p>
          </p:txBody>
        </p:sp>
        <p:sp>
          <p:nvSpPr>
            <p:cNvPr id="797" name="íšľidê">
              <a:extLst>
                <a:ext uri="{FF2B5EF4-FFF2-40B4-BE49-F238E27FC236}">
                  <a16:creationId xmlns:a16="http://schemas.microsoft.com/office/drawing/2014/main" id="{782B94EE-C428-4406-BEA3-A273F20A03CF}"/>
                </a:ext>
              </a:extLst>
            </p:cNvPr>
            <p:cNvSpPr/>
            <p:nvPr/>
          </p:nvSpPr>
          <p:spPr bwMode="auto">
            <a:xfrm>
              <a:off x="7625271" y="2466273"/>
              <a:ext cx="16802" cy="14771"/>
            </a:xfrm>
            <a:custGeom>
              <a:avLst/>
              <a:gdLst/>
              <a:ahLst/>
              <a:cxnLst>
                <a:cxn ang="0">
                  <a:pos x="7" y="3"/>
                </a:cxn>
                <a:cxn ang="0">
                  <a:pos x="7" y="4"/>
                </a:cxn>
                <a:cxn ang="0">
                  <a:pos x="6" y="6"/>
                </a:cxn>
                <a:cxn ang="0">
                  <a:pos x="1" y="5"/>
                </a:cxn>
                <a:cxn ang="0">
                  <a:pos x="0" y="7"/>
                </a:cxn>
                <a:cxn ang="0">
                  <a:pos x="6" y="8"/>
                </a:cxn>
                <a:cxn ang="0">
                  <a:pos x="9" y="5"/>
                </a:cxn>
                <a:cxn ang="0">
                  <a:pos x="7" y="1"/>
                </a:cxn>
                <a:cxn ang="0">
                  <a:pos x="1" y="0"/>
                </a:cxn>
                <a:cxn ang="0">
                  <a:pos x="1" y="2"/>
                </a:cxn>
                <a:cxn ang="0">
                  <a:pos x="7" y="3"/>
                </a:cxn>
              </a:cxnLst>
              <a:rect l="0" t="0" r="r" b="b"/>
              <a:pathLst>
                <a:path w="9" h="8">
                  <a:moveTo>
                    <a:pt x="7" y="3"/>
                  </a:moveTo>
                  <a:cubicBezTo>
                    <a:pt x="7" y="3"/>
                    <a:pt x="7" y="4"/>
                    <a:pt x="7" y="4"/>
                  </a:cubicBezTo>
                  <a:cubicBezTo>
                    <a:pt x="7" y="5"/>
                    <a:pt x="7" y="6"/>
                    <a:pt x="6" y="6"/>
                  </a:cubicBezTo>
                  <a:cubicBezTo>
                    <a:pt x="1" y="5"/>
                    <a:pt x="1" y="5"/>
                    <a:pt x="1" y="5"/>
                  </a:cubicBezTo>
                  <a:cubicBezTo>
                    <a:pt x="0" y="7"/>
                    <a:pt x="0" y="7"/>
                    <a:pt x="0" y="7"/>
                  </a:cubicBezTo>
                  <a:cubicBezTo>
                    <a:pt x="6" y="8"/>
                    <a:pt x="6" y="8"/>
                    <a:pt x="6" y="8"/>
                  </a:cubicBezTo>
                  <a:cubicBezTo>
                    <a:pt x="7" y="8"/>
                    <a:pt x="9" y="6"/>
                    <a:pt x="9" y="5"/>
                  </a:cubicBezTo>
                  <a:cubicBezTo>
                    <a:pt x="9" y="3"/>
                    <a:pt x="8" y="1"/>
                    <a:pt x="7" y="1"/>
                  </a:cubicBezTo>
                  <a:cubicBezTo>
                    <a:pt x="1" y="0"/>
                    <a:pt x="1" y="0"/>
                    <a:pt x="1" y="0"/>
                  </a:cubicBezTo>
                  <a:cubicBezTo>
                    <a:pt x="1" y="2"/>
                    <a:pt x="1" y="2"/>
                    <a:pt x="1" y="2"/>
                  </a:cubicBezTo>
                  <a:lnTo>
                    <a:pt x="7" y="3"/>
                  </a:lnTo>
                  <a:close/>
                </a:path>
              </a:pathLst>
            </a:custGeom>
            <a:solidFill>
              <a:srgbClr val="373737"/>
            </a:solidFill>
            <a:ln w="9525">
              <a:noFill/>
              <a:round/>
              <a:headEnd/>
              <a:tailEnd/>
            </a:ln>
          </p:spPr>
          <p:txBody>
            <a:bodyPr anchor="ctr"/>
            <a:lstStyle/>
            <a:p>
              <a:pPr algn="ctr"/>
              <a:endParaRPr/>
            </a:p>
          </p:txBody>
        </p:sp>
        <p:sp>
          <p:nvSpPr>
            <p:cNvPr id="798" name="išḻîdè">
              <a:extLst>
                <a:ext uri="{FF2B5EF4-FFF2-40B4-BE49-F238E27FC236}">
                  <a16:creationId xmlns:a16="http://schemas.microsoft.com/office/drawing/2014/main" id="{A767AD29-46E4-429B-9511-DDC304062255}"/>
                </a:ext>
              </a:extLst>
            </p:cNvPr>
            <p:cNvSpPr/>
            <p:nvPr/>
          </p:nvSpPr>
          <p:spPr bwMode="auto">
            <a:xfrm>
              <a:off x="7612346" y="2466273"/>
              <a:ext cx="14771" cy="12925"/>
            </a:xfrm>
            <a:custGeom>
              <a:avLst/>
              <a:gdLst/>
              <a:ahLst/>
              <a:cxnLst>
                <a:cxn ang="0">
                  <a:pos x="2" y="6"/>
                </a:cxn>
                <a:cxn ang="0">
                  <a:pos x="7" y="7"/>
                </a:cxn>
                <a:cxn ang="0">
                  <a:pos x="8" y="5"/>
                </a:cxn>
                <a:cxn ang="0">
                  <a:pos x="2" y="5"/>
                </a:cxn>
                <a:cxn ang="0">
                  <a:pos x="1" y="3"/>
                </a:cxn>
                <a:cxn ang="0">
                  <a:pos x="2" y="2"/>
                </a:cxn>
                <a:cxn ang="0">
                  <a:pos x="8" y="2"/>
                </a:cxn>
                <a:cxn ang="0">
                  <a:pos x="8" y="0"/>
                </a:cxn>
                <a:cxn ang="0">
                  <a:pos x="3" y="0"/>
                </a:cxn>
                <a:cxn ang="0">
                  <a:pos x="0" y="3"/>
                </a:cxn>
                <a:cxn ang="0">
                  <a:pos x="2" y="6"/>
                </a:cxn>
              </a:cxnLst>
              <a:rect l="0" t="0" r="r" b="b"/>
              <a:pathLst>
                <a:path w="8" h="7">
                  <a:moveTo>
                    <a:pt x="2" y="6"/>
                  </a:moveTo>
                  <a:cubicBezTo>
                    <a:pt x="7" y="7"/>
                    <a:pt x="7" y="7"/>
                    <a:pt x="7" y="7"/>
                  </a:cubicBezTo>
                  <a:cubicBezTo>
                    <a:pt x="8" y="5"/>
                    <a:pt x="8" y="5"/>
                    <a:pt x="8" y="5"/>
                  </a:cubicBezTo>
                  <a:cubicBezTo>
                    <a:pt x="2" y="5"/>
                    <a:pt x="2" y="5"/>
                    <a:pt x="2" y="5"/>
                  </a:cubicBezTo>
                  <a:cubicBezTo>
                    <a:pt x="2" y="5"/>
                    <a:pt x="1" y="4"/>
                    <a:pt x="1" y="3"/>
                  </a:cubicBezTo>
                  <a:cubicBezTo>
                    <a:pt x="2" y="2"/>
                    <a:pt x="2" y="2"/>
                    <a:pt x="2" y="2"/>
                  </a:cubicBezTo>
                  <a:cubicBezTo>
                    <a:pt x="8" y="2"/>
                    <a:pt x="8" y="2"/>
                    <a:pt x="8" y="2"/>
                  </a:cubicBezTo>
                  <a:cubicBezTo>
                    <a:pt x="8" y="0"/>
                    <a:pt x="8" y="0"/>
                    <a:pt x="8" y="0"/>
                  </a:cubicBezTo>
                  <a:cubicBezTo>
                    <a:pt x="3" y="0"/>
                    <a:pt x="3" y="0"/>
                    <a:pt x="3" y="0"/>
                  </a:cubicBezTo>
                  <a:cubicBezTo>
                    <a:pt x="1" y="0"/>
                    <a:pt x="0" y="1"/>
                    <a:pt x="0" y="3"/>
                  </a:cubicBezTo>
                  <a:cubicBezTo>
                    <a:pt x="0" y="5"/>
                    <a:pt x="0" y="6"/>
                    <a:pt x="2" y="6"/>
                  </a:cubicBezTo>
                  <a:close/>
                </a:path>
              </a:pathLst>
            </a:custGeom>
            <a:solidFill>
              <a:srgbClr val="373737"/>
            </a:solidFill>
            <a:ln w="9525">
              <a:noFill/>
              <a:round/>
              <a:headEnd/>
              <a:tailEnd/>
            </a:ln>
          </p:spPr>
          <p:txBody>
            <a:bodyPr anchor="ctr"/>
            <a:lstStyle/>
            <a:p>
              <a:pPr algn="ctr"/>
              <a:endParaRPr/>
            </a:p>
          </p:txBody>
        </p:sp>
        <p:sp>
          <p:nvSpPr>
            <p:cNvPr id="799" name="ï$ḷiḑe">
              <a:extLst>
                <a:ext uri="{FF2B5EF4-FFF2-40B4-BE49-F238E27FC236}">
                  <a16:creationId xmlns:a16="http://schemas.microsoft.com/office/drawing/2014/main" id="{FA0E57F6-C677-4332-BD65-DC75C1B2ECEB}"/>
                </a:ext>
              </a:extLst>
            </p:cNvPr>
            <p:cNvSpPr/>
            <p:nvPr/>
          </p:nvSpPr>
          <p:spPr bwMode="auto">
            <a:xfrm>
              <a:off x="7616039" y="2419929"/>
              <a:ext cx="16802" cy="14771"/>
            </a:xfrm>
            <a:custGeom>
              <a:avLst/>
              <a:gdLst/>
              <a:ahLst/>
              <a:cxnLst>
                <a:cxn ang="0">
                  <a:pos x="3" y="7"/>
                </a:cxn>
                <a:cxn ang="0">
                  <a:pos x="8" y="8"/>
                </a:cxn>
                <a:cxn ang="0">
                  <a:pos x="9" y="6"/>
                </a:cxn>
                <a:cxn ang="0">
                  <a:pos x="3" y="5"/>
                </a:cxn>
                <a:cxn ang="0">
                  <a:pos x="2" y="4"/>
                </a:cxn>
                <a:cxn ang="0">
                  <a:pos x="3" y="2"/>
                </a:cxn>
                <a:cxn ang="0">
                  <a:pos x="9" y="3"/>
                </a:cxn>
                <a:cxn ang="0">
                  <a:pos x="9" y="1"/>
                </a:cxn>
                <a:cxn ang="0">
                  <a:pos x="4" y="0"/>
                </a:cxn>
                <a:cxn ang="0">
                  <a:pos x="1" y="3"/>
                </a:cxn>
                <a:cxn ang="0">
                  <a:pos x="3" y="7"/>
                </a:cxn>
              </a:cxnLst>
              <a:rect l="0" t="0" r="r" b="b"/>
              <a:pathLst>
                <a:path w="9" h="8">
                  <a:moveTo>
                    <a:pt x="3" y="7"/>
                  </a:moveTo>
                  <a:cubicBezTo>
                    <a:pt x="8" y="8"/>
                    <a:pt x="8" y="8"/>
                    <a:pt x="8" y="8"/>
                  </a:cubicBezTo>
                  <a:cubicBezTo>
                    <a:pt x="9" y="6"/>
                    <a:pt x="9" y="6"/>
                    <a:pt x="9" y="6"/>
                  </a:cubicBezTo>
                  <a:cubicBezTo>
                    <a:pt x="3" y="5"/>
                    <a:pt x="3" y="5"/>
                    <a:pt x="3" y="5"/>
                  </a:cubicBezTo>
                  <a:cubicBezTo>
                    <a:pt x="3" y="5"/>
                    <a:pt x="2" y="4"/>
                    <a:pt x="2" y="4"/>
                  </a:cubicBezTo>
                  <a:cubicBezTo>
                    <a:pt x="2" y="3"/>
                    <a:pt x="3" y="2"/>
                    <a:pt x="3" y="2"/>
                  </a:cubicBezTo>
                  <a:cubicBezTo>
                    <a:pt x="9" y="3"/>
                    <a:pt x="9" y="3"/>
                    <a:pt x="9" y="3"/>
                  </a:cubicBezTo>
                  <a:cubicBezTo>
                    <a:pt x="9" y="1"/>
                    <a:pt x="9" y="1"/>
                    <a:pt x="9" y="1"/>
                  </a:cubicBezTo>
                  <a:cubicBezTo>
                    <a:pt x="4" y="0"/>
                    <a:pt x="4" y="0"/>
                    <a:pt x="4" y="0"/>
                  </a:cubicBezTo>
                  <a:cubicBezTo>
                    <a:pt x="2" y="0"/>
                    <a:pt x="1" y="2"/>
                    <a:pt x="1" y="3"/>
                  </a:cubicBezTo>
                  <a:cubicBezTo>
                    <a:pt x="0" y="5"/>
                    <a:pt x="1" y="7"/>
                    <a:pt x="3" y="7"/>
                  </a:cubicBezTo>
                  <a:close/>
                </a:path>
              </a:pathLst>
            </a:custGeom>
            <a:solidFill>
              <a:srgbClr val="373737"/>
            </a:solidFill>
            <a:ln w="9525">
              <a:noFill/>
              <a:round/>
              <a:headEnd/>
              <a:tailEnd/>
            </a:ln>
          </p:spPr>
          <p:txBody>
            <a:bodyPr anchor="ctr"/>
            <a:lstStyle/>
            <a:p>
              <a:pPr algn="ctr"/>
              <a:endParaRPr/>
            </a:p>
          </p:txBody>
        </p:sp>
        <p:sp>
          <p:nvSpPr>
            <p:cNvPr id="800" name="iṣḷiḓé">
              <a:extLst>
                <a:ext uri="{FF2B5EF4-FFF2-40B4-BE49-F238E27FC236}">
                  <a16:creationId xmlns:a16="http://schemas.microsoft.com/office/drawing/2014/main" id="{0B06A2DD-26AA-46C2-9A0E-8FD806123C26}"/>
                </a:ext>
              </a:extLst>
            </p:cNvPr>
            <p:cNvSpPr/>
            <p:nvPr/>
          </p:nvSpPr>
          <p:spPr bwMode="auto">
            <a:xfrm>
              <a:off x="7630994" y="2421775"/>
              <a:ext cx="16617" cy="12925"/>
            </a:xfrm>
            <a:custGeom>
              <a:avLst/>
              <a:gdLst/>
              <a:ahLst/>
              <a:cxnLst>
                <a:cxn ang="0">
                  <a:pos x="6" y="2"/>
                </a:cxn>
                <a:cxn ang="0">
                  <a:pos x="7" y="4"/>
                </a:cxn>
                <a:cxn ang="0">
                  <a:pos x="6" y="5"/>
                </a:cxn>
                <a:cxn ang="0">
                  <a:pos x="1" y="5"/>
                </a:cxn>
                <a:cxn ang="0">
                  <a:pos x="0" y="7"/>
                </a:cxn>
                <a:cxn ang="0">
                  <a:pos x="6" y="7"/>
                </a:cxn>
                <a:cxn ang="0">
                  <a:pos x="9" y="4"/>
                </a:cxn>
                <a:cxn ang="0">
                  <a:pos x="7" y="1"/>
                </a:cxn>
                <a:cxn ang="0">
                  <a:pos x="1" y="0"/>
                </a:cxn>
                <a:cxn ang="0">
                  <a:pos x="1" y="2"/>
                </a:cxn>
                <a:cxn ang="0">
                  <a:pos x="6" y="2"/>
                </a:cxn>
              </a:cxnLst>
              <a:rect l="0" t="0" r="r" b="b"/>
              <a:pathLst>
                <a:path w="9" h="7">
                  <a:moveTo>
                    <a:pt x="6" y="2"/>
                  </a:moveTo>
                  <a:cubicBezTo>
                    <a:pt x="7" y="2"/>
                    <a:pt x="7" y="3"/>
                    <a:pt x="7" y="4"/>
                  </a:cubicBezTo>
                  <a:cubicBezTo>
                    <a:pt x="7" y="5"/>
                    <a:pt x="6" y="5"/>
                    <a:pt x="6" y="5"/>
                  </a:cubicBezTo>
                  <a:cubicBezTo>
                    <a:pt x="1" y="5"/>
                    <a:pt x="1" y="5"/>
                    <a:pt x="1" y="5"/>
                  </a:cubicBezTo>
                  <a:cubicBezTo>
                    <a:pt x="0" y="7"/>
                    <a:pt x="0" y="7"/>
                    <a:pt x="0" y="7"/>
                  </a:cubicBezTo>
                  <a:cubicBezTo>
                    <a:pt x="6" y="7"/>
                    <a:pt x="6" y="7"/>
                    <a:pt x="6" y="7"/>
                  </a:cubicBezTo>
                  <a:cubicBezTo>
                    <a:pt x="7" y="7"/>
                    <a:pt x="9" y="6"/>
                    <a:pt x="9" y="4"/>
                  </a:cubicBezTo>
                  <a:cubicBezTo>
                    <a:pt x="9" y="2"/>
                    <a:pt x="8" y="1"/>
                    <a:pt x="7" y="1"/>
                  </a:cubicBezTo>
                  <a:cubicBezTo>
                    <a:pt x="1" y="0"/>
                    <a:pt x="1" y="0"/>
                    <a:pt x="1" y="0"/>
                  </a:cubicBezTo>
                  <a:cubicBezTo>
                    <a:pt x="1" y="2"/>
                    <a:pt x="1" y="2"/>
                    <a:pt x="1" y="2"/>
                  </a:cubicBezTo>
                  <a:lnTo>
                    <a:pt x="6" y="2"/>
                  </a:lnTo>
                  <a:close/>
                </a:path>
              </a:pathLst>
            </a:custGeom>
            <a:solidFill>
              <a:srgbClr val="373737"/>
            </a:solidFill>
            <a:ln w="9525">
              <a:noFill/>
              <a:round/>
              <a:headEnd/>
              <a:tailEnd/>
            </a:ln>
          </p:spPr>
          <p:txBody>
            <a:bodyPr anchor="ctr"/>
            <a:lstStyle/>
            <a:p>
              <a:pPr algn="ctr"/>
              <a:endParaRPr/>
            </a:p>
          </p:txBody>
        </p:sp>
        <p:sp>
          <p:nvSpPr>
            <p:cNvPr id="801" name="íšḻíḋe">
              <a:extLst>
                <a:ext uri="{FF2B5EF4-FFF2-40B4-BE49-F238E27FC236}">
                  <a16:creationId xmlns:a16="http://schemas.microsoft.com/office/drawing/2014/main" id="{1A1A7E2B-B996-4662-958F-3723119CC4BC}"/>
                </a:ext>
              </a:extLst>
            </p:cNvPr>
            <p:cNvSpPr/>
            <p:nvPr/>
          </p:nvSpPr>
          <p:spPr bwMode="auto">
            <a:xfrm>
              <a:off x="7621578" y="2375431"/>
              <a:ext cx="16802" cy="12925"/>
            </a:xfrm>
            <a:custGeom>
              <a:avLst/>
              <a:gdLst/>
              <a:ahLst/>
              <a:cxnLst>
                <a:cxn ang="0">
                  <a:pos x="3" y="7"/>
                </a:cxn>
                <a:cxn ang="0">
                  <a:pos x="8" y="7"/>
                </a:cxn>
                <a:cxn ang="0">
                  <a:pos x="8" y="5"/>
                </a:cxn>
                <a:cxn ang="0">
                  <a:pos x="3" y="5"/>
                </a:cxn>
                <a:cxn ang="0">
                  <a:pos x="2" y="3"/>
                </a:cxn>
                <a:cxn ang="0">
                  <a:pos x="3" y="2"/>
                </a:cxn>
                <a:cxn ang="0">
                  <a:pos x="9" y="2"/>
                </a:cxn>
                <a:cxn ang="0">
                  <a:pos x="9" y="1"/>
                </a:cxn>
                <a:cxn ang="0">
                  <a:pos x="4" y="0"/>
                </a:cxn>
                <a:cxn ang="0">
                  <a:pos x="1" y="3"/>
                </a:cxn>
                <a:cxn ang="0">
                  <a:pos x="3" y="7"/>
                </a:cxn>
              </a:cxnLst>
              <a:rect l="0" t="0" r="r" b="b"/>
              <a:pathLst>
                <a:path w="9" h="7">
                  <a:moveTo>
                    <a:pt x="3" y="7"/>
                  </a:moveTo>
                  <a:cubicBezTo>
                    <a:pt x="8" y="7"/>
                    <a:pt x="8" y="7"/>
                    <a:pt x="8" y="7"/>
                  </a:cubicBezTo>
                  <a:cubicBezTo>
                    <a:pt x="8" y="5"/>
                    <a:pt x="8" y="5"/>
                    <a:pt x="8" y="5"/>
                  </a:cubicBezTo>
                  <a:cubicBezTo>
                    <a:pt x="3" y="5"/>
                    <a:pt x="3" y="5"/>
                    <a:pt x="3" y="5"/>
                  </a:cubicBezTo>
                  <a:cubicBezTo>
                    <a:pt x="3" y="5"/>
                    <a:pt x="2" y="4"/>
                    <a:pt x="2" y="3"/>
                  </a:cubicBezTo>
                  <a:cubicBezTo>
                    <a:pt x="2" y="2"/>
                    <a:pt x="3" y="2"/>
                    <a:pt x="3" y="2"/>
                  </a:cubicBezTo>
                  <a:cubicBezTo>
                    <a:pt x="9" y="2"/>
                    <a:pt x="9" y="2"/>
                    <a:pt x="9" y="2"/>
                  </a:cubicBezTo>
                  <a:cubicBezTo>
                    <a:pt x="9" y="1"/>
                    <a:pt x="9" y="1"/>
                    <a:pt x="9" y="1"/>
                  </a:cubicBezTo>
                  <a:cubicBezTo>
                    <a:pt x="4" y="0"/>
                    <a:pt x="4" y="0"/>
                    <a:pt x="4" y="0"/>
                  </a:cubicBezTo>
                  <a:cubicBezTo>
                    <a:pt x="2" y="0"/>
                    <a:pt x="1" y="1"/>
                    <a:pt x="1" y="3"/>
                  </a:cubicBezTo>
                  <a:cubicBezTo>
                    <a:pt x="0" y="5"/>
                    <a:pt x="1" y="6"/>
                    <a:pt x="3" y="7"/>
                  </a:cubicBezTo>
                  <a:close/>
                </a:path>
              </a:pathLst>
            </a:custGeom>
            <a:solidFill>
              <a:srgbClr val="373737"/>
            </a:solidFill>
            <a:ln w="9525">
              <a:noFill/>
              <a:round/>
              <a:headEnd/>
              <a:tailEnd/>
            </a:ln>
          </p:spPr>
          <p:txBody>
            <a:bodyPr anchor="ctr"/>
            <a:lstStyle/>
            <a:p>
              <a:pPr algn="ctr"/>
              <a:endParaRPr/>
            </a:p>
          </p:txBody>
        </p:sp>
        <p:sp>
          <p:nvSpPr>
            <p:cNvPr id="802" name="ïṩḻïḍè">
              <a:extLst>
                <a:ext uri="{FF2B5EF4-FFF2-40B4-BE49-F238E27FC236}">
                  <a16:creationId xmlns:a16="http://schemas.microsoft.com/office/drawing/2014/main" id="{E3995694-CEDE-403F-B0BC-33F1109131E1}"/>
                </a:ext>
              </a:extLst>
            </p:cNvPr>
            <p:cNvSpPr/>
            <p:nvPr/>
          </p:nvSpPr>
          <p:spPr bwMode="auto">
            <a:xfrm>
              <a:off x="7636534" y="2377277"/>
              <a:ext cx="16617" cy="12925"/>
            </a:xfrm>
            <a:custGeom>
              <a:avLst/>
              <a:gdLst/>
              <a:ahLst/>
              <a:cxnLst>
                <a:cxn ang="0">
                  <a:pos x="6" y="2"/>
                </a:cxn>
                <a:cxn ang="0">
                  <a:pos x="7" y="4"/>
                </a:cxn>
                <a:cxn ang="0">
                  <a:pos x="6" y="5"/>
                </a:cxn>
                <a:cxn ang="0">
                  <a:pos x="0" y="4"/>
                </a:cxn>
                <a:cxn ang="0">
                  <a:pos x="0" y="6"/>
                </a:cxn>
                <a:cxn ang="0">
                  <a:pos x="6" y="7"/>
                </a:cxn>
                <a:cxn ang="0">
                  <a:pos x="9" y="4"/>
                </a:cxn>
                <a:cxn ang="0">
                  <a:pos x="7" y="0"/>
                </a:cxn>
                <a:cxn ang="0">
                  <a:pos x="1" y="0"/>
                </a:cxn>
                <a:cxn ang="0">
                  <a:pos x="1" y="1"/>
                </a:cxn>
                <a:cxn ang="0">
                  <a:pos x="6" y="2"/>
                </a:cxn>
              </a:cxnLst>
              <a:rect l="0" t="0" r="r" b="b"/>
              <a:pathLst>
                <a:path w="9" h="7">
                  <a:moveTo>
                    <a:pt x="6" y="2"/>
                  </a:moveTo>
                  <a:cubicBezTo>
                    <a:pt x="7" y="2"/>
                    <a:pt x="7" y="3"/>
                    <a:pt x="7" y="4"/>
                  </a:cubicBezTo>
                  <a:cubicBezTo>
                    <a:pt x="7" y="4"/>
                    <a:pt x="6" y="5"/>
                    <a:pt x="6" y="5"/>
                  </a:cubicBezTo>
                  <a:cubicBezTo>
                    <a:pt x="0" y="4"/>
                    <a:pt x="0" y="4"/>
                    <a:pt x="0" y="4"/>
                  </a:cubicBezTo>
                  <a:cubicBezTo>
                    <a:pt x="0" y="6"/>
                    <a:pt x="0" y="6"/>
                    <a:pt x="0" y="6"/>
                  </a:cubicBezTo>
                  <a:cubicBezTo>
                    <a:pt x="6" y="7"/>
                    <a:pt x="6" y="7"/>
                    <a:pt x="6" y="7"/>
                  </a:cubicBezTo>
                  <a:cubicBezTo>
                    <a:pt x="7" y="7"/>
                    <a:pt x="9" y="6"/>
                    <a:pt x="9" y="4"/>
                  </a:cubicBezTo>
                  <a:cubicBezTo>
                    <a:pt x="9" y="2"/>
                    <a:pt x="8" y="0"/>
                    <a:pt x="7" y="0"/>
                  </a:cubicBezTo>
                  <a:cubicBezTo>
                    <a:pt x="1" y="0"/>
                    <a:pt x="1" y="0"/>
                    <a:pt x="1" y="0"/>
                  </a:cubicBezTo>
                  <a:cubicBezTo>
                    <a:pt x="1" y="1"/>
                    <a:pt x="1" y="1"/>
                    <a:pt x="1" y="1"/>
                  </a:cubicBezTo>
                  <a:lnTo>
                    <a:pt x="6" y="2"/>
                  </a:lnTo>
                  <a:close/>
                </a:path>
              </a:pathLst>
            </a:custGeom>
            <a:solidFill>
              <a:srgbClr val="373737"/>
            </a:solidFill>
            <a:ln w="9525">
              <a:noFill/>
              <a:round/>
              <a:headEnd/>
              <a:tailEnd/>
            </a:ln>
          </p:spPr>
          <p:txBody>
            <a:bodyPr anchor="ctr"/>
            <a:lstStyle/>
            <a:p>
              <a:pPr algn="ctr"/>
              <a:endParaRPr/>
            </a:p>
          </p:txBody>
        </p:sp>
        <p:sp>
          <p:nvSpPr>
            <p:cNvPr id="803" name="ïṩ1íďè">
              <a:extLst>
                <a:ext uri="{FF2B5EF4-FFF2-40B4-BE49-F238E27FC236}">
                  <a16:creationId xmlns:a16="http://schemas.microsoft.com/office/drawing/2014/main" id="{0D24827B-278C-4BBE-8F1A-FF5318892229}"/>
                </a:ext>
              </a:extLst>
            </p:cNvPr>
            <p:cNvSpPr/>
            <p:nvPr/>
          </p:nvSpPr>
          <p:spPr bwMode="auto">
            <a:xfrm>
              <a:off x="7202633" y="2764649"/>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04" name="íSļïḓe">
              <a:extLst>
                <a:ext uri="{FF2B5EF4-FFF2-40B4-BE49-F238E27FC236}">
                  <a16:creationId xmlns:a16="http://schemas.microsoft.com/office/drawing/2014/main" id="{30B7CEAE-5326-4040-A426-A7DBE79CD57F}"/>
                </a:ext>
              </a:extLst>
            </p:cNvPr>
            <p:cNvSpPr/>
            <p:nvPr/>
          </p:nvSpPr>
          <p:spPr bwMode="auto">
            <a:xfrm>
              <a:off x="7204479" y="2742493"/>
              <a:ext cx="350444" cy="38774"/>
            </a:xfrm>
            <a:custGeom>
              <a:avLst/>
              <a:gdLst/>
              <a:ahLst/>
              <a:cxnLst>
                <a:cxn ang="0">
                  <a:pos x="1898" y="210"/>
                </a:cxn>
                <a:cxn ang="0">
                  <a:pos x="1898" y="210"/>
                </a:cxn>
                <a:cxn ang="0">
                  <a:pos x="0" y="0"/>
                </a:cxn>
                <a:cxn ang="0">
                  <a:pos x="0" y="10"/>
                </a:cxn>
                <a:cxn ang="0">
                  <a:pos x="1898" y="210"/>
                </a:cxn>
              </a:cxnLst>
              <a:rect l="0" t="0" r="r" b="b"/>
              <a:pathLst>
                <a:path w="1898" h="210">
                  <a:moveTo>
                    <a:pt x="1898" y="210"/>
                  </a:moveTo>
                  <a:lnTo>
                    <a:pt x="1898" y="210"/>
                  </a:lnTo>
                  <a:lnTo>
                    <a:pt x="0" y="0"/>
                  </a:lnTo>
                  <a:lnTo>
                    <a:pt x="0" y="10"/>
                  </a:lnTo>
                  <a:lnTo>
                    <a:pt x="1898" y="210"/>
                  </a:lnTo>
                  <a:close/>
                </a:path>
              </a:pathLst>
            </a:custGeom>
            <a:solidFill>
              <a:srgbClr val="5B543F"/>
            </a:solidFill>
            <a:ln w="9525">
              <a:noFill/>
              <a:round/>
              <a:headEnd/>
              <a:tailEnd/>
            </a:ln>
          </p:spPr>
          <p:txBody>
            <a:bodyPr anchor="ctr"/>
            <a:lstStyle/>
            <a:p>
              <a:pPr algn="ctr"/>
              <a:endParaRPr/>
            </a:p>
          </p:txBody>
        </p:sp>
        <p:sp>
          <p:nvSpPr>
            <p:cNvPr id="805" name="iṣ1îḓé">
              <a:extLst>
                <a:ext uri="{FF2B5EF4-FFF2-40B4-BE49-F238E27FC236}">
                  <a16:creationId xmlns:a16="http://schemas.microsoft.com/office/drawing/2014/main" id="{12BE5ADB-908D-4F11-9E8A-322BB3BE3B3C}"/>
                </a:ext>
              </a:extLst>
            </p:cNvPr>
            <p:cNvSpPr/>
            <p:nvPr/>
          </p:nvSpPr>
          <p:spPr bwMode="auto">
            <a:xfrm>
              <a:off x="7208172" y="2720152"/>
              <a:ext cx="350444" cy="40805"/>
            </a:xfrm>
            <a:custGeom>
              <a:avLst/>
              <a:gdLst/>
              <a:ahLst/>
              <a:cxnLst>
                <a:cxn ang="0">
                  <a:pos x="1898" y="221"/>
                </a:cxn>
                <a:cxn ang="0">
                  <a:pos x="1898" y="211"/>
                </a:cxn>
                <a:cxn ang="0">
                  <a:pos x="0" y="0"/>
                </a:cxn>
                <a:cxn ang="0">
                  <a:pos x="0" y="10"/>
                </a:cxn>
                <a:cxn ang="0">
                  <a:pos x="1898" y="221"/>
                </a:cxn>
              </a:cxnLst>
              <a:rect l="0" t="0" r="r" b="b"/>
              <a:pathLst>
                <a:path w="1898" h="221">
                  <a:moveTo>
                    <a:pt x="1898" y="221"/>
                  </a:moveTo>
                  <a:lnTo>
                    <a:pt x="1898" y="211"/>
                  </a:lnTo>
                  <a:lnTo>
                    <a:pt x="0" y="0"/>
                  </a:lnTo>
                  <a:lnTo>
                    <a:pt x="0" y="10"/>
                  </a:lnTo>
                  <a:lnTo>
                    <a:pt x="1898" y="221"/>
                  </a:lnTo>
                  <a:close/>
                </a:path>
              </a:pathLst>
            </a:custGeom>
            <a:solidFill>
              <a:srgbClr val="5B543F"/>
            </a:solidFill>
            <a:ln w="9525">
              <a:noFill/>
              <a:round/>
              <a:headEnd/>
              <a:tailEnd/>
            </a:ln>
          </p:spPr>
          <p:txBody>
            <a:bodyPr anchor="ctr"/>
            <a:lstStyle/>
            <a:p>
              <a:pPr algn="ctr"/>
              <a:endParaRPr/>
            </a:p>
          </p:txBody>
        </p:sp>
        <p:sp>
          <p:nvSpPr>
            <p:cNvPr id="806" name="i$1ïḓe">
              <a:extLst>
                <a:ext uri="{FF2B5EF4-FFF2-40B4-BE49-F238E27FC236}">
                  <a16:creationId xmlns:a16="http://schemas.microsoft.com/office/drawing/2014/main" id="{C05B44DC-F813-449D-9A09-61A7F1A596F7}"/>
                </a:ext>
              </a:extLst>
            </p:cNvPr>
            <p:cNvSpPr/>
            <p:nvPr/>
          </p:nvSpPr>
          <p:spPr bwMode="auto">
            <a:xfrm>
              <a:off x="7210018" y="2699841"/>
              <a:ext cx="350444" cy="38959"/>
            </a:xfrm>
            <a:custGeom>
              <a:avLst/>
              <a:gdLst/>
              <a:ahLst/>
              <a:cxnLst>
                <a:cxn ang="0">
                  <a:pos x="1898" y="211"/>
                </a:cxn>
                <a:cxn ang="0">
                  <a:pos x="1898" y="200"/>
                </a:cxn>
                <a:cxn ang="0">
                  <a:pos x="0" y="0"/>
                </a:cxn>
                <a:cxn ang="0">
                  <a:pos x="0" y="0"/>
                </a:cxn>
                <a:cxn ang="0">
                  <a:pos x="1898" y="211"/>
                </a:cxn>
              </a:cxnLst>
              <a:rect l="0" t="0" r="r" b="b"/>
              <a:pathLst>
                <a:path w="1898" h="211">
                  <a:moveTo>
                    <a:pt x="1898" y="211"/>
                  </a:moveTo>
                  <a:lnTo>
                    <a:pt x="1898" y="200"/>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07" name="ïṣļïḑé">
              <a:extLst>
                <a:ext uri="{FF2B5EF4-FFF2-40B4-BE49-F238E27FC236}">
                  <a16:creationId xmlns:a16="http://schemas.microsoft.com/office/drawing/2014/main" id="{1A151BDB-2211-4308-8780-E71E326B1ED8}"/>
                </a:ext>
              </a:extLst>
            </p:cNvPr>
            <p:cNvSpPr/>
            <p:nvPr/>
          </p:nvSpPr>
          <p:spPr bwMode="auto">
            <a:xfrm>
              <a:off x="7212049" y="2677500"/>
              <a:ext cx="352106" cy="38959"/>
            </a:xfrm>
            <a:custGeom>
              <a:avLst/>
              <a:gdLst/>
              <a:ahLst/>
              <a:cxnLst>
                <a:cxn ang="0">
                  <a:pos x="1897" y="211"/>
                </a:cxn>
                <a:cxn ang="0">
                  <a:pos x="1907" y="211"/>
                </a:cxn>
                <a:cxn ang="0">
                  <a:pos x="0" y="0"/>
                </a:cxn>
                <a:cxn ang="0">
                  <a:pos x="0" y="10"/>
                </a:cxn>
                <a:cxn ang="0">
                  <a:pos x="1897" y="211"/>
                </a:cxn>
              </a:cxnLst>
              <a:rect l="0" t="0" r="r" b="b"/>
              <a:pathLst>
                <a:path w="1907" h="211">
                  <a:moveTo>
                    <a:pt x="1897" y="211"/>
                  </a:moveTo>
                  <a:lnTo>
                    <a:pt x="190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08" name="îSḷíḍe">
              <a:extLst>
                <a:ext uri="{FF2B5EF4-FFF2-40B4-BE49-F238E27FC236}">
                  <a16:creationId xmlns:a16="http://schemas.microsoft.com/office/drawing/2014/main" id="{1E762E44-DDEB-4A20-B126-CAEFAD21B8D5}"/>
                </a:ext>
              </a:extLst>
            </p:cNvPr>
            <p:cNvSpPr/>
            <p:nvPr/>
          </p:nvSpPr>
          <p:spPr bwMode="auto">
            <a:xfrm>
              <a:off x="7215742" y="2655343"/>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09" name="ïŝḷiḓê">
              <a:extLst>
                <a:ext uri="{FF2B5EF4-FFF2-40B4-BE49-F238E27FC236}">
                  <a16:creationId xmlns:a16="http://schemas.microsoft.com/office/drawing/2014/main" id="{DB3577F5-4C3D-4CB8-84BE-7349AE18F9F0}"/>
                </a:ext>
              </a:extLst>
            </p:cNvPr>
            <p:cNvSpPr/>
            <p:nvPr/>
          </p:nvSpPr>
          <p:spPr bwMode="auto">
            <a:xfrm>
              <a:off x="7217588" y="2634848"/>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810" name="ïṩ1îḍé">
              <a:extLst>
                <a:ext uri="{FF2B5EF4-FFF2-40B4-BE49-F238E27FC236}">
                  <a16:creationId xmlns:a16="http://schemas.microsoft.com/office/drawing/2014/main" id="{04482D74-E55A-424E-9AF5-9DB5366FBF04}"/>
                </a:ext>
              </a:extLst>
            </p:cNvPr>
            <p:cNvSpPr/>
            <p:nvPr/>
          </p:nvSpPr>
          <p:spPr bwMode="auto">
            <a:xfrm>
              <a:off x="7221281" y="2612692"/>
              <a:ext cx="350260" cy="38959"/>
            </a:xfrm>
            <a:custGeom>
              <a:avLst/>
              <a:gdLst/>
              <a:ahLst/>
              <a:cxnLst>
                <a:cxn ang="0">
                  <a:pos x="1897" y="211"/>
                </a:cxn>
                <a:cxn ang="0">
                  <a:pos x="1897" y="211"/>
                </a:cxn>
                <a:cxn ang="0">
                  <a:pos x="0" y="0"/>
                </a:cxn>
                <a:cxn ang="0">
                  <a:pos x="0" y="0"/>
                </a:cxn>
                <a:cxn ang="0">
                  <a:pos x="1897" y="211"/>
                </a:cxn>
              </a:cxnLst>
              <a:rect l="0" t="0" r="r" b="b"/>
              <a:pathLst>
                <a:path w="1897" h="211">
                  <a:moveTo>
                    <a:pt x="1897" y="211"/>
                  </a:moveTo>
                  <a:lnTo>
                    <a:pt x="1897" y="21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811" name="i$ḷíďe">
              <a:extLst>
                <a:ext uri="{FF2B5EF4-FFF2-40B4-BE49-F238E27FC236}">
                  <a16:creationId xmlns:a16="http://schemas.microsoft.com/office/drawing/2014/main" id="{F7092014-66A0-4BCE-BB02-24503A892E30}"/>
                </a:ext>
              </a:extLst>
            </p:cNvPr>
            <p:cNvSpPr/>
            <p:nvPr/>
          </p:nvSpPr>
          <p:spPr bwMode="auto">
            <a:xfrm>
              <a:off x="7223128" y="2590350"/>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12" name="íşḷïḑe">
              <a:extLst>
                <a:ext uri="{FF2B5EF4-FFF2-40B4-BE49-F238E27FC236}">
                  <a16:creationId xmlns:a16="http://schemas.microsoft.com/office/drawing/2014/main" id="{5902D85E-1E5D-4338-A308-F586411C7578}"/>
                </a:ext>
              </a:extLst>
            </p:cNvPr>
            <p:cNvSpPr/>
            <p:nvPr/>
          </p:nvSpPr>
          <p:spPr bwMode="auto">
            <a:xfrm>
              <a:off x="7224974" y="2568194"/>
              <a:ext cx="352106" cy="40805"/>
            </a:xfrm>
            <a:custGeom>
              <a:avLst/>
              <a:gdLst/>
              <a:ahLst/>
              <a:cxnLst>
                <a:cxn ang="0">
                  <a:pos x="1907" y="221"/>
                </a:cxn>
                <a:cxn ang="0">
                  <a:pos x="1907" y="211"/>
                </a:cxn>
                <a:cxn ang="0">
                  <a:pos x="0" y="0"/>
                </a:cxn>
                <a:cxn ang="0">
                  <a:pos x="0" y="10"/>
                </a:cxn>
                <a:cxn ang="0">
                  <a:pos x="1907" y="221"/>
                </a:cxn>
              </a:cxnLst>
              <a:rect l="0" t="0" r="r" b="b"/>
              <a:pathLst>
                <a:path w="1907" h="221">
                  <a:moveTo>
                    <a:pt x="1907" y="221"/>
                  </a:moveTo>
                  <a:lnTo>
                    <a:pt x="1907" y="211"/>
                  </a:lnTo>
                  <a:lnTo>
                    <a:pt x="0" y="0"/>
                  </a:lnTo>
                  <a:lnTo>
                    <a:pt x="0" y="10"/>
                  </a:lnTo>
                  <a:lnTo>
                    <a:pt x="1907" y="221"/>
                  </a:lnTo>
                  <a:close/>
                </a:path>
              </a:pathLst>
            </a:custGeom>
            <a:solidFill>
              <a:srgbClr val="5B543F"/>
            </a:solidFill>
            <a:ln w="9525">
              <a:noFill/>
              <a:round/>
              <a:headEnd/>
              <a:tailEnd/>
            </a:ln>
          </p:spPr>
          <p:txBody>
            <a:bodyPr anchor="ctr"/>
            <a:lstStyle/>
            <a:p>
              <a:pPr algn="ctr"/>
              <a:endParaRPr/>
            </a:p>
          </p:txBody>
        </p:sp>
        <p:sp>
          <p:nvSpPr>
            <p:cNvPr id="813" name="ïṡľïḋé">
              <a:extLst>
                <a:ext uri="{FF2B5EF4-FFF2-40B4-BE49-F238E27FC236}">
                  <a16:creationId xmlns:a16="http://schemas.microsoft.com/office/drawing/2014/main" id="{7E4D72A8-AC7A-4279-B975-7A5E07851FAE}"/>
                </a:ext>
              </a:extLst>
            </p:cNvPr>
            <p:cNvSpPr/>
            <p:nvPr/>
          </p:nvSpPr>
          <p:spPr bwMode="auto">
            <a:xfrm>
              <a:off x="7228667" y="2547699"/>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814" name="íŝlïḓe">
              <a:extLst>
                <a:ext uri="{FF2B5EF4-FFF2-40B4-BE49-F238E27FC236}">
                  <a16:creationId xmlns:a16="http://schemas.microsoft.com/office/drawing/2014/main" id="{D88719F6-44F3-472B-B5CB-22C20F5B2A40}"/>
                </a:ext>
              </a:extLst>
            </p:cNvPr>
            <p:cNvSpPr/>
            <p:nvPr/>
          </p:nvSpPr>
          <p:spPr bwMode="auto">
            <a:xfrm>
              <a:off x="7230513" y="2525542"/>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15" name="ïšľíďè">
              <a:extLst>
                <a:ext uri="{FF2B5EF4-FFF2-40B4-BE49-F238E27FC236}">
                  <a16:creationId xmlns:a16="http://schemas.microsoft.com/office/drawing/2014/main" id="{BDB495A7-14E3-4118-BFCB-5CEE11FE5184}"/>
                </a:ext>
              </a:extLst>
            </p:cNvPr>
            <p:cNvSpPr/>
            <p:nvPr/>
          </p:nvSpPr>
          <p:spPr bwMode="auto">
            <a:xfrm>
              <a:off x="7234206" y="2503201"/>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816" name="iślïďè">
              <a:extLst>
                <a:ext uri="{FF2B5EF4-FFF2-40B4-BE49-F238E27FC236}">
                  <a16:creationId xmlns:a16="http://schemas.microsoft.com/office/drawing/2014/main" id="{EF346F30-9A50-42B5-99C6-026E563A7993}"/>
                </a:ext>
              </a:extLst>
            </p:cNvPr>
            <p:cNvSpPr/>
            <p:nvPr/>
          </p:nvSpPr>
          <p:spPr bwMode="auto">
            <a:xfrm>
              <a:off x="7236052" y="2482891"/>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17" name="ï$lîďè">
              <a:extLst>
                <a:ext uri="{FF2B5EF4-FFF2-40B4-BE49-F238E27FC236}">
                  <a16:creationId xmlns:a16="http://schemas.microsoft.com/office/drawing/2014/main" id="{1220212D-2608-47CB-B177-1B9FB8EC88B3}"/>
                </a:ext>
              </a:extLst>
            </p:cNvPr>
            <p:cNvSpPr/>
            <p:nvPr/>
          </p:nvSpPr>
          <p:spPr bwMode="auto">
            <a:xfrm>
              <a:off x="7237899" y="2460550"/>
              <a:ext cx="352291" cy="38959"/>
            </a:xfrm>
            <a:custGeom>
              <a:avLst/>
              <a:gdLst/>
              <a:ahLst/>
              <a:cxnLst>
                <a:cxn ang="0">
                  <a:pos x="1908" y="211"/>
                </a:cxn>
                <a:cxn ang="0">
                  <a:pos x="1908" y="211"/>
                </a:cxn>
                <a:cxn ang="0">
                  <a:pos x="0" y="0"/>
                </a:cxn>
                <a:cxn ang="0">
                  <a:pos x="0" y="0"/>
                </a:cxn>
                <a:cxn ang="0">
                  <a:pos x="1908" y="211"/>
                </a:cxn>
              </a:cxnLst>
              <a:rect l="0" t="0" r="r" b="b"/>
              <a:pathLst>
                <a:path w="1908" h="211">
                  <a:moveTo>
                    <a:pt x="1908" y="211"/>
                  </a:moveTo>
                  <a:lnTo>
                    <a:pt x="1908" y="211"/>
                  </a:lnTo>
                  <a:lnTo>
                    <a:pt x="0" y="0"/>
                  </a:lnTo>
                  <a:lnTo>
                    <a:pt x="0" y="0"/>
                  </a:lnTo>
                  <a:lnTo>
                    <a:pt x="1908" y="211"/>
                  </a:lnTo>
                  <a:close/>
                </a:path>
              </a:pathLst>
            </a:custGeom>
            <a:solidFill>
              <a:srgbClr val="5B543F"/>
            </a:solidFill>
            <a:ln w="9525">
              <a:noFill/>
              <a:round/>
              <a:headEnd/>
              <a:tailEnd/>
            </a:ln>
          </p:spPr>
          <p:txBody>
            <a:bodyPr anchor="ctr"/>
            <a:lstStyle/>
            <a:p>
              <a:pPr algn="ctr"/>
              <a:endParaRPr/>
            </a:p>
          </p:txBody>
        </p:sp>
        <p:sp>
          <p:nvSpPr>
            <p:cNvPr id="818" name="íş1îḋè">
              <a:extLst>
                <a:ext uri="{FF2B5EF4-FFF2-40B4-BE49-F238E27FC236}">
                  <a16:creationId xmlns:a16="http://schemas.microsoft.com/office/drawing/2014/main" id="{745A9D72-030A-4C6F-A77B-B6E652732CDB}"/>
                </a:ext>
              </a:extLst>
            </p:cNvPr>
            <p:cNvSpPr/>
            <p:nvPr/>
          </p:nvSpPr>
          <p:spPr bwMode="auto">
            <a:xfrm>
              <a:off x="7241591" y="2438393"/>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819" name="íş1íḋé">
              <a:extLst>
                <a:ext uri="{FF2B5EF4-FFF2-40B4-BE49-F238E27FC236}">
                  <a16:creationId xmlns:a16="http://schemas.microsoft.com/office/drawing/2014/main" id="{E8AA0074-6584-4497-AFD3-FA3ADD476383}"/>
                </a:ext>
              </a:extLst>
            </p:cNvPr>
            <p:cNvSpPr/>
            <p:nvPr/>
          </p:nvSpPr>
          <p:spPr bwMode="auto">
            <a:xfrm>
              <a:off x="7243438" y="2418083"/>
              <a:ext cx="350444" cy="38774"/>
            </a:xfrm>
            <a:custGeom>
              <a:avLst/>
              <a:gdLst/>
              <a:ahLst/>
              <a:cxnLst>
                <a:cxn ang="0">
                  <a:pos x="1898" y="210"/>
                </a:cxn>
                <a:cxn ang="0">
                  <a:pos x="1898" y="200"/>
                </a:cxn>
                <a:cxn ang="0">
                  <a:pos x="0" y="0"/>
                </a:cxn>
                <a:cxn ang="0">
                  <a:pos x="0" y="0"/>
                </a:cxn>
                <a:cxn ang="0">
                  <a:pos x="1898" y="210"/>
                </a:cxn>
              </a:cxnLst>
              <a:rect l="0" t="0" r="r" b="b"/>
              <a:pathLst>
                <a:path w="1898" h="210">
                  <a:moveTo>
                    <a:pt x="1898" y="210"/>
                  </a:moveTo>
                  <a:lnTo>
                    <a:pt x="1898" y="200"/>
                  </a:lnTo>
                  <a:lnTo>
                    <a:pt x="0" y="0"/>
                  </a:lnTo>
                  <a:lnTo>
                    <a:pt x="0" y="0"/>
                  </a:lnTo>
                  <a:lnTo>
                    <a:pt x="1898" y="210"/>
                  </a:lnTo>
                  <a:close/>
                </a:path>
              </a:pathLst>
            </a:custGeom>
            <a:solidFill>
              <a:srgbClr val="5B543F"/>
            </a:solidFill>
            <a:ln w="9525">
              <a:noFill/>
              <a:round/>
              <a:headEnd/>
              <a:tailEnd/>
            </a:ln>
          </p:spPr>
          <p:txBody>
            <a:bodyPr anchor="ctr"/>
            <a:lstStyle/>
            <a:p>
              <a:pPr algn="ctr"/>
              <a:endParaRPr/>
            </a:p>
          </p:txBody>
        </p:sp>
        <p:sp>
          <p:nvSpPr>
            <p:cNvPr id="820" name="íSľïḍê">
              <a:extLst>
                <a:ext uri="{FF2B5EF4-FFF2-40B4-BE49-F238E27FC236}">
                  <a16:creationId xmlns:a16="http://schemas.microsoft.com/office/drawing/2014/main" id="{C2CF4AFD-F3F5-4583-A340-0B4037251EBA}"/>
                </a:ext>
              </a:extLst>
            </p:cNvPr>
            <p:cNvSpPr/>
            <p:nvPr/>
          </p:nvSpPr>
          <p:spPr bwMode="auto">
            <a:xfrm>
              <a:off x="7247131" y="2395741"/>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21" name="îş1íďè">
              <a:extLst>
                <a:ext uri="{FF2B5EF4-FFF2-40B4-BE49-F238E27FC236}">
                  <a16:creationId xmlns:a16="http://schemas.microsoft.com/office/drawing/2014/main" id="{57481798-DAAB-47E0-A186-42416F20B149}"/>
                </a:ext>
              </a:extLst>
            </p:cNvPr>
            <p:cNvSpPr/>
            <p:nvPr/>
          </p:nvSpPr>
          <p:spPr bwMode="auto">
            <a:xfrm>
              <a:off x="7247131" y="2395741"/>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path>
              </a:pathLst>
            </a:custGeom>
            <a:noFill/>
            <a:ln w="9525">
              <a:noFill/>
              <a:round/>
              <a:headEnd/>
              <a:tailEnd/>
            </a:ln>
          </p:spPr>
          <p:txBody>
            <a:bodyPr anchor="ctr"/>
            <a:lstStyle/>
            <a:p>
              <a:pPr algn="ctr"/>
              <a:endParaRPr/>
            </a:p>
          </p:txBody>
        </p:sp>
        <p:sp>
          <p:nvSpPr>
            <p:cNvPr id="822" name="işľide">
              <a:extLst>
                <a:ext uri="{FF2B5EF4-FFF2-40B4-BE49-F238E27FC236}">
                  <a16:creationId xmlns:a16="http://schemas.microsoft.com/office/drawing/2014/main" id="{970403A0-C835-4C94-A4E2-9E67A39B6B19}"/>
                </a:ext>
              </a:extLst>
            </p:cNvPr>
            <p:cNvSpPr/>
            <p:nvPr/>
          </p:nvSpPr>
          <p:spPr bwMode="auto">
            <a:xfrm>
              <a:off x="7248977" y="2373585"/>
              <a:ext cx="350444" cy="38774"/>
            </a:xfrm>
            <a:custGeom>
              <a:avLst/>
              <a:gdLst/>
              <a:ahLst/>
              <a:cxnLst>
                <a:cxn ang="0">
                  <a:pos x="1898" y="210"/>
                </a:cxn>
                <a:cxn ang="0">
                  <a:pos x="1898" y="210"/>
                </a:cxn>
                <a:cxn ang="0">
                  <a:pos x="0" y="0"/>
                </a:cxn>
                <a:cxn ang="0">
                  <a:pos x="0" y="10"/>
                </a:cxn>
                <a:cxn ang="0">
                  <a:pos x="1898" y="210"/>
                </a:cxn>
              </a:cxnLst>
              <a:rect l="0" t="0" r="r" b="b"/>
              <a:pathLst>
                <a:path w="1898" h="210">
                  <a:moveTo>
                    <a:pt x="1898" y="210"/>
                  </a:moveTo>
                  <a:lnTo>
                    <a:pt x="1898" y="210"/>
                  </a:lnTo>
                  <a:lnTo>
                    <a:pt x="0" y="0"/>
                  </a:lnTo>
                  <a:lnTo>
                    <a:pt x="0" y="10"/>
                  </a:lnTo>
                  <a:lnTo>
                    <a:pt x="1898" y="210"/>
                  </a:lnTo>
                  <a:close/>
                </a:path>
              </a:pathLst>
            </a:custGeom>
            <a:solidFill>
              <a:srgbClr val="5B543F"/>
            </a:solidFill>
            <a:ln w="9525">
              <a:noFill/>
              <a:round/>
              <a:headEnd/>
              <a:tailEnd/>
            </a:ln>
          </p:spPr>
          <p:txBody>
            <a:bodyPr anchor="ctr"/>
            <a:lstStyle/>
            <a:p>
              <a:pPr algn="ctr"/>
              <a:endParaRPr/>
            </a:p>
          </p:txBody>
        </p:sp>
        <p:sp>
          <p:nvSpPr>
            <p:cNvPr id="823" name="íṧḷïḑê">
              <a:extLst>
                <a:ext uri="{FF2B5EF4-FFF2-40B4-BE49-F238E27FC236}">
                  <a16:creationId xmlns:a16="http://schemas.microsoft.com/office/drawing/2014/main" id="{8A0EC7D6-5840-496F-A2CD-6ADCE0D09BD7}"/>
                </a:ext>
              </a:extLst>
            </p:cNvPr>
            <p:cNvSpPr/>
            <p:nvPr/>
          </p:nvSpPr>
          <p:spPr bwMode="auto">
            <a:xfrm>
              <a:off x="7248977" y="2373585"/>
              <a:ext cx="350444" cy="38774"/>
            </a:xfrm>
            <a:custGeom>
              <a:avLst/>
              <a:gdLst/>
              <a:ahLst/>
              <a:cxnLst>
                <a:cxn ang="0">
                  <a:pos x="1898" y="210"/>
                </a:cxn>
                <a:cxn ang="0">
                  <a:pos x="1898" y="210"/>
                </a:cxn>
                <a:cxn ang="0">
                  <a:pos x="0" y="0"/>
                </a:cxn>
                <a:cxn ang="0">
                  <a:pos x="0" y="10"/>
                </a:cxn>
                <a:cxn ang="0">
                  <a:pos x="1898" y="210"/>
                </a:cxn>
              </a:cxnLst>
              <a:rect l="0" t="0" r="r" b="b"/>
              <a:pathLst>
                <a:path w="1898" h="210">
                  <a:moveTo>
                    <a:pt x="1898" y="210"/>
                  </a:moveTo>
                  <a:lnTo>
                    <a:pt x="1898" y="210"/>
                  </a:lnTo>
                  <a:lnTo>
                    <a:pt x="0" y="0"/>
                  </a:lnTo>
                  <a:lnTo>
                    <a:pt x="0" y="10"/>
                  </a:lnTo>
                  <a:lnTo>
                    <a:pt x="1898" y="210"/>
                  </a:lnTo>
                </a:path>
              </a:pathLst>
            </a:custGeom>
            <a:noFill/>
            <a:ln w="9525">
              <a:noFill/>
              <a:round/>
              <a:headEnd/>
              <a:tailEnd/>
            </a:ln>
          </p:spPr>
          <p:txBody>
            <a:bodyPr anchor="ctr"/>
            <a:lstStyle/>
            <a:p>
              <a:pPr algn="ctr"/>
              <a:endParaRPr/>
            </a:p>
          </p:txBody>
        </p:sp>
        <p:sp>
          <p:nvSpPr>
            <p:cNvPr id="824" name="ïśļidê">
              <a:extLst>
                <a:ext uri="{FF2B5EF4-FFF2-40B4-BE49-F238E27FC236}">
                  <a16:creationId xmlns:a16="http://schemas.microsoft.com/office/drawing/2014/main" id="{4EFBEEF0-AA23-4F95-8A1F-38C4507DE0BE}"/>
                </a:ext>
              </a:extLst>
            </p:cNvPr>
            <p:cNvSpPr/>
            <p:nvPr/>
          </p:nvSpPr>
          <p:spPr bwMode="auto">
            <a:xfrm>
              <a:off x="7250823" y="2351243"/>
              <a:ext cx="352291" cy="40805"/>
            </a:xfrm>
            <a:custGeom>
              <a:avLst/>
              <a:gdLst/>
              <a:ahLst/>
              <a:cxnLst>
                <a:cxn ang="0">
                  <a:pos x="1908" y="221"/>
                </a:cxn>
                <a:cxn ang="0">
                  <a:pos x="1908" y="211"/>
                </a:cxn>
                <a:cxn ang="0">
                  <a:pos x="0" y="0"/>
                </a:cxn>
                <a:cxn ang="0">
                  <a:pos x="0" y="10"/>
                </a:cxn>
                <a:cxn ang="0">
                  <a:pos x="1908" y="221"/>
                </a:cxn>
              </a:cxnLst>
              <a:rect l="0" t="0" r="r" b="b"/>
              <a:pathLst>
                <a:path w="1908" h="221">
                  <a:moveTo>
                    <a:pt x="1908" y="221"/>
                  </a:moveTo>
                  <a:lnTo>
                    <a:pt x="1908" y="211"/>
                  </a:lnTo>
                  <a:lnTo>
                    <a:pt x="0" y="0"/>
                  </a:lnTo>
                  <a:lnTo>
                    <a:pt x="0" y="10"/>
                  </a:lnTo>
                  <a:lnTo>
                    <a:pt x="1908" y="221"/>
                  </a:lnTo>
                  <a:close/>
                </a:path>
              </a:pathLst>
            </a:custGeom>
            <a:solidFill>
              <a:srgbClr val="5B543F"/>
            </a:solidFill>
            <a:ln w="9525">
              <a:noFill/>
              <a:round/>
              <a:headEnd/>
              <a:tailEnd/>
            </a:ln>
          </p:spPr>
          <p:txBody>
            <a:bodyPr anchor="ctr"/>
            <a:lstStyle/>
            <a:p>
              <a:pPr algn="ctr"/>
              <a:endParaRPr/>
            </a:p>
          </p:txBody>
        </p:sp>
        <p:sp>
          <p:nvSpPr>
            <p:cNvPr id="825" name="íṥ1îḍê">
              <a:extLst>
                <a:ext uri="{FF2B5EF4-FFF2-40B4-BE49-F238E27FC236}">
                  <a16:creationId xmlns:a16="http://schemas.microsoft.com/office/drawing/2014/main" id="{01397DE2-FFF1-4083-83CB-A969F7B7F451}"/>
                </a:ext>
              </a:extLst>
            </p:cNvPr>
            <p:cNvSpPr/>
            <p:nvPr/>
          </p:nvSpPr>
          <p:spPr bwMode="auto">
            <a:xfrm>
              <a:off x="7250823" y="2351243"/>
              <a:ext cx="352291" cy="40805"/>
            </a:xfrm>
            <a:custGeom>
              <a:avLst/>
              <a:gdLst/>
              <a:ahLst/>
              <a:cxnLst>
                <a:cxn ang="0">
                  <a:pos x="1908" y="221"/>
                </a:cxn>
                <a:cxn ang="0">
                  <a:pos x="1908" y="211"/>
                </a:cxn>
                <a:cxn ang="0">
                  <a:pos x="0" y="0"/>
                </a:cxn>
                <a:cxn ang="0">
                  <a:pos x="0" y="10"/>
                </a:cxn>
                <a:cxn ang="0">
                  <a:pos x="1908" y="221"/>
                </a:cxn>
              </a:cxnLst>
              <a:rect l="0" t="0" r="r" b="b"/>
              <a:pathLst>
                <a:path w="1908" h="221">
                  <a:moveTo>
                    <a:pt x="1908" y="221"/>
                  </a:moveTo>
                  <a:lnTo>
                    <a:pt x="1908" y="211"/>
                  </a:lnTo>
                  <a:lnTo>
                    <a:pt x="0" y="0"/>
                  </a:lnTo>
                  <a:lnTo>
                    <a:pt x="0" y="10"/>
                  </a:lnTo>
                  <a:lnTo>
                    <a:pt x="1908" y="221"/>
                  </a:lnTo>
                </a:path>
              </a:pathLst>
            </a:custGeom>
            <a:noFill/>
            <a:ln w="9525">
              <a:noFill/>
              <a:round/>
              <a:headEnd/>
              <a:tailEnd/>
            </a:ln>
          </p:spPr>
          <p:txBody>
            <a:bodyPr anchor="ctr"/>
            <a:lstStyle/>
            <a:p>
              <a:pPr algn="ctr"/>
              <a:endParaRPr/>
            </a:p>
          </p:txBody>
        </p:sp>
        <p:sp>
          <p:nvSpPr>
            <p:cNvPr id="826" name="ïsḷiďe">
              <a:extLst>
                <a:ext uri="{FF2B5EF4-FFF2-40B4-BE49-F238E27FC236}">
                  <a16:creationId xmlns:a16="http://schemas.microsoft.com/office/drawing/2014/main" id="{8AA74A25-497B-484C-B725-9BDE2984D1D8}"/>
                </a:ext>
              </a:extLst>
            </p:cNvPr>
            <p:cNvSpPr/>
            <p:nvPr/>
          </p:nvSpPr>
          <p:spPr bwMode="auto">
            <a:xfrm>
              <a:off x="7321355" y="2338319"/>
              <a:ext cx="283605" cy="31389"/>
            </a:xfrm>
            <a:custGeom>
              <a:avLst/>
              <a:gdLst/>
              <a:ahLst/>
              <a:cxnLst>
                <a:cxn ang="0">
                  <a:pos x="1536" y="170"/>
                </a:cxn>
                <a:cxn ang="0">
                  <a:pos x="1536" y="160"/>
                </a:cxn>
                <a:cxn ang="0">
                  <a:pos x="0" y="0"/>
                </a:cxn>
                <a:cxn ang="0">
                  <a:pos x="0" y="0"/>
                </a:cxn>
                <a:cxn ang="0">
                  <a:pos x="1536" y="170"/>
                </a:cxn>
              </a:cxnLst>
              <a:rect l="0" t="0" r="r" b="b"/>
              <a:pathLst>
                <a:path w="1536" h="170">
                  <a:moveTo>
                    <a:pt x="1536" y="170"/>
                  </a:moveTo>
                  <a:lnTo>
                    <a:pt x="1536" y="160"/>
                  </a:lnTo>
                  <a:lnTo>
                    <a:pt x="0" y="0"/>
                  </a:lnTo>
                  <a:lnTo>
                    <a:pt x="0" y="0"/>
                  </a:lnTo>
                  <a:lnTo>
                    <a:pt x="1536" y="170"/>
                  </a:lnTo>
                  <a:close/>
                </a:path>
              </a:pathLst>
            </a:custGeom>
            <a:solidFill>
              <a:srgbClr val="5B543F"/>
            </a:solidFill>
            <a:ln w="9525">
              <a:noFill/>
              <a:round/>
              <a:headEnd/>
              <a:tailEnd/>
            </a:ln>
          </p:spPr>
          <p:txBody>
            <a:bodyPr anchor="ctr"/>
            <a:lstStyle/>
            <a:p>
              <a:pPr algn="ctr"/>
              <a:endParaRPr/>
            </a:p>
          </p:txBody>
        </p:sp>
        <p:sp>
          <p:nvSpPr>
            <p:cNvPr id="827" name="íSḻïḍè">
              <a:extLst>
                <a:ext uri="{FF2B5EF4-FFF2-40B4-BE49-F238E27FC236}">
                  <a16:creationId xmlns:a16="http://schemas.microsoft.com/office/drawing/2014/main" id="{C9F9FDF4-AEFF-4EE0-816B-06521E6118F7}"/>
                </a:ext>
              </a:extLst>
            </p:cNvPr>
            <p:cNvSpPr/>
            <p:nvPr/>
          </p:nvSpPr>
          <p:spPr bwMode="auto">
            <a:xfrm>
              <a:off x="6984021" y="2983446"/>
              <a:ext cx="352106" cy="309639"/>
            </a:xfrm>
            <a:custGeom>
              <a:avLst/>
              <a:gdLst/>
              <a:ahLst/>
              <a:cxnLst>
                <a:cxn ang="0">
                  <a:pos x="93" y="0"/>
                </a:cxn>
                <a:cxn ang="0">
                  <a:pos x="71" y="3"/>
                </a:cxn>
                <a:cxn ang="0">
                  <a:pos x="13" y="106"/>
                </a:cxn>
                <a:cxn ang="0">
                  <a:pos x="93" y="167"/>
                </a:cxn>
                <a:cxn ang="0">
                  <a:pos x="115" y="164"/>
                </a:cxn>
                <a:cxn ang="0">
                  <a:pos x="175" y="68"/>
                </a:cxn>
                <a:cxn ang="0">
                  <a:pos x="185" y="65"/>
                </a:cxn>
                <a:cxn ang="0">
                  <a:pos x="189" y="57"/>
                </a:cxn>
                <a:cxn ang="0">
                  <a:pos x="188" y="52"/>
                </a:cxn>
                <a:cxn ang="0">
                  <a:pos x="182" y="47"/>
                </a:cxn>
                <a:cxn ang="0">
                  <a:pos x="180" y="47"/>
                </a:cxn>
                <a:cxn ang="0">
                  <a:pos x="170" y="50"/>
                </a:cxn>
                <a:cxn ang="0">
                  <a:pos x="93" y="0"/>
                </a:cxn>
              </a:cxnLst>
              <a:rect l="0" t="0" r="r" b="b"/>
              <a:pathLst>
                <a:path w="190" h="167">
                  <a:moveTo>
                    <a:pt x="93" y="0"/>
                  </a:moveTo>
                  <a:cubicBezTo>
                    <a:pt x="86" y="0"/>
                    <a:pt x="78" y="1"/>
                    <a:pt x="71" y="3"/>
                  </a:cubicBezTo>
                  <a:cubicBezTo>
                    <a:pt x="26" y="15"/>
                    <a:pt x="0" y="61"/>
                    <a:pt x="13" y="106"/>
                  </a:cubicBezTo>
                  <a:cubicBezTo>
                    <a:pt x="23" y="143"/>
                    <a:pt x="56" y="167"/>
                    <a:pt x="93" y="167"/>
                  </a:cubicBezTo>
                  <a:cubicBezTo>
                    <a:pt x="100" y="167"/>
                    <a:pt x="108" y="166"/>
                    <a:pt x="115" y="164"/>
                  </a:cubicBezTo>
                  <a:cubicBezTo>
                    <a:pt x="158" y="152"/>
                    <a:pt x="183" y="110"/>
                    <a:pt x="175" y="68"/>
                  </a:cubicBezTo>
                  <a:cubicBezTo>
                    <a:pt x="185" y="65"/>
                    <a:pt x="185" y="65"/>
                    <a:pt x="185" y="65"/>
                  </a:cubicBezTo>
                  <a:cubicBezTo>
                    <a:pt x="188" y="64"/>
                    <a:pt x="190" y="61"/>
                    <a:pt x="189" y="57"/>
                  </a:cubicBezTo>
                  <a:cubicBezTo>
                    <a:pt x="188" y="52"/>
                    <a:pt x="188" y="52"/>
                    <a:pt x="188" y="52"/>
                  </a:cubicBezTo>
                  <a:cubicBezTo>
                    <a:pt x="187" y="49"/>
                    <a:pt x="184" y="47"/>
                    <a:pt x="182" y="47"/>
                  </a:cubicBezTo>
                  <a:cubicBezTo>
                    <a:pt x="181" y="47"/>
                    <a:pt x="180" y="47"/>
                    <a:pt x="180" y="47"/>
                  </a:cubicBezTo>
                  <a:cubicBezTo>
                    <a:pt x="170" y="50"/>
                    <a:pt x="170" y="50"/>
                    <a:pt x="170" y="50"/>
                  </a:cubicBezTo>
                  <a:cubicBezTo>
                    <a:pt x="156" y="20"/>
                    <a:pt x="126" y="0"/>
                    <a:pt x="93" y="0"/>
                  </a:cubicBezTo>
                </a:path>
              </a:pathLst>
            </a:custGeom>
            <a:solidFill>
              <a:srgbClr val="1F7D90"/>
            </a:solidFill>
            <a:ln w="9525">
              <a:noFill/>
              <a:round/>
              <a:headEnd/>
              <a:tailEnd/>
            </a:ln>
          </p:spPr>
          <p:txBody>
            <a:bodyPr anchor="ctr"/>
            <a:lstStyle/>
            <a:p>
              <a:pPr algn="ctr"/>
              <a:endParaRPr/>
            </a:p>
          </p:txBody>
        </p:sp>
        <p:sp>
          <p:nvSpPr>
            <p:cNvPr id="828" name="ïsḷiďè">
              <a:extLst>
                <a:ext uri="{FF2B5EF4-FFF2-40B4-BE49-F238E27FC236}">
                  <a16:creationId xmlns:a16="http://schemas.microsoft.com/office/drawing/2014/main" id="{1D7A018F-AD98-4C66-940B-8BB8043ADB76}"/>
                </a:ext>
              </a:extLst>
            </p:cNvPr>
            <p:cNvSpPr/>
            <p:nvPr/>
          </p:nvSpPr>
          <p:spPr bwMode="auto">
            <a:xfrm>
              <a:off x="7050675" y="2979754"/>
              <a:ext cx="344720" cy="342874"/>
            </a:xfrm>
            <a:custGeom>
              <a:avLst/>
              <a:gdLst/>
              <a:ahLst/>
              <a:cxnLst>
                <a:cxn ang="0">
                  <a:pos x="173" y="70"/>
                </a:cxn>
                <a:cxn ang="0">
                  <a:pos x="115" y="173"/>
                </a:cxn>
                <a:cxn ang="0">
                  <a:pos x="13" y="115"/>
                </a:cxn>
                <a:cxn ang="0">
                  <a:pos x="71" y="12"/>
                </a:cxn>
                <a:cxn ang="0">
                  <a:pos x="173" y="70"/>
                </a:cxn>
              </a:cxnLst>
              <a:rect l="0" t="0" r="r" b="b"/>
              <a:pathLst>
                <a:path w="186" h="185">
                  <a:moveTo>
                    <a:pt x="173" y="70"/>
                  </a:moveTo>
                  <a:cubicBezTo>
                    <a:pt x="186" y="115"/>
                    <a:pt x="160" y="161"/>
                    <a:pt x="115" y="173"/>
                  </a:cubicBezTo>
                  <a:cubicBezTo>
                    <a:pt x="71" y="185"/>
                    <a:pt x="25" y="159"/>
                    <a:pt x="13" y="115"/>
                  </a:cubicBezTo>
                  <a:cubicBezTo>
                    <a:pt x="0" y="70"/>
                    <a:pt x="26" y="24"/>
                    <a:pt x="71" y="12"/>
                  </a:cubicBezTo>
                  <a:cubicBezTo>
                    <a:pt x="115" y="0"/>
                    <a:pt x="161" y="26"/>
                    <a:pt x="173" y="70"/>
                  </a:cubicBezTo>
                  <a:close/>
                </a:path>
              </a:pathLst>
            </a:custGeom>
            <a:solidFill>
              <a:srgbClr val="FFFFFF"/>
            </a:solidFill>
            <a:ln w="9525">
              <a:noFill/>
              <a:round/>
              <a:headEnd/>
              <a:tailEnd/>
            </a:ln>
          </p:spPr>
          <p:txBody>
            <a:bodyPr anchor="ctr"/>
            <a:lstStyle/>
            <a:p>
              <a:pPr algn="ctr"/>
              <a:endParaRPr/>
            </a:p>
          </p:txBody>
        </p:sp>
        <p:sp>
          <p:nvSpPr>
            <p:cNvPr id="829" name="ïŝľîďe">
              <a:extLst>
                <a:ext uri="{FF2B5EF4-FFF2-40B4-BE49-F238E27FC236}">
                  <a16:creationId xmlns:a16="http://schemas.microsoft.com/office/drawing/2014/main" id="{BA4E43C6-ECB2-47A2-AE54-A082E76AF784}"/>
                </a:ext>
              </a:extLst>
            </p:cNvPr>
            <p:cNvSpPr/>
            <p:nvPr/>
          </p:nvSpPr>
          <p:spPr bwMode="auto">
            <a:xfrm>
              <a:off x="7061753" y="2988985"/>
              <a:ext cx="322564" cy="322564"/>
            </a:xfrm>
            <a:custGeom>
              <a:avLst/>
              <a:gdLst/>
              <a:ahLst/>
              <a:cxnLst>
                <a:cxn ang="0">
                  <a:pos x="162" y="66"/>
                </a:cxn>
                <a:cxn ang="0">
                  <a:pos x="108" y="163"/>
                </a:cxn>
                <a:cxn ang="0">
                  <a:pos x="11" y="108"/>
                </a:cxn>
                <a:cxn ang="0">
                  <a:pos x="66" y="12"/>
                </a:cxn>
                <a:cxn ang="0">
                  <a:pos x="162" y="66"/>
                </a:cxn>
              </a:cxnLst>
              <a:rect l="0" t="0" r="r" b="b"/>
              <a:pathLst>
                <a:path w="174" h="174">
                  <a:moveTo>
                    <a:pt x="162" y="66"/>
                  </a:moveTo>
                  <a:cubicBezTo>
                    <a:pt x="174" y="108"/>
                    <a:pt x="150" y="151"/>
                    <a:pt x="108" y="163"/>
                  </a:cubicBezTo>
                  <a:cubicBezTo>
                    <a:pt x="66" y="174"/>
                    <a:pt x="23" y="150"/>
                    <a:pt x="11" y="108"/>
                  </a:cubicBezTo>
                  <a:cubicBezTo>
                    <a:pt x="0" y="67"/>
                    <a:pt x="24" y="23"/>
                    <a:pt x="66" y="12"/>
                  </a:cubicBezTo>
                  <a:cubicBezTo>
                    <a:pt x="108" y="0"/>
                    <a:pt x="151" y="25"/>
                    <a:pt x="162" y="66"/>
                  </a:cubicBezTo>
                  <a:close/>
                </a:path>
              </a:pathLst>
            </a:custGeom>
            <a:solidFill>
              <a:srgbClr val="E4E4E4"/>
            </a:solidFill>
            <a:ln w="9525">
              <a:noFill/>
              <a:round/>
              <a:headEnd/>
              <a:tailEnd/>
            </a:ln>
          </p:spPr>
          <p:txBody>
            <a:bodyPr anchor="ctr"/>
            <a:lstStyle/>
            <a:p>
              <a:pPr algn="ctr"/>
              <a:endParaRPr/>
            </a:p>
          </p:txBody>
        </p:sp>
        <p:sp>
          <p:nvSpPr>
            <p:cNvPr id="830" name="íṣḻidè">
              <a:extLst>
                <a:ext uri="{FF2B5EF4-FFF2-40B4-BE49-F238E27FC236}">
                  <a16:creationId xmlns:a16="http://schemas.microsoft.com/office/drawing/2014/main" id="{5BAE6B5E-A85E-4984-8E3D-89E216AFE002}"/>
                </a:ext>
              </a:extLst>
            </p:cNvPr>
            <p:cNvSpPr/>
            <p:nvPr/>
          </p:nvSpPr>
          <p:spPr bwMode="auto">
            <a:xfrm>
              <a:off x="7300861" y="3081674"/>
              <a:ext cx="102105" cy="57423"/>
            </a:xfrm>
            <a:custGeom>
              <a:avLst/>
              <a:gdLst/>
              <a:ahLst/>
              <a:cxnLst>
                <a:cxn ang="0">
                  <a:pos x="53" y="6"/>
                </a:cxn>
                <a:cxn ang="0">
                  <a:pos x="54" y="11"/>
                </a:cxn>
                <a:cxn ang="0">
                  <a:pos x="50" y="19"/>
                </a:cxn>
                <a:cxn ang="0">
                  <a:pos x="10" y="30"/>
                </a:cxn>
                <a:cxn ang="0">
                  <a:pos x="2" y="26"/>
                </a:cxn>
                <a:cxn ang="0">
                  <a:pos x="1" y="20"/>
                </a:cxn>
                <a:cxn ang="0">
                  <a:pos x="5" y="12"/>
                </a:cxn>
                <a:cxn ang="0">
                  <a:pos x="45" y="1"/>
                </a:cxn>
                <a:cxn ang="0">
                  <a:pos x="53" y="6"/>
                </a:cxn>
              </a:cxnLst>
              <a:rect l="0" t="0" r="r" b="b"/>
              <a:pathLst>
                <a:path w="55" h="31">
                  <a:moveTo>
                    <a:pt x="53" y="6"/>
                  </a:moveTo>
                  <a:cubicBezTo>
                    <a:pt x="54" y="11"/>
                    <a:pt x="54" y="11"/>
                    <a:pt x="54" y="11"/>
                  </a:cubicBezTo>
                  <a:cubicBezTo>
                    <a:pt x="55" y="15"/>
                    <a:pt x="53" y="18"/>
                    <a:pt x="50" y="19"/>
                  </a:cubicBezTo>
                  <a:cubicBezTo>
                    <a:pt x="10" y="30"/>
                    <a:pt x="10" y="30"/>
                    <a:pt x="10" y="30"/>
                  </a:cubicBezTo>
                  <a:cubicBezTo>
                    <a:pt x="7" y="31"/>
                    <a:pt x="3" y="29"/>
                    <a:pt x="2" y="26"/>
                  </a:cubicBezTo>
                  <a:cubicBezTo>
                    <a:pt x="1" y="20"/>
                    <a:pt x="1" y="20"/>
                    <a:pt x="1" y="20"/>
                  </a:cubicBezTo>
                  <a:cubicBezTo>
                    <a:pt x="0" y="17"/>
                    <a:pt x="2" y="13"/>
                    <a:pt x="5" y="12"/>
                  </a:cubicBezTo>
                  <a:cubicBezTo>
                    <a:pt x="45" y="1"/>
                    <a:pt x="45" y="1"/>
                    <a:pt x="45" y="1"/>
                  </a:cubicBezTo>
                  <a:cubicBezTo>
                    <a:pt x="48" y="0"/>
                    <a:pt x="52" y="2"/>
                    <a:pt x="53" y="6"/>
                  </a:cubicBezTo>
                  <a:close/>
                </a:path>
              </a:pathLst>
            </a:custGeom>
            <a:solidFill>
              <a:srgbClr val="FFFFFF"/>
            </a:solidFill>
            <a:ln w="9525">
              <a:noFill/>
              <a:round/>
              <a:headEnd/>
              <a:tailEnd/>
            </a:ln>
          </p:spPr>
          <p:txBody>
            <a:bodyPr anchor="ctr"/>
            <a:lstStyle/>
            <a:p>
              <a:pPr algn="ctr"/>
              <a:endParaRPr/>
            </a:p>
          </p:txBody>
        </p:sp>
        <p:sp>
          <p:nvSpPr>
            <p:cNvPr id="831" name="iṩľîḍe">
              <a:extLst>
                <a:ext uri="{FF2B5EF4-FFF2-40B4-BE49-F238E27FC236}">
                  <a16:creationId xmlns:a16="http://schemas.microsoft.com/office/drawing/2014/main" id="{BFD93365-E3F1-4211-B7E2-8771B05B4280}"/>
                </a:ext>
              </a:extLst>
            </p:cNvPr>
            <p:cNvSpPr/>
            <p:nvPr/>
          </p:nvSpPr>
          <p:spPr bwMode="auto">
            <a:xfrm>
              <a:off x="7308431" y="3089060"/>
              <a:ext cx="86965" cy="42652"/>
            </a:xfrm>
            <a:custGeom>
              <a:avLst/>
              <a:gdLst/>
              <a:ahLst/>
              <a:cxnLst>
                <a:cxn ang="0">
                  <a:pos x="46" y="4"/>
                </a:cxn>
                <a:cxn ang="0">
                  <a:pos x="47" y="7"/>
                </a:cxn>
                <a:cxn ang="0">
                  <a:pos x="44" y="12"/>
                </a:cxn>
                <a:cxn ang="0">
                  <a:pos x="7" y="22"/>
                </a:cxn>
                <a:cxn ang="0">
                  <a:pos x="2" y="20"/>
                </a:cxn>
                <a:cxn ang="0">
                  <a:pos x="1" y="16"/>
                </a:cxn>
                <a:cxn ang="0">
                  <a:pos x="4" y="11"/>
                </a:cxn>
                <a:cxn ang="0">
                  <a:pos x="41" y="1"/>
                </a:cxn>
                <a:cxn ang="0">
                  <a:pos x="46" y="4"/>
                </a:cxn>
              </a:cxnLst>
              <a:rect l="0" t="0" r="r" b="b"/>
              <a:pathLst>
                <a:path w="47" h="23">
                  <a:moveTo>
                    <a:pt x="46" y="4"/>
                  </a:moveTo>
                  <a:cubicBezTo>
                    <a:pt x="47" y="7"/>
                    <a:pt x="47" y="7"/>
                    <a:pt x="47" y="7"/>
                  </a:cubicBezTo>
                  <a:cubicBezTo>
                    <a:pt x="47" y="9"/>
                    <a:pt x="46" y="12"/>
                    <a:pt x="44" y="12"/>
                  </a:cubicBezTo>
                  <a:cubicBezTo>
                    <a:pt x="7" y="22"/>
                    <a:pt x="7" y="22"/>
                    <a:pt x="7" y="22"/>
                  </a:cubicBezTo>
                  <a:cubicBezTo>
                    <a:pt x="5" y="23"/>
                    <a:pt x="2" y="22"/>
                    <a:pt x="2" y="20"/>
                  </a:cubicBezTo>
                  <a:cubicBezTo>
                    <a:pt x="1" y="16"/>
                    <a:pt x="1" y="16"/>
                    <a:pt x="1" y="16"/>
                  </a:cubicBezTo>
                  <a:cubicBezTo>
                    <a:pt x="0" y="14"/>
                    <a:pt x="2" y="12"/>
                    <a:pt x="4" y="11"/>
                  </a:cubicBezTo>
                  <a:cubicBezTo>
                    <a:pt x="41" y="1"/>
                    <a:pt x="41" y="1"/>
                    <a:pt x="41" y="1"/>
                  </a:cubicBezTo>
                  <a:cubicBezTo>
                    <a:pt x="43" y="0"/>
                    <a:pt x="45" y="1"/>
                    <a:pt x="46" y="4"/>
                  </a:cubicBezTo>
                  <a:close/>
                </a:path>
              </a:pathLst>
            </a:custGeom>
            <a:solidFill>
              <a:srgbClr val="E4E4E4"/>
            </a:solidFill>
            <a:ln w="9525">
              <a:noFill/>
              <a:round/>
              <a:headEnd/>
              <a:tailEnd/>
            </a:ln>
          </p:spPr>
          <p:txBody>
            <a:bodyPr anchor="ctr"/>
            <a:lstStyle/>
            <a:p>
              <a:pPr algn="ctr"/>
              <a:endParaRPr/>
            </a:p>
          </p:txBody>
        </p:sp>
        <p:sp>
          <p:nvSpPr>
            <p:cNvPr id="832" name="í$ḷîḑé">
              <a:extLst>
                <a:ext uri="{FF2B5EF4-FFF2-40B4-BE49-F238E27FC236}">
                  <a16:creationId xmlns:a16="http://schemas.microsoft.com/office/drawing/2014/main" id="{DCF9F62D-328D-4BD2-A261-FA6FBB5E1B64}"/>
                </a:ext>
              </a:extLst>
            </p:cNvPr>
            <p:cNvSpPr/>
            <p:nvPr/>
          </p:nvSpPr>
          <p:spPr bwMode="auto">
            <a:xfrm>
              <a:off x="7087788" y="3015019"/>
              <a:ext cx="270680" cy="270680"/>
            </a:xfrm>
            <a:custGeom>
              <a:avLst/>
              <a:gdLst/>
              <a:ahLst/>
              <a:cxnLst>
                <a:cxn ang="0">
                  <a:pos x="136" y="56"/>
                </a:cxn>
                <a:cxn ang="0">
                  <a:pos x="91" y="137"/>
                </a:cxn>
                <a:cxn ang="0">
                  <a:pos x="10" y="91"/>
                </a:cxn>
                <a:cxn ang="0">
                  <a:pos x="55" y="10"/>
                </a:cxn>
                <a:cxn ang="0">
                  <a:pos x="136" y="56"/>
                </a:cxn>
              </a:cxnLst>
              <a:rect l="0" t="0" r="r" b="b"/>
              <a:pathLst>
                <a:path w="146" h="146">
                  <a:moveTo>
                    <a:pt x="136" y="56"/>
                  </a:moveTo>
                  <a:cubicBezTo>
                    <a:pt x="146" y="91"/>
                    <a:pt x="126" y="127"/>
                    <a:pt x="91" y="137"/>
                  </a:cubicBezTo>
                  <a:cubicBezTo>
                    <a:pt x="56" y="146"/>
                    <a:pt x="19" y="126"/>
                    <a:pt x="10" y="91"/>
                  </a:cubicBezTo>
                  <a:cubicBezTo>
                    <a:pt x="0" y="56"/>
                    <a:pt x="20" y="20"/>
                    <a:pt x="55" y="10"/>
                  </a:cubicBezTo>
                  <a:cubicBezTo>
                    <a:pt x="90" y="0"/>
                    <a:pt x="127" y="21"/>
                    <a:pt x="136" y="56"/>
                  </a:cubicBezTo>
                  <a:close/>
                </a:path>
              </a:pathLst>
            </a:custGeom>
            <a:solidFill>
              <a:srgbClr val="FFFFFF"/>
            </a:solidFill>
            <a:ln w="9525">
              <a:noFill/>
              <a:round/>
              <a:headEnd/>
              <a:tailEnd/>
            </a:ln>
          </p:spPr>
          <p:txBody>
            <a:bodyPr anchor="ctr"/>
            <a:lstStyle/>
            <a:p>
              <a:pPr algn="ctr"/>
              <a:endParaRPr/>
            </a:p>
          </p:txBody>
        </p:sp>
        <p:sp>
          <p:nvSpPr>
            <p:cNvPr id="833" name="ïşḷide">
              <a:extLst>
                <a:ext uri="{FF2B5EF4-FFF2-40B4-BE49-F238E27FC236}">
                  <a16:creationId xmlns:a16="http://schemas.microsoft.com/office/drawing/2014/main" id="{088D3EB4-FC1D-4CEF-B5C5-77A3F3693806}"/>
                </a:ext>
              </a:extLst>
            </p:cNvPr>
            <p:cNvSpPr/>
            <p:nvPr/>
          </p:nvSpPr>
          <p:spPr bwMode="auto">
            <a:xfrm>
              <a:off x="7100712" y="3029791"/>
              <a:ext cx="244646" cy="242800"/>
            </a:xfrm>
            <a:custGeom>
              <a:avLst/>
              <a:gdLst/>
              <a:ahLst/>
              <a:cxnLst>
                <a:cxn ang="0">
                  <a:pos x="123" y="50"/>
                </a:cxn>
                <a:cxn ang="0">
                  <a:pos x="82" y="122"/>
                </a:cxn>
                <a:cxn ang="0">
                  <a:pos x="9" y="81"/>
                </a:cxn>
                <a:cxn ang="0">
                  <a:pos x="50" y="8"/>
                </a:cxn>
                <a:cxn ang="0">
                  <a:pos x="123" y="50"/>
                </a:cxn>
              </a:cxnLst>
              <a:rect l="0" t="0" r="r" b="b"/>
              <a:pathLst>
                <a:path w="132" h="131">
                  <a:moveTo>
                    <a:pt x="123" y="50"/>
                  </a:moveTo>
                  <a:cubicBezTo>
                    <a:pt x="132" y="81"/>
                    <a:pt x="113" y="114"/>
                    <a:pt x="82" y="122"/>
                  </a:cubicBezTo>
                  <a:cubicBezTo>
                    <a:pt x="50" y="131"/>
                    <a:pt x="18" y="113"/>
                    <a:pt x="9" y="81"/>
                  </a:cubicBezTo>
                  <a:cubicBezTo>
                    <a:pt x="0" y="50"/>
                    <a:pt x="19" y="17"/>
                    <a:pt x="50" y="8"/>
                  </a:cubicBezTo>
                  <a:cubicBezTo>
                    <a:pt x="82" y="0"/>
                    <a:pt x="114" y="18"/>
                    <a:pt x="123" y="50"/>
                  </a:cubicBezTo>
                  <a:close/>
                </a:path>
              </a:pathLst>
            </a:custGeom>
            <a:solidFill>
              <a:srgbClr val="B0B0B0"/>
            </a:solidFill>
            <a:ln w="9525">
              <a:noFill/>
              <a:round/>
              <a:headEnd/>
              <a:tailEnd/>
            </a:ln>
          </p:spPr>
          <p:txBody>
            <a:bodyPr anchor="ctr"/>
            <a:lstStyle/>
            <a:p>
              <a:pPr algn="ctr"/>
              <a:endParaRPr/>
            </a:p>
          </p:txBody>
        </p:sp>
        <p:pic>
          <p:nvPicPr>
            <p:cNvPr id="834" name="图片 833">
              <a:extLst>
                <a:ext uri="{FF2B5EF4-FFF2-40B4-BE49-F238E27FC236}">
                  <a16:creationId xmlns:a16="http://schemas.microsoft.com/office/drawing/2014/main" id="{5F038703-577F-4292-81E2-51AB3EB80682}"/>
                </a:ext>
              </a:extLst>
            </p:cNvPr>
            <p:cNvPicPr>
              <a:picLocks noChangeAspect="1" noChangeArrowheads="1"/>
            </p:cNvPicPr>
            <p:nvPr/>
          </p:nvPicPr>
          <p:blipFill>
            <a:blip/>
            <a:srcRect/>
            <a:stretch>
              <a:fillRect/>
            </a:stretch>
          </p:blipFill>
          <p:spPr bwMode="auto">
            <a:xfrm>
              <a:off x="7111975" y="3039761"/>
              <a:ext cx="222490" cy="222490"/>
            </a:xfrm>
            <a:prstGeom prst="rect">
              <a:avLst/>
            </a:prstGeom>
            <a:noFill/>
            <a:ln w="9525">
              <a:noFill/>
              <a:miter lim="800000"/>
              <a:headEnd/>
              <a:tailEnd/>
            </a:ln>
          </p:spPr>
        </p:pic>
        <p:sp>
          <p:nvSpPr>
            <p:cNvPr id="835" name="iśļîḑê">
              <a:extLst>
                <a:ext uri="{FF2B5EF4-FFF2-40B4-BE49-F238E27FC236}">
                  <a16:creationId xmlns:a16="http://schemas.microsoft.com/office/drawing/2014/main" id="{E8FD33CF-9290-459C-87F4-2B99F31B510A}"/>
                </a:ext>
              </a:extLst>
            </p:cNvPr>
            <p:cNvSpPr/>
            <p:nvPr/>
          </p:nvSpPr>
          <p:spPr bwMode="auto">
            <a:xfrm>
              <a:off x="7373239" y="3189134"/>
              <a:ext cx="428177" cy="370939"/>
            </a:xfrm>
            <a:custGeom>
              <a:avLst/>
              <a:gdLst/>
              <a:ahLst/>
              <a:cxnLst>
                <a:cxn ang="0">
                  <a:pos x="67" y="0"/>
                </a:cxn>
                <a:cxn ang="0">
                  <a:pos x="46" y="11"/>
                </a:cxn>
                <a:cxn ang="0">
                  <a:pos x="7" y="74"/>
                </a:cxn>
                <a:cxn ang="0">
                  <a:pos x="20" y="112"/>
                </a:cxn>
                <a:cxn ang="0">
                  <a:pos x="146" y="195"/>
                </a:cxn>
                <a:cxn ang="0">
                  <a:pos x="164" y="200"/>
                </a:cxn>
                <a:cxn ang="0">
                  <a:pos x="185" y="189"/>
                </a:cxn>
                <a:cxn ang="0">
                  <a:pos x="224" y="127"/>
                </a:cxn>
                <a:cxn ang="0">
                  <a:pos x="211" y="88"/>
                </a:cxn>
                <a:cxn ang="0">
                  <a:pos x="85" y="5"/>
                </a:cxn>
                <a:cxn ang="0">
                  <a:pos x="67" y="0"/>
                </a:cxn>
              </a:cxnLst>
              <a:rect l="0" t="0" r="r" b="b"/>
              <a:pathLst>
                <a:path w="231" h="200">
                  <a:moveTo>
                    <a:pt x="67" y="0"/>
                  </a:moveTo>
                  <a:cubicBezTo>
                    <a:pt x="58" y="0"/>
                    <a:pt x="50" y="4"/>
                    <a:pt x="46" y="11"/>
                  </a:cubicBezTo>
                  <a:cubicBezTo>
                    <a:pt x="7" y="74"/>
                    <a:pt x="7" y="74"/>
                    <a:pt x="7" y="74"/>
                  </a:cubicBezTo>
                  <a:cubicBezTo>
                    <a:pt x="0" y="86"/>
                    <a:pt x="5" y="103"/>
                    <a:pt x="20" y="112"/>
                  </a:cubicBezTo>
                  <a:cubicBezTo>
                    <a:pt x="146" y="195"/>
                    <a:pt x="146" y="195"/>
                    <a:pt x="146" y="195"/>
                  </a:cubicBezTo>
                  <a:cubicBezTo>
                    <a:pt x="151" y="199"/>
                    <a:pt x="158" y="200"/>
                    <a:pt x="164" y="200"/>
                  </a:cubicBezTo>
                  <a:cubicBezTo>
                    <a:pt x="173" y="200"/>
                    <a:pt x="181" y="197"/>
                    <a:pt x="185" y="189"/>
                  </a:cubicBezTo>
                  <a:cubicBezTo>
                    <a:pt x="224" y="127"/>
                    <a:pt x="224" y="127"/>
                    <a:pt x="224" y="127"/>
                  </a:cubicBezTo>
                  <a:cubicBezTo>
                    <a:pt x="231" y="114"/>
                    <a:pt x="226" y="97"/>
                    <a:pt x="211" y="88"/>
                  </a:cubicBezTo>
                  <a:cubicBezTo>
                    <a:pt x="85" y="5"/>
                    <a:pt x="85" y="5"/>
                    <a:pt x="85" y="5"/>
                  </a:cubicBezTo>
                  <a:cubicBezTo>
                    <a:pt x="80" y="2"/>
                    <a:pt x="73" y="0"/>
                    <a:pt x="67" y="0"/>
                  </a:cubicBezTo>
                </a:path>
              </a:pathLst>
            </a:custGeom>
            <a:solidFill>
              <a:srgbClr val="1F7D90"/>
            </a:solidFill>
            <a:ln w="9525">
              <a:noFill/>
              <a:round/>
              <a:headEnd/>
              <a:tailEnd/>
            </a:ln>
          </p:spPr>
          <p:txBody>
            <a:bodyPr anchor="ctr"/>
            <a:lstStyle/>
            <a:p>
              <a:pPr algn="ctr"/>
              <a:endParaRPr/>
            </a:p>
          </p:txBody>
        </p:sp>
        <p:sp>
          <p:nvSpPr>
            <p:cNvPr id="836" name="í$lîḓè">
              <a:extLst>
                <a:ext uri="{FF2B5EF4-FFF2-40B4-BE49-F238E27FC236}">
                  <a16:creationId xmlns:a16="http://schemas.microsoft.com/office/drawing/2014/main" id="{1E1304E6-168E-4330-8011-E3B26490D16A}"/>
                </a:ext>
              </a:extLst>
            </p:cNvPr>
            <p:cNvSpPr/>
            <p:nvPr/>
          </p:nvSpPr>
          <p:spPr bwMode="auto">
            <a:xfrm>
              <a:off x="7410351" y="3185441"/>
              <a:ext cx="428177" cy="385710"/>
            </a:xfrm>
            <a:custGeom>
              <a:avLst/>
              <a:gdLst/>
              <a:ahLst/>
              <a:cxnLst>
                <a:cxn ang="0">
                  <a:pos x="46" y="15"/>
                </a:cxn>
                <a:cxn ang="0">
                  <a:pos x="8" y="78"/>
                </a:cxn>
                <a:cxn ang="0">
                  <a:pos x="20" y="116"/>
                </a:cxn>
                <a:cxn ang="0">
                  <a:pos x="146" y="199"/>
                </a:cxn>
                <a:cxn ang="0">
                  <a:pos x="185" y="193"/>
                </a:cxn>
                <a:cxn ang="0">
                  <a:pos x="224" y="131"/>
                </a:cxn>
                <a:cxn ang="0">
                  <a:pos x="212" y="92"/>
                </a:cxn>
                <a:cxn ang="0">
                  <a:pos x="86" y="9"/>
                </a:cxn>
                <a:cxn ang="0">
                  <a:pos x="46" y="15"/>
                </a:cxn>
              </a:cxnLst>
              <a:rect l="0" t="0" r="r" b="b"/>
              <a:pathLst>
                <a:path w="231" h="208">
                  <a:moveTo>
                    <a:pt x="46" y="15"/>
                  </a:moveTo>
                  <a:cubicBezTo>
                    <a:pt x="8" y="78"/>
                    <a:pt x="8" y="78"/>
                    <a:pt x="8" y="78"/>
                  </a:cubicBezTo>
                  <a:cubicBezTo>
                    <a:pt x="0" y="90"/>
                    <a:pt x="6" y="107"/>
                    <a:pt x="20" y="116"/>
                  </a:cubicBezTo>
                  <a:cubicBezTo>
                    <a:pt x="146" y="199"/>
                    <a:pt x="146" y="199"/>
                    <a:pt x="146" y="199"/>
                  </a:cubicBezTo>
                  <a:cubicBezTo>
                    <a:pt x="160" y="208"/>
                    <a:pt x="178" y="206"/>
                    <a:pt x="185" y="193"/>
                  </a:cubicBezTo>
                  <a:cubicBezTo>
                    <a:pt x="224" y="131"/>
                    <a:pt x="224" y="131"/>
                    <a:pt x="224" y="131"/>
                  </a:cubicBezTo>
                  <a:cubicBezTo>
                    <a:pt x="231" y="118"/>
                    <a:pt x="226" y="101"/>
                    <a:pt x="212" y="92"/>
                  </a:cubicBezTo>
                  <a:cubicBezTo>
                    <a:pt x="86" y="9"/>
                    <a:pt x="86" y="9"/>
                    <a:pt x="86" y="9"/>
                  </a:cubicBezTo>
                  <a:cubicBezTo>
                    <a:pt x="72" y="0"/>
                    <a:pt x="54" y="3"/>
                    <a:pt x="46" y="15"/>
                  </a:cubicBezTo>
                  <a:close/>
                </a:path>
              </a:pathLst>
            </a:custGeom>
            <a:solidFill>
              <a:srgbClr val="FFFFFF"/>
            </a:solidFill>
            <a:ln w="9525">
              <a:noFill/>
              <a:round/>
              <a:headEnd/>
              <a:tailEnd/>
            </a:ln>
          </p:spPr>
          <p:txBody>
            <a:bodyPr anchor="ctr"/>
            <a:lstStyle/>
            <a:p>
              <a:pPr algn="ctr"/>
              <a:endParaRPr/>
            </a:p>
          </p:txBody>
        </p:sp>
        <p:sp>
          <p:nvSpPr>
            <p:cNvPr id="837" name="iSḻîḓê">
              <a:extLst>
                <a:ext uri="{FF2B5EF4-FFF2-40B4-BE49-F238E27FC236}">
                  <a16:creationId xmlns:a16="http://schemas.microsoft.com/office/drawing/2014/main" id="{270D741C-956C-4D30-AA96-C77448B47948}"/>
                </a:ext>
              </a:extLst>
            </p:cNvPr>
            <p:cNvSpPr/>
            <p:nvPr/>
          </p:nvSpPr>
          <p:spPr bwMode="auto">
            <a:xfrm>
              <a:off x="7454849" y="3252280"/>
              <a:ext cx="33235" cy="50037"/>
            </a:xfrm>
            <a:custGeom>
              <a:avLst/>
              <a:gdLst/>
              <a:ahLst/>
              <a:cxnLst>
                <a:cxn ang="0">
                  <a:pos x="15" y="1"/>
                </a:cxn>
                <a:cxn ang="0">
                  <a:pos x="0" y="25"/>
                </a:cxn>
                <a:cxn ang="0">
                  <a:pos x="1" y="27"/>
                </a:cxn>
                <a:cxn ang="0">
                  <a:pos x="3" y="26"/>
                </a:cxn>
                <a:cxn ang="0">
                  <a:pos x="17" y="3"/>
                </a:cxn>
                <a:cxn ang="0">
                  <a:pos x="17" y="1"/>
                </a:cxn>
                <a:cxn ang="0">
                  <a:pos x="15" y="1"/>
                </a:cxn>
              </a:cxnLst>
              <a:rect l="0" t="0" r="r" b="b"/>
              <a:pathLst>
                <a:path w="18" h="27">
                  <a:moveTo>
                    <a:pt x="15" y="1"/>
                  </a:moveTo>
                  <a:cubicBezTo>
                    <a:pt x="0" y="25"/>
                    <a:pt x="0" y="25"/>
                    <a:pt x="0" y="25"/>
                  </a:cubicBezTo>
                  <a:cubicBezTo>
                    <a:pt x="0" y="25"/>
                    <a:pt x="0" y="26"/>
                    <a:pt x="1" y="27"/>
                  </a:cubicBezTo>
                  <a:cubicBezTo>
                    <a:pt x="2" y="27"/>
                    <a:pt x="3" y="27"/>
                    <a:pt x="3" y="26"/>
                  </a:cubicBezTo>
                  <a:cubicBezTo>
                    <a:pt x="17" y="3"/>
                    <a:pt x="17" y="3"/>
                    <a:pt x="17" y="3"/>
                  </a:cubicBezTo>
                  <a:cubicBezTo>
                    <a:pt x="18" y="2"/>
                    <a:pt x="17" y="1"/>
                    <a:pt x="17" y="1"/>
                  </a:cubicBezTo>
                  <a:cubicBezTo>
                    <a:pt x="16" y="0"/>
                    <a:pt x="15" y="1"/>
                    <a:pt x="15" y="1"/>
                  </a:cubicBezTo>
                  <a:close/>
                </a:path>
              </a:pathLst>
            </a:custGeom>
            <a:solidFill>
              <a:srgbClr val="393B41"/>
            </a:solidFill>
            <a:ln w="9525">
              <a:noFill/>
              <a:round/>
              <a:headEnd/>
              <a:tailEnd/>
            </a:ln>
          </p:spPr>
          <p:txBody>
            <a:bodyPr anchor="ctr"/>
            <a:lstStyle/>
            <a:p>
              <a:pPr algn="ctr"/>
              <a:endParaRPr/>
            </a:p>
          </p:txBody>
        </p:sp>
        <p:sp>
          <p:nvSpPr>
            <p:cNvPr id="838" name="ïśḷîḑé">
              <a:extLst>
                <a:ext uri="{FF2B5EF4-FFF2-40B4-BE49-F238E27FC236}">
                  <a16:creationId xmlns:a16="http://schemas.microsoft.com/office/drawing/2014/main" id="{EED81642-232D-4A33-ADB4-218AAB8CEFE9}"/>
                </a:ext>
              </a:extLst>
            </p:cNvPr>
            <p:cNvSpPr/>
            <p:nvPr/>
          </p:nvSpPr>
          <p:spPr bwMode="auto">
            <a:xfrm>
              <a:off x="7766150" y="3467200"/>
              <a:ext cx="20495" cy="18649"/>
            </a:xfrm>
            <a:custGeom>
              <a:avLst/>
              <a:gdLst/>
              <a:ahLst/>
              <a:cxnLst>
                <a:cxn ang="0">
                  <a:pos x="7" y="2"/>
                </a:cxn>
                <a:cxn ang="0">
                  <a:pos x="9" y="8"/>
                </a:cxn>
                <a:cxn ang="0">
                  <a:pos x="3" y="9"/>
                </a:cxn>
                <a:cxn ang="0">
                  <a:pos x="1" y="2"/>
                </a:cxn>
                <a:cxn ang="0">
                  <a:pos x="7" y="2"/>
                </a:cxn>
              </a:cxnLst>
              <a:rect l="0" t="0" r="r" b="b"/>
              <a:pathLst>
                <a:path w="11" h="10">
                  <a:moveTo>
                    <a:pt x="7" y="2"/>
                  </a:moveTo>
                  <a:cubicBezTo>
                    <a:pt x="10" y="3"/>
                    <a:pt x="11" y="6"/>
                    <a:pt x="9" y="8"/>
                  </a:cubicBezTo>
                  <a:cubicBezTo>
                    <a:pt x="8" y="10"/>
                    <a:pt x="5" y="10"/>
                    <a:pt x="3" y="9"/>
                  </a:cubicBezTo>
                  <a:cubicBezTo>
                    <a:pt x="1" y="7"/>
                    <a:pt x="0" y="4"/>
                    <a:pt x="1" y="2"/>
                  </a:cubicBezTo>
                  <a:cubicBezTo>
                    <a:pt x="2" y="1"/>
                    <a:pt x="5" y="0"/>
                    <a:pt x="7" y="2"/>
                  </a:cubicBezTo>
                  <a:close/>
                </a:path>
              </a:pathLst>
            </a:custGeom>
            <a:solidFill>
              <a:srgbClr val="393B41"/>
            </a:solidFill>
            <a:ln w="9525">
              <a:noFill/>
              <a:round/>
              <a:headEnd/>
              <a:tailEnd/>
            </a:ln>
          </p:spPr>
          <p:txBody>
            <a:bodyPr anchor="ctr"/>
            <a:lstStyle/>
            <a:p>
              <a:pPr algn="ctr"/>
              <a:endParaRPr/>
            </a:p>
          </p:txBody>
        </p:sp>
        <p:sp>
          <p:nvSpPr>
            <p:cNvPr id="839" name="î$1îḓê">
              <a:extLst>
                <a:ext uri="{FF2B5EF4-FFF2-40B4-BE49-F238E27FC236}">
                  <a16:creationId xmlns:a16="http://schemas.microsoft.com/office/drawing/2014/main" id="{2D62F945-A6E5-4E19-BB20-D94F0848D082}"/>
                </a:ext>
              </a:extLst>
            </p:cNvPr>
            <p:cNvSpPr/>
            <p:nvPr/>
          </p:nvSpPr>
          <p:spPr bwMode="auto">
            <a:xfrm>
              <a:off x="7436201" y="3204089"/>
              <a:ext cx="374447" cy="176145"/>
            </a:xfrm>
            <a:custGeom>
              <a:avLst/>
              <a:gdLst/>
              <a:ahLst/>
              <a:cxnLst>
                <a:cxn ang="0">
                  <a:pos x="2028" y="954"/>
                </a:cxn>
                <a:cxn ang="0">
                  <a:pos x="573" y="0"/>
                </a:cxn>
                <a:cxn ang="0">
                  <a:pos x="563" y="0"/>
                </a:cxn>
                <a:cxn ang="0">
                  <a:pos x="0" y="913"/>
                </a:cxn>
                <a:cxn ang="0">
                  <a:pos x="0" y="923"/>
                </a:cxn>
                <a:cxn ang="0">
                  <a:pos x="20" y="934"/>
                </a:cxn>
                <a:cxn ang="0">
                  <a:pos x="2028" y="954"/>
                </a:cxn>
                <a:cxn ang="0">
                  <a:pos x="2028" y="954"/>
                </a:cxn>
              </a:cxnLst>
              <a:rect l="0" t="0" r="r" b="b"/>
              <a:pathLst>
                <a:path w="2028" h="954">
                  <a:moveTo>
                    <a:pt x="2028" y="954"/>
                  </a:moveTo>
                  <a:lnTo>
                    <a:pt x="573" y="0"/>
                  </a:lnTo>
                  <a:lnTo>
                    <a:pt x="563" y="0"/>
                  </a:lnTo>
                  <a:lnTo>
                    <a:pt x="0" y="913"/>
                  </a:lnTo>
                  <a:lnTo>
                    <a:pt x="0" y="923"/>
                  </a:lnTo>
                  <a:lnTo>
                    <a:pt x="20" y="934"/>
                  </a:lnTo>
                  <a:lnTo>
                    <a:pt x="2028" y="954"/>
                  </a:lnTo>
                  <a:lnTo>
                    <a:pt x="2028" y="954"/>
                  </a:lnTo>
                  <a:close/>
                </a:path>
              </a:pathLst>
            </a:custGeom>
            <a:solidFill>
              <a:srgbClr val="373737"/>
            </a:solidFill>
            <a:ln w="9525">
              <a:noFill/>
              <a:round/>
              <a:headEnd/>
              <a:tailEnd/>
            </a:ln>
          </p:spPr>
          <p:txBody>
            <a:bodyPr anchor="ctr"/>
            <a:lstStyle/>
            <a:p>
              <a:pPr algn="ctr"/>
              <a:endParaRPr/>
            </a:p>
          </p:txBody>
        </p:sp>
        <p:sp>
          <p:nvSpPr>
            <p:cNvPr id="840" name="íśļïdê">
              <a:extLst>
                <a:ext uri="{FF2B5EF4-FFF2-40B4-BE49-F238E27FC236}">
                  <a16:creationId xmlns:a16="http://schemas.microsoft.com/office/drawing/2014/main" id="{135214E2-FF82-4B0D-ACB6-14A1E93D9A22}"/>
                </a:ext>
              </a:extLst>
            </p:cNvPr>
            <p:cNvSpPr/>
            <p:nvPr/>
          </p:nvSpPr>
          <p:spPr bwMode="auto">
            <a:xfrm>
              <a:off x="7439893" y="3376542"/>
              <a:ext cx="370754" cy="174114"/>
            </a:xfrm>
            <a:custGeom>
              <a:avLst/>
              <a:gdLst/>
              <a:ahLst/>
              <a:cxnLst>
                <a:cxn ang="0">
                  <a:pos x="1446" y="943"/>
                </a:cxn>
                <a:cxn ang="0">
                  <a:pos x="2008" y="30"/>
                </a:cxn>
                <a:cxn ang="0">
                  <a:pos x="2008" y="20"/>
                </a:cxn>
                <a:cxn ang="0">
                  <a:pos x="0" y="0"/>
                </a:cxn>
                <a:cxn ang="0">
                  <a:pos x="1446" y="943"/>
                </a:cxn>
                <a:cxn ang="0">
                  <a:pos x="1446" y="943"/>
                </a:cxn>
              </a:cxnLst>
              <a:rect l="0" t="0" r="r" b="b"/>
              <a:pathLst>
                <a:path w="2008" h="943">
                  <a:moveTo>
                    <a:pt x="1446" y="943"/>
                  </a:moveTo>
                  <a:lnTo>
                    <a:pt x="2008" y="30"/>
                  </a:lnTo>
                  <a:lnTo>
                    <a:pt x="2008" y="20"/>
                  </a:lnTo>
                  <a:lnTo>
                    <a:pt x="0" y="0"/>
                  </a:lnTo>
                  <a:lnTo>
                    <a:pt x="1446" y="943"/>
                  </a:lnTo>
                  <a:lnTo>
                    <a:pt x="1446" y="943"/>
                  </a:lnTo>
                  <a:close/>
                </a:path>
              </a:pathLst>
            </a:custGeom>
            <a:solidFill>
              <a:srgbClr val="454545"/>
            </a:solidFill>
            <a:ln w="9525">
              <a:noFill/>
              <a:round/>
              <a:headEnd/>
              <a:tailEnd/>
            </a:ln>
          </p:spPr>
          <p:txBody>
            <a:bodyPr anchor="ctr"/>
            <a:lstStyle/>
            <a:p>
              <a:pPr algn="ctr"/>
              <a:endParaRPr/>
            </a:p>
          </p:txBody>
        </p:sp>
        <p:sp>
          <p:nvSpPr>
            <p:cNvPr id="841" name="ïṥḻîde">
              <a:extLst>
                <a:ext uri="{FF2B5EF4-FFF2-40B4-BE49-F238E27FC236}">
                  <a16:creationId xmlns:a16="http://schemas.microsoft.com/office/drawing/2014/main" id="{E6626657-9085-4ED4-A7C2-75A0DBC8F461}"/>
                </a:ext>
              </a:extLst>
            </p:cNvPr>
            <p:cNvSpPr/>
            <p:nvPr/>
          </p:nvSpPr>
          <p:spPr bwMode="auto">
            <a:xfrm>
              <a:off x="7089634" y="4564877"/>
              <a:ext cx="255725" cy="298376"/>
            </a:xfrm>
            <a:custGeom>
              <a:avLst/>
              <a:gdLst/>
              <a:ahLst/>
              <a:cxnLst>
                <a:cxn ang="0">
                  <a:pos x="107" y="24"/>
                </a:cxn>
                <a:cxn ang="0">
                  <a:pos x="81" y="59"/>
                </a:cxn>
                <a:cxn ang="0">
                  <a:pos x="89" y="14"/>
                </a:cxn>
                <a:cxn ang="0">
                  <a:pos x="76" y="3"/>
                </a:cxn>
                <a:cxn ang="0">
                  <a:pos x="65" y="22"/>
                </a:cxn>
                <a:cxn ang="0">
                  <a:pos x="53" y="53"/>
                </a:cxn>
                <a:cxn ang="0">
                  <a:pos x="44" y="13"/>
                </a:cxn>
                <a:cxn ang="0">
                  <a:pos x="26" y="70"/>
                </a:cxn>
                <a:cxn ang="0">
                  <a:pos x="0" y="134"/>
                </a:cxn>
                <a:cxn ang="0">
                  <a:pos x="36" y="161"/>
                </a:cxn>
                <a:cxn ang="0">
                  <a:pos x="42" y="156"/>
                </a:cxn>
                <a:cxn ang="0">
                  <a:pos x="118" y="126"/>
                </a:cxn>
                <a:cxn ang="0">
                  <a:pos x="102" y="107"/>
                </a:cxn>
                <a:cxn ang="0">
                  <a:pos x="79" y="114"/>
                </a:cxn>
                <a:cxn ang="0">
                  <a:pos x="114" y="56"/>
                </a:cxn>
                <a:cxn ang="0">
                  <a:pos x="107" y="24"/>
                </a:cxn>
              </a:cxnLst>
              <a:rect l="0" t="0" r="r" b="b"/>
              <a:pathLst>
                <a:path w="138" h="161">
                  <a:moveTo>
                    <a:pt x="107" y="24"/>
                  </a:moveTo>
                  <a:cubicBezTo>
                    <a:pt x="100" y="36"/>
                    <a:pt x="79" y="65"/>
                    <a:pt x="81" y="59"/>
                  </a:cubicBezTo>
                  <a:cubicBezTo>
                    <a:pt x="86" y="31"/>
                    <a:pt x="88" y="21"/>
                    <a:pt x="89" y="14"/>
                  </a:cubicBezTo>
                  <a:cubicBezTo>
                    <a:pt x="89" y="4"/>
                    <a:pt x="82" y="0"/>
                    <a:pt x="76" y="3"/>
                  </a:cubicBezTo>
                  <a:cubicBezTo>
                    <a:pt x="72" y="5"/>
                    <a:pt x="67" y="12"/>
                    <a:pt x="65" y="22"/>
                  </a:cubicBezTo>
                  <a:cubicBezTo>
                    <a:pt x="61" y="45"/>
                    <a:pt x="53" y="53"/>
                    <a:pt x="53" y="53"/>
                  </a:cubicBezTo>
                  <a:cubicBezTo>
                    <a:pt x="53" y="53"/>
                    <a:pt x="64" y="1"/>
                    <a:pt x="44" y="13"/>
                  </a:cubicBezTo>
                  <a:cubicBezTo>
                    <a:pt x="40" y="16"/>
                    <a:pt x="26" y="70"/>
                    <a:pt x="26" y="70"/>
                  </a:cubicBezTo>
                  <a:cubicBezTo>
                    <a:pt x="17" y="96"/>
                    <a:pt x="8" y="107"/>
                    <a:pt x="0" y="134"/>
                  </a:cubicBezTo>
                  <a:cubicBezTo>
                    <a:pt x="13" y="142"/>
                    <a:pt x="25" y="151"/>
                    <a:pt x="36" y="161"/>
                  </a:cubicBezTo>
                  <a:cubicBezTo>
                    <a:pt x="39" y="158"/>
                    <a:pt x="42" y="156"/>
                    <a:pt x="42" y="156"/>
                  </a:cubicBezTo>
                  <a:cubicBezTo>
                    <a:pt x="42" y="156"/>
                    <a:pt x="90" y="128"/>
                    <a:pt x="118" y="126"/>
                  </a:cubicBezTo>
                  <a:cubicBezTo>
                    <a:pt x="118" y="126"/>
                    <a:pt x="127" y="104"/>
                    <a:pt x="102" y="107"/>
                  </a:cubicBezTo>
                  <a:cubicBezTo>
                    <a:pt x="87" y="108"/>
                    <a:pt x="81" y="111"/>
                    <a:pt x="79" y="114"/>
                  </a:cubicBezTo>
                  <a:cubicBezTo>
                    <a:pt x="84" y="105"/>
                    <a:pt x="100" y="80"/>
                    <a:pt x="114" y="56"/>
                  </a:cubicBezTo>
                  <a:cubicBezTo>
                    <a:pt x="138" y="17"/>
                    <a:pt x="119" y="4"/>
                    <a:pt x="107" y="24"/>
                  </a:cubicBezTo>
                  <a:close/>
                </a:path>
              </a:pathLst>
            </a:custGeom>
            <a:solidFill>
              <a:srgbClr val="F59E4C"/>
            </a:solidFill>
            <a:ln w="9525">
              <a:noFill/>
              <a:round/>
              <a:headEnd/>
              <a:tailEnd/>
            </a:ln>
          </p:spPr>
          <p:txBody>
            <a:bodyPr anchor="ctr"/>
            <a:lstStyle/>
            <a:p>
              <a:pPr algn="ctr"/>
              <a:endParaRPr/>
            </a:p>
          </p:txBody>
        </p:sp>
        <p:sp>
          <p:nvSpPr>
            <p:cNvPr id="842" name="ïṧľíḑé">
              <a:extLst>
                <a:ext uri="{FF2B5EF4-FFF2-40B4-BE49-F238E27FC236}">
                  <a16:creationId xmlns:a16="http://schemas.microsoft.com/office/drawing/2014/main" id="{71AF1080-F3D7-4213-AEB2-6E57881B372C}"/>
                </a:ext>
              </a:extLst>
            </p:cNvPr>
            <p:cNvSpPr/>
            <p:nvPr/>
          </p:nvSpPr>
          <p:spPr bwMode="auto">
            <a:xfrm>
              <a:off x="7642073" y="4590726"/>
              <a:ext cx="283605" cy="287298"/>
            </a:xfrm>
            <a:custGeom>
              <a:avLst/>
              <a:gdLst/>
              <a:ahLst/>
              <a:cxnLst>
                <a:cxn ang="0">
                  <a:pos x="31" y="30"/>
                </a:cxn>
                <a:cxn ang="0">
                  <a:pos x="62" y="60"/>
                </a:cxn>
                <a:cxn ang="0">
                  <a:pos x="48" y="17"/>
                </a:cxn>
                <a:cxn ang="0">
                  <a:pos x="59" y="4"/>
                </a:cxn>
                <a:cxn ang="0">
                  <a:pos x="72" y="22"/>
                </a:cxn>
                <a:cxn ang="0">
                  <a:pos x="88" y="51"/>
                </a:cxn>
                <a:cxn ang="0">
                  <a:pos x="92" y="10"/>
                </a:cxn>
                <a:cxn ang="0">
                  <a:pos x="118" y="64"/>
                </a:cxn>
                <a:cxn ang="0">
                  <a:pos x="153" y="123"/>
                </a:cxn>
                <a:cxn ang="0">
                  <a:pos x="121" y="155"/>
                </a:cxn>
                <a:cxn ang="0">
                  <a:pos x="115" y="151"/>
                </a:cxn>
                <a:cxn ang="0">
                  <a:pos x="35" y="132"/>
                </a:cxn>
                <a:cxn ang="0">
                  <a:pos x="48" y="111"/>
                </a:cxn>
                <a:cxn ang="0">
                  <a:pos x="72" y="114"/>
                </a:cxn>
                <a:cxn ang="0">
                  <a:pos x="28" y="62"/>
                </a:cxn>
                <a:cxn ang="0">
                  <a:pos x="31" y="30"/>
                </a:cxn>
              </a:cxnLst>
              <a:rect l="0" t="0" r="r" b="b"/>
              <a:pathLst>
                <a:path w="153" h="155">
                  <a:moveTo>
                    <a:pt x="31" y="30"/>
                  </a:moveTo>
                  <a:cubicBezTo>
                    <a:pt x="40" y="41"/>
                    <a:pt x="65" y="67"/>
                    <a:pt x="62" y="60"/>
                  </a:cubicBezTo>
                  <a:cubicBezTo>
                    <a:pt x="53" y="34"/>
                    <a:pt x="49" y="24"/>
                    <a:pt x="48" y="17"/>
                  </a:cubicBezTo>
                  <a:cubicBezTo>
                    <a:pt x="46" y="8"/>
                    <a:pt x="52" y="2"/>
                    <a:pt x="59" y="4"/>
                  </a:cubicBezTo>
                  <a:cubicBezTo>
                    <a:pt x="63" y="6"/>
                    <a:pt x="69" y="12"/>
                    <a:pt x="72" y="22"/>
                  </a:cubicBezTo>
                  <a:cubicBezTo>
                    <a:pt x="80" y="43"/>
                    <a:pt x="88" y="51"/>
                    <a:pt x="88" y="51"/>
                  </a:cubicBezTo>
                  <a:cubicBezTo>
                    <a:pt x="88" y="51"/>
                    <a:pt x="70" y="0"/>
                    <a:pt x="92" y="10"/>
                  </a:cubicBezTo>
                  <a:cubicBezTo>
                    <a:pt x="96" y="12"/>
                    <a:pt x="118" y="64"/>
                    <a:pt x="118" y="64"/>
                  </a:cubicBezTo>
                  <a:cubicBezTo>
                    <a:pt x="131" y="88"/>
                    <a:pt x="141" y="97"/>
                    <a:pt x="153" y="123"/>
                  </a:cubicBezTo>
                  <a:cubicBezTo>
                    <a:pt x="141" y="133"/>
                    <a:pt x="131" y="144"/>
                    <a:pt x="121" y="155"/>
                  </a:cubicBezTo>
                  <a:cubicBezTo>
                    <a:pt x="117" y="153"/>
                    <a:pt x="115" y="151"/>
                    <a:pt x="115" y="151"/>
                  </a:cubicBezTo>
                  <a:cubicBezTo>
                    <a:pt x="115" y="151"/>
                    <a:pt x="63" y="130"/>
                    <a:pt x="35" y="132"/>
                  </a:cubicBezTo>
                  <a:cubicBezTo>
                    <a:pt x="35" y="132"/>
                    <a:pt x="23" y="112"/>
                    <a:pt x="48" y="111"/>
                  </a:cubicBezTo>
                  <a:cubicBezTo>
                    <a:pt x="63" y="110"/>
                    <a:pt x="69" y="112"/>
                    <a:pt x="72" y="114"/>
                  </a:cubicBezTo>
                  <a:cubicBezTo>
                    <a:pt x="66" y="107"/>
                    <a:pt x="46" y="84"/>
                    <a:pt x="28" y="62"/>
                  </a:cubicBezTo>
                  <a:cubicBezTo>
                    <a:pt x="0" y="27"/>
                    <a:pt x="17" y="11"/>
                    <a:pt x="31" y="30"/>
                  </a:cubicBezTo>
                  <a:close/>
                </a:path>
              </a:pathLst>
            </a:custGeom>
            <a:solidFill>
              <a:srgbClr val="F59E4C"/>
            </a:solidFill>
            <a:ln w="9525">
              <a:noFill/>
              <a:round/>
              <a:headEnd/>
              <a:tailEnd/>
            </a:ln>
          </p:spPr>
          <p:txBody>
            <a:bodyPr anchor="ctr"/>
            <a:lstStyle/>
            <a:p>
              <a:pPr algn="ctr"/>
              <a:endParaRPr/>
            </a:p>
          </p:txBody>
        </p:sp>
        <p:sp>
          <p:nvSpPr>
            <p:cNvPr id="843" name="îślïḋê">
              <a:extLst>
                <a:ext uri="{FF2B5EF4-FFF2-40B4-BE49-F238E27FC236}">
                  <a16:creationId xmlns:a16="http://schemas.microsoft.com/office/drawing/2014/main" id="{9BED0B70-DB88-4837-BB53-DDEE5BFDD5F1}"/>
                </a:ext>
              </a:extLst>
            </p:cNvPr>
            <p:cNvSpPr/>
            <p:nvPr/>
          </p:nvSpPr>
          <p:spPr bwMode="auto">
            <a:xfrm>
              <a:off x="7184169" y="5241393"/>
              <a:ext cx="813703" cy="471013"/>
            </a:xfrm>
            <a:custGeom>
              <a:avLst/>
              <a:gdLst/>
              <a:ahLst/>
              <a:cxnLst>
                <a:cxn ang="0">
                  <a:pos x="0" y="117"/>
                </a:cxn>
                <a:cxn ang="0">
                  <a:pos x="72" y="0"/>
                </a:cxn>
                <a:cxn ang="0">
                  <a:pos x="385" y="0"/>
                </a:cxn>
                <a:cxn ang="0">
                  <a:pos x="439" y="151"/>
                </a:cxn>
                <a:cxn ang="0">
                  <a:pos x="0" y="117"/>
                </a:cxn>
              </a:cxnLst>
              <a:rect l="0" t="0" r="r" b="b"/>
              <a:pathLst>
                <a:path w="439" h="254">
                  <a:moveTo>
                    <a:pt x="0" y="117"/>
                  </a:moveTo>
                  <a:cubicBezTo>
                    <a:pt x="72" y="0"/>
                    <a:pt x="72" y="0"/>
                    <a:pt x="72" y="0"/>
                  </a:cubicBezTo>
                  <a:cubicBezTo>
                    <a:pt x="385" y="0"/>
                    <a:pt x="385" y="0"/>
                    <a:pt x="385" y="0"/>
                  </a:cubicBezTo>
                  <a:cubicBezTo>
                    <a:pt x="439" y="151"/>
                    <a:pt x="439" y="151"/>
                    <a:pt x="439" y="151"/>
                  </a:cubicBezTo>
                  <a:cubicBezTo>
                    <a:pt x="439" y="151"/>
                    <a:pt x="248" y="254"/>
                    <a:pt x="0" y="117"/>
                  </a:cubicBezTo>
                  <a:close/>
                </a:path>
              </a:pathLst>
            </a:custGeom>
            <a:solidFill>
              <a:srgbClr val="DAD6C6"/>
            </a:solidFill>
            <a:ln w="9525">
              <a:noFill/>
              <a:round/>
              <a:headEnd/>
              <a:tailEnd/>
            </a:ln>
          </p:spPr>
          <p:txBody>
            <a:bodyPr anchor="ctr"/>
            <a:lstStyle/>
            <a:p>
              <a:pPr algn="ctr"/>
              <a:endParaRPr/>
            </a:p>
          </p:txBody>
        </p:sp>
        <p:sp>
          <p:nvSpPr>
            <p:cNvPr id="844" name="íṡļïďè">
              <a:extLst>
                <a:ext uri="{FF2B5EF4-FFF2-40B4-BE49-F238E27FC236}">
                  <a16:creationId xmlns:a16="http://schemas.microsoft.com/office/drawing/2014/main" id="{D8930ED9-B9F6-46F9-8845-222FF8A978EA}"/>
                </a:ext>
              </a:extLst>
            </p:cNvPr>
            <p:cNvSpPr/>
            <p:nvPr/>
          </p:nvSpPr>
          <p:spPr bwMode="auto">
            <a:xfrm>
              <a:off x="6578000" y="4805830"/>
              <a:ext cx="1699968" cy="1195720"/>
            </a:xfrm>
            <a:custGeom>
              <a:avLst/>
              <a:gdLst/>
              <a:ahLst/>
              <a:cxnLst>
                <a:cxn ang="0">
                  <a:pos x="804" y="526"/>
                </a:cxn>
                <a:cxn ang="0">
                  <a:pos x="294" y="522"/>
                </a:cxn>
                <a:cxn ang="0">
                  <a:pos x="277" y="0"/>
                </a:cxn>
                <a:cxn ang="0">
                  <a:pos x="324" y="33"/>
                </a:cxn>
                <a:cxn ang="0">
                  <a:pos x="284" y="298"/>
                </a:cxn>
                <a:cxn ang="0">
                  <a:pos x="794" y="281"/>
                </a:cxn>
                <a:cxn ang="0">
                  <a:pos x="677" y="37"/>
                </a:cxn>
                <a:cxn ang="0">
                  <a:pos x="728" y="2"/>
                </a:cxn>
                <a:cxn ang="0">
                  <a:pos x="909" y="325"/>
                </a:cxn>
                <a:cxn ang="0">
                  <a:pos x="804" y="526"/>
                </a:cxn>
              </a:cxnLst>
              <a:rect l="0" t="0" r="r" b="b"/>
              <a:pathLst>
                <a:path w="917" h="645">
                  <a:moveTo>
                    <a:pt x="804" y="526"/>
                  </a:moveTo>
                  <a:cubicBezTo>
                    <a:pt x="804" y="526"/>
                    <a:pt x="587" y="645"/>
                    <a:pt x="294" y="522"/>
                  </a:cubicBezTo>
                  <a:cubicBezTo>
                    <a:pt x="0" y="400"/>
                    <a:pt x="277" y="0"/>
                    <a:pt x="277" y="0"/>
                  </a:cubicBezTo>
                  <a:cubicBezTo>
                    <a:pt x="324" y="33"/>
                    <a:pt x="324" y="33"/>
                    <a:pt x="324" y="33"/>
                  </a:cubicBezTo>
                  <a:cubicBezTo>
                    <a:pt x="324" y="33"/>
                    <a:pt x="252" y="237"/>
                    <a:pt x="284" y="298"/>
                  </a:cubicBezTo>
                  <a:cubicBezTo>
                    <a:pt x="335" y="397"/>
                    <a:pt x="769" y="436"/>
                    <a:pt x="794" y="281"/>
                  </a:cubicBezTo>
                  <a:cubicBezTo>
                    <a:pt x="819" y="127"/>
                    <a:pt x="677" y="37"/>
                    <a:pt x="677" y="37"/>
                  </a:cubicBezTo>
                  <a:cubicBezTo>
                    <a:pt x="728" y="2"/>
                    <a:pt x="728" y="2"/>
                    <a:pt x="728" y="2"/>
                  </a:cubicBezTo>
                  <a:cubicBezTo>
                    <a:pt x="728" y="2"/>
                    <a:pt x="917" y="126"/>
                    <a:pt x="909" y="325"/>
                  </a:cubicBezTo>
                  <a:cubicBezTo>
                    <a:pt x="903" y="474"/>
                    <a:pt x="804" y="526"/>
                    <a:pt x="804" y="526"/>
                  </a:cubicBezTo>
                  <a:close/>
                </a:path>
              </a:pathLst>
            </a:custGeom>
            <a:solidFill>
              <a:srgbClr val="E9E7DE"/>
            </a:solidFill>
            <a:ln w="9525">
              <a:noFill/>
              <a:round/>
              <a:headEnd/>
              <a:tailEnd/>
            </a:ln>
          </p:spPr>
          <p:txBody>
            <a:bodyPr anchor="ctr"/>
            <a:lstStyle/>
            <a:p>
              <a:pPr algn="ctr"/>
              <a:endParaRPr/>
            </a:p>
          </p:txBody>
        </p:sp>
        <p:sp>
          <p:nvSpPr>
            <p:cNvPr id="845" name="îṧľíḋè">
              <a:extLst>
                <a:ext uri="{FF2B5EF4-FFF2-40B4-BE49-F238E27FC236}">
                  <a16:creationId xmlns:a16="http://schemas.microsoft.com/office/drawing/2014/main" id="{863F914B-A29F-4BA8-A222-738BDBAF6847}"/>
                </a:ext>
              </a:extLst>
            </p:cNvPr>
            <p:cNvSpPr/>
            <p:nvPr/>
          </p:nvSpPr>
          <p:spPr bwMode="auto">
            <a:xfrm>
              <a:off x="7506733" y="5241393"/>
              <a:ext cx="170606" cy="407867"/>
            </a:xfrm>
            <a:custGeom>
              <a:avLst/>
              <a:gdLst/>
              <a:ahLst/>
              <a:cxnLst>
                <a:cxn ang="0">
                  <a:pos x="683" y="2209"/>
                </a:cxn>
                <a:cxn ang="0">
                  <a:pos x="924" y="472"/>
                </a:cxn>
                <a:cxn ang="0">
                  <a:pos x="472" y="0"/>
                </a:cxn>
                <a:cxn ang="0">
                  <a:pos x="0" y="442"/>
                </a:cxn>
                <a:cxn ang="0">
                  <a:pos x="201" y="2199"/>
                </a:cxn>
                <a:cxn ang="0">
                  <a:pos x="683" y="2209"/>
                </a:cxn>
              </a:cxnLst>
              <a:rect l="0" t="0" r="r" b="b"/>
              <a:pathLst>
                <a:path w="924" h="2209">
                  <a:moveTo>
                    <a:pt x="683" y="2209"/>
                  </a:moveTo>
                  <a:lnTo>
                    <a:pt x="924" y="472"/>
                  </a:lnTo>
                  <a:lnTo>
                    <a:pt x="472" y="0"/>
                  </a:lnTo>
                  <a:lnTo>
                    <a:pt x="0" y="442"/>
                  </a:lnTo>
                  <a:lnTo>
                    <a:pt x="201" y="2199"/>
                  </a:lnTo>
                  <a:lnTo>
                    <a:pt x="683" y="2209"/>
                  </a:lnTo>
                  <a:close/>
                </a:path>
              </a:pathLst>
            </a:custGeom>
            <a:solidFill>
              <a:srgbClr val="6A5D5B"/>
            </a:solidFill>
            <a:ln w="9525">
              <a:noFill/>
              <a:round/>
              <a:headEnd/>
              <a:tailEnd/>
            </a:ln>
          </p:spPr>
          <p:txBody>
            <a:bodyPr anchor="ctr"/>
            <a:lstStyle/>
            <a:p>
              <a:pPr algn="ctr"/>
              <a:endParaRPr/>
            </a:p>
          </p:txBody>
        </p:sp>
        <p:sp>
          <p:nvSpPr>
            <p:cNvPr id="846" name="ïṡḻiḓe">
              <a:extLst>
                <a:ext uri="{FF2B5EF4-FFF2-40B4-BE49-F238E27FC236}">
                  <a16:creationId xmlns:a16="http://schemas.microsoft.com/office/drawing/2014/main" id="{A4218B72-81AA-48DA-8163-C4EBA4621A6E}"/>
                </a:ext>
              </a:extLst>
            </p:cNvPr>
            <p:cNvSpPr/>
            <p:nvPr/>
          </p:nvSpPr>
          <p:spPr bwMode="auto">
            <a:xfrm>
              <a:off x="7326895" y="5332235"/>
              <a:ext cx="593244" cy="750926"/>
            </a:xfrm>
            <a:custGeom>
              <a:avLst/>
              <a:gdLst/>
              <a:ahLst/>
              <a:cxnLst>
                <a:cxn ang="0">
                  <a:pos x="237" y="72"/>
                </a:cxn>
                <a:cxn ang="0">
                  <a:pos x="191" y="45"/>
                </a:cxn>
                <a:cxn ang="0">
                  <a:pos x="155" y="64"/>
                </a:cxn>
                <a:cxn ang="0">
                  <a:pos x="115" y="36"/>
                </a:cxn>
                <a:cxn ang="0">
                  <a:pos x="25" y="121"/>
                </a:cxn>
                <a:cxn ang="0">
                  <a:pos x="2" y="242"/>
                </a:cxn>
                <a:cxn ang="0">
                  <a:pos x="3" y="262"/>
                </a:cxn>
                <a:cxn ang="0">
                  <a:pos x="21" y="321"/>
                </a:cxn>
                <a:cxn ang="0">
                  <a:pos x="30" y="328"/>
                </a:cxn>
                <a:cxn ang="0">
                  <a:pos x="56" y="355"/>
                </a:cxn>
                <a:cxn ang="0">
                  <a:pos x="259" y="333"/>
                </a:cxn>
                <a:cxn ang="0">
                  <a:pos x="291" y="245"/>
                </a:cxn>
                <a:cxn ang="0">
                  <a:pos x="237" y="72"/>
                </a:cxn>
              </a:cxnLst>
              <a:rect l="0" t="0" r="r" b="b"/>
              <a:pathLst>
                <a:path w="320" h="405">
                  <a:moveTo>
                    <a:pt x="237" y="72"/>
                  </a:moveTo>
                  <a:cubicBezTo>
                    <a:pt x="247" y="96"/>
                    <a:pt x="191" y="45"/>
                    <a:pt x="191" y="45"/>
                  </a:cubicBezTo>
                  <a:cubicBezTo>
                    <a:pt x="184" y="23"/>
                    <a:pt x="155" y="64"/>
                    <a:pt x="155" y="64"/>
                  </a:cubicBezTo>
                  <a:cubicBezTo>
                    <a:pt x="155" y="64"/>
                    <a:pt x="141" y="0"/>
                    <a:pt x="115" y="36"/>
                  </a:cubicBezTo>
                  <a:cubicBezTo>
                    <a:pt x="89" y="72"/>
                    <a:pt x="53" y="77"/>
                    <a:pt x="25" y="121"/>
                  </a:cubicBezTo>
                  <a:cubicBezTo>
                    <a:pt x="8" y="146"/>
                    <a:pt x="0" y="197"/>
                    <a:pt x="2" y="242"/>
                  </a:cubicBezTo>
                  <a:cubicBezTo>
                    <a:pt x="2" y="249"/>
                    <a:pt x="2" y="256"/>
                    <a:pt x="3" y="262"/>
                  </a:cubicBezTo>
                  <a:cubicBezTo>
                    <a:pt x="6" y="287"/>
                    <a:pt x="12" y="309"/>
                    <a:pt x="21" y="321"/>
                  </a:cubicBezTo>
                  <a:cubicBezTo>
                    <a:pt x="24" y="324"/>
                    <a:pt x="27" y="327"/>
                    <a:pt x="30" y="328"/>
                  </a:cubicBezTo>
                  <a:cubicBezTo>
                    <a:pt x="37" y="338"/>
                    <a:pt x="46" y="347"/>
                    <a:pt x="56" y="355"/>
                  </a:cubicBezTo>
                  <a:cubicBezTo>
                    <a:pt x="118" y="405"/>
                    <a:pt x="209" y="395"/>
                    <a:pt x="259" y="333"/>
                  </a:cubicBezTo>
                  <a:cubicBezTo>
                    <a:pt x="280" y="307"/>
                    <a:pt x="291" y="276"/>
                    <a:pt x="291" y="245"/>
                  </a:cubicBezTo>
                  <a:cubicBezTo>
                    <a:pt x="320" y="116"/>
                    <a:pt x="237" y="72"/>
                    <a:pt x="237" y="72"/>
                  </a:cubicBezTo>
                  <a:close/>
                </a:path>
              </a:pathLst>
            </a:custGeom>
            <a:solidFill>
              <a:srgbClr val="342B1E"/>
            </a:solidFill>
            <a:ln w="9525">
              <a:noFill/>
              <a:round/>
              <a:headEnd/>
              <a:tailEnd/>
            </a:ln>
          </p:spPr>
          <p:txBody>
            <a:bodyPr anchor="ctr"/>
            <a:lstStyle/>
            <a:p>
              <a:pPr algn="ctr"/>
              <a:endParaRPr/>
            </a:p>
          </p:txBody>
        </p:sp>
        <p:sp>
          <p:nvSpPr>
            <p:cNvPr id="847" name="is1îďê">
              <a:extLst>
                <a:ext uri="{FF2B5EF4-FFF2-40B4-BE49-F238E27FC236}">
                  <a16:creationId xmlns:a16="http://schemas.microsoft.com/office/drawing/2014/main" id="{96E006D6-BB95-45BA-9AC1-CA8708B05AA4}"/>
                </a:ext>
              </a:extLst>
            </p:cNvPr>
            <p:cNvSpPr/>
            <p:nvPr/>
          </p:nvSpPr>
          <p:spPr bwMode="auto">
            <a:xfrm>
              <a:off x="4027217" y="4622299"/>
              <a:ext cx="242800" cy="303915"/>
            </a:xfrm>
            <a:custGeom>
              <a:avLst/>
              <a:gdLst/>
              <a:ahLst/>
              <a:cxnLst>
                <a:cxn ang="0">
                  <a:pos x="101" y="23"/>
                </a:cxn>
                <a:cxn ang="0">
                  <a:pos x="76" y="59"/>
                </a:cxn>
                <a:cxn ang="0">
                  <a:pos x="81" y="14"/>
                </a:cxn>
                <a:cxn ang="0">
                  <a:pos x="68" y="4"/>
                </a:cxn>
                <a:cxn ang="0">
                  <a:pos x="59" y="24"/>
                </a:cxn>
                <a:cxn ang="0">
                  <a:pos x="49" y="55"/>
                </a:cxn>
                <a:cxn ang="0">
                  <a:pos x="37" y="16"/>
                </a:cxn>
                <a:cxn ang="0">
                  <a:pos x="22" y="74"/>
                </a:cxn>
                <a:cxn ang="0">
                  <a:pos x="0" y="139"/>
                </a:cxn>
                <a:cxn ang="0">
                  <a:pos x="38" y="164"/>
                </a:cxn>
                <a:cxn ang="0">
                  <a:pos x="43" y="159"/>
                </a:cxn>
                <a:cxn ang="0">
                  <a:pos x="117" y="124"/>
                </a:cxn>
                <a:cxn ang="0">
                  <a:pos x="101" y="106"/>
                </a:cxn>
                <a:cxn ang="0">
                  <a:pos x="78" y="114"/>
                </a:cxn>
                <a:cxn ang="0">
                  <a:pos x="110" y="54"/>
                </a:cxn>
                <a:cxn ang="0">
                  <a:pos x="101" y="23"/>
                </a:cxn>
              </a:cxnLst>
              <a:rect l="0" t="0" r="r" b="b"/>
              <a:pathLst>
                <a:path w="131" h="164">
                  <a:moveTo>
                    <a:pt x="101" y="23"/>
                  </a:moveTo>
                  <a:cubicBezTo>
                    <a:pt x="95" y="36"/>
                    <a:pt x="75" y="66"/>
                    <a:pt x="76" y="59"/>
                  </a:cubicBezTo>
                  <a:cubicBezTo>
                    <a:pt x="80" y="32"/>
                    <a:pt x="82" y="21"/>
                    <a:pt x="81" y="14"/>
                  </a:cubicBezTo>
                  <a:cubicBezTo>
                    <a:pt x="81" y="5"/>
                    <a:pt x="74" y="0"/>
                    <a:pt x="68" y="4"/>
                  </a:cubicBezTo>
                  <a:cubicBezTo>
                    <a:pt x="64" y="6"/>
                    <a:pt x="60" y="13"/>
                    <a:pt x="59" y="24"/>
                  </a:cubicBezTo>
                  <a:cubicBezTo>
                    <a:pt x="56" y="47"/>
                    <a:pt x="49" y="55"/>
                    <a:pt x="49" y="55"/>
                  </a:cubicBezTo>
                  <a:cubicBezTo>
                    <a:pt x="49" y="55"/>
                    <a:pt x="57" y="2"/>
                    <a:pt x="37" y="16"/>
                  </a:cubicBezTo>
                  <a:cubicBezTo>
                    <a:pt x="33" y="19"/>
                    <a:pt x="22" y="74"/>
                    <a:pt x="22" y="74"/>
                  </a:cubicBezTo>
                  <a:cubicBezTo>
                    <a:pt x="14" y="100"/>
                    <a:pt x="7" y="112"/>
                    <a:pt x="0" y="139"/>
                  </a:cubicBezTo>
                  <a:cubicBezTo>
                    <a:pt x="14" y="146"/>
                    <a:pt x="26" y="155"/>
                    <a:pt x="38" y="164"/>
                  </a:cubicBezTo>
                  <a:cubicBezTo>
                    <a:pt x="41" y="161"/>
                    <a:pt x="43" y="159"/>
                    <a:pt x="43" y="159"/>
                  </a:cubicBezTo>
                  <a:cubicBezTo>
                    <a:pt x="43" y="159"/>
                    <a:pt x="90" y="128"/>
                    <a:pt x="117" y="124"/>
                  </a:cubicBezTo>
                  <a:cubicBezTo>
                    <a:pt x="117" y="124"/>
                    <a:pt x="125" y="102"/>
                    <a:pt x="101" y="106"/>
                  </a:cubicBezTo>
                  <a:cubicBezTo>
                    <a:pt x="86" y="108"/>
                    <a:pt x="80" y="112"/>
                    <a:pt x="78" y="114"/>
                  </a:cubicBezTo>
                  <a:cubicBezTo>
                    <a:pt x="82" y="106"/>
                    <a:pt x="96" y="79"/>
                    <a:pt x="110" y="54"/>
                  </a:cubicBezTo>
                  <a:cubicBezTo>
                    <a:pt x="131" y="14"/>
                    <a:pt x="111" y="2"/>
                    <a:pt x="101" y="23"/>
                  </a:cubicBezTo>
                  <a:close/>
                </a:path>
              </a:pathLst>
            </a:custGeom>
            <a:solidFill>
              <a:srgbClr val="F59E4C"/>
            </a:solidFill>
            <a:ln w="9525">
              <a:noFill/>
              <a:round/>
              <a:headEnd/>
              <a:tailEnd/>
            </a:ln>
          </p:spPr>
          <p:txBody>
            <a:bodyPr anchor="ctr"/>
            <a:lstStyle/>
            <a:p>
              <a:pPr algn="ctr"/>
              <a:endParaRPr/>
            </a:p>
          </p:txBody>
        </p:sp>
        <p:sp>
          <p:nvSpPr>
            <p:cNvPr id="848" name="í$ļîďé">
              <a:extLst>
                <a:ext uri="{FF2B5EF4-FFF2-40B4-BE49-F238E27FC236}">
                  <a16:creationId xmlns:a16="http://schemas.microsoft.com/office/drawing/2014/main" id="{C051C6E8-240D-4CBC-8F58-30B5D79B94A2}"/>
                </a:ext>
              </a:extLst>
            </p:cNvPr>
            <p:cNvSpPr/>
            <p:nvPr/>
          </p:nvSpPr>
          <p:spPr bwMode="auto">
            <a:xfrm>
              <a:off x="4798268" y="4844789"/>
              <a:ext cx="285636" cy="257571"/>
            </a:xfrm>
            <a:custGeom>
              <a:avLst/>
              <a:gdLst/>
              <a:ahLst/>
              <a:cxnLst>
                <a:cxn ang="0">
                  <a:pos x="136" y="69"/>
                </a:cxn>
                <a:cxn ang="0">
                  <a:pos x="121" y="47"/>
                </a:cxn>
                <a:cxn ang="0">
                  <a:pos x="120" y="45"/>
                </a:cxn>
                <a:cxn ang="0">
                  <a:pos x="101" y="38"/>
                </a:cxn>
                <a:cxn ang="0">
                  <a:pos x="83" y="38"/>
                </a:cxn>
                <a:cxn ang="0">
                  <a:pos x="63" y="53"/>
                </a:cxn>
                <a:cxn ang="0">
                  <a:pos x="32" y="18"/>
                </a:cxn>
                <a:cxn ang="0">
                  <a:pos x="31" y="50"/>
                </a:cxn>
                <a:cxn ang="0">
                  <a:pos x="62" y="101"/>
                </a:cxn>
                <a:cxn ang="0">
                  <a:pos x="40" y="113"/>
                </a:cxn>
                <a:cxn ang="0">
                  <a:pos x="35" y="139"/>
                </a:cxn>
                <a:cxn ang="0">
                  <a:pos x="123" y="134"/>
                </a:cxn>
                <a:cxn ang="0">
                  <a:pos x="129" y="138"/>
                </a:cxn>
                <a:cxn ang="0">
                  <a:pos x="154" y="108"/>
                </a:cxn>
                <a:cxn ang="0">
                  <a:pos x="136" y="69"/>
                </a:cxn>
              </a:cxnLst>
              <a:rect l="0" t="0" r="r" b="b"/>
              <a:pathLst>
                <a:path w="154" h="139">
                  <a:moveTo>
                    <a:pt x="136" y="69"/>
                  </a:moveTo>
                  <a:cubicBezTo>
                    <a:pt x="131" y="62"/>
                    <a:pt x="126" y="56"/>
                    <a:pt x="121" y="47"/>
                  </a:cubicBezTo>
                  <a:cubicBezTo>
                    <a:pt x="121" y="47"/>
                    <a:pt x="121" y="46"/>
                    <a:pt x="120" y="45"/>
                  </a:cubicBezTo>
                  <a:cubicBezTo>
                    <a:pt x="114" y="41"/>
                    <a:pt x="108" y="38"/>
                    <a:pt x="101" y="38"/>
                  </a:cubicBezTo>
                  <a:cubicBezTo>
                    <a:pt x="94" y="39"/>
                    <a:pt x="90" y="38"/>
                    <a:pt x="83" y="38"/>
                  </a:cubicBezTo>
                  <a:cubicBezTo>
                    <a:pt x="68" y="36"/>
                    <a:pt x="65" y="53"/>
                    <a:pt x="63" y="53"/>
                  </a:cubicBezTo>
                  <a:cubicBezTo>
                    <a:pt x="62" y="53"/>
                    <a:pt x="41" y="28"/>
                    <a:pt x="32" y="18"/>
                  </a:cubicBezTo>
                  <a:cubicBezTo>
                    <a:pt x="17" y="0"/>
                    <a:pt x="0" y="17"/>
                    <a:pt x="31" y="50"/>
                  </a:cubicBezTo>
                  <a:cubicBezTo>
                    <a:pt x="50" y="71"/>
                    <a:pt x="56" y="94"/>
                    <a:pt x="62" y="101"/>
                  </a:cubicBezTo>
                  <a:cubicBezTo>
                    <a:pt x="59" y="99"/>
                    <a:pt x="54" y="107"/>
                    <a:pt x="40" y="113"/>
                  </a:cubicBezTo>
                  <a:cubicBezTo>
                    <a:pt x="18" y="121"/>
                    <a:pt x="35" y="139"/>
                    <a:pt x="35" y="139"/>
                  </a:cubicBezTo>
                  <a:cubicBezTo>
                    <a:pt x="65" y="108"/>
                    <a:pt x="123" y="134"/>
                    <a:pt x="123" y="134"/>
                  </a:cubicBezTo>
                  <a:cubicBezTo>
                    <a:pt x="123" y="134"/>
                    <a:pt x="125" y="136"/>
                    <a:pt x="129" y="138"/>
                  </a:cubicBezTo>
                  <a:cubicBezTo>
                    <a:pt x="137" y="127"/>
                    <a:pt x="145" y="117"/>
                    <a:pt x="154" y="108"/>
                  </a:cubicBezTo>
                  <a:cubicBezTo>
                    <a:pt x="148" y="95"/>
                    <a:pt x="142" y="82"/>
                    <a:pt x="136" y="69"/>
                  </a:cubicBezTo>
                  <a:close/>
                </a:path>
              </a:pathLst>
            </a:custGeom>
            <a:solidFill>
              <a:srgbClr val="F59E4C"/>
            </a:solidFill>
            <a:ln w="9525">
              <a:noFill/>
              <a:round/>
              <a:headEnd/>
              <a:tailEnd/>
            </a:ln>
          </p:spPr>
          <p:txBody>
            <a:bodyPr anchor="ctr"/>
            <a:lstStyle/>
            <a:p>
              <a:pPr algn="ctr"/>
              <a:endParaRPr/>
            </a:p>
          </p:txBody>
        </p:sp>
        <p:sp>
          <p:nvSpPr>
            <p:cNvPr id="849" name="îṥ1îḑê">
              <a:extLst>
                <a:ext uri="{FF2B5EF4-FFF2-40B4-BE49-F238E27FC236}">
                  <a16:creationId xmlns:a16="http://schemas.microsoft.com/office/drawing/2014/main" id="{E026B411-975D-4C7E-AFB7-0D829FF916FE}"/>
                </a:ext>
              </a:extLst>
            </p:cNvPr>
            <p:cNvSpPr/>
            <p:nvPr/>
          </p:nvSpPr>
          <p:spPr bwMode="auto">
            <a:xfrm>
              <a:off x="4197823" y="5241393"/>
              <a:ext cx="778437" cy="537668"/>
            </a:xfrm>
            <a:custGeom>
              <a:avLst/>
              <a:gdLst/>
              <a:ahLst/>
              <a:cxnLst>
                <a:cxn ang="0">
                  <a:pos x="0" y="169"/>
                </a:cxn>
                <a:cxn ang="0">
                  <a:pos x="80" y="0"/>
                </a:cxn>
                <a:cxn ang="0">
                  <a:pos x="332" y="0"/>
                </a:cxn>
                <a:cxn ang="0">
                  <a:pos x="420" y="158"/>
                </a:cxn>
                <a:cxn ang="0">
                  <a:pos x="0" y="169"/>
                </a:cxn>
              </a:cxnLst>
              <a:rect l="0" t="0" r="r" b="b"/>
              <a:pathLst>
                <a:path w="420" h="290">
                  <a:moveTo>
                    <a:pt x="0" y="169"/>
                  </a:moveTo>
                  <a:cubicBezTo>
                    <a:pt x="80" y="0"/>
                    <a:pt x="80" y="0"/>
                    <a:pt x="80" y="0"/>
                  </a:cubicBezTo>
                  <a:cubicBezTo>
                    <a:pt x="332" y="0"/>
                    <a:pt x="332" y="0"/>
                    <a:pt x="332" y="0"/>
                  </a:cubicBezTo>
                  <a:cubicBezTo>
                    <a:pt x="420" y="158"/>
                    <a:pt x="420" y="158"/>
                    <a:pt x="420" y="158"/>
                  </a:cubicBezTo>
                  <a:cubicBezTo>
                    <a:pt x="420" y="158"/>
                    <a:pt x="255" y="290"/>
                    <a:pt x="0" y="169"/>
                  </a:cubicBezTo>
                  <a:close/>
                </a:path>
              </a:pathLst>
            </a:custGeom>
            <a:solidFill>
              <a:srgbClr val="D2D7DB"/>
            </a:solidFill>
            <a:ln w="9525">
              <a:noFill/>
              <a:round/>
              <a:headEnd/>
              <a:tailEnd/>
            </a:ln>
          </p:spPr>
          <p:txBody>
            <a:bodyPr anchor="ctr"/>
            <a:lstStyle/>
            <a:p>
              <a:pPr algn="ctr"/>
              <a:endParaRPr/>
            </a:p>
          </p:txBody>
        </p:sp>
        <p:sp>
          <p:nvSpPr>
            <p:cNvPr id="850" name="işļîdè">
              <a:extLst>
                <a:ext uri="{FF2B5EF4-FFF2-40B4-BE49-F238E27FC236}">
                  <a16:creationId xmlns:a16="http://schemas.microsoft.com/office/drawing/2014/main" id="{D102FA2F-DDA4-4EB9-B792-551CEAE34DF1}"/>
                </a:ext>
              </a:extLst>
            </p:cNvPr>
            <p:cNvSpPr/>
            <p:nvPr/>
          </p:nvSpPr>
          <p:spPr bwMode="auto">
            <a:xfrm>
              <a:off x="4844613" y="4892980"/>
              <a:ext cx="92689" cy="85303"/>
            </a:xfrm>
            <a:custGeom>
              <a:avLst/>
              <a:gdLst/>
              <a:ahLst/>
              <a:cxnLst>
                <a:cxn ang="0">
                  <a:pos x="44" y="3"/>
                </a:cxn>
                <a:cxn ang="0">
                  <a:pos x="48" y="8"/>
                </a:cxn>
                <a:cxn ang="0">
                  <a:pos x="47" y="17"/>
                </a:cxn>
                <a:cxn ang="0">
                  <a:pos x="15" y="44"/>
                </a:cxn>
                <a:cxn ang="0">
                  <a:pos x="6" y="43"/>
                </a:cxn>
                <a:cxn ang="0">
                  <a:pos x="2" y="39"/>
                </a:cxn>
                <a:cxn ang="0">
                  <a:pos x="3" y="29"/>
                </a:cxn>
                <a:cxn ang="0">
                  <a:pos x="35" y="3"/>
                </a:cxn>
                <a:cxn ang="0">
                  <a:pos x="44" y="3"/>
                </a:cxn>
              </a:cxnLst>
              <a:rect l="0" t="0" r="r" b="b"/>
              <a:pathLst>
                <a:path w="50" h="46">
                  <a:moveTo>
                    <a:pt x="44" y="3"/>
                  </a:moveTo>
                  <a:cubicBezTo>
                    <a:pt x="48" y="8"/>
                    <a:pt x="48" y="8"/>
                    <a:pt x="48" y="8"/>
                  </a:cubicBezTo>
                  <a:cubicBezTo>
                    <a:pt x="50" y="11"/>
                    <a:pt x="50" y="15"/>
                    <a:pt x="47" y="17"/>
                  </a:cubicBezTo>
                  <a:cubicBezTo>
                    <a:pt x="15" y="44"/>
                    <a:pt x="15" y="44"/>
                    <a:pt x="15" y="44"/>
                  </a:cubicBezTo>
                  <a:cubicBezTo>
                    <a:pt x="13" y="46"/>
                    <a:pt x="8" y="46"/>
                    <a:pt x="6" y="43"/>
                  </a:cubicBezTo>
                  <a:cubicBezTo>
                    <a:pt x="2" y="39"/>
                    <a:pt x="2" y="39"/>
                    <a:pt x="2" y="39"/>
                  </a:cubicBezTo>
                  <a:cubicBezTo>
                    <a:pt x="0" y="36"/>
                    <a:pt x="1" y="32"/>
                    <a:pt x="3" y="29"/>
                  </a:cubicBezTo>
                  <a:cubicBezTo>
                    <a:pt x="35" y="3"/>
                    <a:pt x="35" y="3"/>
                    <a:pt x="35" y="3"/>
                  </a:cubicBezTo>
                  <a:cubicBezTo>
                    <a:pt x="38" y="0"/>
                    <a:pt x="42" y="1"/>
                    <a:pt x="44" y="3"/>
                  </a:cubicBezTo>
                  <a:close/>
                </a:path>
              </a:pathLst>
            </a:custGeom>
            <a:solidFill>
              <a:srgbClr val="FFFFFF"/>
            </a:solidFill>
            <a:ln w="9525">
              <a:noFill/>
              <a:round/>
              <a:headEnd/>
              <a:tailEnd/>
            </a:ln>
          </p:spPr>
          <p:txBody>
            <a:bodyPr anchor="ctr"/>
            <a:lstStyle/>
            <a:p>
              <a:pPr algn="ctr"/>
              <a:endParaRPr/>
            </a:p>
          </p:txBody>
        </p:sp>
        <p:sp>
          <p:nvSpPr>
            <p:cNvPr id="851" name="ïṣļiḓe">
              <a:extLst>
                <a:ext uri="{FF2B5EF4-FFF2-40B4-BE49-F238E27FC236}">
                  <a16:creationId xmlns:a16="http://schemas.microsoft.com/office/drawing/2014/main" id="{48F6A743-F4F7-42C5-AF0F-13CBEC264A46}"/>
                </a:ext>
              </a:extLst>
            </p:cNvPr>
            <p:cNvSpPr/>
            <p:nvPr/>
          </p:nvSpPr>
          <p:spPr bwMode="auto">
            <a:xfrm>
              <a:off x="4854029" y="4900365"/>
              <a:ext cx="75887" cy="68501"/>
            </a:xfrm>
            <a:custGeom>
              <a:avLst/>
              <a:gdLst/>
              <a:ahLst/>
              <a:cxnLst>
                <a:cxn ang="0">
                  <a:pos x="37" y="2"/>
                </a:cxn>
                <a:cxn ang="0">
                  <a:pos x="40" y="5"/>
                </a:cxn>
                <a:cxn ang="0">
                  <a:pos x="39" y="11"/>
                </a:cxn>
                <a:cxn ang="0">
                  <a:pos x="9" y="36"/>
                </a:cxn>
                <a:cxn ang="0">
                  <a:pos x="4" y="36"/>
                </a:cxn>
                <a:cxn ang="0">
                  <a:pos x="1" y="33"/>
                </a:cxn>
                <a:cxn ang="0">
                  <a:pos x="2" y="27"/>
                </a:cxn>
                <a:cxn ang="0">
                  <a:pos x="31" y="2"/>
                </a:cxn>
                <a:cxn ang="0">
                  <a:pos x="37" y="2"/>
                </a:cxn>
              </a:cxnLst>
              <a:rect l="0" t="0" r="r" b="b"/>
              <a:pathLst>
                <a:path w="41" h="37">
                  <a:moveTo>
                    <a:pt x="37" y="2"/>
                  </a:moveTo>
                  <a:cubicBezTo>
                    <a:pt x="40" y="5"/>
                    <a:pt x="40" y="5"/>
                    <a:pt x="40" y="5"/>
                  </a:cubicBezTo>
                  <a:cubicBezTo>
                    <a:pt x="41" y="7"/>
                    <a:pt x="41" y="9"/>
                    <a:pt x="39" y="11"/>
                  </a:cubicBezTo>
                  <a:cubicBezTo>
                    <a:pt x="9" y="36"/>
                    <a:pt x="9" y="36"/>
                    <a:pt x="9" y="36"/>
                  </a:cubicBezTo>
                  <a:cubicBezTo>
                    <a:pt x="8" y="37"/>
                    <a:pt x="5" y="37"/>
                    <a:pt x="4" y="36"/>
                  </a:cubicBezTo>
                  <a:cubicBezTo>
                    <a:pt x="1" y="33"/>
                    <a:pt x="1" y="33"/>
                    <a:pt x="1" y="33"/>
                  </a:cubicBezTo>
                  <a:cubicBezTo>
                    <a:pt x="0" y="31"/>
                    <a:pt x="0" y="28"/>
                    <a:pt x="2" y="27"/>
                  </a:cubicBezTo>
                  <a:cubicBezTo>
                    <a:pt x="31" y="2"/>
                    <a:pt x="31" y="2"/>
                    <a:pt x="31" y="2"/>
                  </a:cubicBezTo>
                  <a:cubicBezTo>
                    <a:pt x="33" y="0"/>
                    <a:pt x="36" y="1"/>
                    <a:pt x="37" y="2"/>
                  </a:cubicBezTo>
                  <a:close/>
                </a:path>
              </a:pathLst>
            </a:custGeom>
            <a:solidFill>
              <a:srgbClr val="E4E4E4"/>
            </a:solidFill>
            <a:ln w="9525">
              <a:noFill/>
              <a:round/>
              <a:headEnd/>
              <a:tailEnd/>
            </a:ln>
          </p:spPr>
          <p:txBody>
            <a:bodyPr anchor="ctr"/>
            <a:lstStyle/>
            <a:p>
              <a:pPr algn="ctr"/>
              <a:endParaRPr/>
            </a:p>
          </p:txBody>
        </p:sp>
        <p:sp>
          <p:nvSpPr>
            <p:cNvPr id="852" name="îṥļiḓe">
              <a:extLst>
                <a:ext uri="{FF2B5EF4-FFF2-40B4-BE49-F238E27FC236}">
                  <a16:creationId xmlns:a16="http://schemas.microsoft.com/office/drawing/2014/main" id="{38CE55ED-F6E7-4EB2-86BA-408092D63D3B}"/>
                </a:ext>
              </a:extLst>
            </p:cNvPr>
            <p:cNvSpPr/>
            <p:nvPr/>
          </p:nvSpPr>
          <p:spPr bwMode="auto">
            <a:xfrm>
              <a:off x="4653696" y="4889287"/>
              <a:ext cx="274373" cy="274373"/>
            </a:xfrm>
            <a:custGeom>
              <a:avLst/>
              <a:gdLst/>
              <a:ahLst/>
              <a:cxnLst>
                <a:cxn ang="0">
                  <a:pos x="124" y="32"/>
                </a:cxn>
                <a:cxn ang="0">
                  <a:pos x="116" y="125"/>
                </a:cxn>
                <a:cxn ang="0">
                  <a:pos x="23" y="117"/>
                </a:cxn>
                <a:cxn ang="0">
                  <a:pos x="31" y="24"/>
                </a:cxn>
                <a:cxn ang="0">
                  <a:pos x="124" y="32"/>
                </a:cxn>
              </a:cxnLst>
              <a:rect l="0" t="0" r="r" b="b"/>
              <a:pathLst>
                <a:path w="148" h="148">
                  <a:moveTo>
                    <a:pt x="124" y="32"/>
                  </a:moveTo>
                  <a:cubicBezTo>
                    <a:pt x="148" y="59"/>
                    <a:pt x="144" y="101"/>
                    <a:pt x="116" y="125"/>
                  </a:cubicBezTo>
                  <a:cubicBezTo>
                    <a:pt x="89" y="148"/>
                    <a:pt x="47" y="145"/>
                    <a:pt x="23" y="117"/>
                  </a:cubicBezTo>
                  <a:cubicBezTo>
                    <a:pt x="0" y="89"/>
                    <a:pt x="3" y="47"/>
                    <a:pt x="31" y="24"/>
                  </a:cubicBezTo>
                  <a:cubicBezTo>
                    <a:pt x="59" y="0"/>
                    <a:pt x="101" y="4"/>
                    <a:pt x="124" y="32"/>
                  </a:cubicBezTo>
                  <a:close/>
                </a:path>
              </a:pathLst>
            </a:custGeom>
            <a:solidFill>
              <a:srgbClr val="FFFFFF"/>
            </a:solidFill>
            <a:ln w="9525">
              <a:noFill/>
              <a:round/>
              <a:headEnd/>
              <a:tailEnd/>
            </a:ln>
          </p:spPr>
          <p:txBody>
            <a:bodyPr anchor="ctr"/>
            <a:lstStyle/>
            <a:p>
              <a:pPr algn="ctr"/>
              <a:endParaRPr/>
            </a:p>
          </p:txBody>
        </p:sp>
        <p:sp>
          <p:nvSpPr>
            <p:cNvPr id="853" name="ïŝľîḑê">
              <a:extLst>
                <a:ext uri="{FF2B5EF4-FFF2-40B4-BE49-F238E27FC236}">
                  <a16:creationId xmlns:a16="http://schemas.microsoft.com/office/drawing/2014/main" id="{63C3613E-272D-48FD-8FB0-E99FB9242A8C}"/>
                </a:ext>
              </a:extLst>
            </p:cNvPr>
            <p:cNvSpPr/>
            <p:nvPr/>
          </p:nvSpPr>
          <p:spPr bwMode="auto">
            <a:xfrm>
              <a:off x="4666806" y="4902212"/>
              <a:ext cx="246493" cy="248339"/>
            </a:xfrm>
            <a:custGeom>
              <a:avLst/>
              <a:gdLst/>
              <a:ahLst/>
              <a:cxnLst>
                <a:cxn ang="0">
                  <a:pos x="112" y="29"/>
                </a:cxn>
                <a:cxn ang="0">
                  <a:pos x="105" y="113"/>
                </a:cxn>
                <a:cxn ang="0">
                  <a:pos x="21" y="106"/>
                </a:cxn>
                <a:cxn ang="0">
                  <a:pos x="28" y="22"/>
                </a:cxn>
                <a:cxn ang="0">
                  <a:pos x="112" y="29"/>
                </a:cxn>
              </a:cxnLst>
              <a:rect l="0" t="0" r="r" b="b"/>
              <a:pathLst>
                <a:path w="133" h="134">
                  <a:moveTo>
                    <a:pt x="112" y="29"/>
                  </a:moveTo>
                  <a:cubicBezTo>
                    <a:pt x="133" y="54"/>
                    <a:pt x="130" y="92"/>
                    <a:pt x="105" y="113"/>
                  </a:cubicBezTo>
                  <a:cubicBezTo>
                    <a:pt x="80" y="134"/>
                    <a:pt x="42" y="131"/>
                    <a:pt x="21" y="106"/>
                  </a:cubicBezTo>
                  <a:cubicBezTo>
                    <a:pt x="0" y="81"/>
                    <a:pt x="3" y="43"/>
                    <a:pt x="28" y="22"/>
                  </a:cubicBezTo>
                  <a:cubicBezTo>
                    <a:pt x="53" y="0"/>
                    <a:pt x="91" y="4"/>
                    <a:pt x="112" y="29"/>
                  </a:cubicBezTo>
                  <a:close/>
                </a:path>
              </a:pathLst>
            </a:custGeom>
            <a:solidFill>
              <a:srgbClr val="B0B0B0"/>
            </a:solidFill>
            <a:ln w="9525">
              <a:noFill/>
              <a:round/>
              <a:headEnd/>
              <a:tailEnd/>
            </a:ln>
          </p:spPr>
          <p:txBody>
            <a:bodyPr anchor="ctr"/>
            <a:lstStyle/>
            <a:p>
              <a:pPr algn="ctr"/>
              <a:endParaRPr/>
            </a:p>
          </p:txBody>
        </p:sp>
        <p:pic>
          <p:nvPicPr>
            <p:cNvPr id="854" name="图片 853">
              <a:extLst>
                <a:ext uri="{FF2B5EF4-FFF2-40B4-BE49-F238E27FC236}">
                  <a16:creationId xmlns:a16="http://schemas.microsoft.com/office/drawing/2014/main" id="{9C535ECC-CF10-4DB6-978E-89CAEB701C3F}"/>
                </a:ext>
              </a:extLst>
            </p:cNvPr>
            <p:cNvPicPr>
              <a:picLocks noChangeAspect="1" noChangeArrowheads="1"/>
            </p:cNvPicPr>
            <p:nvPr/>
          </p:nvPicPr>
          <p:blipFill>
            <a:blip/>
            <a:srcRect/>
            <a:stretch>
              <a:fillRect/>
            </a:stretch>
          </p:blipFill>
          <p:spPr bwMode="auto">
            <a:xfrm>
              <a:off x="4677699" y="4911628"/>
              <a:ext cx="228029" cy="228029"/>
            </a:xfrm>
            <a:prstGeom prst="rect">
              <a:avLst/>
            </a:prstGeom>
            <a:noFill/>
            <a:ln w="9525">
              <a:noFill/>
              <a:miter lim="800000"/>
              <a:headEnd/>
              <a:tailEnd/>
            </a:ln>
          </p:spPr>
        </p:pic>
        <p:sp>
          <p:nvSpPr>
            <p:cNvPr id="855" name="îSḷïḑé">
              <a:extLst>
                <a:ext uri="{FF2B5EF4-FFF2-40B4-BE49-F238E27FC236}">
                  <a16:creationId xmlns:a16="http://schemas.microsoft.com/office/drawing/2014/main" id="{0AFD7EDA-0997-45BA-A90A-A9EE6B122669}"/>
                </a:ext>
              </a:extLst>
            </p:cNvPr>
            <p:cNvSpPr/>
            <p:nvPr/>
          </p:nvSpPr>
          <p:spPr bwMode="auto">
            <a:xfrm>
              <a:off x="3626736" y="4872485"/>
              <a:ext cx="1612819" cy="1316289"/>
            </a:xfrm>
            <a:custGeom>
              <a:avLst/>
              <a:gdLst/>
              <a:ahLst/>
              <a:cxnLst>
                <a:cxn ang="0">
                  <a:pos x="243" y="288"/>
                </a:cxn>
                <a:cxn ang="0">
                  <a:pos x="266" y="31"/>
                </a:cxn>
                <a:cxn ang="0">
                  <a:pos x="217" y="0"/>
                </a:cxn>
                <a:cxn ang="0">
                  <a:pos x="264" y="521"/>
                </a:cxn>
                <a:cxn ang="0">
                  <a:pos x="774" y="494"/>
                </a:cxn>
                <a:cxn ang="0">
                  <a:pos x="867" y="288"/>
                </a:cxn>
                <a:cxn ang="0">
                  <a:pos x="783" y="78"/>
                </a:cxn>
                <a:cxn ang="0">
                  <a:pos x="765" y="84"/>
                </a:cxn>
                <a:cxn ang="0">
                  <a:pos x="736" y="100"/>
                </a:cxn>
                <a:cxn ang="0">
                  <a:pos x="723" y="112"/>
                </a:cxn>
                <a:cxn ang="0">
                  <a:pos x="720" y="116"/>
                </a:cxn>
                <a:cxn ang="0">
                  <a:pos x="777" y="274"/>
                </a:cxn>
                <a:cxn ang="0">
                  <a:pos x="727" y="364"/>
                </a:cxn>
                <a:cxn ang="0">
                  <a:pos x="601" y="231"/>
                </a:cxn>
                <a:cxn ang="0">
                  <a:pos x="546" y="247"/>
                </a:cxn>
                <a:cxn ang="0">
                  <a:pos x="609" y="413"/>
                </a:cxn>
                <a:cxn ang="0">
                  <a:pos x="416" y="499"/>
                </a:cxn>
                <a:cxn ang="0">
                  <a:pos x="402" y="321"/>
                </a:cxn>
                <a:cxn ang="0">
                  <a:pos x="464" y="244"/>
                </a:cxn>
                <a:cxn ang="0">
                  <a:pos x="404" y="226"/>
                </a:cxn>
                <a:cxn ang="0">
                  <a:pos x="308" y="368"/>
                </a:cxn>
                <a:cxn ang="0">
                  <a:pos x="243" y="288"/>
                </a:cxn>
              </a:cxnLst>
              <a:rect l="0" t="0" r="r" b="b"/>
              <a:pathLst>
                <a:path w="870" h="710">
                  <a:moveTo>
                    <a:pt x="243" y="288"/>
                  </a:moveTo>
                  <a:cubicBezTo>
                    <a:pt x="184" y="174"/>
                    <a:pt x="266" y="31"/>
                    <a:pt x="266" y="31"/>
                  </a:cubicBezTo>
                  <a:cubicBezTo>
                    <a:pt x="217" y="0"/>
                    <a:pt x="217" y="0"/>
                    <a:pt x="217" y="0"/>
                  </a:cubicBezTo>
                  <a:cubicBezTo>
                    <a:pt x="217" y="0"/>
                    <a:pt x="0" y="325"/>
                    <a:pt x="264" y="521"/>
                  </a:cubicBezTo>
                  <a:cubicBezTo>
                    <a:pt x="519" y="710"/>
                    <a:pt x="774" y="494"/>
                    <a:pt x="774" y="494"/>
                  </a:cubicBezTo>
                  <a:cubicBezTo>
                    <a:pt x="774" y="494"/>
                    <a:pt x="870" y="436"/>
                    <a:pt x="867" y="288"/>
                  </a:cubicBezTo>
                  <a:cubicBezTo>
                    <a:pt x="865" y="200"/>
                    <a:pt x="826" y="130"/>
                    <a:pt x="783" y="78"/>
                  </a:cubicBezTo>
                  <a:cubicBezTo>
                    <a:pt x="777" y="80"/>
                    <a:pt x="771" y="82"/>
                    <a:pt x="765" y="84"/>
                  </a:cubicBezTo>
                  <a:cubicBezTo>
                    <a:pt x="755" y="89"/>
                    <a:pt x="745" y="94"/>
                    <a:pt x="736" y="100"/>
                  </a:cubicBezTo>
                  <a:cubicBezTo>
                    <a:pt x="731" y="104"/>
                    <a:pt x="727" y="108"/>
                    <a:pt x="723" y="112"/>
                  </a:cubicBezTo>
                  <a:cubicBezTo>
                    <a:pt x="722" y="113"/>
                    <a:pt x="721" y="114"/>
                    <a:pt x="720" y="116"/>
                  </a:cubicBezTo>
                  <a:cubicBezTo>
                    <a:pt x="741" y="152"/>
                    <a:pt x="782" y="220"/>
                    <a:pt x="777" y="274"/>
                  </a:cubicBezTo>
                  <a:cubicBezTo>
                    <a:pt x="774" y="300"/>
                    <a:pt x="750" y="347"/>
                    <a:pt x="727" y="364"/>
                  </a:cubicBezTo>
                  <a:cubicBezTo>
                    <a:pt x="710" y="314"/>
                    <a:pt x="666" y="232"/>
                    <a:pt x="601" y="231"/>
                  </a:cubicBezTo>
                  <a:cubicBezTo>
                    <a:pt x="580" y="230"/>
                    <a:pt x="561" y="238"/>
                    <a:pt x="546" y="247"/>
                  </a:cubicBezTo>
                  <a:cubicBezTo>
                    <a:pt x="546" y="247"/>
                    <a:pt x="629" y="303"/>
                    <a:pt x="609" y="413"/>
                  </a:cubicBezTo>
                  <a:cubicBezTo>
                    <a:pt x="590" y="522"/>
                    <a:pt x="522" y="595"/>
                    <a:pt x="416" y="499"/>
                  </a:cubicBezTo>
                  <a:cubicBezTo>
                    <a:pt x="416" y="499"/>
                    <a:pt x="372" y="390"/>
                    <a:pt x="402" y="321"/>
                  </a:cubicBezTo>
                  <a:cubicBezTo>
                    <a:pt x="432" y="252"/>
                    <a:pt x="464" y="244"/>
                    <a:pt x="464" y="244"/>
                  </a:cubicBezTo>
                  <a:cubicBezTo>
                    <a:pt x="449" y="232"/>
                    <a:pt x="430" y="225"/>
                    <a:pt x="404" y="226"/>
                  </a:cubicBezTo>
                  <a:cubicBezTo>
                    <a:pt x="346" y="229"/>
                    <a:pt x="306" y="316"/>
                    <a:pt x="308" y="368"/>
                  </a:cubicBezTo>
                  <a:cubicBezTo>
                    <a:pt x="278" y="356"/>
                    <a:pt x="253" y="306"/>
                    <a:pt x="243" y="288"/>
                  </a:cubicBezTo>
                  <a:close/>
                </a:path>
              </a:pathLst>
            </a:custGeom>
            <a:solidFill>
              <a:srgbClr val="E9ECEE"/>
            </a:solidFill>
            <a:ln w="9525">
              <a:noFill/>
              <a:round/>
              <a:headEnd/>
              <a:tailEnd/>
            </a:ln>
          </p:spPr>
          <p:txBody>
            <a:bodyPr anchor="ctr"/>
            <a:lstStyle/>
            <a:p>
              <a:pPr algn="ctr"/>
              <a:endParaRPr/>
            </a:p>
          </p:txBody>
        </p:sp>
        <p:sp>
          <p:nvSpPr>
            <p:cNvPr id="856" name="ísḷiďé">
              <a:extLst>
                <a:ext uri="{FF2B5EF4-FFF2-40B4-BE49-F238E27FC236}">
                  <a16:creationId xmlns:a16="http://schemas.microsoft.com/office/drawing/2014/main" id="{0F7A0287-E8AC-467C-A44B-6E4C766BA37B}"/>
                </a:ext>
              </a:extLst>
            </p:cNvPr>
            <p:cNvSpPr/>
            <p:nvPr/>
          </p:nvSpPr>
          <p:spPr bwMode="auto">
            <a:xfrm>
              <a:off x="4486968" y="5324850"/>
              <a:ext cx="151958" cy="64993"/>
            </a:xfrm>
            <a:custGeom>
              <a:avLst/>
              <a:gdLst/>
              <a:ahLst/>
              <a:cxnLst>
                <a:cxn ang="0">
                  <a:pos x="12" y="10"/>
                </a:cxn>
                <a:cxn ang="0">
                  <a:pos x="61" y="18"/>
                </a:cxn>
                <a:cxn ang="0">
                  <a:pos x="82" y="3"/>
                </a:cxn>
                <a:cxn ang="0">
                  <a:pos x="82" y="3"/>
                </a:cxn>
                <a:cxn ang="0">
                  <a:pos x="0" y="0"/>
                </a:cxn>
                <a:cxn ang="0">
                  <a:pos x="12" y="10"/>
                </a:cxn>
              </a:cxnLst>
              <a:rect l="0" t="0" r="r" b="b"/>
              <a:pathLst>
                <a:path w="82" h="35">
                  <a:moveTo>
                    <a:pt x="12" y="10"/>
                  </a:moveTo>
                  <a:cubicBezTo>
                    <a:pt x="29" y="35"/>
                    <a:pt x="47" y="32"/>
                    <a:pt x="61" y="18"/>
                  </a:cubicBezTo>
                  <a:cubicBezTo>
                    <a:pt x="66" y="14"/>
                    <a:pt x="73" y="8"/>
                    <a:pt x="82" y="3"/>
                  </a:cubicBezTo>
                  <a:cubicBezTo>
                    <a:pt x="82" y="3"/>
                    <a:pt x="82" y="3"/>
                    <a:pt x="82" y="3"/>
                  </a:cubicBezTo>
                  <a:cubicBezTo>
                    <a:pt x="0" y="0"/>
                    <a:pt x="0" y="0"/>
                    <a:pt x="0" y="0"/>
                  </a:cubicBezTo>
                  <a:cubicBezTo>
                    <a:pt x="5" y="3"/>
                    <a:pt x="8" y="6"/>
                    <a:pt x="12" y="10"/>
                  </a:cubicBezTo>
                  <a:close/>
                </a:path>
              </a:pathLst>
            </a:custGeom>
            <a:solidFill>
              <a:srgbClr val="E9ECEE"/>
            </a:solidFill>
            <a:ln w="9525">
              <a:noFill/>
              <a:round/>
              <a:headEnd/>
              <a:tailEnd/>
            </a:ln>
          </p:spPr>
          <p:txBody>
            <a:bodyPr anchor="ctr"/>
            <a:lstStyle/>
            <a:p>
              <a:pPr algn="ctr"/>
              <a:endParaRPr/>
            </a:p>
          </p:txBody>
        </p:sp>
        <p:sp>
          <p:nvSpPr>
            <p:cNvPr id="857" name="îṩ1îḓe">
              <a:extLst>
                <a:ext uri="{FF2B5EF4-FFF2-40B4-BE49-F238E27FC236}">
                  <a16:creationId xmlns:a16="http://schemas.microsoft.com/office/drawing/2014/main" id="{465E43EB-8C58-449E-B778-933462EAC9E0}"/>
                </a:ext>
              </a:extLst>
            </p:cNvPr>
            <p:cNvSpPr/>
            <p:nvPr/>
          </p:nvSpPr>
          <p:spPr bwMode="auto">
            <a:xfrm>
              <a:off x="4316361" y="5324850"/>
              <a:ext cx="476368" cy="650667"/>
            </a:xfrm>
            <a:custGeom>
              <a:avLst/>
              <a:gdLst/>
              <a:ahLst/>
              <a:cxnLst>
                <a:cxn ang="0">
                  <a:pos x="30" y="77"/>
                </a:cxn>
                <a:cxn ang="0">
                  <a:pos x="44" y="255"/>
                </a:cxn>
                <a:cxn ang="0">
                  <a:pos x="237" y="169"/>
                </a:cxn>
                <a:cxn ang="0">
                  <a:pos x="174" y="3"/>
                </a:cxn>
                <a:cxn ang="0">
                  <a:pos x="153" y="18"/>
                </a:cxn>
                <a:cxn ang="0">
                  <a:pos x="104" y="10"/>
                </a:cxn>
                <a:cxn ang="0">
                  <a:pos x="92" y="0"/>
                </a:cxn>
                <a:cxn ang="0">
                  <a:pos x="30" y="77"/>
                </a:cxn>
              </a:cxnLst>
              <a:rect l="0" t="0" r="r" b="b"/>
              <a:pathLst>
                <a:path w="257" h="351">
                  <a:moveTo>
                    <a:pt x="30" y="77"/>
                  </a:moveTo>
                  <a:cubicBezTo>
                    <a:pt x="0" y="146"/>
                    <a:pt x="44" y="255"/>
                    <a:pt x="44" y="255"/>
                  </a:cubicBezTo>
                  <a:cubicBezTo>
                    <a:pt x="150" y="351"/>
                    <a:pt x="218" y="278"/>
                    <a:pt x="237" y="169"/>
                  </a:cubicBezTo>
                  <a:cubicBezTo>
                    <a:pt x="257" y="59"/>
                    <a:pt x="174" y="3"/>
                    <a:pt x="174" y="3"/>
                  </a:cubicBezTo>
                  <a:cubicBezTo>
                    <a:pt x="165" y="8"/>
                    <a:pt x="158" y="14"/>
                    <a:pt x="153" y="18"/>
                  </a:cubicBezTo>
                  <a:cubicBezTo>
                    <a:pt x="139" y="32"/>
                    <a:pt x="121" y="35"/>
                    <a:pt x="104" y="10"/>
                  </a:cubicBezTo>
                  <a:cubicBezTo>
                    <a:pt x="100" y="6"/>
                    <a:pt x="97" y="3"/>
                    <a:pt x="92" y="0"/>
                  </a:cubicBezTo>
                  <a:cubicBezTo>
                    <a:pt x="92" y="0"/>
                    <a:pt x="60" y="8"/>
                    <a:pt x="30" y="77"/>
                  </a:cubicBezTo>
                  <a:close/>
                </a:path>
              </a:pathLst>
            </a:custGeom>
            <a:solidFill>
              <a:srgbClr val="F59E4C"/>
            </a:solidFill>
            <a:ln w="9525">
              <a:noFill/>
              <a:round/>
              <a:headEnd/>
              <a:tailEnd/>
            </a:ln>
          </p:spPr>
          <p:txBody>
            <a:bodyPr anchor="ctr"/>
            <a:lstStyle/>
            <a:p>
              <a:pPr algn="ctr"/>
              <a:endParaRPr/>
            </a:p>
          </p:txBody>
        </p:sp>
        <p:sp>
          <p:nvSpPr>
            <p:cNvPr id="858" name="í$ļíďè">
              <a:extLst>
                <a:ext uri="{FF2B5EF4-FFF2-40B4-BE49-F238E27FC236}">
                  <a16:creationId xmlns:a16="http://schemas.microsoft.com/office/drawing/2014/main" id="{CC34193B-3303-4B65-88D5-A5BFCEF19718}"/>
                </a:ext>
              </a:extLst>
            </p:cNvPr>
            <p:cNvSpPr/>
            <p:nvPr/>
          </p:nvSpPr>
          <p:spPr bwMode="auto">
            <a:xfrm>
              <a:off x="4142063" y="5443572"/>
              <a:ext cx="826812" cy="663591"/>
            </a:xfrm>
            <a:custGeom>
              <a:avLst/>
              <a:gdLst/>
              <a:ahLst/>
              <a:cxnLst>
                <a:cxn ang="0">
                  <a:pos x="175" y="23"/>
                </a:cxn>
                <a:cxn ang="0">
                  <a:pos x="169" y="0"/>
                </a:cxn>
                <a:cxn ang="0">
                  <a:pos x="103" y="70"/>
                </a:cxn>
                <a:cxn ang="0">
                  <a:pos x="102" y="73"/>
                </a:cxn>
                <a:cxn ang="0">
                  <a:pos x="0" y="113"/>
                </a:cxn>
                <a:cxn ang="0">
                  <a:pos x="55" y="207"/>
                </a:cxn>
                <a:cxn ang="0">
                  <a:pos x="183" y="358"/>
                </a:cxn>
                <a:cxn ang="0">
                  <a:pos x="239" y="347"/>
                </a:cxn>
                <a:cxn ang="0">
                  <a:pos x="240" y="347"/>
                </a:cxn>
                <a:cxn ang="0">
                  <a:pos x="296" y="351"/>
                </a:cxn>
                <a:cxn ang="0">
                  <a:pos x="404" y="186"/>
                </a:cxn>
                <a:cxn ang="0">
                  <a:pos x="446" y="86"/>
                </a:cxn>
                <a:cxn ang="0">
                  <a:pos x="360" y="56"/>
                </a:cxn>
                <a:cxn ang="0">
                  <a:pos x="328" y="17"/>
                </a:cxn>
                <a:cxn ang="0">
                  <a:pos x="290" y="11"/>
                </a:cxn>
                <a:cxn ang="0">
                  <a:pos x="270" y="15"/>
                </a:cxn>
                <a:cxn ang="0">
                  <a:pos x="261" y="1"/>
                </a:cxn>
                <a:cxn ang="0">
                  <a:pos x="234" y="23"/>
                </a:cxn>
                <a:cxn ang="0">
                  <a:pos x="232" y="23"/>
                </a:cxn>
                <a:cxn ang="0">
                  <a:pos x="215" y="14"/>
                </a:cxn>
                <a:cxn ang="0">
                  <a:pos x="202" y="23"/>
                </a:cxn>
                <a:cxn ang="0">
                  <a:pos x="199" y="22"/>
                </a:cxn>
                <a:cxn ang="0">
                  <a:pos x="193" y="4"/>
                </a:cxn>
                <a:cxn ang="0">
                  <a:pos x="178" y="23"/>
                </a:cxn>
                <a:cxn ang="0">
                  <a:pos x="175" y="23"/>
                </a:cxn>
              </a:cxnLst>
              <a:rect l="0" t="0" r="r" b="b"/>
              <a:pathLst>
                <a:path w="446" h="358">
                  <a:moveTo>
                    <a:pt x="175" y="23"/>
                  </a:moveTo>
                  <a:cubicBezTo>
                    <a:pt x="171" y="16"/>
                    <a:pt x="169" y="8"/>
                    <a:pt x="169" y="0"/>
                  </a:cubicBezTo>
                  <a:cubicBezTo>
                    <a:pt x="148" y="21"/>
                    <a:pt x="123" y="35"/>
                    <a:pt x="103" y="70"/>
                  </a:cubicBezTo>
                  <a:cubicBezTo>
                    <a:pt x="103" y="71"/>
                    <a:pt x="103" y="72"/>
                    <a:pt x="102" y="73"/>
                  </a:cubicBezTo>
                  <a:cubicBezTo>
                    <a:pt x="32" y="70"/>
                    <a:pt x="0" y="113"/>
                    <a:pt x="0" y="113"/>
                  </a:cubicBezTo>
                  <a:cubicBezTo>
                    <a:pt x="54" y="117"/>
                    <a:pt x="54" y="126"/>
                    <a:pt x="55" y="207"/>
                  </a:cubicBezTo>
                  <a:cubicBezTo>
                    <a:pt x="55" y="288"/>
                    <a:pt x="138" y="357"/>
                    <a:pt x="183" y="358"/>
                  </a:cubicBezTo>
                  <a:cubicBezTo>
                    <a:pt x="218" y="358"/>
                    <a:pt x="234" y="350"/>
                    <a:pt x="239" y="347"/>
                  </a:cubicBezTo>
                  <a:cubicBezTo>
                    <a:pt x="240" y="347"/>
                    <a:pt x="240" y="347"/>
                    <a:pt x="240" y="347"/>
                  </a:cubicBezTo>
                  <a:cubicBezTo>
                    <a:pt x="245" y="349"/>
                    <a:pt x="262" y="355"/>
                    <a:pt x="296" y="351"/>
                  </a:cubicBezTo>
                  <a:cubicBezTo>
                    <a:pt x="340" y="345"/>
                    <a:pt x="414" y="266"/>
                    <a:pt x="404" y="186"/>
                  </a:cubicBezTo>
                  <a:cubicBezTo>
                    <a:pt x="394" y="105"/>
                    <a:pt x="394" y="96"/>
                    <a:pt x="446" y="86"/>
                  </a:cubicBezTo>
                  <a:cubicBezTo>
                    <a:pt x="446" y="86"/>
                    <a:pt x="416" y="54"/>
                    <a:pt x="360" y="56"/>
                  </a:cubicBezTo>
                  <a:cubicBezTo>
                    <a:pt x="350" y="38"/>
                    <a:pt x="338" y="25"/>
                    <a:pt x="328" y="17"/>
                  </a:cubicBezTo>
                  <a:cubicBezTo>
                    <a:pt x="314" y="19"/>
                    <a:pt x="297" y="22"/>
                    <a:pt x="290" y="11"/>
                  </a:cubicBezTo>
                  <a:cubicBezTo>
                    <a:pt x="284" y="15"/>
                    <a:pt x="277" y="17"/>
                    <a:pt x="270" y="15"/>
                  </a:cubicBezTo>
                  <a:cubicBezTo>
                    <a:pt x="265" y="13"/>
                    <a:pt x="262" y="7"/>
                    <a:pt x="261" y="1"/>
                  </a:cubicBezTo>
                  <a:cubicBezTo>
                    <a:pt x="249" y="3"/>
                    <a:pt x="242" y="14"/>
                    <a:pt x="234" y="23"/>
                  </a:cubicBezTo>
                  <a:cubicBezTo>
                    <a:pt x="233" y="23"/>
                    <a:pt x="232" y="23"/>
                    <a:pt x="232" y="23"/>
                  </a:cubicBezTo>
                  <a:cubicBezTo>
                    <a:pt x="228" y="17"/>
                    <a:pt x="222" y="11"/>
                    <a:pt x="215" y="14"/>
                  </a:cubicBezTo>
                  <a:cubicBezTo>
                    <a:pt x="210" y="16"/>
                    <a:pt x="206" y="19"/>
                    <a:pt x="202" y="23"/>
                  </a:cubicBezTo>
                  <a:cubicBezTo>
                    <a:pt x="201" y="24"/>
                    <a:pt x="200" y="24"/>
                    <a:pt x="199" y="22"/>
                  </a:cubicBezTo>
                  <a:cubicBezTo>
                    <a:pt x="199" y="16"/>
                    <a:pt x="195" y="10"/>
                    <a:pt x="193" y="4"/>
                  </a:cubicBezTo>
                  <a:cubicBezTo>
                    <a:pt x="187" y="9"/>
                    <a:pt x="182" y="16"/>
                    <a:pt x="178" y="23"/>
                  </a:cubicBezTo>
                  <a:cubicBezTo>
                    <a:pt x="177" y="24"/>
                    <a:pt x="176" y="24"/>
                    <a:pt x="175" y="23"/>
                  </a:cubicBezTo>
                  <a:close/>
                </a:path>
              </a:pathLst>
            </a:custGeom>
            <a:solidFill>
              <a:srgbClr val="1E1314"/>
            </a:solidFill>
            <a:ln w="9525">
              <a:noFill/>
              <a:round/>
              <a:headEnd/>
              <a:tailEnd/>
            </a:ln>
          </p:spPr>
          <p:txBody>
            <a:bodyPr anchor="ctr"/>
            <a:lstStyle/>
            <a:p>
              <a:pPr algn="ctr"/>
              <a:endParaRPr/>
            </a:p>
          </p:txBody>
        </p:sp>
        <p:sp>
          <p:nvSpPr>
            <p:cNvPr id="859" name="ïṥḷïďê">
              <a:extLst>
                <a:ext uri="{FF2B5EF4-FFF2-40B4-BE49-F238E27FC236}">
                  <a16:creationId xmlns:a16="http://schemas.microsoft.com/office/drawing/2014/main" id="{B71C6D32-9166-446D-9C1E-D59C032B06CC}"/>
                </a:ext>
              </a:extLst>
            </p:cNvPr>
            <p:cNvSpPr/>
            <p:nvPr/>
          </p:nvSpPr>
          <p:spPr bwMode="auto">
            <a:xfrm>
              <a:off x="4329286" y="5680833"/>
              <a:ext cx="457904" cy="281759"/>
            </a:xfrm>
            <a:custGeom>
              <a:avLst/>
              <a:gdLst/>
              <a:ahLst/>
              <a:cxnLst>
                <a:cxn ang="0">
                  <a:pos x="0" y="9"/>
                </a:cxn>
                <a:cxn ang="0">
                  <a:pos x="245" y="0"/>
                </a:cxn>
                <a:cxn ang="0">
                  <a:pos x="247" y="36"/>
                </a:cxn>
                <a:cxn ang="0">
                  <a:pos x="2" y="38"/>
                </a:cxn>
                <a:cxn ang="0">
                  <a:pos x="0" y="9"/>
                </a:cxn>
              </a:cxnLst>
              <a:rect l="0" t="0" r="r" b="b"/>
              <a:pathLst>
                <a:path w="247" h="152">
                  <a:moveTo>
                    <a:pt x="0" y="9"/>
                  </a:moveTo>
                  <a:cubicBezTo>
                    <a:pt x="0" y="9"/>
                    <a:pt x="144" y="90"/>
                    <a:pt x="245" y="0"/>
                  </a:cubicBezTo>
                  <a:cubicBezTo>
                    <a:pt x="247" y="36"/>
                    <a:pt x="247" y="36"/>
                    <a:pt x="247" y="36"/>
                  </a:cubicBezTo>
                  <a:cubicBezTo>
                    <a:pt x="247" y="36"/>
                    <a:pt x="135" y="152"/>
                    <a:pt x="2" y="38"/>
                  </a:cubicBezTo>
                  <a:lnTo>
                    <a:pt x="0" y="9"/>
                  </a:lnTo>
                  <a:close/>
                </a:path>
              </a:pathLst>
            </a:custGeom>
            <a:solidFill>
              <a:srgbClr val="796B63"/>
            </a:solidFill>
            <a:ln w="9525">
              <a:noFill/>
              <a:round/>
              <a:headEnd/>
              <a:tailEnd/>
            </a:ln>
          </p:spPr>
          <p:txBody>
            <a:bodyPr anchor="ctr"/>
            <a:lstStyle/>
            <a:p>
              <a:pPr algn="ctr"/>
              <a:endParaRPr/>
            </a:p>
          </p:txBody>
        </p:sp>
        <p:sp>
          <p:nvSpPr>
            <p:cNvPr id="860" name="íṩľïḓe">
              <a:extLst>
                <a:ext uri="{FF2B5EF4-FFF2-40B4-BE49-F238E27FC236}">
                  <a16:creationId xmlns:a16="http://schemas.microsoft.com/office/drawing/2014/main" id="{CDF936B9-33DA-4AEF-8FEA-AD1955DEF258}"/>
                </a:ext>
              </a:extLst>
            </p:cNvPr>
            <p:cNvSpPr/>
            <p:nvPr/>
          </p:nvSpPr>
          <p:spPr bwMode="auto">
            <a:xfrm>
              <a:off x="4913298" y="4505423"/>
              <a:ext cx="350260" cy="335673"/>
            </a:xfrm>
            <a:custGeom>
              <a:avLst/>
              <a:gdLst/>
              <a:ahLst/>
              <a:cxnLst>
                <a:cxn ang="0">
                  <a:pos x="94" y="0"/>
                </a:cxn>
                <a:cxn ang="0">
                  <a:pos x="15" y="55"/>
                </a:cxn>
                <a:cxn ang="0">
                  <a:pos x="59" y="160"/>
                </a:cxn>
                <a:cxn ang="0">
                  <a:pos x="55" y="170"/>
                </a:cxn>
                <a:cxn ang="0">
                  <a:pos x="59" y="178"/>
                </a:cxn>
                <a:cxn ang="0">
                  <a:pos x="64" y="180"/>
                </a:cxn>
                <a:cxn ang="0">
                  <a:pos x="66" y="181"/>
                </a:cxn>
                <a:cxn ang="0">
                  <a:pos x="73" y="176"/>
                </a:cxn>
                <a:cxn ang="0">
                  <a:pos x="76" y="166"/>
                </a:cxn>
                <a:cxn ang="0">
                  <a:pos x="94" y="168"/>
                </a:cxn>
                <a:cxn ang="0">
                  <a:pos x="173" y="113"/>
                </a:cxn>
                <a:cxn ang="0">
                  <a:pos x="123" y="5"/>
                </a:cxn>
                <a:cxn ang="0">
                  <a:pos x="94" y="0"/>
                </a:cxn>
              </a:cxnLst>
              <a:rect l="0" t="0" r="r" b="b"/>
              <a:pathLst>
                <a:path w="189" h="181">
                  <a:moveTo>
                    <a:pt x="94" y="0"/>
                  </a:moveTo>
                  <a:cubicBezTo>
                    <a:pt x="59" y="0"/>
                    <a:pt x="27" y="21"/>
                    <a:pt x="15" y="55"/>
                  </a:cubicBezTo>
                  <a:cubicBezTo>
                    <a:pt x="0" y="97"/>
                    <a:pt x="19" y="142"/>
                    <a:pt x="59" y="160"/>
                  </a:cubicBezTo>
                  <a:cubicBezTo>
                    <a:pt x="55" y="170"/>
                    <a:pt x="55" y="170"/>
                    <a:pt x="55" y="170"/>
                  </a:cubicBezTo>
                  <a:cubicBezTo>
                    <a:pt x="54" y="173"/>
                    <a:pt x="56" y="177"/>
                    <a:pt x="59" y="178"/>
                  </a:cubicBezTo>
                  <a:cubicBezTo>
                    <a:pt x="64" y="180"/>
                    <a:pt x="64" y="180"/>
                    <a:pt x="64" y="180"/>
                  </a:cubicBezTo>
                  <a:cubicBezTo>
                    <a:pt x="65" y="180"/>
                    <a:pt x="66" y="181"/>
                    <a:pt x="66" y="181"/>
                  </a:cubicBezTo>
                  <a:cubicBezTo>
                    <a:pt x="69" y="181"/>
                    <a:pt x="72" y="179"/>
                    <a:pt x="73" y="176"/>
                  </a:cubicBezTo>
                  <a:cubicBezTo>
                    <a:pt x="76" y="166"/>
                    <a:pt x="76" y="166"/>
                    <a:pt x="76" y="166"/>
                  </a:cubicBezTo>
                  <a:cubicBezTo>
                    <a:pt x="82" y="167"/>
                    <a:pt x="88" y="168"/>
                    <a:pt x="94" y="168"/>
                  </a:cubicBezTo>
                  <a:cubicBezTo>
                    <a:pt x="128" y="168"/>
                    <a:pt x="160" y="147"/>
                    <a:pt x="173" y="113"/>
                  </a:cubicBezTo>
                  <a:cubicBezTo>
                    <a:pt x="189" y="69"/>
                    <a:pt x="166" y="21"/>
                    <a:pt x="123" y="5"/>
                  </a:cubicBezTo>
                  <a:cubicBezTo>
                    <a:pt x="113" y="2"/>
                    <a:pt x="103" y="0"/>
                    <a:pt x="94" y="0"/>
                  </a:cubicBezTo>
                </a:path>
              </a:pathLst>
            </a:custGeom>
            <a:solidFill>
              <a:srgbClr val="087287"/>
            </a:solidFill>
            <a:ln w="9525">
              <a:noFill/>
              <a:round/>
              <a:headEnd/>
              <a:tailEnd/>
            </a:ln>
          </p:spPr>
          <p:txBody>
            <a:bodyPr anchor="ctr"/>
            <a:lstStyle/>
            <a:p>
              <a:pPr algn="ctr"/>
              <a:endParaRPr/>
            </a:p>
          </p:txBody>
        </p:sp>
        <p:sp>
          <p:nvSpPr>
            <p:cNvPr id="861" name="îS1ïḑé">
              <a:extLst>
                <a:ext uri="{FF2B5EF4-FFF2-40B4-BE49-F238E27FC236}">
                  <a16:creationId xmlns:a16="http://schemas.microsoft.com/office/drawing/2014/main" id="{A9F104D8-DB8A-4BA6-9EDB-036477C54AC2}"/>
                </a:ext>
              </a:extLst>
            </p:cNvPr>
            <p:cNvSpPr/>
            <p:nvPr/>
          </p:nvSpPr>
          <p:spPr bwMode="auto">
            <a:xfrm>
              <a:off x="4861415" y="4533303"/>
              <a:ext cx="352106" cy="350444"/>
            </a:xfrm>
            <a:custGeom>
              <a:avLst/>
              <a:gdLst/>
              <a:ahLst/>
              <a:cxnLst>
                <a:cxn ang="0">
                  <a:pos x="66" y="173"/>
                </a:cxn>
                <a:cxn ang="0">
                  <a:pos x="16" y="66"/>
                </a:cxn>
                <a:cxn ang="0">
                  <a:pos x="124" y="15"/>
                </a:cxn>
                <a:cxn ang="0">
                  <a:pos x="174" y="123"/>
                </a:cxn>
                <a:cxn ang="0">
                  <a:pos x="66" y="173"/>
                </a:cxn>
              </a:cxnLst>
              <a:rect l="0" t="0" r="r" b="b"/>
              <a:pathLst>
                <a:path w="190" h="189">
                  <a:moveTo>
                    <a:pt x="66" y="173"/>
                  </a:moveTo>
                  <a:cubicBezTo>
                    <a:pt x="23" y="157"/>
                    <a:pt x="0" y="109"/>
                    <a:pt x="16" y="66"/>
                  </a:cubicBezTo>
                  <a:cubicBezTo>
                    <a:pt x="32" y="22"/>
                    <a:pt x="80" y="0"/>
                    <a:pt x="124" y="15"/>
                  </a:cubicBezTo>
                  <a:cubicBezTo>
                    <a:pt x="167" y="31"/>
                    <a:pt x="190" y="80"/>
                    <a:pt x="174" y="123"/>
                  </a:cubicBezTo>
                  <a:cubicBezTo>
                    <a:pt x="158" y="167"/>
                    <a:pt x="110" y="189"/>
                    <a:pt x="66" y="173"/>
                  </a:cubicBezTo>
                  <a:close/>
                </a:path>
              </a:pathLst>
            </a:custGeom>
            <a:solidFill>
              <a:srgbClr val="FFFFFF"/>
            </a:solidFill>
            <a:ln w="9525">
              <a:noFill/>
              <a:round/>
              <a:headEnd/>
              <a:tailEnd/>
            </a:ln>
          </p:spPr>
          <p:txBody>
            <a:bodyPr anchor="ctr"/>
            <a:lstStyle/>
            <a:p>
              <a:pPr algn="ctr"/>
              <a:endParaRPr/>
            </a:p>
          </p:txBody>
        </p:sp>
        <p:sp>
          <p:nvSpPr>
            <p:cNvPr id="862" name="íṣļïḑè">
              <a:extLst>
                <a:ext uri="{FF2B5EF4-FFF2-40B4-BE49-F238E27FC236}">
                  <a16:creationId xmlns:a16="http://schemas.microsoft.com/office/drawing/2014/main" id="{CB81B1B5-EC00-4F1B-9DFA-F80A11FC1AD5}"/>
                </a:ext>
              </a:extLst>
            </p:cNvPr>
            <p:cNvSpPr/>
            <p:nvPr/>
          </p:nvSpPr>
          <p:spPr bwMode="auto">
            <a:xfrm>
              <a:off x="4872493" y="4542535"/>
              <a:ext cx="329949" cy="329949"/>
            </a:xfrm>
            <a:custGeom>
              <a:avLst/>
              <a:gdLst/>
              <a:ahLst/>
              <a:cxnLst>
                <a:cxn ang="0">
                  <a:pos x="62" y="163"/>
                </a:cxn>
                <a:cxn ang="0">
                  <a:pos x="15" y="62"/>
                </a:cxn>
                <a:cxn ang="0">
                  <a:pos x="116" y="15"/>
                </a:cxn>
                <a:cxn ang="0">
                  <a:pos x="163" y="116"/>
                </a:cxn>
                <a:cxn ang="0">
                  <a:pos x="62" y="163"/>
                </a:cxn>
              </a:cxnLst>
              <a:rect l="0" t="0" r="r" b="b"/>
              <a:pathLst>
                <a:path w="178" h="178">
                  <a:moveTo>
                    <a:pt x="62" y="163"/>
                  </a:moveTo>
                  <a:cubicBezTo>
                    <a:pt x="21" y="149"/>
                    <a:pt x="0" y="103"/>
                    <a:pt x="15" y="62"/>
                  </a:cubicBezTo>
                  <a:cubicBezTo>
                    <a:pt x="30" y="21"/>
                    <a:pt x="75" y="0"/>
                    <a:pt x="116" y="15"/>
                  </a:cubicBezTo>
                  <a:cubicBezTo>
                    <a:pt x="157" y="30"/>
                    <a:pt x="178" y="75"/>
                    <a:pt x="163" y="116"/>
                  </a:cubicBezTo>
                  <a:cubicBezTo>
                    <a:pt x="148" y="157"/>
                    <a:pt x="103" y="178"/>
                    <a:pt x="62" y="163"/>
                  </a:cubicBezTo>
                  <a:close/>
                </a:path>
              </a:pathLst>
            </a:custGeom>
            <a:solidFill>
              <a:srgbClr val="E4E4E4"/>
            </a:solidFill>
            <a:ln w="9525">
              <a:noFill/>
              <a:round/>
              <a:headEnd/>
              <a:tailEnd/>
            </a:ln>
          </p:spPr>
          <p:txBody>
            <a:bodyPr anchor="ctr"/>
            <a:lstStyle/>
            <a:p>
              <a:pPr algn="ctr"/>
              <a:endParaRPr/>
            </a:p>
          </p:txBody>
        </p:sp>
        <p:sp>
          <p:nvSpPr>
            <p:cNvPr id="863" name="iS1íḍè">
              <a:extLst>
                <a:ext uri="{FF2B5EF4-FFF2-40B4-BE49-F238E27FC236}">
                  <a16:creationId xmlns:a16="http://schemas.microsoft.com/office/drawing/2014/main" id="{6A2B242A-824B-4E0B-A003-AE1748075879}"/>
                </a:ext>
              </a:extLst>
            </p:cNvPr>
            <p:cNvSpPr/>
            <p:nvPr/>
          </p:nvSpPr>
          <p:spPr bwMode="auto">
            <a:xfrm>
              <a:off x="4920684" y="4590726"/>
              <a:ext cx="233568" cy="233568"/>
            </a:xfrm>
            <a:custGeom>
              <a:avLst/>
              <a:gdLst/>
              <a:ahLst/>
              <a:cxnLst>
                <a:cxn ang="0">
                  <a:pos x="44" y="116"/>
                </a:cxn>
                <a:cxn ang="0">
                  <a:pos x="11" y="44"/>
                </a:cxn>
                <a:cxn ang="0">
                  <a:pos x="82" y="11"/>
                </a:cxn>
                <a:cxn ang="0">
                  <a:pos x="115" y="82"/>
                </a:cxn>
                <a:cxn ang="0">
                  <a:pos x="44" y="116"/>
                </a:cxn>
              </a:cxnLst>
              <a:rect l="0" t="0" r="r" b="b"/>
              <a:pathLst>
                <a:path w="126" h="126">
                  <a:moveTo>
                    <a:pt x="44" y="116"/>
                  </a:moveTo>
                  <a:cubicBezTo>
                    <a:pt x="15" y="105"/>
                    <a:pt x="0" y="73"/>
                    <a:pt x="11" y="44"/>
                  </a:cubicBezTo>
                  <a:cubicBezTo>
                    <a:pt x="21" y="15"/>
                    <a:pt x="53" y="0"/>
                    <a:pt x="82" y="11"/>
                  </a:cubicBezTo>
                  <a:cubicBezTo>
                    <a:pt x="111" y="22"/>
                    <a:pt x="126" y="54"/>
                    <a:pt x="115" y="82"/>
                  </a:cubicBezTo>
                  <a:cubicBezTo>
                    <a:pt x="105" y="111"/>
                    <a:pt x="73" y="126"/>
                    <a:pt x="44" y="116"/>
                  </a:cubicBezTo>
                  <a:close/>
                </a:path>
              </a:pathLst>
            </a:custGeom>
            <a:solidFill>
              <a:srgbClr val="FFFFFF"/>
            </a:solidFill>
            <a:ln w="9525">
              <a:noFill/>
              <a:round/>
              <a:headEnd/>
              <a:tailEnd/>
            </a:ln>
          </p:spPr>
          <p:txBody>
            <a:bodyPr anchor="ctr"/>
            <a:lstStyle/>
            <a:p>
              <a:pPr algn="ctr"/>
              <a:endParaRPr/>
            </a:p>
          </p:txBody>
        </p:sp>
        <p:sp>
          <p:nvSpPr>
            <p:cNvPr id="864" name="íṡ1íḓe">
              <a:extLst>
                <a:ext uri="{FF2B5EF4-FFF2-40B4-BE49-F238E27FC236}">
                  <a16:creationId xmlns:a16="http://schemas.microsoft.com/office/drawing/2014/main" id="{16538155-3593-4BE6-BC24-80249CAB36FC}"/>
                </a:ext>
              </a:extLst>
            </p:cNvPr>
            <p:cNvSpPr/>
            <p:nvPr/>
          </p:nvSpPr>
          <p:spPr bwMode="auto">
            <a:xfrm>
              <a:off x="5658500" y="4625992"/>
              <a:ext cx="253878" cy="298376"/>
            </a:xfrm>
            <a:custGeom>
              <a:avLst/>
              <a:gdLst/>
              <a:ahLst/>
              <a:cxnLst>
                <a:cxn ang="0">
                  <a:pos x="106" y="24"/>
                </a:cxn>
                <a:cxn ang="0">
                  <a:pos x="80" y="59"/>
                </a:cxn>
                <a:cxn ang="0">
                  <a:pos x="88" y="14"/>
                </a:cxn>
                <a:cxn ang="0">
                  <a:pos x="76" y="3"/>
                </a:cxn>
                <a:cxn ang="0">
                  <a:pos x="65" y="22"/>
                </a:cxn>
                <a:cxn ang="0">
                  <a:pos x="53" y="53"/>
                </a:cxn>
                <a:cxn ang="0">
                  <a:pos x="44" y="13"/>
                </a:cxn>
                <a:cxn ang="0">
                  <a:pos x="25" y="70"/>
                </a:cxn>
                <a:cxn ang="0">
                  <a:pos x="0" y="134"/>
                </a:cxn>
                <a:cxn ang="0">
                  <a:pos x="35" y="161"/>
                </a:cxn>
                <a:cxn ang="0">
                  <a:pos x="41" y="156"/>
                </a:cxn>
                <a:cxn ang="0">
                  <a:pos x="117" y="126"/>
                </a:cxn>
                <a:cxn ang="0">
                  <a:pos x="102" y="107"/>
                </a:cxn>
                <a:cxn ang="0">
                  <a:pos x="78" y="114"/>
                </a:cxn>
                <a:cxn ang="0">
                  <a:pos x="114" y="56"/>
                </a:cxn>
                <a:cxn ang="0">
                  <a:pos x="106" y="24"/>
                </a:cxn>
              </a:cxnLst>
              <a:rect l="0" t="0" r="r" b="b"/>
              <a:pathLst>
                <a:path w="137" h="161">
                  <a:moveTo>
                    <a:pt x="106" y="24"/>
                  </a:moveTo>
                  <a:cubicBezTo>
                    <a:pt x="100" y="36"/>
                    <a:pt x="79" y="65"/>
                    <a:pt x="80" y="59"/>
                  </a:cubicBezTo>
                  <a:cubicBezTo>
                    <a:pt x="86" y="31"/>
                    <a:pt x="88" y="21"/>
                    <a:pt x="88" y="14"/>
                  </a:cubicBezTo>
                  <a:cubicBezTo>
                    <a:pt x="88" y="5"/>
                    <a:pt x="82" y="0"/>
                    <a:pt x="76" y="3"/>
                  </a:cubicBezTo>
                  <a:cubicBezTo>
                    <a:pt x="71" y="5"/>
                    <a:pt x="67" y="12"/>
                    <a:pt x="65" y="22"/>
                  </a:cubicBezTo>
                  <a:cubicBezTo>
                    <a:pt x="60" y="45"/>
                    <a:pt x="53" y="53"/>
                    <a:pt x="53" y="53"/>
                  </a:cubicBezTo>
                  <a:cubicBezTo>
                    <a:pt x="53" y="53"/>
                    <a:pt x="64" y="1"/>
                    <a:pt x="44" y="13"/>
                  </a:cubicBezTo>
                  <a:cubicBezTo>
                    <a:pt x="40" y="16"/>
                    <a:pt x="25" y="70"/>
                    <a:pt x="25" y="70"/>
                  </a:cubicBezTo>
                  <a:cubicBezTo>
                    <a:pt x="16" y="96"/>
                    <a:pt x="8" y="107"/>
                    <a:pt x="0" y="134"/>
                  </a:cubicBezTo>
                  <a:cubicBezTo>
                    <a:pt x="13" y="142"/>
                    <a:pt x="24" y="151"/>
                    <a:pt x="35" y="161"/>
                  </a:cubicBezTo>
                  <a:cubicBezTo>
                    <a:pt x="39" y="158"/>
                    <a:pt x="41" y="156"/>
                    <a:pt x="41" y="156"/>
                  </a:cubicBezTo>
                  <a:cubicBezTo>
                    <a:pt x="41" y="156"/>
                    <a:pt x="90" y="128"/>
                    <a:pt x="117" y="126"/>
                  </a:cubicBezTo>
                  <a:cubicBezTo>
                    <a:pt x="117" y="126"/>
                    <a:pt x="126" y="104"/>
                    <a:pt x="102" y="107"/>
                  </a:cubicBezTo>
                  <a:cubicBezTo>
                    <a:pt x="87" y="108"/>
                    <a:pt x="81" y="111"/>
                    <a:pt x="78" y="114"/>
                  </a:cubicBezTo>
                  <a:cubicBezTo>
                    <a:pt x="83" y="106"/>
                    <a:pt x="99" y="80"/>
                    <a:pt x="114" y="56"/>
                  </a:cubicBezTo>
                  <a:cubicBezTo>
                    <a:pt x="137" y="17"/>
                    <a:pt x="118" y="4"/>
                    <a:pt x="106" y="24"/>
                  </a:cubicBezTo>
                  <a:close/>
                </a:path>
              </a:pathLst>
            </a:custGeom>
            <a:solidFill>
              <a:srgbClr val="F59E4C"/>
            </a:solidFill>
            <a:ln w="9525">
              <a:noFill/>
              <a:round/>
              <a:headEnd/>
              <a:tailEnd/>
            </a:ln>
          </p:spPr>
          <p:txBody>
            <a:bodyPr anchor="ctr"/>
            <a:lstStyle/>
            <a:p>
              <a:pPr algn="ctr"/>
              <a:endParaRPr/>
            </a:p>
          </p:txBody>
        </p:sp>
        <p:sp>
          <p:nvSpPr>
            <p:cNvPr id="865" name="ïṥliḓé">
              <a:extLst>
                <a:ext uri="{FF2B5EF4-FFF2-40B4-BE49-F238E27FC236}">
                  <a16:creationId xmlns:a16="http://schemas.microsoft.com/office/drawing/2014/main" id="{3C7C5C0B-AEE7-4395-A3BF-434AE66CE303}"/>
                </a:ext>
              </a:extLst>
            </p:cNvPr>
            <p:cNvSpPr/>
            <p:nvPr/>
          </p:nvSpPr>
          <p:spPr bwMode="auto">
            <a:xfrm>
              <a:off x="5697459" y="5241393"/>
              <a:ext cx="782314" cy="545053"/>
            </a:xfrm>
            <a:custGeom>
              <a:avLst/>
              <a:gdLst/>
              <a:ahLst/>
              <a:cxnLst>
                <a:cxn ang="0">
                  <a:pos x="0" y="76"/>
                </a:cxn>
                <a:cxn ang="0">
                  <a:pos x="103" y="0"/>
                </a:cxn>
                <a:cxn ang="0">
                  <a:pos x="422" y="0"/>
                </a:cxn>
                <a:cxn ang="0">
                  <a:pos x="396" y="268"/>
                </a:cxn>
                <a:cxn ang="0">
                  <a:pos x="0" y="76"/>
                </a:cxn>
              </a:cxnLst>
              <a:rect l="0" t="0" r="r" b="b"/>
              <a:pathLst>
                <a:path w="422" h="294">
                  <a:moveTo>
                    <a:pt x="0" y="76"/>
                  </a:moveTo>
                  <a:cubicBezTo>
                    <a:pt x="103" y="0"/>
                    <a:pt x="103" y="0"/>
                    <a:pt x="103" y="0"/>
                  </a:cubicBezTo>
                  <a:cubicBezTo>
                    <a:pt x="422" y="0"/>
                    <a:pt x="422" y="0"/>
                    <a:pt x="422" y="0"/>
                  </a:cubicBezTo>
                  <a:cubicBezTo>
                    <a:pt x="396" y="268"/>
                    <a:pt x="396" y="268"/>
                    <a:pt x="396" y="268"/>
                  </a:cubicBezTo>
                  <a:cubicBezTo>
                    <a:pt x="396" y="268"/>
                    <a:pt x="181" y="294"/>
                    <a:pt x="0" y="76"/>
                  </a:cubicBezTo>
                  <a:close/>
                </a:path>
              </a:pathLst>
            </a:custGeom>
            <a:solidFill>
              <a:srgbClr val="584B44"/>
            </a:solidFill>
            <a:ln w="9525">
              <a:noFill/>
              <a:round/>
              <a:headEnd/>
              <a:tailEnd/>
            </a:ln>
          </p:spPr>
          <p:txBody>
            <a:bodyPr anchor="ctr"/>
            <a:lstStyle/>
            <a:p>
              <a:pPr algn="ctr"/>
              <a:endParaRPr/>
            </a:p>
          </p:txBody>
        </p:sp>
        <p:sp>
          <p:nvSpPr>
            <p:cNvPr id="866" name="íŝļïdé">
              <a:extLst>
                <a:ext uri="{FF2B5EF4-FFF2-40B4-BE49-F238E27FC236}">
                  <a16:creationId xmlns:a16="http://schemas.microsoft.com/office/drawing/2014/main" id="{4F872C82-8D8E-49E9-A154-282204260100}"/>
                </a:ext>
              </a:extLst>
            </p:cNvPr>
            <p:cNvSpPr/>
            <p:nvPr/>
          </p:nvSpPr>
          <p:spPr bwMode="auto">
            <a:xfrm>
              <a:off x="5100522" y="4826140"/>
              <a:ext cx="1766623" cy="1236525"/>
            </a:xfrm>
            <a:custGeom>
              <a:avLst/>
              <a:gdLst/>
              <a:ahLst/>
              <a:cxnLst>
                <a:cxn ang="0">
                  <a:pos x="703" y="635"/>
                </a:cxn>
                <a:cxn ang="0">
                  <a:pos x="229" y="446"/>
                </a:cxn>
                <a:cxn ang="0">
                  <a:pos x="312" y="0"/>
                </a:cxn>
                <a:cxn ang="0">
                  <a:pos x="340" y="39"/>
                </a:cxn>
                <a:cxn ang="0">
                  <a:pos x="301" y="233"/>
                </a:cxn>
                <a:cxn ang="0">
                  <a:pos x="782" y="404"/>
                </a:cxn>
                <a:cxn ang="0">
                  <a:pos x="768" y="115"/>
                </a:cxn>
                <a:cxn ang="0">
                  <a:pos x="810" y="112"/>
                </a:cxn>
                <a:cxn ang="0">
                  <a:pos x="874" y="487"/>
                </a:cxn>
                <a:cxn ang="0">
                  <a:pos x="703" y="635"/>
                </a:cxn>
              </a:cxnLst>
              <a:rect l="0" t="0" r="r" b="b"/>
              <a:pathLst>
                <a:path w="953" h="667">
                  <a:moveTo>
                    <a:pt x="703" y="635"/>
                  </a:moveTo>
                  <a:cubicBezTo>
                    <a:pt x="703" y="635"/>
                    <a:pt x="457" y="667"/>
                    <a:pt x="229" y="446"/>
                  </a:cubicBezTo>
                  <a:cubicBezTo>
                    <a:pt x="0" y="225"/>
                    <a:pt x="312" y="0"/>
                    <a:pt x="312" y="0"/>
                  </a:cubicBezTo>
                  <a:cubicBezTo>
                    <a:pt x="340" y="39"/>
                    <a:pt x="340" y="39"/>
                    <a:pt x="340" y="39"/>
                  </a:cubicBezTo>
                  <a:cubicBezTo>
                    <a:pt x="340" y="39"/>
                    <a:pt x="294" y="166"/>
                    <a:pt x="301" y="233"/>
                  </a:cubicBezTo>
                  <a:cubicBezTo>
                    <a:pt x="312" y="344"/>
                    <a:pt x="703" y="539"/>
                    <a:pt x="782" y="404"/>
                  </a:cubicBezTo>
                  <a:cubicBezTo>
                    <a:pt x="862" y="270"/>
                    <a:pt x="768" y="115"/>
                    <a:pt x="768" y="115"/>
                  </a:cubicBezTo>
                  <a:cubicBezTo>
                    <a:pt x="810" y="112"/>
                    <a:pt x="810" y="112"/>
                    <a:pt x="810" y="112"/>
                  </a:cubicBezTo>
                  <a:cubicBezTo>
                    <a:pt x="810" y="112"/>
                    <a:pt x="953" y="304"/>
                    <a:pt x="874" y="487"/>
                  </a:cubicBezTo>
                  <a:cubicBezTo>
                    <a:pt x="814" y="623"/>
                    <a:pt x="703" y="635"/>
                    <a:pt x="703" y="635"/>
                  </a:cubicBezTo>
                </a:path>
              </a:pathLst>
            </a:custGeom>
            <a:solidFill>
              <a:srgbClr val="6C605A"/>
            </a:solidFill>
            <a:ln w="9525">
              <a:noFill/>
              <a:round/>
              <a:headEnd/>
              <a:tailEnd/>
            </a:ln>
          </p:spPr>
          <p:txBody>
            <a:bodyPr anchor="ctr"/>
            <a:lstStyle/>
            <a:p>
              <a:pPr algn="ctr"/>
              <a:endParaRPr/>
            </a:p>
          </p:txBody>
        </p:sp>
        <p:sp>
          <p:nvSpPr>
            <p:cNvPr id="867" name="iṡļïďè">
              <a:extLst>
                <a:ext uri="{FF2B5EF4-FFF2-40B4-BE49-F238E27FC236}">
                  <a16:creationId xmlns:a16="http://schemas.microsoft.com/office/drawing/2014/main" id="{3D26EC1B-BE65-4CC9-82D8-A6AB9CA57A9B}"/>
                </a:ext>
              </a:extLst>
            </p:cNvPr>
            <p:cNvSpPr/>
            <p:nvPr/>
          </p:nvSpPr>
          <p:spPr bwMode="auto">
            <a:xfrm>
              <a:off x="6296242" y="4776103"/>
              <a:ext cx="424484" cy="218797"/>
            </a:xfrm>
            <a:custGeom>
              <a:avLst/>
              <a:gdLst/>
              <a:ahLst/>
              <a:cxnLst>
                <a:cxn ang="0">
                  <a:pos x="23" y="86"/>
                </a:cxn>
                <a:cxn ang="0">
                  <a:pos x="28" y="101"/>
                </a:cxn>
                <a:cxn ang="0">
                  <a:pos x="55" y="118"/>
                </a:cxn>
                <a:cxn ang="0">
                  <a:pos x="66" y="116"/>
                </a:cxn>
                <a:cxn ang="0">
                  <a:pos x="77" y="113"/>
                </a:cxn>
                <a:cxn ang="0">
                  <a:pos x="34" y="99"/>
                </a:cxn>
                <a:cxn ang="0">
                  <a:pos x="24" y="88"/>
                </a:cxn>
                <a:cxn ang="0">
                  <a:pos x="23" y="86"/>
                </a:cxn>
                <a:cxn ang="0">
                  <a:pos x="229" y="53"/>
                </a:cxn>
                <a:cxn ang="0">
                  <a:pos x="224" y="55"/>
                </a:cxn>
                <a:cxn ang="0">
                  <a:pos x="102" y="95"/>
                </a:cxn>
                <a:cxn ang="0">
                  <a:pos x="118" y="99"/>
                </a:cxn>
                <a:cxn ang="0">
                  <a:pos x="209" y="70"/>
                </a:cxn>
                <a:cxn ang="0">
                  <a:pos x="229" y="53"/>
                </a:cxn>
                <a:cxn ang="0">
                  <a:pos x="19" y="0"/>
                </a:cxn>
                <a:cxn ang="0">
                  <a:pos x="4" y="31"/>
                </a:cxn>
                <a:cxn ang="0">
                  <a:pos x="21" y="81"/>
                </a:cxn>
                <a:cxn ang="0">
                  <a:pos x="39" y="76"/>
                </a:cxn>
                <a:cxn ang="0">
                  <a:pos x="18" y="17"/>
                </a:cxn>
                <a:cxn ang="0">
                  <a:pos x="19" y="0"/>
                </a:cxn>
              </a:cxnLst>
              <a:rect l="0" t="0" r="r" b="b"/>
              <a:pathLst>
                <a:path w="229" h="118">
                  <a:moveTo>
                    <a:pt x="23" y="86"/>
                  </a:moveTo>
                  <a:cubicBezTo>
                    <a:pt x="28" y="101"/>
                    <a:pt x="28" y="101"/>
                    <a:pt x="28" y="101"/>
                  </a:cubicBezTo>
                  <a:cubicBezTo>
                    <a:pt x="32" y="111"/>
                    <a:pt x="43" y="118"/>
                    <a:pt x="55" y="118"/>
                  </a:cubicBezTo>
                  <a:cubicBezTo>
                    <a:pt x="59" y="118"/>
                    <a:pt x="62" y="117"/>
                    <a:pt x="66" y="116"/>
                  </a:cubicBezTo>
                  <a:cubicBezTo>
                    <a:pt x="77" y="113"/>
                    <a:pt x="77" y="113"/>
                    <a:pt x="77" y="113"/>
                  </a:cubicBezTo>
                  <a:cubicBezTo>
                    <a:pt x="34" y="99"/>
                    <a:pt x="34" y="99"/>
                    <a:pt x="34" y="99"/>
                  </a:cubicBezTo>
                  <a:cubicBezTo>
                    <a:pt x="24" y="88"/>
                    <a:pt x="24" y="88"/>
                    <a:pt x="24" y="88"/>
                  </a:cubicBezTo>
                  <a:cubicBezTo>
                    <a:pt x="23" y="86"/>
                    <a:pt x="23" y="86"/>
                    <a:pt x="23" y="86"/>
                  </a:cubicBezTo>
                  <a:moveTo>
                    <a:pt x="229" y="53"/>
                  </a:moveTo>
                  <a:cubicBezTo>
                    <a:pt x="227" y="54"/>
                    <a:pt x="226" y="55"/>
                    <a:pt x="224" y="55"/>
                  </a:cubicBezTo>
                  <a:cubicBezTo>
                    <a:pt x="102" y="95"/>
                    <a:pt x="102" y="95"/>
                    <a:pt x="102" y="95"/>
                  </a:cubicBezTo>
                  <a:cubicBezTo>
                    <a:pt x="118" y="99"/>
                    <a:pt x="118" y="99"/>
                    <a:pt x="118" y="99"/>
                  </a:cubicBezTo>
                  <a:cubicBezTo>
                    <a:pt x="209" y="70"/>
                    <a:pt x="209" y="70"/>
                    <a:pt x="209" y="70"/>
                  </a:cubicBezTo>
                  <a:cubicBezTo>
                    <a:pt x="219" y="67"/>
                    <a:pt x="226" y="61"/>
                    <a:pt x="229" y="53"/>
                  </a:cubicBezTo>
                  <a:moveTo>
                    <a:pt x="19" y="0"/>
                  </a:moveTo>
                  <a:cubicBezTo>
                    <a:pt x="6" y="6"/>
                    <a:pt x="0" y="20"/>
                    <a:pt x="4" y="31"/>
                  </a:cubicBezTo>
                  <a:cubicBezTo>
                    <a:pt x="21" y="81"/>
                    <a:pt x="21" y="81"/>
                    <a:pt x="21" y="81"/>
                  </a:cubicBezTo>
                  <a:cubicBezTo>
                    <a:pt x="39" y="76"/>
                    <a:pt x="39" y="76"/>
                    <a:pt x="39" y="76"/>
                  </a:cubicBezTo>
                  <a:cubicBezTo>
                    <a:pt x="18" y="17"/>
                    <a:pt x="18" y="17"/>
                    <a:pt x="18" y="17"/>
                  </a:cubicBezTo>
                  <a:cubicBezTo>
                    <a:pt x="16" y="11"/>
                    <a:pt x="17" y="5"/>
                    <a:pt x="19" y="0"/>
                  </a:cubicBezTo>
                </a:path>
              </a:pathLst>
            </a:custGeom>
            <a:solidFill>
              <a:srgbClr val="087287"/>
            </a:solidFill>
            <a:ln w="9525">
              <a:noFill/>
              <a:round/>
              <a:headEnd/>
              <a:tailEnd/>
            </a:ln>
          </p:spPr>
          <p:txBody>
            <a:bodyPr anchor="ctr"/>
            <a:lstStyle/>
            <a:p>
              <a:pPr algn="ctr"/>
              <a:endParaRPr/>
            </a:p>
          </p:txBody>
        </p:sp>
        <p:sp>
          <p:nvSpPr>
            <p:cNvPr id="868" name="ïsḻíḓê">
              <a:extLst>
                <a:ext uri="{FF2B5EF4-FFF2-40B4-BE49-F238E27FC236}">
                  <a16:creationId xmlns:a16="http://schemas.microsoft.com/office/drawing/2014/main" id="{756A0BE6-C1B2-488F-BBBF-83AD5724EDB9}"/>
                </a:ext>
              </a:extLst>
            </p:cNvPr>
            <p:cNvSpPr/>
            <p:nvPr/>
          </p:nvSpPr>
          <p:spPr bwMode="auto">
            <a:xfrm>
              <a:off x="6320245" y="4649995"/>
              <a:ext cx="437594" cy="324595"/>
            </a:xfrm>
            <a:custGeom>
              <a:avLst/>
              <a:gdLst/>
              <a:ahLst/>
              <a:cxnLst>
                <a:cxn ang="0">
                  <a:pos x="5" y="85"/>
                </a:cxn>
                <a:cxn ang="0">
                  <a:pos x="30" y="154"/>
                </a:cxn>
                <a:cxn ang="0">
                  <a:pos x="67" y="170"/>
                </a:cxn>
                <a:cxn ang="0">
                  <a:pos x="211" y="123"/>
                </a:cxn>
                <a:cxn ang="0">
                  <a:pos x="231" y="90"/>
                </a:cxn>
                <a:cxn ang="0">
                  <a:pos x="207" y="20"/>
                </a:cxn>
                <a:cxn ang="0">
                  <a:pos x="169" y="5"/>
                </a:cxn>
                <a:cxn ang="0">
                  <a:pos x="26" y="51"/>
                </a:cxn>
                <a:cxn ang="0">
                  <a:pos x="5" y="85"/>
                </a:cxn>
              </a:cxnLst>
              <a:rect l="0" t="0" r="r" b="b"/>
              <a:pathLst>
                <a:path w="236" h="175">
                  <a:moveTo>
                    <a:pt x="5" y="85"/>
                  </a:moveTo>
                  <a:cubicBezTo>
                    <a:pt x="30" y="154"/>
                    <a:pt x="30" y="154"/>
                    <a:pt x="30" y="154"/>
                  </a:cubicBezTo>
                  <a:cubicBezTo>
                    <a:pt x="34" y="168"/>
                    <a:pt x="51" y="175"/>
                    <a:pt x="67" y="170"/>
                  </a:cubicBezTo>
                  <a:cubicBezTo>
                    <a:pt x="211" y="123"/>
                    <a:pt x="211" y="123"/>
                    <a:pt x="211" y="123"/>
                  </a:cubicBezTo>
                  <a:cubicBezTo>
                    <a:pt x="227" y="118"/>
                    <a:pt x="236" y="103"/>
                    <a:pt x="231" y="90"/>
                  </a:cubicBezTo>
                  <a:cubicBezTo>
                    <a:pt x="207" y="20"/>
                    <a:pt x="207" y="20"/>
                    <a:pt x="207" y="20"/>
                  </a:cubicBezTo>
                  <a:cubicBezTo>
                    <a:pt x="202" y="7"/>
                    <a:pt x="185" y="0"/>
                    <a:pt x="169" y="5"/>
                  </a:cubicBezTo>
                  <a:cubicBezTo>
                    <a:pt x="26" y="51"/>
                    <a:pt x="26" y="51"/>
                    <a:pt x="26" y="51"/>
                  </a:cubicBezTo>
                  <a:cubicBezTo>
                    <a:pt x="10" y="56"/>
                    <a:pt x="0" y="71"/>
                    <a:pt x="5" y="85"/>
                  </a:cubicBezTo>
                </a:path>
              </a:pathLst>
            </a:custGeom>
            <a:solidFill>
              <a:srgbClr val="1E1314"/>
            </a:solidFill>
            <a:ln w="9525">
              <a:noFill/>
              <a:round/>
              <a:headEnd/>
              <a:tailEnd/>
            </a:ln>
          </p:spPr>
          <p:txBody>
            <a:bodyPr anchor="ctr"/>
            <a:lstStyle/>
            <a:p>
              <a:pPr algn="ctr"/>
              <a:endParaRPr/>
            </a:p>
          </p:txBody>
        </p:sp>
        <p:sp>
          <p:nvSpPr>
            <p:cNvPr id="869" name="ïSḻïḑè">
              <a:extLst>
                <a:ext uri="{FF2B5EF4-FFF2-40B4-BE49-F238E27FC236}">
                  <a16:creationId xmlns:a16="http://schemas.microsoft.com/office/drawing/2014/main" id="{A2C5B206-0E8B-4512-A632-5ADEB9B1E2B6}"/>
                </a:ext>
              </a:extLst>
            </p:cNvPr>
            <p:cNvSpPr/>
            <p:nvPr/>
          </p:nvSpPr>
          <p:spPr bwMode="auto">
            <a:xfrm>
              <a:off x="6353664" y="4841096"/>
              <a:ext cx="22157" cy="53730"/>
            </a:xfrm>
            <a:custGeom>
              <a:avLst/>
              <a:gdLst/>
              <a:ahLst/>
              <a:cxnLst>
                <a:cxn ang="0">
                  <a:pos x="0" y="2"/>
                </a:cxn>
                <a:cxn ang="0">
                  <a:pos x="9" y="28"/>
                </a:cxn>
                <a:cxn ang="0">
                  <a:pos x="11" y="29"/>
                </a:cxn>
                <a:cxn ang="0">
                  <a:pos x="12" y="27"/>
                </a:cxn>
                <a:cxn ang="0">
                  <a:pos x="3" y="1"/>
                </a:cxn>
                <a:cxn ang="0">
                  <a:pos x="1" y="0"/>
                </a:cxn>
                <a:cxn ang="0">
                  <a:pos x="0" y="2"/>
                </a:cxn>
              </a:cxnLst>
              <a:rect l="0" t="0" r="r" b="b"/>
              <a:pathLst>
                <a:path w="12" h="29">
                  <a:moveTo>
                    <a:pt x="0" y="2"/>
                  </a:moveTo>
                  <a:cubicBezTo>
                    <a:pt x="9" y="28"/>
                    <a:pt x="9" y="28"/>
                    <a:pt x="9" y="28"/>
                  </a:cubicBezTo>
                  <a:cubicBezTo>
                    <a:pt x="9" y="29"/>
                    <a:pt x="10" y="29"/>
                    <a:pt x="11" y="29"/>
                  </a:cubicBezTo>
                  <a:cubicBezTo>
                    <a:pt x="12" y="29"/>
                    <a:pt x="12" y="28"/>
                    <a:pt x="12" y="27"/>
                  </a:cubicBezTo>
                  <a:cubicBezTo>
                    <a:pt x="3" y="1"/>
                    <a:pt x="3" y="1"/>
                    <a:pt x="3" y="1"/>
                  </a:cubicBezTo>
                  <a:cubicBezTo>
                    <a:pt x="3" y="0"/>
                    <a:pt x="2" y="0"/>
                    <a:pt x="1" y="0"/>
                  </a:cubicBezTo>
                  <a:cubicBezTo>
                    <a:pt x="0" y="1"/>
                    <a:pt x="0" y="1"/>
                    <a:pt x="0" y="2"/>
                  </a:cubicBezTo>
                  <a:close/>
                </a:path>
              </a:pathLst>
            </a:custGeom>
            <a:solidFill>
              <a:srgbClr val="393B41"/>
            </a:solidFill>
            <a:ln w="9525">
              <a:noFill/>
              <a:round/>
              <a:headEnd/>
              <a:tailEnd/>
            </a:ln>
          </p:spPr>
          <p:txBody>
            <a:bodyPr anchor="ctr"/>
            <a:lstStyle/>
            <a:p>
              <a:pPr algn="ctr"/>
              <a:endParaRPr/>
            </a:p>
          </p:txBody>
        </p:sp>
        <p:sp>
          <p:nvSpPr>
            <p:cNvPr id="870" name="ïślïďe">
              <a:extLst>
                <a:ext uri="{FF2B5EF4-FFF2-40B4-BE49-F238E27FC236}">
                  <a16:creationId xmlns:a16="http://schemas.microsoft.com/office/drawing/2014/main" id="{0E43B01E-B577-41C5-BFEE-85F283EF59EC}"/>
                </a:ext>
              </a:extLst>
            </p:cNvPr>
            <p:cNvSpPr/>
            <p:nvPr/>
          </p:nvSpPr>
          <p:spPr bwMode="auto">
            <a:xfrm>
              <a:off x="6700231" y="4748408"/>
              <a:ext cx="20495" cy="16617"/>
            </a:xfrm>
            <a:custGeom>
              <a:avLst/>
              <a:gdLst/>
              <a:ahLst/>
              <a:cxnLst>
                <a:cxn ang="0">
                  <a:pos x="4" y="1"/>
                </a:cxn>
                <a:cxn ang="0">
                  <a:pos x="10" y="3"/>
                </a:cxn>
                <a:cxn ang="0">
                  <a:pos x="7" y="8"/>
                </a:cxn>
                <a:cxn ang="0">
                  <a:pos x="1" y="6"/>
                </a:cxn>
                <a:cxn ang="0">
                  <a:pos x="4" y="1"/>
                </a:cxn>
              </a:cxnLst>
              <a:rect l="0" t="0" r="r" b="b"/>
              <a:pathLst>
                <a:path w="11" h="9">
                  <a:moveTo>
                    <a:pt x="4" y="1"/>
                  </a:moveTo>
                  <a:cubicBezTo>
                    <a:pt x="7" y="0"/>
                    <a:pt x="10" y="1"/>
                    <a:pt x="10" y="3"/>
                  </a:cubicBezTo>
                  <a:cubicBezTo>
                    <a:pt x="11" y="5"/>
                    <a:pt x="10" y="8"/>
                    <a:pt x="7" y="8"/>
                  </a:cubicBezTo>
                  <a:cubicBezTo>
                    <a:pt x="5" y="9"/>
                    <a:pt x="2" y="8"/>
                    <a:pt x="1" y="6"/>
                  </a:cubicBezTo>
                  <a:cubicBezTo>
                    <a:pt x="0" y="4"/>
                    <a:pt x="2" y="1"/>
                    <a:pt x="4" y="1"/>
                  </a:cubicBezTo>
                  <a:close/>
                </a:path>
              </a:pathLst>
            </a:custGeom>
            <a:solidFill>
              <a:srgbClr val="393B41"/>
            </a:solidFill>
            <a:ln w="9525">
              <a:noFill/>
              <a:round/>
              <a:headEnd/>
              <a:tailEnd/>
            </a:ln>
          </p:spPr>
          <p:txBody>
            <a:bodyPr anchor="ctr"/>
            <a:lstStyle/>
            <a:p>
              <a:pPr algn="ctr"/>
              <a:endParaRPr/>
            </a:p>
          </p:txBody>
        </p:sp>
        <p:sp>
          <p:nvSpPr>
            <p:cNvPr id="871" name="íṡḷiḍê">
              <a:extLst>
                <a:ext uri="{FF2B5EF4-FFF2-40B4-BE49-F238E27FC236}">
                  <a16:creationId xmlns:a16="http://schemas.microsoft.com/office/drawing/2014/main" id="{258C49FA-B508-4963-88D4-8FBA47F2A132}"/>
                </a:ext>
              </a:extLst>
            </p:cNvPr>
            <p:cNvSpPr/>
            <p:nvPr/>
          </p:nvSpPr>
          <p:spPr bwMode="auto">
            <a:xfrm>
              <a:off x="6351818" y="4668644"/>
              <a:ext cx="307793" cy="287298"/>
            </a:xfrm>
            <a:custGeom>
              <a:avLst/>
              <a:gdLst/>
              <a:ahLst/>
              <a:cxnLst>
                <a:cxn ang="0">
                  <a:pos x="1657" y="0"/>
                </a:cxn>
                <a:cxn ang="0">
                  <a:pos x="0" y="532"/>
                </a:cxn>
                <a:cxn ang="0">
                  <a:pos x="0" y="542"/>
                </a:cxn>
                <a:cxn ang="0">
                  <a:pos x="351" y="1556"/>
                </a:cxn>
                <a:cxn ang="0">
                  <a:pos x="361" y="1556"/>
                </a:cxn>
                <a:cxn ang="0">
                  <a:pos x="371" y="1546"/>
                </a:cxn>
                <a:cxn ang="0">
                  <a:pos x="1667" y="0"/>
                </a:cxn>
                <a:cxn ang="0">
                  <a:pos x="1657" y="0"/>
                </a:cxn>
              </a:cxnLst>
              <a:rect l="0" t="0" r="r" b="b"/>
              <a:pathLst>
                <a:path w="1667" h="1556">
                  <a:moveTo>
                    <a:pt x="1657" y="0"/>
                  </a:moveTo>
                  <a:lnTo>
                    <a:pt x="0" y="532"/>
                  </a:lnTo>
                  <a:lnTo>
                    <a:pt x="0" y="542"/>
                  </a:lnTo>
                  <a:lnTo>
                    <a:pt x="351" y="1556"/>
                  </a:lnTo>
                  <a:lnTo>
                    <a:pt x="361" y="1556"/>
                  </a:lnTo>
                  <a:lnTo>
                    <a:pt x="371" y="1546"/>
                  </a:lnTo>
                  <a:lnTo>
                    <a:pt x="1667" y="0"/>
                  </a:lnTo>
                  <a:lnTo>
                    <a:pt x="1657" y="0"/>
                  </a:lnTo>
                  <a:close/>
                </a:path>
              </a:pathLst>
            </a:custGeom>
            <a:solidFill>
              <a:srgbClr val="373737"/>
            </a:solidFill>
            <a:ln w="9525">
              <a:noFill/>
              <a:round/>
              <a:headEnd/>
              <a:tailEnd/>
            </a:ln>
          </p:spPr>
          <p:txBody>
            <a:bodyPr anchor="ctr"/>
            <a:lstStyle/>
            <a:p>
              <a:pPr algn="ctr"/>
              <a:endParaRPr/>
            </a:p>
          </p:txBody>
        </p:sp>
        <p:sp>
          <p:nvSpPr>
            <p:cNvPr id="872" name="îSḻíde">
              <a:extLst>
                <a:ext uri="{FF2B5EF4-FFF2-40B4-BE49-F238E27FC236}">
                  <a16:creationId xmlns:a16="http://schemas.microsoft.com/office/drawing/2014/main" id="{35F6DADD-9CCA-4EBC-B7EE-BC517D584323}"/>
                </a:ext>
              </a:extLst>
            </p:cNvPr>
            <p:cNvSpPr/>
            <p:nvPr/>
          </p:nvSpPr>
          <p:spPr bwMode="auto">
            <a:xfrm>
              <a:off x="6351818" y="4668644"/>
              <a:ext cx="307793" cy="287298"/>
            </a:xfrm>
            <a:custGeom>
              <a:avLst/>
              <a:gdLst/>
              <a:ahLst/>
              <a:cxnLst>
                <a:cxn ang="0">
                  <a:pos x="1657" y="0"/>
                </a:cxn>
                <a:cxn ang="0">
                  <a:pos x="0" y="532"/>
                </a:cxn>
                <a:cxn ang="0">
                  <a:pos x="0" y="542"/>
                </a:cxn>
                <a:cxn ang="0">
                  <a:pos x="351" y="1556"/>
                </a:cxn>
                <a:cxn ang="0">
                  <a:pos x="361" y="1556"/>
                </a:cxn>
                <a:cxn ang="0">
                  <a:pos x="371" y="1546"/>
                </a:cxn>
                <a:cxn ang="0">
                  <a:pos x="1667" y="0"/>
                </a:cxn>
                <a:cxn ang="0">
                  <a:pos x="1657" y="0"/>
                </a:cxn>
              </a:cxnLst>
              <a:rect l="0" t="0" r="r" b="b"/>
              <a:pathLst>
                <a:path w="1667" h="1556">
                  <a:moveTo>
                    <a:pt x="1657" y="0"/>
                  </a:moveTo>
                  <a:lnTo>
                    <a:pt x="0" y="532"/>
                  </a:lnTo>
                  <a:lnTo>
                    <a:pt x="0" y="542"/>
                  </a:lnTo>
                  <a:lnTo>
                    <a:pt x="351" y="1556"/>
                  </a:lnTo>
                  <a:lnTo>
                    <a:pt x="361" y="1556"/>
                  </a:lnTo>
                  <a:lnTo>
                    <a:pt x="371" y="1546"/>
                  </a:lnTo>
                  <a:lnTo>
                    <a:pt x="1667" y="0"/>
                  </a:lnTo>
                  <a:lnTo>
                    <a:pt x="1657" y="0"/>
                  </a:lnTo>
                </a:path>
              </a:pathLst>
            </a:custGeom>
            <a:noFill/>
            <a:ln w="9525">
              <a:noFill/>
              <a:round/>
              <a:headEnd/>
              <a:tailEnd/>
            </a:ln>
          </p:spPr>
          <p:txBody>
            <a:bodyPr anchor="ctr"/>
            <a:lstStyle/>
            <a:p>
              <a:pPr algn="ctr"/>
              <a:endParaRPr/>
            </a:p>
          </p:txBody>
        </p:sp>
        <p:sp>
          <p:nvSpPr>
            <p:cNvPr id="873" name="îśľïḑé">
              <a:extLst>
                <a:ext uri="{FF2B5EF4-FFF2-40B4-BE49-F238E27FC236}">
                  <a16:creationId xmlns:a16="http://schemas.microsoft.com/office/drawing/2014/main" id="{6B2A8C86-AA95-4A04-8085-F6F68B072F96}"/>
                </a:ext>
              </a:extLst>
            </p:cNvPr>
            <p:cNvSpPr/>
            <p:nvPr/>
          </p:nvSpPr>
          <p:spPr bwMode="auto">
            <a:xfrm>
              <a:off x="6420319" y="4668644"/>
              <a:ext cx="304100" cy="285451"/>
            </a:xfrm>
            <a:custGeom>
              <a:avLst/>
              <a:gdLst/>
              <a:ahLst/>
              <a:cxnLst>
                <a:cxn ang="0">
                  <a:pos x="1647" y="1014"/>
                </a:cxn>
                <a:cxn ang="0">
                  <a:pos x="1296" y="0"/>
                </a:cxn>
                <a:cxn ang="0">
                  <a:pos x="1296" y="0"/>
                </a:cxn>
                <a:cxn ang="0">
                  <a:pos x="0" y="1546"/>
                </a:cxn>
                <a:cxn ang="0">
                  <a:pos x="1647" y="1024"/>
                </a:cxn>
                <a:cxn ang="0">
                  <a:pos x="1647" y="1014"/>
                </a:cxn>
              </a:cxnLst>
              <a:rect l="0" t="0" r="r" b="b"/>
              <a:pathLst>
                <a:path w="1647" h="1546">
                  <a:moveTo>
                    <a:pt x="1647" y="1014"/>
                  </a:moveTo>
                  <a:lnTo>
                    <a:pt x="1296" y="0"/>
                  </a:lnTo>
                  <a:lnTo>
                    <a:pt x="1296" y="0"/>
                  </a:lnTo>
                  <a:lnTo>
                    <a:pt x="0" y="1546"/>
                  </a:lnTo>
                  <a:lnTo>
                    <a:pt x="1647" y="1024"/>
                  </a:lnTo>
                  <a:lnTo>
                    <a:pt x="1647" y="1014"/>
                  </a:lnTo>
                  <a:close/>
                </a:path>
              </a:pathLst>
            </a:custGeom>
            <a:solidFill>
              <a:srgbClr val="454545"/>
            </a:solidFill>
            <a:ln w="9525">
              <a:noFill/>
              <a:round/>
              <a:headEnd/>
              <a:tailEnd/>
            </a:ln>
          </p:spPr>
          <p:txBody>
            <a:bodyPr anchor="ctr"/>
            <a:lstStyle/>
            <a:p>
              <a:pPr algn="ctr"/>
              <a:endParaRPr/>
            </a:p>
          </p:txBody>
        </p:sp>
        <p:sp>
          <p:nvSpPr>
            <p:cNvPr id="874" name="iṥḷíḋé">
              <a:extLst>
                <a:ext uri="{FF2B5EF4-FFF2-40B4-BE49-F238E27FC236}">
                  <a16:creationId xmlns:a16="http://schemas.microsoft.com/office/drawing/2014/main" id="{B63CFBBE-F272-4136-A780-07CC685F5E52}"/>
                </a:ext>
              </a:extLst>
            </p:cNvPr>
            <p:cNvSpPr/>
            <p:nvPr/>
          </p:nvSpPr>
          <p:spPr bwMode="auto">
            <a:xfrm>
              <a:off x="6420319" y="4668644"/>
              <a:ext cx="304100" cy="285451"/>
            </a:xfrm>
            <a:custGeom>
              <a:avLst/>
              <a:gdLst/>
              <a:ahLst/>
              <a:cxnLst>
                <a:cxn ang="0">
                  <a:pos x="1647" y="1014"/>
                </a:cxn>
                <a:cxn ang="0">
                  <a:pos x="1296" y="0"/>
                </a:cxn>
                <a:cxn ang="0">
                  <a:pos x="1296" y="0"/>
                </a:cxn>
                <a:cxn ang="0">
                  <a:pos x="0" y="1546"/>
                </a:cxn>
                <a:cxn ang="0">
                  <a:pos x="1647" y="1024"/>
                </a:cxn>
                <a:cxn ang="0">
                  <a:pos x="1647" y="1014"/>
                </a:cxn>
              </a:cxnLst>
              <a:rect l="0" t="0" r="r" b="b"/>
              <a:pathLst>
                <a:path w="1647" h="1546">
                  <a:moveTo>
                    <a:pt x="1647" y="1014"/>
                  </a:moveTo>
                  <a:lnTo>
                    <a:pt x="1296" y="0"/>
                  </a:lnTo>
                  <a:lnTo>
                    <a:pt x="1296" y="0"/>
                  </a:lnTo>
                  <a:lnTo>
                    <a:pt x="0" y="1546"/>
                  </a:lnTo>
                  <a:lnTo>
                    <a:pt x="1647" y="1024"/>
                  </a:lnTo>
                  <a:lnTo>
                    <a:pt x="1647" y="1014"/>
                  </a:lnTo>
                </a:path>
              </a:pathLst>
            </a:custGeom>
            <a:noFill/>
            <a:ln w="9525">
              <a:noFill/>
              <a:round/>
              <a:headEnd/>
              <a:tailEnd/>
            </a:ln>
          </p:spPr>
          <p:txBody>
            <a:bodyPr anchor="ctr"/>
            <a:lstStyle/>
            <a:p>
              <a:pPr algn="ctr"/>
              <a:endParaRPr/>
            </a:p>
          </p:txBody>
        </p:sp>
        <p:sp>
          <p:nvSpPr>
            <p:cNvPr id="875" name="îṡ1idê">
              <a:extLst>
                <a:ext uri="{FF2B5EF4-FFF2-40B4-BE49-F238E27FC236}">
                  <a16:creationId xmlns:a16="http://schemas.microsoft.com/office/drawing/2014/main" id="{2B937663-414D-421A-BE80-13670A46A060}"/>
                </a:ext>
              </a:extLst>
            </p:cNvPr>
            <p:cNvSpPr/>
            <p:nvPr/>
          </p:nvSpPr>
          <p:spPr bwMode="auto">
            <a:xfrm>
              <a:off x="6333354" y="4926215"/>
              <a:ext cx="314994" cy="116876"/>
            </a:xfrm>
            <a:custGeom>
              <a:avLst/>
              <a:gdLst/>
              <a:ahLst/>
              <a:cxnLst>
                <a:cxn ang="0">
                  <a:pos x="98" y="18"/>
                </a:cxn>
                <a:cxn ang="0">
                  <a:pos x="57" y="32"/>
                </a:cxn>
                <a:cxn ang="0">
                  <a:pos x="142" y="58"/>
                </a:cxn>
                <a:cxn ang="0">
                  <a:pos x="145" y="58"/>
                </a:cxn>
                <a:cxn ang="0">
                  <a:pos x="146" y="59"/>
                </a:cxn>
                <a:cxn ang="0">
                  <a:pos x="153" y="61"/>
                </a:cxn>
                <a:cxn ang="0">
                  <a:pos x="159" y="63"/>
                </a:cxn>
                <a:cxn ang="0">
                  <a:pos x="160" y="63"/>
                </a:cxn>
                <a:cxn ang="0">
                  <a:pos x="165" y="58"/>
                </a:cxn>
                <a:cxn ang="0">
                  <a:pos x="169" y="47"/>
                </a:cxn>
                <a:cxn ang="0">
                  <a:pos x="166" y="40"/>
                </a:cxn>
                <a:cxn ang="0">
                  <a:pos x="98" y="18"/>
                </a:cxn>
                <a:cxn ang="0">
                  <a:pos x="1" y="0"/>
                </a:cxn>
                <a:cxn ang="0">
                  <a:pos x="0" y="1"/>
                </a:cxn>
                <a:cxn ang="0">
                  <a:pos x="3" y="5"/>
                </a:cxn>
                <a:cxn ang="0">
                  <a:pos x="1" y="0"/>
                </a:cxn>
              </a:cxnLst>
              <a:rect l="0" t="0" r="r" b="b"/>
              <a:pathLst>
                <a:path w="170" h="63">
                  <a:moveTo>
                    <a:pt x="98" y="18"/>
                  </a:moveTo>
                  <a:cubicBezTo>
                    <a:pt x="57" y="32"/>
                    <a:pt x="57" y="32"/>
                    <a:pt x="57" y="32"/>
                  </a:cubicBezTo>
                  <a:cubicBezTo>
                    <a:pt x="142" y="58"/>
                    <a:pt x="142" y="58"/>
                    <a:pt x="142" y="58"/>
                  </a:cubicBezTo>
                  <a:cubicBezTo>
                    <a:pt x="145" y="58"/>
                    <a:pt x="145" y="58"/>
                    <a:pt x="145" y="58"/>
                  </a:cubicBezTo>
                  <a:cubicBezTo>
                    <a:pt x="145" y="58"/>
                    <a:pt x="145" y="58"/>
                    <a:pt x="146" y="59"/>
                  </a:cubicBezTo>
                  <a:cubicBezTo>
                    <a:pt x="153" y="61"/>
                    <a:pt x="153" y="61"/>
                    <a:pt x="153" y="61"/>
                  </a:cubicBezTo>
                  <a:cubicBezTo>
                    <a:pt x="159" y="63"/>
                    <a:pt x="159" y="63"/>
                    <a:pt x="159" y="63"/>
                  </a:cubicBezTo>
                  <a:cubicBezTo>
                    <a:pt x="159" y="63"/>
                    <a:pt x="160" y="63"/>
                    <a:pt x="160" y="63"/>
                  </a:cubicBezTo>
                  <a:cubicBezTo>
                    <a:pt x="162" y="63"/>
                    <a:pt x="164" y="61"/>
                    <a:pt x="165" y="58"/>
                  </a:cubicBezTo>
                  <a:cubicBezTo>
                    <a:pt x="169" y="47"/>
                    <a:pt x="169" y="47"/>
                    <a:pt x="169" y="47"/>
                  </a:cubicBezTo>
                  <a:cubicBezTo>
                    <a:pt x="170" y="44"/>
                    <a:pt x="169" y="40"/>
                    <a:pt x="166" y="40"/>
                  </a:cubicBezTo>
                  <a:cubicBezTo>
                    <a:pt x="98" y="18"/>
                    <a:pt x="98" y="18"/>
                    <a:pt x="98" y="18"/>
                  </a:cubicBezTo>
                  <a:moveTo>
                    <a:pt x="1" y="0"/>
                  </a:moveTo>
                  <a:cubicBezTo>
                    <a:pt x="0" y="1"/>
                    <a:pt x="0" y="1"/>
                    <a:pt x="0" y="1"/>
                  </a:cubicBezTo>
                  <a:cubicBezTo>
                    <a:pt x="3" y="5"/>
                    <a:pt x="3" y="5"/>
                    <a:pt x="3" y="5"/>
                  </a:cubicBezTo>
                  <a:cubicBezTo>
                    <a:pt x="1" y="0"/>
                    <a:pt x="1" y="0"/>
                    <a:pt x="1" y="0"/>
                  </a:cubicBezTo>
                </a:path>
              </a:pathLst>
            </a:custGeom>
            <a:solidFill>
              <a:srgbClr val="087287"/>
            </a:solidFill>
            <a:ln w="9525">
              <a:noFill/>
              <a:round/>
              <a:headEnd/>
              <a:tailEnd/>
            </a:ln>
          </p:spPr>
          <p:txBody>
            <a:bodyPr anchor="ctr"/>
            <a:lstStyle/>
            <a:p>
              <a:pPr algn="ctr"/>
              <a:endParaRPr/>
            </a:p>
          </p:txBody>
        </p:sp>
        <p:sp>
          <p:nvSpPr>
            <p:cNvPr id="876" name="î$ľîḓé">
              <a:extLst>
                <a:ext uri="{FF2B5EF4-FFF2-40B4-BE49-F238E27FC236}">
                  <a16:creationId xmlns:a16="http://schemas.microsoft.com/office/drawing/2014/main" id="{B3E3E3BF-CFA1-46C9-A0F1-F2A90D37E6AA}"/>
                </a:ext>
              </a:extLst>
            </p:cNvPr>
            <p:cNvSpPr/>
            <p:nvPr/>
          </p:nvSpPr>
          <p:spPr bwMode="auto">
            <a:xfrm>
              <a:off x="6596464" y="5033859"/>
              <a:ext cx="7386" cy="1846"/>
            </a:xfrm>
            <a:custGeom>
              <a:avLst/>
              <a:gdLst/>
              <a:ahLst/>
              <a:cxnLst>
                <a:cxn ang="0">
                  <a:pos x="3" y="0"/>
                </a:cxn>
                <a:cxn ang="0">
                  <a:pos x="0" y="0"/>
                </a:cxn>
                <a:cxn ang="0">
                  <a:pos x="4" y="1"/>
                </a:cxn>
                <a:cxn ang="0">
                  <a:pos x="3" y="0"/>
                </a:cxn>
              </a:cxnLst>
              <a:rect l="0" t="0" r="r" b="b"/>
              <a:pathLst>
                <a:path w="4" h="1">
                  <a:moveTo>
                    <a:pt x="3" y="0"/>
                  </a:moveTo>
                  <a:cubicBezTo>
                    <a:pt x="0" y="0"/>
                    <a:pt x="0" y="0"/>
                    <a:pt x="0" y="0"/>
                  </a:cubicBezTo>
                  <a:cubicBezTo>
                    <a:pt x="4" y="1"/>
                    <a:pt x="4" y="1"/>
                    <a:pt x="4" y="1"/>
                  </a:cubicBezTo>
                  <a:cubicBezTo>
                    <a:pt x="3" y="0"/>
                    <a:pt x="3" y="0"/>
                    <a:pt x="3" y="0"/>
                  </a:cubicBezTo>
                </a:path>
              </a:pathLst>
            </a:custGeom>
            <a:solidFill>
              <a:srgbClr val="5F5A56"/>
            </a:solidFill>
            <a:ln w="9525">
              <a:noFill/>
              <a:round/>
              <a:headEnd/>
              <a:tailEnd/>
            </a:ln>
          </p:spPr>
          <p:txBody>
            <a:bodyPr anchor="ctr"/>
            <a:lstStyle/>
            <a:p>
              <a:pPr algn="ctr"/>
              <a:endParaRPr/>
            </a:p>
          </p:txBody>
        </p:sp>
        <p:sp>
          <p:nvSpPr>
            <p:cNvPr id="877" name="îṣḷiḓé">
              <a:extLst>
                <a:ext uri="{FF2B5EF4-FFF2-40B4-BE49-F238E27FC236}">
                  <a16:creationId xmlns:a16="http://schemas.microsoft.com/office/drawing/2014/main" id="{113A43B6-1E59-4EF8-A4FD-7B39225A9D3E}"/>
                </a:ext>
              </a:extLst>
            </p:cNvPr>
            <p:cNvSpPr/>
            <p:nvPr/>
          </p:nvSpPr>
          <p:spPr bwMode="auto">
            <a:xfrm>
              <a:off x="6335200" y="4916983"/>
              <a:ext cx="179653" cy="68686"/>
            </a:xfrm>
            <a:custGeom>
              <a:avLst/>
              <a:gdLst/>
              <a:ahLst/>
              <a:cxnLst>
                <a:cxn ang="0">
                  <a:pos x="18" y="0"/>
                </a:cxn>
                <a:cxn ang="0">
                  <a:pos x="0" y="5"/>
                </a:cxn>
                <a:cxn ang="0">
                  <a:pos x="2" y="10"/>
                </a:cxn>
                <a:cxn ang="0">
                  <a:pos x="3" y="12"/>
                </a:cxn>
                <a:cxn ang="0">
                  <a:pos x="13" y="23"/>
                </a:cxn>
                <a:cxn ang="0">
                  <a:pos x="56" y="37"/>
                </a:cxn>
                <a:cxn ang="0">
                  <a:pos x="97" y="23"/>
                </a:cxn>
                <a:cxn ang="0">
                  <a:pos x="81" y="19"/>
                </a:cxn>
                <a:cxn ang="0">
                  <a:pos x="59" y="26"/>
                </a:cxn>
                <a:cxn ang="0">
                  <a:pos x="48" y="27"/>
                </a:cxn>
                <a:cxn ang="0">
                  <a:pos x="22" y="10"/>
                </a:cxn>
                <a:cxn ang="0">
                  <a:pos x="18" y="0"/>
                </a:cxn>
              </a:cxnLst>
              <a:rect l="0" t="0" r="r" b="b"/>
              <a:pathLst>
                <a:path w="97" h="37">
                  <a:moveTo>
                    <a:pt x="18" y="0"/>
                  </a:moveTo>
                  <a:cubicBezTo>
                    <a:pt x="0" y="5"/>
                    <a:pt x="0" y="5"/>
                    <a:pt x="0" y="5"/>
                  </a:cubicBezTo>
                  <a:cubicBezTo>
                    <a:pt x="2" y="10"/>
                    <a:pt x="2" y="10"/>
                    <a:pt x="2" y="10"/>
                  </a:cubicBezTo>
                  <a:cubicBezTo>
                    <a:pt x="3" y="12"/>
                    <a:pt x="3" y="12"/>
                    <a:pt x="3" y="12"/>
                  </a:cubicBezTo>
                  <a:cubicBezTo>
                    <a:pt x="13" y="23"/>
                    <a:pt x="13" y="23"/>
                    <a:pt x="13" y="23"/>
                  </a:cubicBezTo>
                  <a:cubicBezTo>
                    <a:pt x="56" y="37"/>
                    <a:pt x="56" y="37"/>
                    <a:pt x="56" y="37"/>
                  </a:cubicBezTo>
                  <a:cubicBezTo>
                    <a:pt x="97" y="23"/>
                    <a:pt x="97" y="23"/>
                    <a:pt x="97" y="23"/>
                  </a:cubicBezTo>
                  <a:cubicBezTo>
                    <a:pt x="81" y="19"/>
                    <a:pt x="81" y="19"/>
                    <a:pt x="81" y="19"/>
                  </a:cubicBezTo>
                  <a:cubicBezTo>
                    <a:pt x="59" y="26"/>
                    <a:pt x="59" y="26"/>
                    <a:pt x="59" y="26"/>
                  </a:cubicBezTo>
                  <a:cubicBezTo>
                    <a:pt x="56" y="27"/>
                    <a:pt x="52" y="27"/>
                    <a:pt x="48" y="27"/>
                  </a:cubicBezTo>
                  <a:cubicBezTo>
                    <a:pt x="36" y="27"/>
                    <a:pt x="25" y="21"/>
                    <a:pt x="22" y="10"/>
                  </a:cubicBezTo>
                  <a:cubicBezTo>
                    <a:pt x="18" y="0"/>
                    <a:pt x="18" y="0"/>
                    <a:pt x="18" y="0"/>
                  </a:cubicBezTo>
                </a:path>
              </a:pathLst>
            </a:custGeom>
            <a:solidFill>
              <a:srgbClr val="0F687A"/>
            </a:solidFill>
            <a:ln w="9525">
              <a:noFill/>
              <a:round/>
              <a:headEnd/>
              <a:tailEnd/>
            </a:ln>
          </p:spPr>
          <p:txBody>
            <a:bodyPr anchor="ctr"/>
            <a:lstStyle/>
            <a:p>
              <a:pPr algn="ctr"/>
              <a:endParaRPr/>
            </a:p>
          </p:txBody>
        </p:sp>
        <p:sp>
          <p:nvSpPr>
            <p:cNvPr id="878" name="ïṩḻïḋè">
              <a:extLst>
                <a:ext uri="{FF2B5EF4-FFF2-40B4-BE49-F238E27FC236}">
                  <a16:creationId xmlns:a16="http://schemas.microsoft.com/office/drawing/2014/main" id="{30D0A88D-00E9-4145-BD6D-90B478AE8B4C}"/>
                </a:ext>
              </a:extLst>
            </p:cNvPr>
            <p:cNvSpPr/>
            <p:nvPr/>
          </p:nvSpPr>
          <p:spPr bwMode="auto">
            <a:xfrm>
              <a:off x="6368435" y="4916983"/>
              <a:ext cx="116876" cy="50037"/>
            </a:xfrm>
            <a:custGeom>
              <a:avLst/>
              <a:gdLst/>
              <a:ahLst/>
              <a:cxnLst>
                <a:cxn ang="0">
                  <a:pos x="2" y="0"/>
                </a:cxn>
                <a:cxn ang="0">
                  <a:pos x="0" y="0"/>
                </a:cxn>
                <a:cxn ang="0">
                  <a:pos x="4" y="10"/>
                </a:cxn>
                <a:cxn ang="0">
                  <a:pos x="30" y="27"/>
                </a:cxn>
                <a:cxn ang="0">
                  <a:pos x="41" y="26"/>
                </a:cxn>
                <a:cxn ang="0">
                  <a:pos x="63" y="19"/>
                </a:cxn>
                <a:cxn ang="0">
                  <a:pos x="48" y="14"/>
                </a:cxn>
                <a:cxn ang="0">
                  <a:pos x="28" y="20"/>
                </a:cxn>
                <a:cxn ang="0">
                  <a:pos x="27" y="21"/>
                </a:cxn>
                <a:cxn ang="0">
                  <a:pos x="26" y="21"/>
                </a:cxn>
                <a:cxn ang="0">
                  <a:pos x="21" y="5"/>
                </a:cxn>
                <a:cxn ang="0">
                  <a:pos x="2" y="0"/>
                </a:cxn>
              </a:cxnLst>
              <a:rect l="0" t="0" r="r" b="b"/>
              <a:pathLst>
                <a:path w="63" h="27">
                  <a:moveTo>
                    <a:pt x="2" y="0"/>
                  </a:moveTo>
                  <a:cubicBezTo>
                    <a:pt x="0" y="0"/>
                    <a:pt x="0" y="0"/>
                    <a:pt x="0" y="0"/>
                  </a:cubicBezTo>
                  <a:cubicBezTo>
                    <a:pt x="4" y="10"/>
                    <a:pt x="4" y="10"/>
                    <a:pt x="4" y="10"/>
                  </a:cubicBezTo>
                  <a:cubicBezTo>
                    <a:pt x="7" y="21"/>
                    <a:pt x="18" y="27"/>
                    <a:pt x="30" y="27"/>
                  </a:cubicBezTo>
                  <a:cubicBezTo>
                    <a:pt x="34" y="27"/>
                    <a:pt x="38" y="27"/>
                    <a:pt x="41" y="26"/>
                  </a:cubicBezTo>
                  <a:cubicBezTo>
                    <a:pt x="63" y="19"/>
                    <a:pt x="63" y="19"/>
                    <a:pt x="63" y="19"/>
                  </a:cubicBezTo>
                  <a:cubicBezTo>
                    <a:pt x="48" y="14"/>
                    <a:pt x="48" y="14"/>
                    <a:pt x="48" y="14"/>
                  </a:cubicBezTo>
                  <a:cubicBezTo>
                    <a:pt x="28" y="20"/>
                    <a:pt x="28" y="20"/>
                    <a:pt x="28" y="20"/>
                  </a:cubicBezTo>
                  <a:cubicBezTo>
                    <a:pt x="27" y="21"/>
                    <a:pt x="27" y="21"/>
                    <a:pt x="27" y="21"/>
                  </a:cubicBezTo>
                  <a:cubicBezTo>
                    <a:pt x="26" y="21"/>
                    <a:pt x="26" y="21"/>
                    <a:pt x="26" y="21"/>
                  </a:cubicBezTo>
                  <a:cubicBezTo>
                    <a:pt x="21" y="5"/>
                    <a:pt x="21" y="5"/>
                    <a:pt x="21" y="5"/>
                  </a:cubicBezTo>
                  <a:cubicBezTo>
                    <a:pt x="2" y="0"/>
                    <a:pt x="2" y="0"/>
                    <a:pt x="2" y="0"/>
                  </a:cubicBezTo>
                </a:path>
              </a:pathLst>
            </a:custGeom>
            <a:solidFill>
              <a:srgbClr val="201C1E"/>
            </a:solidFill>
            <a:ln w="9525">
              <a:noFill/>
              <a:round/>
              <a:headEnd/>
              <a:tailEnd/>
            </a:ln>
          </p:spPr>
          <p:txBody>
            <a:bodyPr anchor="ctr"/>
            <a:lstStyle/>
            <a:p>
              <a:pPr algn="ctr"/>
              <a:endParaRPr/>
            </a:p>
          </p:txBody>
        </p:sp>
        <p:sp>
          <p:nvSpPr>
            <p:cNvPr id="879" name="i$ḷîďè">
              <a:extLst>
                <a:ext uri="{FF2B5EF4-FFF2-40B4-BE49-F238E27FC236}">
                  <a16:creationId xmlns:a16="http://schemas.microsoft.com/office/drawing/2014/main" id="{642DAA70-5B76-40CF-8286-0F6E6A08D0DE}"/>
                </a:ext>
              </a:extLst>
            </p:cNvPr>
            <p:cNvSpPr/>
            <p:nvPr/>
          </p:nvSpPr>
          <p:spPr bwMode="auto">
            <a:xfrm>
              <a:off x="6407394" y="4926215"/>
              <a:ext cx="29727" cy="29727"/>
            </a:xfrm>
            <a:custGeom>
              <a:avLst/>
              <a:gdLst/>
              <a:ahLst/>
              <a:cxnLst>
                <a:cxn ang="0">
                  <a:pos x="0" y="0"/>
                </a:cxn>
                <a:cxn ang="0">
                  <a:pos x="50" y="161"/>
                </a:cxn>
                <a:cxn ang="0">
                  <a:pos x="60" y="161"/>
                </a:cxn>
                <a:cxn ang="0">
                  <a:pos x="70" y="151"/>
                </a:cxn>
                <a:cxn ang="0">
                  <a:pos x="161" y="51"/>
                </a:cxn>
                <a:cxn ang="0">
                  <a:pos x="0" y="0"/>
                </a:cxn>
              </a:cxnLst>
              <a:rect l="0" t="0" r="r" b="b"/>
              <a:pathLst>
                <a:path w="161" h="161">
                  <a:moveTo>
                    <a:pt x="0" y="0"/>
                  </a:moveTo>
                  <a:lnTo>
                    <a:pt x="50" y="161"/>
                  </a:lnTo>
                  <a:lnTo>
                    <a:pt x="60" y="161"/>
                  </a:lnTo>
                  <a:lnTo>
                    <a:pt x="70" y="151"/>
                  </a:lnTo>
                  <a:lnTo>
                    <a:pt x="161" y="51"/>
                  </a:lnTo>
                  <a:lnTo>
                    <a:pt x="0" y="0"/>
                  </a:lnTo>
                  <a:close/>
                </a:path>
              </a:pathLst>
            </a:custGeom>
            <a:solidFill>
              <a:srgbClr val="34393A"/>
            </a:solidFill>
            <a:ln w="9525">
              <a:noFill/>
              <a:round/>
              <a:headEnd/>
              <a:tailEnd/>
            </a:ln>
          </p:spPr>
          <p:txBody>
            <a:bodyPr anchor="ctr"/>
            <a:lstStyle/>
            <a:p>
              <a:pPr algn="ctr"/>
              <a:endParaRPr/>
            </a:p>
          </p:txBody>
        </p:sp>
        <p:sp>
          <p:nvSpPr>
            <p:cNvPr id="880" name="íš1iḑe">
              <a:extLst>
                <a:ext uri="{FF2B5EF4-FFF2-40B4-BE49-F238E27FC236}">
                  <a16:creationId xmlns:a16="http://schemas.microsoft.com/office/drawing/2014/main" id="{4250A1D5-0AB9-4B63-9692-87DADC324FAA}"/>
                </a:ext>
              </a:extLst>
            </p:cNvPr>
            <p:cNvSpPr/>
            <p:nvPr/>
          </p:nvSpPr>
          <p:spPr bwMode="auto">
            <a:xfrm>
              <a:off x="6407394" y="4926215"/>
              <a:ext cx="29727" cy="29727"/>
            </a:xfrm>
            <a:custGeom>
              <a:avLst/>
              <a:gdLst/>
              <a:ahLst/>
              <a:cxnLst>
                <a:cxn ang="0">
                  <a:pos x="0" y="0"/>
                </a:cxn>
                <a:cxn ang="0">
                  <a:pos x="50" y="161"/>
                </a:cxn>
                <a:cxn ang="0">
                  <a:pos x="60" y="161"/>
                </a:cxn>
                <a:cxn ang="0">
                  <a:pos x="70" y="151"/>
                </a:cxn>
                <a:cxn ang="0">
                  <a:pos x="161" y="51"/>
                </a:cxn>
                <a:cxn ang="0">
                  <a:pos x="0" y="0"/>
                </a:cxn>
              </a:cxnLst>
              <a:rect l="0" t="0" r="r" b="b"/>
              <a:pathLst>
                <a:path w="161" h="161">
                  <a:moveTo>
                    <a:pt x="0" y="0"/>
                  </a:moveTo>
                  <a:lnTo>
                    <a:pt x="50" y="161"/>
                  </a:lnTo>
                  <a:lnTo>
                    <a:pt x="60" y="161"/>
                  </a:lnTo>
                  <a:lnTo>
                    <a:pt x="70" y="151"/>
                  </a:lnTo>
                  <a:lnTo>
                    <a:pt x="161" y="51"/>
                  </a:lnTo>
                  <a:lnTo>
                    <a:pt x="0" y="0"/>
                  </a:lnTo>
                </a:path>
              </a:pathLst>
            </a:custGeom>
            <a:noFill/>
            <a:ln w="9525">
              <a:noFill/>
              <a:round/>
              <a:headEnd/>
              <a:tailEnd/>
            </a:ln>
          </p:spPr>
          <p:txBody>
            <a:bodyPr anchor="ctr"/>
            <a:lstStyle/>
            <a:p>
              <a:pPr algn="ctr"/>
              <a:endParaRPr/>
            </a:p>
          </p:txBody>
        </p:sp>
        <p:sp>
          <p:nvSpPr>
            <p:cNvPr id="881" name="ïṩ1iḓê">
              <a:extLst>
                <a:ext uri="{FF2B5EF4-FFF2-40B4-BE49-F238E27FC236}">
                  <a16:creationId xmlns:a16="http://schemas.microsoft.com/office/drawing/2014/main" id="{75ABEAE1-F852-4F6F-A7C1-C83B0AE35CEA}"/>
                </a:ext>
              </a:extLst>
            </p:cNvPr>
            <p:cNvSpPr/>
            <p:nvPr/>
          </p:nvSpPr>
          <p:spPr bwMode="auto">
            <a:xfrm>
              <a:off x="6420319" y="4935631"/>
              <a:ext cx="37112" cy="18464"/>
            </a:xfrm>
            <a:custGeom>
              <a:avLst/>
              <a:gdLst/>
              <a:ahLst/>
              <a:cxnLst>
                <a:cxn ang="0">
                  <a:pos x="91" y="0"/>
                </a:cxn>
                <a:cxn ang="0">
                  <a:pos x="0" y="100"/>
                </a:cxn>
                <a:cxn ang="0">
                  <a:pos x="201" y="40"/>
                </a:cxn>
                <a:cxn ang="0">
                  <a:pos x="91" y="0"/>
                </a:cxn>
              </a:cxnLst>
              <a:rect l="0" t="0" r="r" b="b"/>
              <a:pathLst>
                <a:path w="201" h="100">
                  <a:moveTo>
                    <a:pt x="91" y="0"/>
                  </a:moveTo>
                  <a:lnTo>
                    <a:pt x="0" y="100"/>
                  </a:lnTo>
                  <a:lnTo>
                    <a:pt x="201" y="40"/>
                  </a:lnTo>
                  <a:lnTo>
                    <a:pt x="91" y="0"/>
                  </a:lnTo>
                  <a:close/>
                </a:path>
              </a:pathLst>
            </a:custGeom>
            <a:solidFill>
              <a:srgbClr val="3F4445"/>
            </a:solidFill>
            <a:ln w="9525">
              <a:noFill/>
              <a:round/>
              <a:headEnd/>
              <a:tailEnd/>
            </a:ln>
          </p:spPr>
          <p:txBody>
            <a:bodyPr anchor="ctr"/>
            <a:lstStyle/>
            <a:p>
              <a:pPr algn="ctr"/>
              <a:endParaRPr/>
            </a:p>
          </p:txBody>
        </p:sp>
        <p:sp>
          <p:nvSpPr>
            <p:cNvPr id="882" name="î$ļïḋê">
              <a:extLst>
                <a:ext uri="{FF2B5EF4-FFF2-40B4-BE49-F238E27FC236}">
                  <a16:creationId xmlns:a16="http://schemas.microsoft.com/office/drawing/2014/main" id="{35B3024B-FE09-47D6-AA58-84D2BE471CE2}"/>
                </a:ext>
              </a:extLst>
            </p:cNvPr>
            <p:cNvSpPr/>
            <p:nvPr/>
          </p:nvSpPr>
          <p:spPr bwMode="auto">
            <a:xfrm>
              <a:off x="6420319" y="4935631"/>
              <a:ext cx="37112" cy="18464"/>
            </a:xfrm>
            <a:custGeom>
              <a:avLst/>
              <a:gdLst/>
              <a:ahLst/>
              <a:cxnLst>
                <a:cxn ang="0">
                  <a:pos x="91" y="0"/>
                </a:cxn>
                <a:cxn ang="0">
                  <a:pos x="0" y="100"/>
                </a:cxn>
                <a:cxn ang="0">
                  <a:pos x="201" y="40"/>
                </a:cxn>
                <a:cxn ang="0">
                  <a:pos x="91" y="0"/>
                </a:cxn>
              </a:cxnLst>
              <a:rect l="0" t="0" r="r" b="b"/>
              <a:pathLst>
                <a:path w="201" h="100">
                  <a:moveTo>
                    <a:pt x="91" y="0"/>
                  </a:moveTo>
                  <a:lnTo>
                    <a:pt x="0" y="100"/>
                  </a:lnTo>
                  <a:lnTo>
                    <a:pt x="201" y="40"/>
                  </a:lnTo>
                  <a:lnTo>
                    <a:pt x="91" y="0"/>
                  </a:lnTo>
                </a:path>
              </a:pathLst>
            </a:custGeom>
            <a:noFill/>
            <a:ln w="9525">
              <a:noFill/>
              <a:round/>
              <a:headEnd/>
              <a:tailEnd/>
            </a:ln>
          </p:spPr>
          <p:txBody>
            <a:bodyPr anchor="ctr"/>
            <a:lstStyle/>
            <a:p>
              <a:pPr algn="ctr"/>
              <a:endParaRPr/>
            </a:p>
          </p:txBody>
        </p:sp>
        <p:sp>
          <p:nvSpPr>
            <p:cNvPr id="883" name="ïsḷïḍê">
              <a:extLst>
                <a:ext uri="{FF2B5EF4-FFF2-40B4-BE49-F238E27FC236}">
                  <a16:creationId xmlns:a16="http://schemas.microsoft.com/office/drawing/2014/main" id="{79C74104-68E2-48A8-8070-83B328D96715}"/>
                </a:ext>
              </a:extLst>
            </p:cNvPr>
            <p:cNvSpPr/>
            <p:nvPr/>
          </p:nvSpPr>
          <p:spPr bwMode="auto">
            <a:xfrm>
              <a:off x="6424196" y="4878024"/>
              <a:ext cx="213073" cy="261448"/>
            </a:xfrm>
            <a:custGeom>
              <a:avLst/>
              <a:gdLst/>
              <a:ahLst/>
              <a:cxnLst>
                <a:cxn ang="0">
                  <a:pos x="105" y="92"/>
                </a:cxn>
                <a:cxn ang="0">
                  <a:pos x="98" y="20"/>
                </a:cxn>
                <a:cxn ang="0">
                  <a:pos x="62" y="30"/>
                </a:cxn>
                <a:cxn ang="0">
                  <a:pos x="58" y="49"/>
                </a:cxn>
                <a:cxn ang="0">
                  <a:pos x="40" y="50"/>
                </a:cxn>
                <a:cxn ang="0">
                  <a:pos x="33" y="30"/>
                </a:cxn>
                <a:cxn ang="0">
                  <a:pos x="22" y="4"/>
                </a:cxn>
                <a:cxn ang="0">
                  <a:pos x="10" y="0"/>
                </a:cxn>
                <a:cxn ang="0">
                  <a:pos x="12" y="31"/>
                </a:cxn>
                <a:cxn ang="0">
                  <a:pos x="19" y="76"/>
                </a:cxn>
                <a:cxn ang="0">
                  <a:pos x="55" y="101"/>
                </a:cxn>
                <a:cxn ang="0">
                  <a:pos x="84" y="141"/>
                </a:cxn>
                <a:cxn ang="0">
                  <a:pos x="115" y="123"/>
                </a:cxn>
                <a:cxn ang="0">
                  <a:pos x="105" y="92"/>
                </a:cxn>
              </a:cxnLst>
              <a:rect l="0" t="0" r="r" b="b"/>
              <a:pathLst>
                <a:path w="115" h="141">
                  <a:moveTo>
                    <a:pt x="105" y="92"/>
                  </a:moveTo>
                  <a:cubicBezTo>
                    <a:pt x="103" y="70"/>
                    <a:pt x="104" y="33"/>
                    <a:pt x="98" y="20"/>
                  </a:cubicBezTo>
                  <a:cubicBezTo>
                    <a:pt x="98" y="20"/>
                    <a:pt x="70" y="27"/>
                    <a:pt x="62" y="30"/>
                  </a:cubicBezTo>
                  <a:cubicBezTo>
                    <a:pt x="58" y="49"/>
                    <a:pt x="58" y="49"/>
                    <a:pt x="58" y="49"/>
                  </a:cubicBezTo>
                  <a:cubicBezTo>
                    <a:pt x="40" y="50"/>
                    <a:pt x="40" y="50"/>
                    <a:pt x="40" y="50"/>
                  </a:cubicBezTo>
                  <a:cubicBezTo>
                    <a:pt x="40" y="50"/>
                    <a:pt x="31" y="52"/>
                    <a:pt x="33" y="30"/>
                  </a:cubicBezTo>
                  <a:cubicBezTo>
                    <a:pt x="35" y="17"/>
                    <a:pt x="29" y="9"/>
                    <a:pt x="22" y="4"/>
                  </a:cubicBezTo>
                  <a:cubicBezTo>
                    <a:pt x="18" y="1"/>
                    <a:pt x="13" y="0"/>
                    <a:pt x="10" y="0"/>
                  </a:cubicBezTo>
                  <a:cubicBezTo>
                    <a:pt x="0" y="0"/>
                    <a:pt x="8" y="10"/>
                    <a:pt x="12" y="31"/>
                  </a:cubicBezTo>
                  <a:cubicBezTo>
                    <a:pt x="16" y="51"/>
                    <a:pt x="19" y="76"/>
                    <a:pt x="19" y="76"/>
                  </a:cubicBezTo>
                  <a:cubicBezTo>
                    <a:pt x="19" y="76"/>
                    <a:pt x="46" y="94"/>
                    <a:pt x="55" y="101"/>
                  </a:cubicBezTo>
                  <a:cubicBezTo>
                    <a:pt x="64" y="109"/>
                    <a:pt x="84" y="141"/>
                    <a:pt x="84" y="141"/>
                  </a:cubicBezTo>
                  <a:cubicBezTo>
                    <a:pt x="115" y="123"/>
                    <a:pt x="115" y="123"/>
                    <a:pt x="115" y="123"/>
                  </a:cubicBezTo>
                  <a:cubicBezTo>
                    <a:pt x="115" y="123"/>
                    <a:pt x="106" y="116"/>
                    <a:pt x="105" y="92"/>
                  </a:cubicBezTo>
                  <a:close/>
                </a:path>
              </a:pathLst>
            </a:custGeom>
            <a:solidFill>
              <a:srgbClr val="F59E4C"/>
            </a:solidFill>
            <a:ln w="9525">
              <a:noFill/>
              <a:round/>
              <a:headEnd/>
              <a:tailEnd/>
            </a:ln>
          </p:spPr>
          <p:txBody>
            <a:bodyPr anchor="ctr"/>
            <a:lstStyle/>
            <a:p>
              <a:pPr algn="ctr"/>
              <a:endParaRPr/>
            </a:p>
          </p:txBody>
        </p:sp>
        <p:sp>
          <p:nvSpPr>
            <p:cNvPr id="884" name="îŝ1ïdê">
              <a:extLst>
                <a:ext uri="{FF2B5EF4-FFF2-40B4-BE49-F238E27FC236}">
                  <a16:creationId xmlns:a16="http://schemas.microsoft.com/office/drawing/2014/main" id="{20758900-EE63-4EEF-A504-81C1E1661351}"/>
                </a:ext>
              </a:extLst>
            </p:cNvPr>
            <p:cNvSpPr/>
            <p:nvPr/>
          </p:nvSpPr>
          <p:spPr bwMode="auto">
            <a:xfrm>
              <a:off x="5988449" y="5246932"/>
              <a:ext cx="287298" cy="361523"/>
            </a:xfrm>
            <a:custGeom>
              <a:avLst/>
              <a:gdLst/>
              <a:ahLst/>
              <a:cxnLst>
                <a:cxn ang="0">
                  <a:pos x="402" y="1958"/>
                </a:cxn>
                <a:cxn ang="0">
                  <a:pos x="1556" y="633"/>
                </a:cxn>
                <a:cxn ang="0">
                  <a:pos x="1436" y="0"/>
                </a:cxn>
                <a:cxn ang="0">
                  <a:pos x="793" y="111"/>
                </a:cxn>
                <a:cxn ang="0">
                  <a:pos x="0" y="1687"/>
                </a:cxn>
                <a:cxn ang="0">
                  <a:pos x="402" y="1958"/>
                </a:cxn>
              </a:cxnLst>
              <a:rect l="0" t="0" r="r" b="b"/>
              <a:pathLst>
                <a:path w="1556" h="1958">
                  <a:moveTo>
                    <a:pt x="402" y="1958"/>
                  </a:moveTo>
                  <a:lnTo>
                    <a:pt x="1556" y="633"/>
                  </a:lnTo>
                  <a:lnTo>
                    <a:pt x="1436" y="0"/>
                  </a:lnTo>
                  <a:lnTo>
                    <a:pt x="793" y="111"/>
                  </a:lnTo>
                  <a:lnTo>
                    <a:pt x="0" y="1687"/>
                  </a:lnTo>
                  <a:lnTo>
                    <a:pt x="402" y="1958"/>
                  </a:lnTo>
                  <a:close/>
                </a:path>
              </a:pathLst>
            </a:custGeom>
            <a:solidFill>
              <a:srgbClr val="1E1314"/>
            </a:solidFill>
            <a:ln w="9525">
              <a:noFill/>
              <a:round/>
              <a:headEnd/>
              <a:tailEnd/>
            </a:ln>
          </p:spPr>
          <p:txBody>
            <a:bodyPr anchor="ctr"/>
            <a:lstStyle/>
            <a:p>
              <a:pPr algn="ctr"/>
              <a:endParaRPr/>
            </a:p>
          </p:txBody>
        </p:sp>
        <p:sp>
          <p:nvSpPr>
            <p:cNvPr id="885" name="iSlïḋê">
              <a:extLst>
                <a:ext uri="{FF2B5EF4-FFF2-40B4-BE49-F238E27FC236}">
                  <a16:creationId xmlns:a16="http://schemas.microsoft.com/office/drawing/2014/main" id="{E0BC7F89-CFA4-454E-BF12-843628497639}"/>
                </a:ext>
              </a:extLst>
            </p:cNvPr>
            <p:cNvSpPr/>
            <p:nvPr/>
          </p:nvSpPr>
          <p:spPr bwMode="auto">
            <a:xfrm>
              <a:off x="5580582" y="5360116"/>
              <a:ext cx="611892" cy="673008"/>
            </a:xfrm>
            <a:custGeom>
              <a:avLst/>
              <a:gdLst/>
              <a:ahLst/>
              <a:cxnLst>
                <a:cxn ang="0">
                  <a:pos x="287" y="89"/>
                </a:cxn>
                <a:cxn ang="0">
                  <a:pos x="248" y="45"/>
                </a:cxn>
                <a:cxn ang="0">
                  <a:pos x="243" y="27"/>
                </a:cxn>
                <a:cxn ang="0">
                  <a:pos x="233" y="4"/>
                </a:cxn>
                <a:cxn ang="0">
                  <a:pos x="201" y="25"/>
                </a:cxn>
                <a:cxn ang="0">
                  <a:pos x="46" y="74"/>
                </a:cxn>
                <a:cxn ang="0">
                  <a:pos x="18" y="131"/>
                </a:cxn>
                <a:cxn ang="0">
                  <a:pos x="11" y="151"/>
                </a:cxn>
                <a:cxn ang="0">
                  <a:pos x="4" y="214"/>
                </a:cxn>
                <a:cxn ang="0">
                  <a:pos x="9" y="225"/>
                </a:cxn>
                <a:cxn ang="0">
                  <a:pos x="23" y="261"/>
                </a:cxn>
                <a:cxn ang="0">
                  <a:pos x="227" y="325"/>
                </a:cxn>
                <a:cxn ang="0">
                  <a:pos x="294" y="254"/>
                </a:cxn>
                <a:cxn ang="0">
                  <a:pos x="287" y="89"/>
                </a:cxn>
              </a:cxnLst>
              <a:rect l="0" t="0" r="r" b="b"/>
              <a:pathLst>
                <a:path w="330" h="363">
                  <a:moveTo>
                    <a:pt x="287" y="89"/>
                  </a:moveTo>
                  <a:cubicBezTo>
                    <a:pt x="275" y="73"/>
                    <a:pt x="258" y="61"/>
                    <a:pt x="248" y="45"/>
                  </a:cubicBezTo>
                  <a:cubicBezTo>
                    <a:pt x="244" y="39"/>
                    <a:pt x="242" y="34"/>
                    <a:pt x="243" y="27"/>
                  </a:cubicBezTo>
                  <a:cubicBezTo>
                    <a:pt x="243" y="20"/>
                    <a:pt x="245" y="0"/>
                    <a:pt x="233" y="4"/>
                  </a:cubicBezTo>
                  <a:cubicBezTo>
                    <a:pt x="220" y="9"/>
                    <a:pt x="215" y="24"/>
                    <a:pt x="201" y="25"/>
                  </a:cubicBezTo>
                  <a:cubicBezTo>
                    <a:pt x="191" y="26"/>
                    <a:pt x="112" y="10"/>
                    <a:pt x="46" y="74"/>
                  </a:cubicBezTo>
                  <a:cubicBezTo>
                    <a:pt x="35" y="92"/>
                    <a:pt x="26" y="112"/>
                    <a:pt x="18" y="131"/>
                  </a:cubicBezTo>
                  <a:cubicBezTo>
                    <a:pt x="15" y="138"/>
                    <a:pt x="13" y="144"/>
                    <a:pt x="11" y="151"/>
                  </a:cubicBezTo>
                  <a:cubicBezTo>
                    <a:pt x="3" y="176"/>
                    <a:pt x="0" y="199"/>
                    <a:pt x="4" y="214"/>
                  </a:cubicBezTo>
                  <a:cubicBezTo>
                    <a:pt x="5" y="219"/>
                    <a:pt x="7" y="222"/>
                    <a:pt x="9" y="225"/>
                  </a:cubicBezTo>
                  <a:cubicBezTo>
                    <a:pt x="12" y="237"/>
                    <a:pt x="17" y="250"/>
                    <a:pt x="23" y="261"/>
                  </a:cubicBezTo>
                  <a:cubicBezTo>
                    <a:pt x="62" y="335"/>
                    <a:pt x="153" y="363"/>
                    <a:pt x="227" y="325"/>
                  </a:cubicBezTo>
                  <a:cubicBezTo>
                    <a:pt x="257" y="309"/>
                    <a:pt x="280" y="283"/>
                    <a:pt x="294" y="254"/>
                  </a:cubicBezTo>
                  <a:cubicBezTo>
                    <a:pt x="330" y="182"/>
                    <a:pt x="305" y="113"/>
                    <a:pt x="287" y="89"/>
                  </a:cubicBezTo>
                  <a:close/>
                </a:path>
              </a:pathLst>
            </a:custGeom>
            <a:solidFill>
              <a:srgbClr val="F59E4C"/>
            </a:solidFill>
            <a:ln w="9525">
              <a:noFill/>
              <a:round/>
              <a:headEnd/>
              <a:tailEnd/>
            </a:ln>
          </p:spPr>
          <p:txBody>
            <a:bodyPr anchor="ctr"/>
            <a:lstStyle/>
            <a:p>
              <a:pPr algn="ctr"/>
              <a:endParaRPr/>
            </a:p>
          </p:txBody>
        </p:sp>
        <p:sp>
          <p:nvSpPr>
            <p:cNvPr id="886" name="íṡ1îḋè">
              <a:extLst>
                <a:ext uri="{FF2B5EF4-FFF2-40B4-BE49-F238E27FC236}">
                  <a16:creationId xmlns:a16="http://schemas.microsoft.com/office/drawing/2014/main" id="{81F3562C-E887-4511-8A89-755FAB87E819}"/>
                </a:ext>
              </a:extLst>
            </p:cNvPr>
            <p:cNvSpPr/>
            <p:nvPr/>
          </p:nvSpPr>
          <p:spPr bwMode="auto">
            <a:xfrm>
              <a:off x="5532392" y="5449111"/>
              <a:ext cx="648820" cy="596937"/>
            </a:xfrm>
            <a:custGeom>
              <a:avLst/>
              <a:gdLst/>
              <a:ahLst/>
              <a:cxnLst>
                <a:cxn ang="0">
                  <a:pos x="89" y="12"/>
                </a:cxn>
                <a:cxn ang="0">
                  <a:pos x="96" y="12"/>
                </a:cxn>
                <a:cxn ang="0">
                  <a:pos x="74" y="95"/>
                </a:cxn>
                <a:cxn ang="0">
                  <a:pos x="193" y="83"/>
                </a:cxn>
                <a:cxn ang="0">
                  <a:pos x="224" y="157"/>
                </a:cxn>
                <a:cxn ang="0">
                  <a:pos x="323" y="132"/>
                </a:cxn>
                <a:cxn ang="0">
                  <a:pos x="320" y="206"/>
                </a:cxn>
                <a:cxn ang="0">
                  <a:pos x="136" y="294"/>
                </a:cxn>
                <a:cxn ang="0">
                  <a:pos x="130" y="288"/>
                </a:cxn>
                <a:cxn ang="0">
                  <a:pos x="114" y="294"/>
                </a:cxn>
                <a:cxn ang="0">
                  <a:pos x="28" y="113"/>
                </a:cxn>
                <a:cxn ang="0">
                  <a:pos x="89" y="12"/>
                </a:cxn>
              </a:cxnLst>
              <a:rect l="0" t="0" r="r" b="b"/>
              <a:pathLst>
                <a:path w="350" h="322">
                  <a:moveTo>
                    <a:pt x="89" y="12"/>
                  </a:moveTo>
                  <a:cubicBezTo>
                    <a:pt x="89" y="12"/>
                    <a:pt x="97" y="0"/>
                    <a:pt x="96" y="12"/>
                  </a:cubicBezTo>
                  <a:cubicBezTo>
                    <a:pt x="95" y="24"/>
                    <a:pt x="60" y="55"/>
                    <a:pt x="74" y="95"/>
                  </a:cubicBezTo>
                  <a:cubicBezTo>
                    <a:pt x="88" y="134"/>
                    <a:pt x="163" y="66"/>
                    <a:pt x="193" y="83"/>
                  </a:cubicBezTo>
                  <a:cubicBezTo>
                    <a:pt x="223" y="99"/>
                    <a:pt x="212" y="130"/>
                    <a:pt x="224" y="157"/>
                  </a:cubicBezTo>
                  <a:cubicBezTo>
                    <a:pt x="235" y="183"/>
                    <a:pt x="307" y="168"/>
                    <a:pt x="323" y="132"/>
                  </a:cubicBezTo>
                  <a:cubicBezTo>
                    <a:pt x="340" y="95"/>
                    <a:pt x="350" y="145"/>
                    <a:pt x="320" y="206"/>
                  </a:cubicBezTo>
                  <a:cubicBezTo>
                    <a:pt x="290" y="267"/>
                    <a:pt x="227" y="322"/>
                    <a:pt x="136" y="294"/>
                  </a:cubicBezTo>
                  <a:cubicBezTo>
                    <a:pt x="130" y="288"/>
                    <a:pt x="130" y="288"/>
                    <a:pt x="130" y="288"/>
                  </a:cubicBezTo>
                  <a:cubicBezTo>
                    <a:pt x="114" y="294"/>
                    <a:pt x="114" y="294"/>
                    <a:pt x="114" y="294"/>
                  </a:cubicBezTo>
                  <a:cubicBezTo>
                    <a:pt x="114" y="294"/>
                    <a:pt x="0" y="224"/>
                    <a:pt x="28" y="113"/>
                  </a:cubicBezTo>
                  <a:cubicBezTo>
                    <a:pt x="57" y="1"/>
                    <a:pt x="89" y="12"/>
                    <a:pt x="89" y="12"/>
                  </a:cubicBezTo>
                  <a:close/>
                </a:path>
              </a:pathLst>
            </a:custGeom>
            <a:solidFill>
              <a:srgbClr val="1E1314"/>
            </a:solidFill>
            <a:ln w="9525">
              <a:noFill/>
              <a:round/>
              <a:headEnd/>
              <a:tailEnd/>
            </a:ln>
          </p:spPr>
          <p:txBody>
            <a:bodyPr anchor="ctr"/>
            <a:lstStyle/>
            <a:p>
              <a:pPr algn="ctr"/>
              <a:endParaRPr/>
            </a:p>
          </p:txBody>
        </p:sp>
        <p:sp>
          <p:nvSpPr>
            <p:cNvPr id="887" name="îšḷiḋe">
              <a:extLst>
                <a:ext uri="{FF2B5EF4-FFF2-40B4-BE49-F238E27FC236}">
                  <a16:creationId xmlns:a16="http://schemas.microsoft.com/office/drawing/2014/main" id="{4F315042-01CC-4E6B-9923-EE9F4D54D129}"/>
                </a:ext>
              </a:extLst>
            </p:cNvPr>
            <p:cNvSpPr/>
            <p:nvPr/>
          </p:nvSpPr>
          <p:spPr bwMode="auto">
            <a:xfrm>
              <a:off x="6031100" y="5515766"/>
              <a:ext cx="120569" cy="88996"/>
            </a:xfrm>
            <a:custGeom>
              <a:avLst/>
              <a:gdLst/>
              <a:ahLst/>
              <a:cxnLst>
                <a:cxn ang="0">
                  <a:pos x="0" y="0"/>
                </a:cxn>
                <a:cxn ang="0">
                  <a:pos x="39" y="40"/>
                </a:cxn>
                <a:cxn ang="0">
                  <a:pos x="45" y="32"/>
                </a:cxn>
                <a:cxn ang="0">
                  <a:pos x="0" y="0"/>
                </a:cxn>
              </a:cxnLst>
              <a:rect l="0" t="0" r="r" b="b"/>
              <a:pathLst>
                <a:path w="65" h="48">
                  <a:moveTo>
                    <a:pt x="0" y="0"/>
                  </a:moveTo>
                  <a:cubicBezTo>
                    <a:pt x="0" y="0"/>
                    <a:pt x="12" y="48"/>
                    <a:pt x="39" y="40"/>
                  </a:cubicBezTo>
                  <a:cubicBezTo>
                    <a:pt x="65" y="33"/>
                    <a:pt x="45" y="32"/>
                    <a:pt x="45" y="32"/>
                  </a:cubicBezTo>
                  <a:lnTo>
                    <a:pt x="0" y="0"/>
                  </a:lnTo>
                  <a:close/>
                </a:path>
              </a:pathLst>
            </a:custGeom>
            <a:solidFill>
              <a:srgbClr val="1E1314"/>
            </a:solidFill>
            <a:ln w="9525">
              <a:noFill/>
              <a:round/>
              <a:headEnd/>
              <a:tailEnd/>
            </a:ln>
          </p:spPr>
          <p:txBody>
            <a:bodyPr anchor="ctr"/>
            <a:lstStyle/>
            <a:p>
              <a:pPr algn="ctr"/>
              <a:endParaRPr/>
            </a:p>
          </p:txBody>
        </p:sp>
        <p:sp>
          <p:nvSpPr>
            <p:cNvPr id="888" name="îśḻïḑê">
              <a:extLst>
                <a:ext uri="{FF2B5EF4-FFF2-40B4-BE49-F238E27FC236}">
                  <a16:creationId xmlns:a16="http://schemas.microsoft.com/office/drawing/2014/main" id="{7B30BF9B-C63E-41A4-9FAC-BD2773A5880C}"/>
                </a:ext>
              </a:extLst>
            </p:cNvPr>
            <p:cNvSpPr/>
            <p:nvPr/>
          </p:nvSpPr>
          <p:spPr bwMode="auto">
            <a:xfrm>
              <a:off x="5817843" y="5395381"/>
              <a:ext cx="118723" cy="96381"/>
            </a:xfrm>
            <a:custGeom>
              <a:avLst/>
              <a:gdLst/>
              <a:ahLst/>
              <a:cxnLst>
                <a:cxn ang="0">
                  <a:pos x="64" y="35"/>
                </a:cxn>
                <a:cxn ang="0">
                  <a:pos x="9" y="26"/>
                </a:cxn>
                <a:cxn ang="0">
                  <a:pos x="12" y="16"/>
                </a:cxn>
                <a:cxn ang="0">
                  <a:pos x="64" y="35"/>
                </a:cxn>
              </a:cxnLst>
              <a:rect l="0" t="0" r="r" b="b"/>
              <a:pathLst>
                <a:path w="64" h="52">
                  <a:moveTo>
                    <a:pt x="64" y="35"/>
                  </a:moveTo>
                  <a:cubicBezTo>
                    <a:pt x="64" y="35"/>
                    <a:pt x="18" y="52"/>
                    <a:pt x="9" y="26"/>
                  </a:cubicBezTo>
                  <a:cubicBezTo>
                    <a:pt x="0" y="0"/>
                    <a:pt x="12" y="16"/>
                    <a:pt x="12" y="16"/>
                  </a:cubicBezTo>
                  <a:lnTo>
                    <a:pt x="64" y="35"/>
                  </a:lnTo>
                  <a:close/>
                </a:path>
              </a:pathLst>
            </a:custGeom>
            <a:solidFill>
              <a:srgbClr val="1E1314"/>
            </a:solidFill>
            <a:ln w="9525">
              <a:noFill/>
              <a:round/>
              <a:headEnd/>
              <a:tailEnd/>
            </a:ln>
          </p:spPr>
          <p:txBody>
            <a:bodyPr anchor="ctr"/>
            <a:lstStyle/>
            <a:p>
              <a:pPr algn="ctr"/>
              <a:endParaRPr/>
            </a:p>
          </p:txBody>
        </p:sp>
        <p:sp>
          <p:nvSpPr>
            <p:cNvPr id="889" name="îṡľíḍê">
              <a:extLst>
                <a:ext uri="{FF2B5EF4-FFF2-40B4-BE49-F238E27FC236}">
                  <a16:creationId xmlns:a16="http://schemas.microsoft.com/office/drawing/2014/main" id="{BCB2B93D-0A0C-4DA6-89A2-7F935F56C499}"/>
                </a:ext>
              </a:extLst>
            </p:cNvPr>
            <p:cNvSpPr/>
            <p:nvPr/>
          </p:nvSpPr>
          <p:spPr bwMode="auto">
            <a:xfrm>
              <a:off x="4792729" y="2449471"/>
              <a:ext cx="255909" cy="298561"/>
            </a:xfrm>
            <a:custGeom>
              <a:avLst/>
              <a:gdLst/>
              <a:ahLst/>
              <a:cxnLst>
                <a:cxn ang="0">
                  <a:pos x="31" y="137"/>
                </a:cxn>
                <a:cxn ang="0">
                  <a:pos x="58" y="102"/>
                </a:cxn>
                <a:cxn ang="0">
                  <a:pos x="50" y="147"/>
                </a:cxn>
                <a:cxn ang="0">
                  <a:pos x="62" y="158"/>
                </a:cxn>
                <a:cxn ang="0">
                  <a:pos x="73" y="139"/>
                </a:cxn>
                <a:cxn ang="0">
                  <a:pos x="85" y="108"/>
                </a:cxn>
                <a:cxn ang="0">
                  <a:pos x="94" y="148"/>
                </a:cxn>
                <a:cxn ang="0">
                  <a:pos x="113" y="91"/>
                </a:cxn>
                <a:cxn ang="0">
                  <a:pos x="138" y="27"/>
                </a:cxn>
                <a:cxn ang="0">
                  <a:pos x="102" y="0"/>
                </a:cxn>
                <a:cxn ang="0">
                  <a:pos x="97" y="5"/>
                </a:cxn>
                <a:cxn ang="0">
                  <a:pos x="21" y="35"/>
                </a:cxn>
                <a:cxn ang="0">
                  <a:pos x="36" y="54"/>
                </a:cxn>
                <a:cxn ang="0">
                  <a:pos x="59" y="47"/>
                </a:cxn>
                <a:cxn ang="0">
                  <a:pos x="24" y="105"/>
                </a:cxn>
                <a:cxn ang="0">
                  <a:pos x="31" y="137"/>
                </a:cxn>
              </a:cxnLst>
              <a:rect l="0" t="0" r="r" b="b"/>
              <a:pathLst>
                <a:path w="138" h="161">
                  <a:moveTo>
                    <a:pt x="31" y="137"/>
                  </a:moveTo>
                  <a:cubicBezTo>
                    <a:pt x="38" y="125"/>
                    <a:pt x="59" y="96"/>
                    <a:pt x="58" y="102"/>
                  </a:cubicBezTo>
                  <a:cubicBezTo>
                    <a:pt x="52" y="130"/>
                    <a:pt x="50" y="140"/>
                    <a:pt x="50" y="147"/>
                  </a:cubicBezTo>
                  <a:cubicBezTo>
                    <a:pt x="49" y="156"/>
                    <a:pt x="56" y="161"/>
                    <a:pt x="62" y="158"/>
                  </a:cubicBezTo>
                  <a:cubicBezTo>
                    <a:pt x="66" y="156"/>
                    <a:pt x="71" y="149"/>
                    <a:pt x="73" y="139"/>
                  </a:cubicBezTo>
                  <a:cubicBezTo>
                    <a:pt x="77" y="116"/>
                    <a:pt x="85" y="108"/>
                    <a:pt x="85" y="108"/>
                  </a:cubicBezTo>
                  <a:cubicBezTo>
                    <a:pt x="85" y="108"/>
                    <a:pt x="74" y="160"/>
                    <a:pt x="94" y="148"/>
                  </a:cubicBezTo>
                  <a:cubicBezTo>
                    <a:pt x="98" y="145"/>
                    <a:pt x="113" y="91"/>
                    <a:pt x="113" y="91"/>
                  </a:cubicBezTo>
                  <a:cubicBezTo>
                    <a:pt x="122" y="65"/>
                    <a:pt x="130" y="54"/>
                    <a:pt x="138" y="27"/>
                  </a:cubicBezTo>
                  <a:cubicBezTo>
                    <a:pt x="125" y="19"/>
                    <a:pt x="114" y="10"/>
                    <a:pt x="102" y="0"/>
                  </a:cubicBezTo>
                  <a:cubicBezTo>
                    <a:pt x="99" y="3"/>
                    <a:pt x="97" y="5"/>
                    <a:pt x="97" y="5"/>
                  </a:cubicBezTo>
                  <a:cubicBezTo>
                    <a:pt x="97" y="5"/>
                    <a:pt x="48" y="33"/>
                    <a:pt x="21" y="35"/>
                  </a:cubicBezTo>
                  <a:cubicBezTo>
                    <a:pt x="21" y="35"/>
                    <a:pt x="11" y="57"/>
                    <a:pt x="36" y="54"/>
                  </a:cubicBezTo>
                  <a:cubicBezTo>
                    <a:pt x="51" y="53"/>
                    <a:pt x="57" y="50"/>
                    <a:pt x="59" y="47"/>
                  </a:cubicBezTo>
                  <a:cubicBezTo>
                    <a:pt x="54" y="55"/>
                    <a:pt x="39" y="81"/>
                    <a:pt x="24" y="105"/>
                  </a:cubicBezTo>
                  <a:cubicBezTo>
                    <a:pt x="0" y="144"/>
                    <a:pt x="20" y="157"/>
                    <a:pt x="31" y="137"/>
                  </a:cubicBezTo>
                  <a:close/>
                </a:path>
              </a:pathLst>
            </a:custGeom>
            <a:solidFill>
              <a:srgbClr val="F59E4C"/>
            </a:solidFill>
            <a:ln w="9525">
              <a:noFill/>
              <a:round/>
              <a:headEnd/>
              <a:tailEnd/>
            </a:ln>
          </p:spPr>
          <p:txBody>
            <a:bodyPr anchor="ctr"/>
            <a:lstStyle/>
            <a:p>
              <a:pPr algn="ctr"/>
              <a:endParaRPr/>
            </a:p>
          </p:txBody>
        </p:sp>
        <p:sp>
          <p:nvSpPr>
            <p:cNvPr id="890" name="ïşľíďê">
              <a:extLst>
                <a:ext uri="{FF2B5EF4-FFF2-40B4-BE49-F238E27FC236}">
                  <a16:creationId xmlns:a16="http://schemas.microsoft.com/office/drawing/2014/main" id="{C0069CCA-EAEA-4747-BFCB-014D8B096525}"/>
                </a:ext>
              </a:extLst>
            </p:cNvPr>
            <p:cNvSpPr/>
            <p:nvPr/>
          </p:nvSpPr>
          <p:spPr bwMode="auto">
            <a:xfrm>
              <a:off x="4214441" y="2434700"/>
              <a:ext cx="283605" cy="287298"/>
            </a:xfrm>
            <a:custGeom>
              <a:avLst/>
              <a:gdLst/>
              <a:ahLst/>
              <a:cxnLst>
                <a:cxn ang="0">
                  <a:pos x="121" y="125"/>
                </a:cxn>
                <a:cxn ang="0">
                  <a:pos x="90" y="95"/>
                </a:cxn>
                <a:cxn ang="0">
                  <a:pos x="104" y="138"/>
                </a:cxn>
                <a:cxn ang="0">
                  <a:pos x="94" y="151"/>
                </a:cxn>
                <a:cxn ang="0">
                  <a:pos x="80" y="133"/>
                </a:cxn>
                <a:cxn ang="0">
                  <a:pos x="64" y="104"/>
                </a:cxn>
                <a:cxn ang="0">
                  <a:pos x="61" y="145"/>
                </a:cxn>
                <a:cxn ang="0">
                  <a:pos x="34" y="91"/>
                </a:cxn>
                <a:cxn ang="0">
                  <a:pos x="0" y="32"/>
                </a:cxn>
                <a:cxn ang="0">
                  <a:pos x="31" y="0"/>
                </a:cxn>
                <a:cxn ang="0">
                  <a:pos x="37" y="4"/>
                </a:cxn>
                <a:cxn ang="0">
                  <a:pos x="117" y="23"/>
                </a:cxn>
                <a:cxn ang="0">
                  <a:pos x="105" y="44"/>
                </a:cxn>
                <a:cxn ang="0">
                  <a:pos x="81" y="41"/>
                </a:cxn>
                <a:cxn ang="0">
                  <a:pos x="124" y="93"/>
                </a:cxn>
                <a:cxn ang="0">
                  <a:pos x="121" y="125"/>
                </a:cxn>
              </a:cxnLst>
              <a:rect l="0" t="0" r="r" b="b"/>
              <a:pathLst>
                <a:path w="153" h="155">
                  <a:moveTo>
                    <a:pt x="121" y="125"/>
                  </a:moveTo>
                  <a:cubicBezTo>
                    <a:pt x="113" y="114"/>
                    <a:pt x="88" y="88"/>
                    <a:pt x="90" y="95"/>
                  </a:cubicBezTo>
                  <a:cubicBezTo>
                    <a:pt x="100" y="121"/>
                    <a:pt x="103" y="131"/>
                    <a:pt x="104" y="138"/>
                  </a:cubicBezTo>
                  <a:cubicBezTo>
                    <a:pt x="106" y="147"/>
                    <a:pt x="100" y="153"/>
                    <a:pt x="94" y="151"/>
                  </a:cubicBezTo>
                  <a:cubicBezTo>
                    <a:pt x="89" y="149"/>
                    <a:pt x="84" y="143"/>
                    <a:pt x="80" y="133"/>
                  </a:cubicBezTo>
                  <a:cubicBezTo>
                    <a:pt x="73" y="112"/>
                    <a:pt x="64" y="104"/>
                    <a:pt x="64" y="104"/>
                  </a:cubicBezTo>
                  <a:cubicBezTo>
                    <a:pt x="64" y="104"/>
                    <a:pt x="82" y="155"/>
                    <a:pt x="61" y="145"/>
                  </a:cubicBezTo>
                  <a:cubicBezTo>
                    <a:pt x="56" y="143"/>
                    <a:pt x="34" y="91"/>
                    <a:pt x="34" y="91"/>
                  </a:cubicBezTo>
                  <a:cubicBezTo>
                    <a:pt x="21" y="67"/>
                    <a:pt x="12" y="58"/>
                    <a:pt x="0" y="32"/>
                  </a:cubicBezTo>
                  <a:cubicBezTo>
                    <a:pt x="12" y="22"/>
                    <a:pt x="21" y="11"/>
                    <a:pt x="31" y="0"/>
                  </a:cubicBezTo>
                  <a:cubicBezTo>
                    <a:pt x="35" y="2"/>
                    <a:pt x="37" y="4"/>
                    <a:pt x="37" y="4"/>
                  </a:cubicBezTo>
                  <a:cubicBezTo>
                    <a:pt x="37" y="4"/>
                    <a:pt x="90" y="25"/>
                    <a:pt x="117" y="23"/>
                  </a:cubicBezTo>
                  <a:cubicBezTo>
                    <a:pt x="117" y="23"/>
                    <a:pt x="130" y="43"/>
                    <a:pt x="105" y="44"/>
                  </a:cubicBezTo>
                  <a:cubicBezTo>
                    <a:pt x="90" y="45"/>
                    <a:pt x="83" y="43"/>
                    <a:pt x="81" y="41"/>
                  </a:cubicBezTo>
                  <a:cubicBezTo>
                    <a:pt x="87" y="48"/>
                    <a:pt x="106" y="71"/>
                    <a:pt x="124" y="93"/>
                  </a:cubicBezTo>
                  <a:cubicBezTo>
                    <a:pt x="153" y="128"/>
                    <a:pt x="135" y="144"/>
                    <a:pt x="121" y="125"/>
                  </a:cubicBezTo>
                  <a:close/>
                </a:path>
              </a:pathLst>
            </a:custGeom>
            <a:solidFill>
              <a:srgbClr val="F59E4C"/>
            </a:solidFill>
            <a:ln w="9525">
              <a:noFill/>
              <a:round/>
              <a:headEnd/>
              <a:tailEnd/>
            </a:ln>
          </p:spPr>
          <p:txBody>
            <a:bodyPr anchor="ctr"/>
            <a:lstStyle/>
            <a:p>
              <a:pPr algn="ctr"/>
              <a:endParaRPr/>
            </a:p>
          </p:txBody>
        </p:sp>
        <p:sp>
          <p:nvSpPr>
            <p:cNvPr id="891" name="îŝḻïḋê">
              <a:extLst>
                <a:ext uri="{FF2B5EF4-FFF2-40B4-BE49-F238E27FC236}">
                  <a16:creationId xmlns:a16="http://schemas.microsoft.com/office/drawing/2014/main" id="{36D12919-CC26-44CE-8422-102465088336}"/>
                </a:ext>
              </a:extLst>
            </p:cNvPr>
            <p:cNvSpPr/>
            <p:nvPr/>
          </p:nvSpPr>
          <p:spPr bwMode="auto">
            <a:xfrm>
              <a:off x="4140216" y="1600503"/>
              <a:ext cx="813887" cy="470829"/>
            </a:xfrm>
            <a:custGeom>
              <a:avLst/>
              <a:gdLst/>
              <a:ahLst/>
              <a:cxnLst>
                <a:cxn ang="0">
                  <a:pos x="439" y="137"/>
                </a:cxn>
                <a:cxn ang="0">
                  <a:pos x="367" y="254"/>
                </a:cxn>
                <a:cxn ang="0">
                  <a:pos x="54" y="254"/>
                </a:cxn>
                <a:cxn ang="0">
                  <a:pos x="0" y="103"/>
                </a:cxn>
                <a:cxn ang="0">
                  <a:pos x="439" y="137"/>
                </a:cxn>
              </a:cxnLst>
              <a:rect l="0" t="0" r="r" b="b"/>
              <a:pathLst>
                <a:path w="439" h="254">
                  <a:moveTo>
                    <a:pt x="439" y="137"/>
                  </a:moveTo>
                  <a:cubicBezTo>
                    <a:pt x="367" y="254"/>
                    <a:pt x="367" y="254"/>
                    <a:pt x="367" y="254"/>
                  </a:cubicBezTo>
                  <a:cubicBezTo>
                    <a:pt x="54" y="254"/>
                    <a:pt x="54" y="254"/>
                    <a:pt x="54" y="254"/>
                  </a:cubicBezTo>
                  <a:cubicBezTo>
                    <a:pt x="0" y="103"/>
                    <a:pt x="0" y="103"/>
                    <a:pt x="0" y="103"/>
                  </a:cubicBezTo>
                  <a:cubicBezTo>
                    <a:pt x="0" y="103"/>
                    <a:pt x="191" y="0"/>
                    <a:pt x="439" y="137"/>
                  </a:cubicBezTo>
                  <a:close/>
                </a:path>
              </a:pathLst>
            </a:custGeom>
            <a:solidFill>
              <a:srgbClr val="D2D7DB"/>
            </a:solidFill>
            <a:ln w="9525">
              <a:noFill/>
              <a:round/>
              <a:headEnd/>
              <a:tailEnd/>
            </a:ln>
          </p:spPr>
          <p:txBody>
            <a:bodyPr anchor="ctr"/>
            <a:lstStyle/>
            <a:p>
              <a:pPr algn="ctr"/>
              <a:endParaRPr/>
            </a:p>
          </p:txBody>
        </p:sp>
        <p:sp>
          <p:nvSpPr>
            <p:cNvPr id="892" name="ïṩḻíḋé">
              <a:extLst>
                <a:ext uri="{FF2B5EF4-FFF2-40B4-BE49-F238E27FC236}">
                  <a16:creationId xmlns:a16="http://schemas.microsoft.com/office/drawing/2014/main" id="{A058B24C-B6FA-4F06-8B6F-C0B51ADF7919}"/>
                </a:ext>
              </a:extLst>
            </p:cNvPr>
            <p:cNvSpPr/>
            <p:nvPr/>
          </p:nvSpPr>
          <p:spPr bwMode="auto">
            <a:xfrm>
              <a:off x="3862150" y="1311174"/>
              <a:ext cx="1698122" cy="1195720"/>
            </a:xfrm>
            <a:custGeom>
              <a:avLst/>
              <a:gdLst/>
              <a:ahLst/>
              <a:cxnLst>
                <a:cxn ang="0">
                  <a:pos x="112" y="119"/>
                </a:cxn>
                <a:cxn ang="0">
                  <a:pos x="623" y="123"/>
                </a:cxn>
                <a:cxn ang="0">
                  <a:pos x="640" y="645"/>
                </a:cxn>
                <a:cxn ang="0">
                  <a:pos x="592" y="612"/>
                </a:cxn>
                <a:cxn ang="0">
                  <a:pos x="633" y="347"/>
                </a:cxn>
                <a:cxn ang="0">
                  <a:pos x="122" y="364"/>
                </a:cxn>
                <a:cxn ang="0">
                  <a:pos x="239" y="608"/>
                </a:cxn>
                <a:cxn ang="0">
                  <a:pos x="189" y="643"/>
                </a:cxn>
                <a:cxn ang="0">
                  <a:pos x="8" y="320"/>
                </a:cxn>
                <a:cxn ang="0">
                  <a:pos x="112" y="119"/>
                </a:cxn>
              </a:cxnLst>
              <a:rect l="0" t="0" r="r" b="b"/>
              <a:pathLst>
                <a:path w="916" h="645">
                  <a:moveTo>
                    <a:pt x="112" y="119"/>
                  </a:moveTo>
                  <a:cubicBezTo>
                    <a:pt x="112" y="119"/>
                    <a:pt x="330" y="0"/>
                    <a:pt x="623" y="123"/>
                  </a:cubicBezTo>
                  <a:cubicBezTo>
                    <a:pt x="916" y="245"/>
                    <a:pt x="640" y="645"/>
                    <a:pt x="640" y="645"/>
                  </a:cubicBezTo>
                  <a:cubicBezTo>
                    <a:pt x="592" y="612"/>
                    <a:pt x="592" y="612"/>
                    <a:pt x="592" y="612"/>
                  </a:cubicBezTo>
                  <a:cubicBezTo>
                    <a:pt x="592" y="612"/>
                    <a:pt x="664" y="408"/>
                    <a:pt x="633" y="347"/>
                  </a:cubicBezTo>
                  <a:cubicBezTo>
                    <a:pt x="582" y="248"/>
                    <a:pt x="147" y="209"/>
                    <a:pt x="122" y="364"/>
                  </a:cubicBezTo>
                  <a:cubicBezTo>
                    <a:pt x="98" y="518"/>
                    <a:pt x="239" y="608"/>
                    <a:pt x="239" y="608"/>
                  </a:cubicBezTo>
                  <a:cubicBezTo>
                    <a:pt x="189" y="643"/>
                    <a:pt x="189" y="643"/>
                    <a:pt x="189" y="643"/>
                  </a:cubicBezTo>
                  <a:cubicBezTo>
                    <a:pt x="189" y="643"/>
                    <a:pt x="0" y="519"/>
                    <a:pt x="8" y="320"/>
                  </a:cubicBezTo>
                  <a:cubicBezTo>
                    <a:pt x="13" y="171"/>
                    <a:pt x="112" y="119"/>
                    <a:pt x="112" y="119"/>
                  </a:cubicBezTo>
                  <a:close/>
                </a:path>
              </a:pathLst>
            </a:custGeom>
            <a:solidFill>
              <a:srgbClr val="DDE1E4"/>
            </a:solidFill>
            <a:ln w="9525">
              <a:noFill/>
              <a:round/>
              <a:headEnd/>
              <a:tailEnd/>
            </a:ln>
          </p:spPr>
          <p:txBody>
            <a:bodyPr anchor="ctr"/>
            <a:lstStyle/>
            <a:p>
              <a:pPr algn="ctr"/>
              <a:endParaRPr/>
            </a:p>
          </p:txBody>
        </p:sp>
        <p:sp>
          <p:nvSpPr>
            <p:cNvPr id="893" name="iṣľidê">
              <a:extLst>
                <a:ext uri="{FF2B5EF4-FFF2-40B4-BE49-F238E27FC236}">
                  <a16:creationId xmlns:a16="http://schemas.microsoft.com/office/drawing/2014/main" id="{BDF37E3C-3C9C-48CF-AA77-3115B45F708E}"/>
                </a:ext>
              </a:extLst>
            </p:cNvPr>
            <p:cNvSpPr/>
            <p:nvPr/>
          </p:nvSpPr>
          <p:spPr bwMode="auto">
            <a:xfrm>
              <a:off x="4444316" y="1663464"/>
              <a:ext cx="170606" cy="407867"/>
            </a:xfrm>
            <a:custGeom>
              <a:avLst/>
              <a:gdLst/>
              <a:ahLst/>
              <a:cxnLst>
                <a:cxn ang="0">
                  <a:pos x="201" y="0"/>
                </a:cxn>
                <a:cxn ang="0">
                  <a:pos x="0" y="1747"/>
                </a:cxn>
                <a:cxn ang="0">
                  <a:pos x="462" y="2209"/>
                </a:cxn>
                <a:cxn ang="0">
                  <a:pos x="924" y="1747"/>
                </a:cxn>
                <a:cxn ang="0">
                  <a:pos x="683" y="0"/>
                </a:cxn>
                <a:cxn ang="0">
                  <a:pos x="201" y="0"/>
                </a:cxn>
              </a:cxnLst>
              <a:rect l="0" t="0" r="r" b="b"/>
              <a:pathLst>
                <a:path w="924" h="2209">
                  <a:moveTo>
                    <a:pt x="201" y="0"/>
                  </a:moveTo>
                  <a:lnTo>
                    <a:pt x="0" y="1747"/>
                  </a:lnTo>
                  <a:lnTo>
                    <a:pt x="462" y="2209"/>
                  </a:lnTo>
                  <a:lnTo>
                    <a:pt x="924" y="1747"/>
                  </a:lnTo>
                  <a:lnTo>
                    <a:pt x="683" y="0"/>
                  </a:lnTo>
                  <a:lnTo>
                    <a:pt x="201" y="0"/>
                  </a:lnTo>
                  <a:close/>
                </a:path>
              </a:pathLst>
            </a:custGeom>
            <a:solidFill>
              <a:srgbClr val="7DA7A1"/>
            </a:solidFill>
            <a:ln w="9525">
              <a:noFill/>
              <a:round/>
              <a:headEnd/>
              <a:tailEnd/>
            </a:ln>
          </p:spPr>
          <p:txBody>
            <a:bodyPr anchor="ctr"/>
            <a:lstStyle/>
            <a:p>
              <a:pPr algn="ctr"/>
              <a:endParaRPr/>
            </a:p>
          </p:txBody>
        </p:sp>
        <p:sp>
          <p:nvSpPr>
            <p:cNvPr id="894" name="ïṡľîḋê">
              <a:extLst>
                <a:ext uri="{FF2B5EF4-FFF2-40B4-BE49-F238E27FC236}">
                  <a16:creationId xmlns:a16="http://schemas.microsoft.com/office/drawing/2014/main" id="{E881878F-BF82-4B27-8CA8-4D7EF2485EC9}"/>
                </a:ext>
              </a:extLst>
            </p:cNvPr>
            <p:cNvSpPr/>
            <p:nvPr/>
          </p:nvSpPr>
          <p:spPr bwMode="auto">
            <a:xfrm>
              <a:off x="4219980" y="1229563"/>
              <a:ext cx="591398" cy="750926"/>
            </a:xfrm>
            <a:custGeom>
              <a:avLst/>
              <a:gdLst/>
              <a:ahLst/>
              <a:cxnLst>
                <a:cxn ang="0">
                  <a:pos x="82" y="333"/>
                </a:cxn>
                <a:cxn ang="0">
                  <a:pos x="128" y="360"/>
                </a:cxn>
                <a:cxn ang="0">
                  <a:pos x="164" y="341"/>
                </a:cxn>
                <a:cxn ang="0">
                  <a:pos x="204" y="369"/>
                </a:cxn>
                <a:cxn ang="0">
                  <a:pos x="295" y="284"/>
                </a:cxn>
                <a:cxn ang="0">
                  <a:pos x="318" y="163"/>
                </a:cxn>
                <a:cxn ang="0">
                  <a:pos x="316" y="142"/>
                </a:cxn>
                <a:cxn ang="0">
                  <a:pos x="298" y="84"/>
                </a:cxn>
                <a:cxn ang="0">
                  <a:pos x="289" y="77"/>
                </a:cxn>
                <a:cxn ang="0">
                  <a:pos x="264" y="50"/>
                </a:cxn>
                <a:cxn ang="0">
                  <a:pos x="60" y="72"/>
                </a:cxn>
                <a:cxn ang="0">
                  <a:pos x="28" y="160"/>
                </a:cxn>
                <a:cxn ang="0">
                  <a:pos x="82" y="333"/>
                </a:cxn>
              </a:cxnLst>
              <a:rect l="0" t="0" r="r" b="b"/>
              <a:pathLst>
                <a:path w="319" h="405">
                  <a:moveTo>
                    <a:pt x="82" y="333"/>
                  </a:moveTo>
                  <a:cubicBezTo>
                    <a:pt x="73" y="309"/>
                    <a:pt x="128" y="360"/>
                    <a:pt x="128" y="360"/>
                  </a:cubicBezTo>
                  <a:cubicBezTo>
                    <a:pt x="136" y="381"/>
                    <a:pt x="164" y="341"/>
                    <a:pt x="164" y="341"/>
                  </a:cubicBezTo>
                  <a:cubicBezTo>
                    <a:pt x="164" y="341"/>
                    <a:pt x="178" y="405"/>
                    <a:pt x="204" y="369"/>
                  </a:cubicBezTo>
                  <a:cubicBezTo>
                    <a:pt x="230" y="333"/>
                    <a:pt x="266" y="328"/>
                    <a:pt x="295" y="284"/>
                  </a:cubicBezTo>
                  <a:cubicBezTo>
                    <a:pt x="311" y="259"/>
                    <a:pt x="319" y="208"/>
                    <a:pt x="318" y="163"/>
                  </a:cubicBezTo>
                  <a:cubicBezTo>
                    <a:pt x="318" y="156"/>
                    <a:pt x="317" y="149"/>
                    <a:pt x="316" y="142"/>
                  </a:cubicBezTo>
                  <a:cubicBezTo>
                    <a:pt x="313" y="117"/>
                    <a:pt x="307" y="96"/>
                    <a:pt x="298" y="84"/>
                  </a:cubicBezTo>
                  <a:cubicBezTo>
                    <a:pt x="295" y="81"/>
                    <a:pt x="292" y="78"/>
                    <a:pt x="289" y="77"/>
                  </a:cubicBezTo>
                  <a:cubicBezTo>
                    <a:pt x="282" y="67"/>
                    <a:pt x="274" y="58"/>
                    <a:pt x="264" y="50"/>
                  </a:cubicBezTo>
                  <a:cubicBezTo>
                    <a:pt x="201" y="0"/>
                    <a:pt x="110" y="10"/>
                    <a:pt x="60" y="72"/>
                  </a:cubicBezTo>
                  <a:cubicBezTo>
                    <a:pt x="39" y="98"/>
                    <a:pt x="29" y="129"/>
                    <a:pt x="28" y="160"/>
                  </a:cubicBezTo>
                  <a:cubicBezTo>
                    <a:pt x="0" y="289"/>
                    <a:pt x="82" y="333"/>
                    <a:pt x="82" y="333"/>
                  </a:cubicBezTo>
                  <a:close/>
                </a:path>
              </a:pathLst>
            </a:custGeom>
            <a:solidFill>
              <a:srgbClr val="342B1E"/>
            </a:solidFill>
            <a:ln w="9525">
              <a:noFill/>
              <a:round/>
              <a:headEnd/>
              <a:tailEnd/>
            </a:ln>
          </p:spPr>
          <p:txBody>
            <a:bodyPr anchor="ctr"/>
            <a:lstStyle/>
            <a:p>
              <a:pPr algn="ctr"/>
              <a:endParaRPr/>
            </a:p>
          </p:txBody>
        </p:sp>
        <p:sp>
          <p:nvSpPr>
            <p:cNvPr id="895" name="í$1iḑè">
              <a:extLst>
                <a:ext uri="{FF2B5EF4-FFF2-40B4-BE49-F238E27FC236}">
                  <a16:creationId xmlns:a16="http://schemas.microsoft.com/office/drawing/2014/main" id="{2B8355ED-C8A9-41FB-82BE-083696605952}"/>
                </a:ext>
              </a:extLst>
            </p:cNvPr>
            <p:cNvSpPr/>
            <p:nvPr/>
          </p:nvSpPr>
          <p:spPr bwMode="auto">
            <a:xfrm>
              <a:off x="6385237" y="2386509"/>
              <a:ext cx="242800" cy="303915"/>
            </a:xfrm>
            <a:custGeom>
              <a:avLst/>
              <a:gdLst/>
              <a:ahLst/>
              <a:cxnLst>
                <a:cxn ang="0">
                  <a:pos x="31" y="141"/>
                </a:cxn>
                <a:cxn ang="0">
                  <a:pos x="55" y="105"/>
                </a:cxn>
                <a:cxn ang="0">
                  <a:pos x="50" y="150"/>
                </a:cxn>
                <a:cxn ang="0">
                  <a:pos x="63" y="160"/>
                </a:cxn>
                <a:cxn ang="0">
                  <a:pos x="72" y="140"/>
                </a:cxn>
                <a:cxn ang="0">
                  <a:pos x="83" y="109"/>
                </a:cxn>
                <a:cxn ang="0">
                  <a:pos x="94" y="148"/>
                </a:cxn>
                <a:cxn ang="0">
                  <a:pos x="109" y="90"/>
                </a:cxn>
                <a:cxn ang="0">
                  <a:pos x="131" y="24"/>
                </a:cxn>
                <a:cxn ang="0">
                  <a:pos x="94" y="0"/>
                </a:cxn>
                <a:cxn ang="0">
                  <a:pos x="88" y="5"/>
                </a:cxn>
                <a:cxn ang="0">
                  <a:pos x="14" y="40"/>
                </a:cxn>
                <a:cxn ang="0">
                  <a:pos x="31" y="58"/>
                </a:cxn>
                <a:cxn ang="0">
                  <a:pos x="53" y="50"/>
                </a:cxn>
                <a:cxn ang="0">
                  <a:pos x="22" y="109"/>
                </a:cxn>
                <a:cxn ang="0">
                  <a:pos x="31" y="141"/>
                </a:cxn>
              </a:cxnLst>
              <a:rect l="0" t="0" r="r" b="b"/>
              <a:pathLst>
                <a:path w="131" h="164">
                  <a:moveTo>
                    <a:pt x="31" y="141"/>
                  </a:moveTo>
                  <a:cubicBezTo>
                    <a:pt x="37" y="128"/>
                    <a:pt x="56" y="98"/>
                    <a:pt x="55" y="105"/>
                  </a:cubicBezTo>
                  <a:cubicBezTo>
                    <a:pt x="51" y="132"/>
                    <a:pt x="50" y="143"/>
                    <a:pt x="50" y="150"/>
                  </a:cubicBezTo>
                  <a:cubicBezTo>
                    <a:pt x="50" y="159"/>
                    <a:pt x="57" y="164"/>
                    <a:pt x="63" y="160"/>
                  </a:cubicBezTo>
                  <a:cubicBezTo>
                    <a:pt x="67" y="158"/>
                    <a:pt x="71" y="151"/>
                    <a:pt x="72" y="140"/>
                  </a:cubicBezTo>
                  <a:cubicBezTo>
                    <a:pt x="76" y="117"/>
                    <a:pt x="83" y="109"/>
                    <a:pt x="83" y="109"/>
                  </a:cubicBezTo>
                  <a:cubicBezTo>
                    <a:pt x="83" y="109"/>
                    <a:pt x="75" y="162"/>
                    <a:pt x="94" y="148"/>
                  </a:cubicBezTo>
                  <a:cubicBezTo>
                    <a:pt x="98" y="145"/>
                    <a:pt x="109" y="90"/>
                    <a:pt x="109" y="90"/>
                  </a:cubicBezTo>
                  <a:cubicBezTo>
                    <a:pt x="117" y="64"/>
                    <a:pt x="125" y="52"/>
                    <a:pt x="131" y="24"/>
                  </a:cubicBezTo>
                  <a:cubicBezTo>
                    <a:pt x="117" y="18"/>
                    <a:pt x="106" y="9"/>
                    <a:pt x="94" y="0"/>
                  </a:cubicBezTo>
                  <a:cubicBezTo>
                    <a:pt x="91" y="3"/>
                    <a:pt x="88" y="5"/>
                    <a:pt x="88" y="5"/>
                  </a:cubicBezTo>
                  <a:cubicBezTo>
                    <a:pt x="88" y="5"/>
                    <a:pt x="41" y="36"/>
                    <a:pt x="14" y="40"/>
                  </a:cubicBezTo>
                  <a:cubicBezTo>
                    <a:pt x="14" y="40"/>
                    <a:pt x="6" y="62"/>
                    <a:pt x="31" y="58"/>
                  </a:cubicBezTo>
                  <a:cubicBezTo>
                    <a:pt x="45" y="56"/>
                    <a:pt x="51" y="52"/>
                    <a:pt x="53" y="50"/>
                  </a:cubicBezTo>
                  <a:cubicBezTo>
                    <a:pt x="49" y="58"/>
                    <a:pt x="35" y="85"/>
                    <a:pt x="22" y="109"/>
                  </a:cubicBezTo>
                  <a:cubicBezTo>
                    <a:pt x="0" y="150"/>
                    <a:pt x="21" y="162"/>
                    <a:pt x="31" y="141"/>
                  </a:cubicBezTo>
                  <a:close/>
                </a:path>
              </a:pathLst>
            </a:custGeom>
            <a:solidFill>
              <a:srgbClr val="F59E4C"/>
            </a:solidFill>
            <a:ln w="9525">
              <a:noFill/>
              <a:round/>
              <a:headEnd/>
              <a:tailEnd/>
            </a:ln>
          </p:spPr>
          <p:txBody>
            <a:bodyPr anchor="ctr"/>
            <a:lstStyle/>
            <a:p>
              <a:pPr algn="ctr"/>
              <a:endParaRPr/>
            </a:p>
          </p:txBody>
        </p:sp>
        <p:sp>
          <p:nvSpPr>
            <p:cNvPr id="896" name="iṩḻïḑè">
              <a:extLst>
                <a:ext uri="{FF2B5EF4-FFF2-40B4-BE49-F238E27FC236}">
                  <a16:creationId xmlns:a16="http://schemas.microsoft.com/office/drawing/2014/main" id="{AE0EEE28-D766-40FC-B02D-E8280F14D044}"/>
                </a:ext>
              </a:extLst>
            </p:cNvPr>
            <p:cNvSpPr/>
            <p:nvPr/>
          </p:nvSpPr>
          <p:spPr bwMode="auto">
            <a:xfrm>
              <a:off x="5571350" y="2210364"/>
              <a:ext cx="285451" cy="257756"/>
            </a:xfrm>
            <a:custGeom>
              <a:avLst/>
              <a:gdLst/>
              <a:ahLst/>
              <a:cxnLst>
                <a:cxn ang="0">
                  <a:pos x="18" y="70"/>
                </a:cxn>
                <a:cxn ang="0">
                  <a:pos x="33" y="92"/>
                </a:cxn>
                <a:cxn ang="0">
                  <a:pos x="34" y="94"/>
                </a:cxn>
                <a:cxn ang="0">
                  <a:pos x="54" y="100"/>
                </a:cxn>
                <a:cxn ang="0">
                  <a:pos x="71" y="101"/>
                </a:cxn>
                <a:cxn ang="0">
                  <a:pos x="91" y="86"/>
                </a:cxn>
                <a:cxn ang="0">
                  <a:pos x="122" y="121"/>
                </a:cxn>
                <a:cxn ang="0">
                  <a:pos x="123" y="89"/>
                </a:cxn>
                <a:cxn ang="0">
                  <a:pos x="92" y="38"/>
                </a:cxn>
                <a:cxn ang="0">
                  <a:pos x="114" y="26"/>
                </a:cxn>
                <a:cxn ang="0">
                  <a:pos x="119" y="0"/>
                </a:cxn>
                <a:cxn ang="0">
                  <a:pos x="32" y="5"/>
                </a:cxn>
                <a:cxn ang="0">
                  <a:pos x="25" y="1"/>
                </a:cxn>
                <a:cxn ang="0">
                  <a:pos x="0" y="31"/>
                </a:cxn>
                <a:cxn ang="0">
                  <a:pos x="18" y="70"/>
                </a:cxn>
              </a:cxnLst>
              <a:rect l="0" t="0" r="r" b="b"/>
              <a:pathLst>
                <a:path w="154" h="139">
                  <a:moveTo>
                    <a:pt x="18" y="70"/>
                  </a:moveTo>
                  <a:cubicBezTo>
                    <a:pt x="23" y="77"/>
                    <a:pt x="28" y="83"/>
                    <a:pt x="33" y="92"/>
                  </a:cubicBezTo>
                  <a:cubicBezTo>
                    <a:pt x="33" y="92"/>
                    <a:pt x="34" y="93"/>
                    <a:pt x="34" y="94"/>
                  </a:cubicBezTo>
                  <a:cubicBezTo>
                    <a:pt x="40" y="98"/>
                    <a:pt x="47" y="101"/>
                    <a:pt x="54" y="100"/>
                  </a:cubicBezTo>
                  <a:cubicBezTo>
                    <a:pt x="60" y="100"/>
                    <a:pt x="65" y="101"/>
                    <a:pt x="71" y="101"/>
                  </a:cubicBezTo>
                  <a:cubicBezTo>
                    <a:pt x="86" y="102"/>
                    <a:pt x="90" y="86"/>
                    <a:pt x="91" y="86"/>
                  </a:cubicBezTo>
                  <a:cubicBezTo>
                    <a:pt x="92" y="86"/>
                    <a:pt x="113" y="111"/>
                    <a:pt x="122" y="121"/>
                  </a:cubicBezTo>
                  <a:cubicBezTo>
                    <a:pt x="138" y="139"/>
                    <a:pt x="154" y="122"/>
                    <a:pt x="123" y="89"/>
                  </a:cubicBezTo>
                  <a:cubicBezTo>
                    <a:pt x="104" y="68"/>
                    <a:pt x="99" y="45"/>
                    <a:pt x="92" y="38"/>
                  </a:cubicBezTo>
                  <a:cubicBezTo>
                    <a:pt x="95" y="40"/>
                    <a:pt x="100" y="32"/>
                    <a:pt x="114" y="26"/>
                  </a:cubicBezTo>
                  <a:cubicBezTo>
                    <a:pt x="136" y="18"/>
                    <a:pt x="119" y="0"/>
                    <a:pt x="119" y="0"/>
                  </a:cubicBezTo>
                  <a:cubicBezTo>
                    <a:pt x="89" y="31"/>
                    <a:pt x="32" y="5"/>
                    <a:pt x="32" y="5"/>
                  </a:cubicBezTo>
                  <a:cubicBezTo>
                    <a:pt x="32" y="5"/>
                    <a:pt x="29" y="3"/>
                    <a:pt x="25" y="1"/>
                  </a:cubicBezTo>
                  <a:cubicBezTo>
                    <a:pt x="17" y="12"/>
                    <a:pt x="9" y="22"/>
                    <a:pt x="0" y="31"/>
                  </a:cubicBezTo>
                  <a:cubicBezTo>
                    <a:pt x="6" y="44"/>
                    <a:pt x="12" y="57"/>
                    <a:pt x="18" y="70"/>
                  </a:cubicBezTo>
                  <a:close/>
                </a:path>
              </a:pathLst>
            </a:custGeom>
            <a:solidFill>
              <a:srgbClr val="F59E4C"/>
            </a:solidFill>
            <a:ln w="9525">
              <a:noFill/>
              <a:round/>
              <a:headEnd/>
              <a:tailEnd/>
            </a:ln>
          </p:spPr>
          <p:txBody>
            <a:bodyPr anchor="ctr"/>
            <a:lstStyle/>
            <a:p>
              <a:pPr algn="ctr"/>
              <a:endParaRPr/>
            </a:p>
          </p:txBody>
        </p:sp>
        <p:sp>
          <p:nvSpPr>
            <p:cNvPr id="897" name="išḻiďe">
              <a:extLst>
                <a:ext uri="{FF2B5EF4-FFF2-40B4-BE49-F238E27FC236}">
                  <a16:creationId xmlns:a16="http://schemas.microsoft.com/office/drawing/2014/main" id="{4B330650-82D5-4408-868E-230C42A4E11D}"/>
                </a:ext>
              </a:extLst>
            </p:cNvPr>
            <p:cNvSpPr/>
            <p:nvPr/>
          </p:nvSpPr>
          <p:spPr bwMode="auto">
            <a:xfrm>
              <a:off x="5717769" y="2334626"/>
              <a:ext cx="92689" cy="85303"/>
            </a:xfrm>
            <a:custGeom>
              <a:avLst/>
              <a:gdLst/>
              <a:ahLst/>
              <a:cxnLst>
                <a:cxn ang="0">
                  <a:pos x="6" y="43"/>
                </a:cxn>
                <a:cxn ang="0">
                  <a:pos x="3" y="38"/>
                </a:cxn>
                <a:cxn ang="0">
                  <a:pos x="3" y="29"/>
                </a:cxn>
                <a:cxn ang="0">
                  <a:pos x="35" y="2"/>
                </a:cxn>
                <a:cxn ang="0">
                  <a:pos x="44" y="3"/>
                </a:cxn>
                <a:cxn ang="0">
                  <a:pos x="48" y="7"/>
                </a:cxn>
                <a:cxn ang="0">
                  <a:pos x="47" y="17"/>
                </a:cxn>
                <a:cxn ang="0">
                  <a:pos x="16" y="43"/>
                </a:cxn>
                <a:cxn ang="0">
                  <a:pos x="6" y="43"/>
                </a:cxn>
              </a:cxnLst>
              <a:rect l="0" t="0" r="r" b="b"/>
              <a:pathLst>
                <a:path w="50" h="46">
                  <a:moveTo>
                    <a:pt x="6" y="43"/>
                  </a:moveTo>
                  <a:cubicBezTo>
                    <a:pt x="3" y="38"/>
                    <a:pt x="3" y="38"/>
                    <a:pt x="3" y="38"/>
                  </a:cubicBezTo>
                  <a:cubicBezTo>
                    <a:pt x="0" y="35"/>
                    <a:pt x="1" y="31"/>
                    <a:pt x="3" y="29"/>
                  </a:cubicBezTo>
                  <a:cubicBezTo>
                    <a:pt x="35" y="2"/>
                    <a:pt x="35" y="2"/>
                    <a:pt x="35" y="2"/>
                  </a:cubicBezTo>
                  <a:cubicBezTo>
                    <a:pt x="38" y="0"/>
                    <a:pt x="42" y="0"/>
                    <a:pt x="44" y="3"/>
                  </a:cubicBezTo>
                  <a:cubicBezTo>
                    <a:pt x="48" y="7"/>
                    <a:pt x="48" y="7"/>
                    <a:pt x="48" y="7"/>
                  </a:cubicBezTo>
                  <a:cubicBezTo>
                    <a:pt x="50" y="10"/>
                    <a:pt x="50" y="14"/>
                    <a:pt x="47" y="17"/>
                  </a:cubicBezTo>
                  <a:cubicBezTo>
                    <a:pt x="16" y="43"/>
                    <a:pt x="16" y="43"/>
                    <a:pt x="16" y="43"/>
                  </a:cubicBezTo>
                  <a:cubicBezTo>
                    <a:pt x="13" y="46"/>
                    <a:pt x="9" y="45"/>
                    <a:pt x="6" y="43"/>
                  </a:cubicBezTo>
                  <a:close/>
                </a:path>
              </a:pathLst>
            </a:custGeom>
            <a:solidFill>
              <a:srgbClr val="FFFFFF"/>
            </a:solidFill>
            <a:ln w="9525">
              <a:noFill/>
              <a:round/>
              <a:headEnd/>
              <a:tailEnd/>
            </a:ln>
          </p:spPr>
          <p:txBody>
            <a:bodyPr anchor="ctr"/>
            <a:lstStyle/>
            <a:p>
              <a:pPr algn="ctr"/>
              <a:endParaRPr/>
            </a:p>
          </p:txBody>
        </p:sp>
        <p:sp>
          <p:nvSpPr>
            <p:cNvPr id="898" name="ïṡ1ïdê">
              <a:extLst>
                <a:ext uri="{FF2B5EF4-FFF2-40B4-BE49-F238E27FC236}">
                  <a16:creationId xmlns:a16="http://schemas.microsoft.com/office/drawing/2014/main" id="{5D9EAE1A-3317-4022-B87B-581EB6F6905F}"/>
                </a:ext>
              </a:extLst>
            </p:cNvPr>
            <p:cNvSpPr/>
            <p:nvPr/>
          </p:nvSpPr>
          <p:spPr bwMode="auto">
            <a:xfrm>
              <a:off x="5725154" y="2342012"/>
              <a:ext cx="77918" cy="70347"/>
            </a:xfrm>
            <a:custGeom>
              <a:avLst/>
              <a:gdLst/>
              <a:ahLst/>
              <a:cxnLst>
                <a:cxn ang="0">
                  <a:pos x="4" y="36"/>
                </a:cxn>
                <a:cxn ang="0">
                  <a:pos x="2" y="33"/>
                </a:cxn>
                <a:cxn ang="0">
                  <a:pos x="2" y="27"/>
                </a:cxn>
                <a:cxn ang="0">
                  <a:pos x="32" y="2"/>
                </a:cxn>
                <a:cxn ang="0">
                  <a:pos x="38" y="2"/>
                </a:cxn>
                <a:cxn ang="0">
                  <a:pos x="40" y="5"/>
                </a:cxn>
                <a:cxn ang="0">
                  <a:pos x="40" y="11"/>
                </a:cxn>
                <a:cxn ang="0">
                  <a:pos x="10" y="36"/>
                </a:cxn>
                <a:cxn ang="0">
                  <a:pos x="4" y="36"/>
                </a:cxn>
              </a:cxnLst>
              <a:rect l="0" t="0" r="r" b="b"/>
              <a:pathLst>
                <a:path w="42" h="38">
                  <a:moveTo>
                    <a:pt x="4" y="36"/>
                  </a:moveTo>
                  <a:cubicBezTo>
                    <a:pt x="2" y="33"/>
                    <a:pt x="2" y="33"/>
                    <a:pt x="2" y="33"/>
                  </a:cubicBezTo>
                  <a:cubicBezTo>
                    <a:pt x="0" y="31"/>
                    <a:pt x="1" y="28"/>
                    <a:pt x="2" y="27"/>
                  </a:cubicBezTo>
                  <a:cubicBezTo>
                    <a:pt x="32" y="2"/>
                    <a:pt x="32" y="2"/>
                    <a:pt x="32" y="2"/>
                  </a:cubicBezTo>
                  <a:cubicBezTo>
                    <a:pt x="34" y="0"/>
                    <a:pt x="36" y="1"/>
                    <a:pt x="38" y="2"/>
                  </a:cubicBezTo>
                  <a:cubicBezTo>
                    <a:pt x="40" y="5"/>
                    <a:pt x="40" y="5"/>
                    <a:pt x="40" y="5"/>
                  </a:cubicBezTo>
                  <a:cubicBezTo>
                    <a:pt x="42" y="7"/>
                    <a:pt x="41" y="10"/>
                    <a:pt x="40" y="11"/>
                  </a:cubicBezTo>
                  <a:cubicBezTo>
                    <a:pt x="10" y="36"/>
                    <a:pt x="10" y="36"/>
                    <a:pt x="10" y="36"/>
                  </a:cubicBezTo>
                  <a:cubicBezTo>
                    <a:pt x="8" y="38"/>
                    <a:pt x="6" y="37"/>
                    <a:pt x="4" y="36"/>
                  </a:cubicBezTo>
                  <a:close/>
                </a:path>
              </a:pathLst>
            </a:custGeom>
            <a:solidFill>
              <a:srgbClr val="E4E4E4"/>
            </a:solidFill>
            <a:ln w="9525">
              <a:noFill/>
              <a:round/>
              <a:headEnd/>
              <a:tailEnd/>
            </a:ln>
          </p:spPr>
          <p:txBody>
            <a:bodyPr anchor="ctr"/>
            <a:lstStyle/>
            <a:p>
              <a:pPr algn="ctr"/>
              <a:endParaRPr/>
            </a:p>
          </p:txBody>
        </p:sp>
        <p:sp>
          <p:nvSpPr>
            <p:cNvPr id="899" name="íşḷîḍé">
              <a:extLst>
                <a:ext uri="{FF2B5EF4-FFF2-40B4-BE49-F238E27FC236}">
                  <a16:creationId xmlns:a16="http://schemas.microsoft.com/office/drawing/2014/main" id="{1A16D249-AD00-4FEB-A5FC-581686E6EB6C}"/>
                </a:ext>
              </a:extLst>
            </p:cNvPr>
            <p:cNvSpPr/>
            <p:nvPr/>
          </p:nvSpPr>
          <p:spPr bwMode="auto">
            <a:xfrm>
              <a:off x="5727001" y="2149249"/>
              <a:ext cx="276219" cy="274373"/>
            </a:xfrm>
            <a:custGeom>
              <a:avLst/>
              <a:gdLst/>
              <a:ahLst/>
              <a:cxnLst>
                <a:cxn ang="0">
                  <a:pos x="24" y="116"/>
                </a:cxn>
                <a:cxn ang="0">
                  <a:pos x="32" y="23"/>
                </a:cxn>
                <a:cxn ang="0">
                  <a:pos x="125" y="31"/>
                </a:cxn>
                <a:cxn ang="0">
                  <a:pos x="117" y="124"/>
                </a:cxn>
                <a:cxn ang="0">
                  <a:pos x="24" y="116"/>
                </a:cxn>
              </a:cxnLst>
              <a:rect l="0" t="0" r="r" b="b"/>
              <a:pathLst>
                <a:path w="149" h="148">
                  <a:moveTo>
                    <a:pt x="24" y="116"/>
                  </a:moveTo>
                  <a:cubicBezTo>
                    <a:pt x="0" y="89"/>
                    <a:pt x="4" y="47"/>
                    <a:pt x="32" y="23"/>
                  </a:cubicBezTo>
                  <a:cubicBezTo>
                    <a:pt x="60" y="0"/>
                    <a:pt x="102" y="3"/>
                    <a:pt x="125" y="31"/>
                  </a:cubicBezTo>
                  <a:cubicBezTo>
                    <a:pt x="149" y="59"/>
                    <a:pt x="145" y="101"/>
                    <a:pt x="117" y="124"/>
                  </a:cubicBezTo>
                  <a:cubicBezTo>
                    <a:pt x="89" y="148"/>
                    <a:pt x="48" y="144"/>
                    <a:pt x="24" y="116"/>
                  </a:cubicBezTo>
                  <a:close/>
                </a:path>
              </a:pathLst>
            </a:custGeom>
            <a:solidFill>
              <a:srgbClr val="FFFFFF"/>
            </a:solidFill>
            <a:ln w="9525">
              <a:noFill/>
              <a:round/>
              <a:headEnd/>
              <a:tailEnd/>
            </a:ln>
          </p:spPr>
          <p:txBody>
            <a:bodyPr anchor="ctr"/>
            <a:lstStyle/>
            <a:p>
              <a:pPr algn="ctr"/>
              <a:endParaRPr/>
            </a:p>
          </p:txBody>
        </p:sp>
        <p:sp>
          <p:nvSpPr>
            <p:cNvPr id="900" name="íşľiḍe">
              <a:extLst>
                <a:ext uri="{FF2B5EF4-FFF2-40B4-BE49-F238E27FC236}">
                  <a16:creationId xmlns:a16="http://schemas.microsoft.com/office/drawing/2014/main" id="{C244524E-BB2D-4C28-A961-7310543D8D5D}"/>
                </a:ext>
              </a:extLst>
            </p:cNvPr>
            <p:cNvSpPr/>
            <p:nvPr/>
          </p:nvSpPr>
          <p:spPr bwMode="auto">
            <a:xfrm>
              <a:off x="5741956" y="2162173"/>
              <a:ext cx="246493" cy="246493"/>
            </a:xfrm>
            <a:custGeom>
              <a:avLst/>
              <a:gdLst/>
              <a:ahLst/>
              <a:cxnLst>
                <a:cxn ang="0">
                  <a:pos x="21" y="105"/>
                </a:cxn>
                <a:cxn ang="0">
                  <a:pos x="28" y="21"/>
                </a:cxn>
                <a:cxn ang="0">
                  <a:pos x="112" y="28"/>
                </a:cxn>
                <a:cxn ang="0">
                  <a:pos x="105" y="112"/>
                </a:cxn>
                <a:cxn ang="0">
                  <a:pos x="21" y="105"/>
                </a:cxn>
              </a:cxnLst>
              <a:rect l="0" t="0" r="r" b="b"/>
              <a:pathLst>
                <a:path w="133" h="133">
                  <a:moveTo>
                    <a:pt x="21" y="105"/>
                  </a:moveTo>
                  <a:cubicBezTo>
                    <a:pt x="0" y="80"/>
                    <a:pt x="3" y="42"/>
                    <a:pt x="28" y="21"/>
                  </a:cubicBezTo>
                  <a:cubicBezTo>
                    <a:pt x="53" y="0"/>
                    <a:pt x="91" y="3"/>
                    <a:pt x="112" y="28"/>
                  </a:cubicBezTo>
                  <a:cubicBezTo>
                    <a:pt x="133" y="53"/>
                    <a:pt x="130" y="91"/>
                    <a:pt x="105" y="112"/>
                  </a:cubicBezTo>
                  <a:cubicBezTo>
                    <a:pt x="80" y="133"/>
                    <a:pt x="42" y="130"/>
                    <a:pt x="21" y="105"/>
                  </a:cubicBezTo>
                  <a:close/>
                </a:path>
              </a:pathLst>
            </a:custGeom>
            <a:solidFill>
              <a:srgbClr val="B0B0B0"/>
            </a:solidFill>
            <a:ln w="9525">
              <a:noFill/>
              <a:round/>
              <a:headEnd/>
              <a:tailEnd/>
            </a:ln>
          </p:spPr>
          <p:txBody>
            <a:bodyPr anchor="ctr"/>
            <a:lstStyle/>
            <a:p>
              <a:pPr algn="ctr"/>
              <a:endParaRPr/>
            </a:p>
          </p:txBody>
        </p:sp>
        <p:pic>
          <p:nvPicPr>
            <p:cNvPr id="901" name="图片 900">
              <a:extLst>
                <a:ext uri="{FF2B5EF4-FFF2-40B4-BE49-F238E27FC236}">
                  <a16:creationId xmlns:a16="http://schemas.microsoft.com/office/drawing/2014/main" id="{F8A19784-24E5-4C34-9378-65CA9CE466F5}"/>
                </a:ext>
              </a:extLst>
            </p:cNvPr>
            <p:cNvPicPr>
              <a:picLocks noChangeAspect="1" noChangeArrowheads="1"/>
            </p:cNvPicPr>
            <p:nvPr/>
          </p:nvPicPr>
          <p:blipFill>
            <a:blip/>
            <a:srcRect/>
            <a:stretch>
              <a:fillRect/>
            </a:stretch>
          </p:blipFill>
          <p:spPr bwMode="auto">
            <a:xfrm>
              <a:off x="5752850" y="2170482"/>
              <a:ext cx="227844" cy="228029"/>
            </a:xfrm>
            <a:prstGeom prst="rect">
              <a:avLst/>
            </a:prstGeom>
            <a:noFill/>
            <a:ln w="9525">
              <a:noFill/>
              <a:miter lim="800000"/>
              <a:headEnd/>
              <a:tailEnd/>
            </a:ln>
          </p:spPr>
        </p:pic>
        <p:sp>
          <p:nvSpPr>
            <p:cNvPr id="902" name="ïŝḻîḍê">
              <a:extLst>
                <a:ext uri="{FF2B5EF4-FFF2-40B4-BE49-F238E27FC236}">
                  <a16:creationId xmlns:a16="http://schemas.microsoft.com/office/drawing/2014/main" id="{1737F095-EF8E-4C37-A4DA-7EFDC73DEE0D}"/>
                </a:ext>
              </a:extLst>
            </p:cNvPr>
            <p:cNvSpPr/>
            <p:nvPr/>
          </p:nvSpPr>
          <p:spPr bwMode="auto">
            <a:xfrm>
              <a:off x="5417546" y="1123950"/>
              <a:ext cx="1610972" cy="1316289"/>
            </a:xfrm>
            <a:custGeom>
              <a:avLst/>
              <a:gdLst/>
              <a:ahLst/>
              <a:cxnLst>
                <a:cxn ang="0">
                  <a:pos x="626" y="422"/>
                </a:cxn>
                <a:cxn ang="0">
                  <a:pos x="603" y="679"/>
                </a:cxn>
                <a:cxn ang="0">
                  <a:pos x="653" y="710"/>
                </a:cxn>
                <a:cxn ang="0">
                  <a:pos x="605" y="189"/>
                </a:cxn>
                <a:cxn ang="0">
                  <a:pos x="96" y="216"/>
                </a:cxn>
                <a:cxn ang="0">
                  <a:pos x="3" y="422"/>
                </a:cxn>
                <a:cxn ang="0">
                  <a:pos x="86" y="632"/>
                </a:cxn>
                <a:cxn ang="0">
                  <a:pos x="104" y="626"/>
                </a:cxn>
                <a:cxn ang="0">
                  <a:pos x="134" y="610"/>
                </a:cxn>
                <a:cxn ang="0">
                  <a:pos x="147" y="598"/>
                </a:cxn>
                <a:cxn ang="0">
                  <a:pos x="149" y="594"/>
                </a:cxn>
                <a:cxn ang="0">
                  <a:pos x="93" y="436"/>
                </a:cxn>
                <a:cxn ang="0">
                  <a:pos x="142" y="346"/>
                </a:cxn>
                <a:cxn ang="0">
                  <a:pos x="561" y="342"/>
                </a:cxn>
                <a:cxn ang="0">
                  <a:pos x="626" y="422"/>
                </a:cxn>
              </a:cxnLst>
              <a:rect l="0" t="0" r="r" b="b"/>
              <a:pathLst>
                <a:path w="869" h="710">
                  <a:moveTo>
                    <a:pt x="626" y="422"/>
                  </a:moveTo>
                  <a:cubicBezTo>
                    <a:pt x="685" y="536"/>
                    <a:pt x="603" y="679"/>
                    <a:pt x="603" y="679"/>
                  </a:cubicBezTo>
                  <a:cubicBezTo>
                    <a:pt x="653" y="710"/>
                    <a:pt x="653" y="710"/>
                    <a:pt x="653" y="710"/>
                  </a:cubicBezTo>
                  <a:cubicBezTo>
                    <a:pt x="653" y="710"/>
                    <a:pt x="869" y="385"/>
                    <a:pt x="605" y="189"/>
                  </a:cubicBezTo>
                  <a:cubicBezTo>
                    <a:pt x="350" y="0"/>
                    <a:pt x="96" y="216"/>
                    <a:pt x="96" y="216"/>
                  </a:cubicBezTo>
                  <a:cubicBezTo>
                    <a:pt x="96" y="216"/>
                    <a:pt x="0" y="274"/>
                    <a:pt x="3" y="422"/>
                  </a:cubicBezTo>
                  <a:cubicBezTo>
                    <a:pt x="4" y="510"/>
                    <a:pt x="43" y="580"/>
                    <a:pt x="86" y="632"/>
                  </a:cubicBezTo>
                  <a:cubicBezTo>
                    <a:pt x="92" y="630"/>
                    <a:pt x="98" y="628"/>
                    <a:pt x="104" y="626"/>
                  </a:cubicBezTo>
                  <a:cubicBezTo>
                    <a:pt x="115" y="621"/>
                    <a:pt x="125" y="616"/>
                    <a:pt x="134" y="610"/>
                  </a:cubicBezTo>
                  <a:cubicBezTo>
                    <a:pt x="138" y="606"/>
                    <a:pt x="143" y="602"/>
                    <a:pt x="147" y="598"/>
                  </a:cubicBezTo>
                  <a:cubicBezTo>
                    <a:pt x="148" y="597"/>
                    <a:pt x="149" y="595"/>
                    <a:pt x="149" y="594"/>
                  </a:cubicBezTo>
                  <a:cubicBezTo>
                    <a:pt x="129" y="558"/>
                    <a:pt x="87" y="490"/>
                    <a:pt x="93" y="436"/>
                  </a:cubicBezTo>
                  <a:cubicBezTo>
                    <a:pt x="95" y="410"/>
                    <a:pt x="119" y="363"/>
                    <a:pt x="142" y="346"/>
                  </a:cubicBezTo>
                  <a:cubicBezTo>
                    <a:pt x="160" y="396"/>
                    <a:pt x="564" y="394"/>
                    <a:pt x="561" y="342"/>
                  </a:cubicBezTo>
                  <a:cubicBezTo>
                    <a:pt x="591" y="354"/>
                    <a:pt x="617" y="404"/>
                    <a:pt x="626" y="422"/>
                  </a:cubicBezTo>
                  <a:close/>
                </a:path>
              </a:pathLst>
            </a:custGeom>
            <a:solidFill>
              <a:srgbClr val="E9E7DE"/>
            </a:solidFill>
            <a:ln w="9525">
              <a:noFill/>
              <a:round/>
              <a:headEnd/>
              <a:tailEnd/>
            </a:ln>
          </p:spPr>
          <p:txBody>
            <a:bodyPr anchor="ctr"/>
            <a:lstStyle/>
            <a:p>
              <a:pPr algn="ctr"/>
              <a:endParaRPr/>
            </a:p>
          </p:txBody>
        </p:sp>
        <p:sp>
          <p:nvSpPr>
            <p:cNvPr id="903" name="î$1iďe">
              <a:extLst>
                <a:ext uri="{FF2B5EF4-FFF2-40B4-BE49-F238E27FC236}">
                  <a16:creationId xmlns:a16="http://schemas.microsoft.com/office/drawing/2014/main" id="{0F58CF2B-B0C5-42D3-8BB4-4ABDD2A2CF3B}"/>
                </a:ext>
              </a:extLst>
            </p:cNvPr>
            <p:cNvSpPr/>
            <p:nvPr/>
          </p:nvSpPr>
          <p:spPr bwMode="auto">
            <a:xfrm>
              <a:off x="5393359" y="2471812"/>
              <a:ext cx="350444" cy="335489"/>
            </a:xfrm>
            <a:prstGeom prst="rect">
              <a:avLst/>
            </a:prstGeom>
            <a:solidFill>
              <a:srgbClr val="1F7D90"/>
            </a:solidFill>
            <a:ln w="9525">
              <a:noFill/>
              <a:miter lim="800000"/>
              <a:headEnd/>
              <a:tailEnd/>
            </a:ln>
          </p:spPr>
          <p:txBody>
            <a:bodyPr anchor="ctr"/>
            <a:lstStyle/>
            <a:p>
              <a:pPr algn="ctr"/>
              <a:endParaRPr/>
            </a:p>
          </p:txBody>
        </p:sp>
        <p:sp>
          <p:nvSpPr>
            <p:cNvPr id="904" name="ïŝľíḑê">
              <a:extLst>
                <a:ext uri="{FF2B5EF4-FFF2-40B4-BE49-F238E27FC236}">
                  <a16:creationId xmlns:a16="http://schemas.microsoft.com/office/drawing/2014/main" id="{C25896BE-9C1C-43B4-A35B-10B41EAA69AB}"/>
                </a:ext>
              </a:extLst>
            </p:cNvPr>
            <p:cNvSpPr/>
            <p:nvPr/>
          </p:nvSpPr>
          <p:spPr bwMode="auto">
            <a:xfrm>
              <a:off x="5441549" y="2429161"/>
              <a:ext cx="352291" cy="350260"/>
            </a:xfrm>
            <a:custGeom>
              <a:avLst/>
              <a:gdLst/>
              <a:ahLst/>
              <a:cxnLst>
                <a:cxn ang="0">
                  <a:pos x="124" y="16"/>
                </a:cxn>
                <a:cxn ang="0">
                  <a:pos x="174" y="123"/>
                </a:cxn>
                <a:cxn ang="0">
                  <a:pos x="66" y="174"/>
                </a:cxn>
                <a:cxn ang="0">
                  <a:pos x="16" y="66"/>
                </a:cxn>
                <a:cxn ang="0">
                  <a:pos x="124" y="16"/>
                </a:cxn>
              </a:cxnLst>
              <a:rect l="0" t="0" r="r" b="b"/>
              <a:pathLst>
                <a:path w="190" h="189">
                  <a:moveTo>
                    <a:pt x="124" y="16"/>
                  </a:moveTo>
                  <a:cubicBezTo>
                    <a:pt x="168" y="32"/>
                    <a:pt x="190" y="80"/>
                    <a:pt x="174" y="123"/>
                  </a:cubicBezTo>
                  <a:cubicBezTo>
                    <a:pt x="158" y="167"/>
                    <a:pt x="110" y="189"/>
                    <a:pt x="66" y="174"/>
                  </a:cubicBezTo>
                  <a:cubicBezTo>
                    <a:pt x="23" y="158"/>
                    <a:pt x="0" y="109"/>
                    <a:pt x="16" y="66"/>
                  </a:cubicBezTo>
                  <a:cubicBezTo>
                    <a:pt x="32" y="22"/>
                    <a:pt x="80" y="0"/>
                    <a:pt x="124" y="16"/>
                  </a:cubicBezTo>
                  <a:close/>
                </a:path>
              </a:pathLst>
            </a:custGeom>
            <a:solidFill>
              <a:srgbClr val="FFFFFF"/>
            </a:solidFill>
            <a:ln w="9525">
              <a:noFill/>
              <a:round/>
              <a:headEnd/>
              <a:tailEnd/>
            </a:ln>
          </p:spPr>
          <p:txBody>
            <a:bodyPr anchor="ctr"/>
            <a:lstStyle/>
            <a:p>
              <a:pPr algn="ctr"/>
              <a:endParaRPr/>
            </a:p>
          </p:txBody>
        </p:sp>
        <p:sp>
          <p:nvSpPr>
            <p:cNvPr id="905" name="îṩ1íḓé">
              <a:extLst>
                <a:ext uri="{FF2B5EF4-FFF2-40B4-BE49-F238E27FC236}">
                  <a16:creationId xmlns:a16="http://schemas.microsoft.com/office/drawing/2014/main" id="{FA43BED2-1B24-4BD9-B852-D218F732A542}"/>
                </a:ext>
              </a:extLst>
            </p:cNvPr>
            <p:cNvSpPr/>
            <p:nvPr/>
          </p:nvSpPr>
          <p:spPr bwMode="auto">
            <a:xfrm>
              <a:off x="5452812" y="2440239"/>
              <a:ext cx="329949" cy="329949"/>
            </a:xfrm>
            <a:custGeom>
              <a:avLst/>
              <a:gdLst/>
              <a:ahLst/>
              <a:cxnLst>
                <a:cxn ang="0">
                  <a:pos x="116" y="14"/>
                </a:cxn>
                <a:cxn ang="0">
                  <a:pos x="163" y="116"/>
                </a:cxn>
                <a:cxn ang="0">
                  <a:pos x="62" y="163"/>
                </a:cxn>
                <a:cxn ang="0">
                  <a:pos x="15" y="62"/>
                </a:cxn>
                <a:cxn ang="0">
                  <a:pos x="116" y="14"/>
                </a:cxn>
              </a:cxnLst>
              <a:rect l="0" t="0" r="r" b="b"/>
              <a:pathLst>
                <a:path w="178" h="178">
                  <a:moveTo>
                    <a:pt x="116" y="14"/>
                  </a:moveTo>
                  <a:cubicBezTo>
                    <a:pt x="157" y="29"/>
                    <a:pt x="178" y="75"/>
                    <a:pt x="163" y="116"/>
                  </a:cubicBezTo>
                  <a:cubicBezTo>
                    <a:pt x="148" y="157"/>
                    <a:pt x="103" y="178"/>
                    <a:pt x="62" y="163"/>
                  </a:cubicBezTo>
                  <a:cubicBezTo>
                    <a:pt x="21" y="148"/>
                    <a:pt x="0" y="103"/>
                    <a:pt x="15" y="62"/>
                  </a:cubicBezTo>
                  <a:cubicBezTo>
                    <a:pt x="30" y="21"/>
                    <a:pt x="75" y="0"/>
                    <a:pt x="116" y="14"/>
                  </a:cubicBezTo>
                  <a:close/>
                </a:path>
              </a:pathLst>
            </a:custGeom>
            <a:solidFill>
              <a:srgbClr val="E4E4E4"/>
            </a:solidFill>
            <a:ln w="9525">
              <a:noFill/>
              <a:round/>
              <a:headEnd/>
              <a:tailEnd/>
            </a:ln>
          </p:spPr>
          <p:txBody>
            <a:bodyPr anchor="ctr"/>
            <a:lstStyle/>
            <a:p>
              <a:pPr algn="ctr"/>
              <a:endParaRPr/>
            </a:p>
          </p:txBody>
        </p:sp>
        <p:sp>
          <p:nvSpPr>
            <p:cNvPr id="906" name="íṩḻíḑé">
              <a:extLst>
                <a:ext uri="{FF2B5EF4-FFF2-40B4-BE49-F238E27FC236}">
                  <a16:creationId xmlns:a16="http://schemas.microsoft.com/office/drawing/2014/main" id="{25CB1323-5976-4C6B-9D88-79870E6B4CF6}"/>
                </a:ext>
              </a:extLst>
            </p:cNvPr>
            <p:cNvSpPr/>
            <p:nvPr/>
          </p:nvSpPr>
          <p:spPr bwMode="auto">
            <a:xfrm>
              <a:off x="5501003" y="2488430"/>
              <a:ext cx="233568" cy="231722"/>
            </a:xfrm>
            <a:custGeom>
              <a:avLst/>
              <a:gdLst/>
              <a:ahLst/>
              <a:cxnLst>
                <a:cxn ang="0">
                  <a:pos x="82" y="10"/>
                </a:cxn>
                <a:cxn ang="0">
                  <a:pos x="116" y="82"/>
                </a:cxn>
                <a:cxn ang="0">
                  <a:pos x="44" y="115"/>
                </a:cxn>
                <a:cxn ang="0">
                  <a:pos x="11" y="43"/>
                </a:cxn>
                <a:cxn ang="0">
                  <a:pos x="82" y="10"/>
                </a:cxn>
              </a:cxnLst>
              <a:rect l="0" t="0" r="r" b="b"/>
              <a:pathLst>
                <a:path w="126" h="125">
                  <a:moveTo>
                    <a:pt x="82" y="10"/>
                  </a:moveTo>
                  <a:cubicBezTo>
                    <a:pt x="111" y="21"/>
                    <a:pt x="126" y="53"/>
                    <a:pt x="116" y="82"/>
                  </a:cubicBezTo>
                  <a:cubicBezTo>
                    <a:pt x="105" y="111"/>
                    <a:pt x="73" y="125"/>
                    <a:pt x="44" y="115"/>
                  </a:cubicBezTo>
                  <a:cubicBezTo>
                    <a:pt x="15" y="104"/>
                    <a:pt x="0" y="72"/>
                    <a:pt x="11" y="43"/>
                  </a:cubicBezTo>
                  <a:cubicBezTo>
                    <a:pt x="21" y="15"/>
                    <a:pt x="53" y="0"/>
                    <a:pt x="82" y="10"/>
                  </a:cubicBezTo>
                  <a:close/>
                </a:path>
              </a:pathLst>
            </a:custGeom>
            <a:solidFill>
              <a:srgbClr val="FFFFFF"/>
            </a:solidFill>
            <a:ln w="9525">
              <a:noFill/>
              <a:round/>
              <a:headEnd/>
              <a:tailEnd/>
            </a:ln>
          </p:spPr>
          <p:txBody>
            <a:bodyPr anchor="ctr"/>
            <a:lstStyle/>
            <a:p>
              <a:pPr algn="ctr"/>
              <a:endParaRPr/>
            </a:p>
          </p:txBody>
        </p:sp>
        <p:sp>
          <p:nvSpPr>
            <p:cNvPr id="907" name="ïşľïḋe">
              <a:extLst>
                <a:ext uri="{FF2B5EF4-FFF2-40B4-BE49-F238E27FC236}">
                  <a16:creationId xmlns:a16="http://schemas.microsoft.com/office/drawing/2014/main" id="{8A5384CA-EF69-4676-91B9-E94DACE8C6C5}"/>
                </a:ext>
              </a:extLst>
            </p:cNvPr>
            <p:cNvSpPr/>
            <p:nvPr/>
          </p:nvSpPr>
          <p:spPr bwMode="auto">
            <a:xfrm>
              <a:off x="5676964" y="1533663"/>
              <a:ext cx="776775" cy="537668"/>
            </a:xfrm>
            <a:custGeom>
              <a:avLst/>
              <a:gdLst/>
              <a:ahLst/>
              <a:cxnLst>
                <a:cxn ang="0">
                  <a:pos x="419" y="121"/>
                </a:cxn>
                <a:cxn ang="0">
                  <a:pos x="339" y="290"/>
                </a:cxn>
                <a:cxn ang="0">
                  <a:pos x="88" y="290"/>
                </a:cxn>
                <a:cxn ang="0">
                  <a:pos x="0" y="132"/>
                </a:cxn>
                <a:cxn ang="0">
                  <a:pos x="419" y="121"/>
                </a:cxn>
              </a:cxnLst>
              <a:rect l="0" t="0" r="r" b="b"/>
              <a:pathLst>
                <a:path w="419" h="290">
                  <a:moveTo>
                    <a:pt x="419" y="121"/>
                  </a:moveTo>
                  <a:cubicBezTo>
                    <a:pt x="339" y="290"/>
                    <a:pt x="339" y="290"/>
                    <a:pt x="339" y="290"/>
                  </a:cubicBezTo>
                  <a:cubicBezTo>
                    <a:pt x="88" y="290"/>
                    <a:pt x="88" y="290"/>
                    <a:pt x="88" y="290"/>
                  </a:cubicBezTo>
                  <a:cubicBezTo>
                    <a:pt x="0" y="132"/>
                    <a:pt x="0" y="132"/>
                    <a:pt x="0" y="132"/>
                  </a:cubicBezTo>
                  <a:cubicBezTo>
                    <a:pt x="0" y="132"/>
                    <a:pt x="164" y="0"/>
                    <a:pt x="419" y="121"/>
                  </a:cubicBezTo>
                  <a:close/>
                </a:path>
              </a:pathLst>
            </a:custGeom>
            <a:solidFill>
              <a:srgbClr val="DAD6C6"/>
            </a:solidFill>
            <a:ln w="9525">
              <a:noFill/>
              <a:round/>
              <a:headEnd/>
              <a:tailEnd/>
            </a:ln>
          </p:spPr>
          <p:txBody>
            <a:bodyPr anchor="ctr"/>
            <a:lstStyle/>
            <a:p>
              <a:pPr algn="ctr"/>
              <a:endParaRPr/>
            </a:p>
          </p:txBody>
        </p:sp>
        <p:sp>
          <p:nvSpPr>
            <p:cNvPr id="908" name="iś1iḋê">
              <a:extLst>
                <a:ext uri="{FF2B5EF4-FFF2-40B4-BE49-F238E27FC236}">
                  <a16:creationId xmlns:a16="http://schemas.microsoft.com/office/drawing/2014/main" id="{D3FFE04A-3EC7-4B70-8A7A-A8CF982AAEE3}"/>
                </a:ext>
              </a:extLst>
            </p:cNvPr>
            <p:cNvSpPr/>
            <p:nvPr/>
          </p:nvSpPr>
          <p:spPr bwMode="auto">
            <a:xfrm>
              <a:off x="5979217" y="1663464"/>
              <a:ext cx="170606" cy="407867"/>
            </a:xfrm>
            <a:custGeom>
              <a:avLst/>
              <a:gdLst/>
              <a:ahLst/>
              <a:cxnLst>
                <a:cxn ang="0">
                  <a:pos x="201" y="0"/>
                </a:cxn>
                <a:cxn ang="0">
                  <a:pos x="0" y="1747"/>
                </a:cxn>
                <a:cxn ang="0">
                  <a:pos x="462" y="2209"/>
                </a:cxn>
                <a:cxn ang="0">
                  <a:pos x="924" y="1747"/>
                </a:cxn>
                <a:cxn ang="0">
                  <a:pos x="683" y="0"/>
                </a:cxn>
                <a:cxn ang="0">
                  <a:pos x="201" y="0"/>
                </a:cxn>
              </a:cxnLst>
              <a:rect l="0" t="0" r="r" b="b"/>
              <a:pathLst>
                <a:path w="924" h="2209">
                  <a:moveTo>
                    <a:pt x="201" y="0"/>
                  </a:moveTo>
                  <a:lnTo>
                    <a:pt x="0" y="1747"/>
                  </a:lnTo>
                  <a:lnTo>
                    <a:pt x="462" y="2209"/>
                  </a:lnTo>
                  <a:lnTo>
                    <a:pt x="924" y="1747"/>
                  </a:lnTo>
                  <a:lnTo>
                    <a:pt x="683" y="0"/>
                  </a:lnTo>
                  <a:lnTo>
                    <a:pt x="201" y="0"/>
                  </a:lnTo>
                  <a:close/>
                </a:path>
              </a:pathLst>
            </a:custGeom>
            <a:solidFill>
              <a:srgbClr val="685849"/>
            </a:solidFill>
            <a:ln w="9525">
              <a:noFill/>
              <a:round/>
              <a:headEnd/>
              <a:tailEnd/>
            </a:ln>
          </p:spPr>
          <p:txBody>
            <a:bodyPr anchor="ctr"/>
            <a:lstStyle/>
            <a:p>
              <a:pPr algn="ctr"/>
              <a:endParaRPr/>
            </a:p>
          </p:txBody>
        </p:sp>
        <p:sp>
          <p:nvSpPr>
            <p:cNvPr id="909" name="îṡḻîḓé">
              <a:extLst>
                <a:ext uri="{FF2B5EF4-FFF2-40B4-BE49-F238E27FC236}">
                  <a16:creationId xmlns:a16="http://schemas.microsoft.com/office/drawing/2014/main" id="{5C99DA75-7116-4FAF-B8D8-DBFE242E0561}"/>
                </a:ext>
              </a:extLst>
            </p:cNvPr>
            <p:cNvSpPr/>
            <p:nvPr/>
          </p:nvSpPr>
          <p:spPr bwMode="auto">
            <a:xfrm>
              <a:off x="5806765" y="1207407"/>
              <a:ext cx="557978" cy="821273"/>
            </a:xfrm>
            <a:custGeom>
              <a:avLst/>
              <a:gdLst/>
              <a:ahLst/>
              <a:cxnLst>
                <a:cxn ang="0">
                  <a:pos x="96" y="351"/>
                </a:cxn>
                <a:cxn ang="0">
                  <a:pos x="293" y="258"/>
                </a:cxn>
                <a:cxn ang="0">
                  <a:pos x="289" y="134"/>
                </a:cxn>
                <a:cxn ang="0">
                  <a:pos x="284" y="114"/>
                </a:cxn>
                <a:cxn ang="0">
                  <a:pos x="253" y="61"/>
                </a:cxn>
                <a:cxn ang="0">
                  <a:pos x="243" y="56"/>
                </a:cxn>
                <a:cxn ang="0">
                  <a:pos x="213" y="36"/>
                </a:cxn>
                <a:cxn ang="0">
                  <a:pos x="18" y="101"/>
                </a:cxn>
                <a:cxn ang="0">
                  <a:pos x="6" y="193"/>
                </a:cxn>
                <a:cxn ang="0">
                  <a:pos x="96" y="351"/>
                </a:cxn>
              </a:cxnLst>
              <a:rect l="0" t="0" r="r" b="b"/>
              <a:pathLst>
                <a:path w="301" h="443">
                  <a:moveTo>
                    <a:pt x="96" y="351"/>
                  </a:moveTo>
                  <a:cubicBezTo>
                    <a:pt x="82" y="330"/>
                    <a:pt x="250" y="443"/>
                    <a:pt x="293" y="258"/>
                  </a:cubicBezTo>
                  <a:cubicBezTo>
                    <a:pt x="300" y="228"/>
                    <a:pt x="301" y="178"/>
                    <a:pt x="289" y="134"/>
                  </a:cubicBezTo>
                  <a:cubicBezTo>
                    <a:pt x="288" y="127"/>
                    <a:pt x="286" y="121"/>
                    <a:pt x="284" y="114"/>
                  </a:cubicBezTo>
                  <a:cubicBezTo>
                    <a:pt x="276" y="91"/>
                    <a:pt x="265" y="71"/>
                    <a:pt x="253" y="61"/>
                  </a:cubicBezTo>
                  <a:cubicBezTo>
                    <a:pt x="250" y="59"/>
                    <a:pt x="247" y="57"/>
                    <a:pt x="243" y="56"/>
                  </a:cubicBezTo>
                  <a:cubicBezTo>
                    <a:pt x="234" y="48"/>
                    <a:pt x="224" y="41"/>
                    <a:pt x="213" y="36"/>
                  </a:cubicBezTo>
                  <a:cubicBezTo>
                    <a:pt x="141" y="0"/>
                    <a:pt x="54" y="29"/>
                    <a:pt x="18" y="101"/>
                  </a:cubicBezTo>
                  <a:cubicBezTo>
                    <a:pt x="3" y="130"/>
                    <a:pt x="0" y="163"/>
                    <a:pt x="6" y="193"/>
                  </a:cubicBezTo>
                  <a:cubicBezTo>
                    <a:pt x="6" y="326"/>
                    <a:pt x="96" y="351"/>
                    <a:pt x="96" y="351"/>
                  </a:cubicBezTo>
                  <a:close/>
                </a:path>
              </a:pathLst>
            </a:custGeom>
            <a:solidFill>
              <a:srgbClr val="F59A00"/>
            </a:solidFill>
            <a:ln w="9525">
              <a:noFill/>
              <a:round/>
              <a:headEnd/>
              <a:tailEnd/>
            </a:ln>
          </p:spPr>
          <p:txBody>
            <a:bodyPr anchor="ctr"/>
            <a:lstStyle/>
            <a:p>
              <a:pPr algn="ctr"/>
              <a:endParaRPr/>
            </a:p>
          </p:txBody>
        </p:sp>
        <p:sp>
          <p:nvSpPr>
            <p:cNvPr id="910" name="išľîḍe">
              <a:extLst>
                <a:ext uri="{FF2B5EF4-FFF2-40B4-BE49-F238E27FC236}">
                  <a16:creationId xmlns:a16="http://schemas.microsoft.com/office/drawing/2014/main" id="{873C3364-F959-45E3-BB56-CD4AC3AF4120}"/>
                </a:ext>
              </a:extLst>
            </p:cNvPr>
            <p:cNvSpPr/>
            <p:nvPr/>
          </p:nvSpPr>
          <p:spPr bwMode="auto">
            <a:xfrm>
              <a:off x="5919948" y="1368781"/>
              <a:ext cx="274373" cy="435563"/>
            </a:xfrm>
            <a:custGeom>
              <a:avLst/>
              <a:gdLst/>
              <a:ahLst/>
              <a:cxnLst>
                <a:cxn ang="0">
                  <a:pos x="147" y="233"/>
                </a:cxn>
                <a:cxn ang="0">
                  <a:pos x="52" y="165"/>
                </a:cxn>
                <a:cxn ang="0">
                  <a:pos x="47" y="146"/>
                </a:cxn>
                <a:cxn ang="0">
                  <a:pos x="115" y="175"/>
                </a:cxn>
                <a:cxn ang="0">
                  <a:pos x="116" y="173"/>
                </a:cxn>
                <a:cxn ang="0">
                  <a:pos x="46" y="143"/>
                </a:cxn>
                <a:cxn ang="0">
                  <a:pos x="39" y="114"/>
                </a:cxn>
                <a:cxn ang="0">
                  <a:pos x="114" y="130"/>
                </a:cxn>
                <a:cxn ang="0">
                  <a:pos x="115" y="129"/>
                </a:cxn>
                <a:cxn ang="0">
                  <a:pos x="39" y="112"/>
                </a:cxn>
                <a:cxn ang="0">
                  <a:pos x="36" y="98"/>
                </a:cxn>
                <a:cxn ang="0">
                  <a:pos x="61" y="91"/>
                </a:cxn>
                <a:cxn ang="0">
                  <a:pos x="61" y="90"/>
                </a:cxn>
                <a:cxn ang="0">
                  <a:pos x="36" y="97"/>
                </a:cxn>
                <a:cxn ang="0">
                  <a:pos x="34" y="86"/>
                </a:cxn>
                <a:cxn ang="0">
                  <a:pos x="65" y="54"/>
                </a:cxn>
                <a:cxn ang="0">
                  <a:pos x="64" y="53"/>
                </a:cxn>
                <a:cxn ang="0">
                  <a:pos x="34" y="85"/>
                </a:cxn>
                <a:cxn ang="0">
                  <a:pos x="25" y="0"/>
                </a:cxn>
                <a:cxn ang="0">
                  <a:pos x="29" y="60"/>
                </a:cxn>
                <a:cxn ang="0">
                  <a:pos x="11" y="47"/>
                </a:cxn>
                <a:cxn ang="0">
                  <a:pos x="29" y="61"/>
                </a:cxn>
                <a:cxn ang="0">
                  <a:pos x="40" y="131"/>
                </a:cxn>
                <a:cxn ang="0">
                  <a:pos x="1" y="151"/>
                </a:cxn>
                <a:cxn ang="0">
                  <a:pos x="1" y="152"/>
                </a:cxn>
                <a:cxn ang="0">
                  <a:pos x="40" y="133"/>
                </a:cxn>
                <a:cxn ang="0">
                  <a:pos x="45" y="156"/>
                </a:cxn>
                <a:cxn ang="0">
                  <a:pos x="19" y="182"/>
                </a:cxn>
                <a:cxn ang="0">
                  <a:pos x="20" y="183"/>
                </a:cxn>
                <a:cxn ang="0">
                  <a:pos x="46" y="158"/>
                </a:cxn>
                <a:cxn ang="0">
                  <a:pos x="51" y="176"/>
                </a:cxn>
                <a:cxn ang="0">
                  <a:pos x="46" y="192"/>
                </a:cxn>
                <a:cxn ang="0">
                  <a:pos x="32" y="217"/>
                </a:cxn>
                <a:cxn ang="0">
                  <a:pos x="33" y="218"/>
                </a:cxn>
                <a:cxn ang="0">
                  <a:pos x="52" y="179"/>
                </a:cxn>
                <a:cxn ang="0">
                  <a:pos x="74" y="217"/>
                </a:cxn>
                <a:cxn ang="0">
                  <a:pos x="54" y="170"/>
                </a:cxn>
                <a:cxn ang="0">
                  <a:pos x="89" y="201"/>
                </a:cxn>
                <a:cxn ang="0">
                  <a:pos x="146" y="234"/>
                </a:cxn>
                <a:cxn ang="0">
                  <a:pos x="147" y="233"/>
                </a:cxn>
              </a:cxnLst>
              <a:rect l="0" t="0" r="r" b="b"/>
              <a:pathLst>
                <a:path w="148" h="235">
                  <a:moveTo>
                    <a:pt x="147" y="233"/>
                  </a:moveTo>
                  <a:cubicBezTo>
                    <a:pt x="114" y="220"/>
                    <a:pt x="78" y="196"/>
                    <a:pt x="52" y="165"/>
                  </a:cubicBezTo>
                  <a:cubicBezTo>
                    <a:pt x="50" y="158"/>
                    <a:pt x="48" y="152"/>
                    <a:pt x="47" y="146"/>
                  </a:cubicBezTo>
                  <a:cubicBezTo>
                    <a:pt x="69" y="158"/>
                    <a:pt x="90" y="174"/>
                    <a:pt x="115" y="175"/>
                  </a:cubicBezTo>
                  <a:cubicBezTo>
                    <a:pt x="116" y="175"/>
                    <a:pt x="117" y="173"/>
                    <a:pt x="116" y="173"/>
                  </a:cubicBezTo>
                  <a:cubicBezTo>
                    <a:pt x="90" y="171"/>
                    <a:pt x="69" y="154"/>
                    <a:pt x="46" y="143"/>
                  </a:cubicBezTo>
                  <a:cubicBezTo>
                    <a:pt x="43" y="133"/>
                    <a:pt x="41" y="124"/>
                    <a:pt x="39" y="114"/>
                  </a:cubicBezTo>
                  <a:cubicBezTo>
                    <a:pt x="63" y="125"/>
                    <a:pt x="89" y="128"/>
                    <a:pt x="114" y="130"/>
                  </a:cubicBezTo>
                  <a:cubicBezTo>
                    <a:pt x="115" y="130"/>
                    <a:pt x="116" y="129"/>
                    <a:pt x="115" y="129"/>
                  </a:cubicBezTo>
                  <a:cubicBezTo>
                    <a:pt x="89" y="126"/>
                    <a:pt x="64" y="123"/>
                    <a:pt x="39" y="112"/>
                  </a:cubicBezTo>
                  <a:cubicBezTo>
                    <a:pt x="38" y="108"/>
                    <a:pt x="37" y="103"/>
                    <a:pt x="36" y="98"/>
                  </a:cubicBezTo>
                  <a:cubicBezTo>
                    <a:pt x="45" y="97"/>
                    <a:pt x="53" y="96"/>
                    <a:pt x="61" y="91"/>
                  </a:cubicBezTo>
                  <a:cubicBezTo>
                    <a:pt x="62" y="91"/>
                    <a:pt x="62" y="90"/>
                    <a:pt x="61" y="90"/>
                  </a:cubicBezTo>
                  <a:cubicBezTo>
                    <a:pt x="53" y="94"/>
                    <a:pt x="44" y="96"/>
                    <a:pt x="36" y="97"/>
                  </a:cubicBezTo>
                  <a:cubicBezTo>
                    <a:pt x="35" y="93"/>
                    <a:pt x="34" y="89"/>
                    <a:pt x="34" y="86"/>
                  </a:cubicBezTo>
                  <a:cubicBezTo>
                    <a:pt x="45" y="77"/>
                    <a:pt x="55" y="65"/>
                    <a:pt x="65" y="54"/>
                  </a:cubicBezTo>
                  <a:cubicBezTo>
                    <a:pt x="65" y="53"/>
                    <a:pt x="64" y="53"/>
                    <a:pt x="64" y="53"/>
                  </a:cubicBezTo>
                  <a:cubicBezTo>
                    <a:pt x="54" y="64"/>
                    <a:pt x="45" y="76"/>
                    <a:pt x="34" y="85"/>
                  </a:cubicBezTo>
                  <a:cubicBezTo>
                    <a:pt x="26" y="37"/>
                    <a:pt x="25" y="0"/>
                    <a:pt x="25" y="0"/>
                  </a:cubicBezTo>
                  <a:cubicBezTo>
                    <a:pt x="24" y="22"/>
                    <a:pt x="28" y="42"/>
                    <a:pt x="29" y="60"/>
                  </a:cubicBezTo>
                  <a:cubicBezTo>
                    <a:pt x="21" y="59"/>
                    <a:pt x="11" y="46"/>
                    <a:pt x="11" y="47"/>
                  </a:cubicBezTo>
                  <a:cubicBezTo>
                    <a:pt x="18" y="52"/>
                    <a:pt x="21" y="61"/>
                    <a:pt x="29" y="61"/>
                  </a:cubicBezTo>
                  <a:cubicBezTo>
                    <a:pt x="30" y="89"/>
                    <a:pt x="36" y="112"/>
                    <a:pt x="40" y="131"/>
                  </a:cubicBezTo>
                  <a:cubicBezTo>
                    <a:pt x="29" y="142"/>
                    <a:pt x="15" y="146"/>
                    <a:pt x="1" y="151"/>
                  </a:cubicBezTo>
                  <a:cubicBezTo>
                    <a:pt x="0" y="151"/>
                    <a:pt x="0" y="153"/>
                    <a:pt x="1" y="152"/>
                  </a:cubicBezTo>
                  <a:cubicBezTo>
                    <a:pt x="14" y="149"/>
                    <a:pt x="31" y="145"/>
                    <a:pt x="40" y="133"/>
                  </a:cubicBezTo>
                  <a:cubicBezTo>
                    <a:pt x="42" y="142"/>
                    <a:pt x="43" y="149"/>
                    <a:pt x="45" y="156"/>
                  </a:cubicBezTo>
                  <a:cubicBezTo>
                    <a:pt x="38" y="167"/>
                    <a:pt x="29" y="176"/>
                    <a:pt x="19" y="182"/>
                  </a:cubicBezTo>
                  <a:cubicBezTo>
                    <a:pt x="18" y="183"/>
                    <a:pt x="19" y="184"/>
                    <a:pt x="20" y="183"/>
                  </a:cubicBezTo>
                  <a:cubicBezTo>
                    <a:pt x="30" y="178"/>
                    <a:pt x="38" y="168"/>
                    <a:pt x="46" y="158"/>
                  </a:cubicBezTo>
                  <a:cubicBezTo>
                    <a:pt x="47" y="165"/>
                    <a:pt x="49" y="170"/>
                    <a:pt x="51" y="176"/>
                  </a:cubicBezTo>
                  <a:cubicBezTo>
                    <a:pt x="50" y="181"/>
                    <a:pt x="48" y="187"/>
                    <a:pt x="46" y="192"/>
                  </a:cubicBezTo>
                  <a:cubicBezTo>
                    <a:pt x="42" y="201"/>
                    <a:pt x="37" y="209"/>
                    <a:pt x="32" y="217"/>
                  </a:cubicBezTo>
                  <a:cubicBezTo>
                    <a:pt x="32" y="218"/>
                    <a:pt x="33" y="218"/>
                    <a:pt x="33" y="218"/>
                  </a:cubicBezTo>
                  <a:cubicBezTo>
                    <a:pt x="42" y="209"/>
                    <a:pt x="49" y="194"/>
                    <a:pt x="52" y="179"/>
                  </a:cubicBezTo>
                  <a:cubicBezTo>
                    <a:pt x="66" y="214"/>
                    <a:pt x="74" y="217"/>
                    <a:pt x="74" y="217"/>
                  </a:cubicBezTo>
                  <a:cubicBezTo>
                    <a:pt x="66" y="203"/>
                    <a:pt x="59" y="187"/>
                    <a:pt x="54" y="170"/>
                  </a:cubicBezTo>
                  <a:cubicBezTo>
                    <a:pt x="64" y="182"/>
                    <a:pt x="77" y="192"/>
                    <a:pt x="89" y="201"/>
                  </a:cubicBezTo>
                  <a:cubicBezTo>
                    <a:pt x="106" y="216"/>
                    <a:pt x="126" y="229"/>
                    <a:pt x="146" y="234"/>
                  </a:cubicBezTo>
                  <a:cubicBezTo>
                    <a:pt x="147" y="235"/>
                    <a:pt x="148" y="233"/>
                    <a:pt x="147" y="233"/>
                  </a:cubicBezTo>
                  <a:close/>
                </a:path>
              </a:pathLst>
            </a:custGeom>
            <a:solidFill>
              <a:srgbClr val="B07623"/>
            </a:solidFill>
            <a:ln w="9525">
              <a:noFill/>
              <a:round/>
              <a:headEnd/>
              <a:tailEnd/>
            </a:ln>
          </p:spPr>
          <p:txBody>
            <a:bodyPr anchor="ctr"/>
            <a:lstStyle/>
            <a:p>
              <a:pPr algn="ctr"/>
              <a:endParaRPr/>
            </a:p>
          </p:txBody>
        </p:sp>
        <p:sp>
          <p:nvSpPr>
            <p:cNvPr id="911" name="iṥ1iḋê">
              <a:extLst>
                <a:ext uri="{FF2B5EF4-FFF2-40B4-BE49-F238E27FC236}">
                  <a16:creationId xmlns:a16="http://schemas.microsoft.com/office/drawing/2014/main" id="{5EE87ACB-547B-4EBC-BBE9-A656FAF584AB}"/>
                </a:ext>
              </a:extLst>
            </p:cNvPr>
            <p:cNvSpPr/>
            <p:nvPr/>
          </p:nvSpPr>
          <p:spPr bwMode="auto">
            <a:xfrm>
              <a:off x="7725529" y="2404973"/>
              <a:ext cx="263110" cy="335673"/>
            </a:xfrm>
            <a:custGeom>
              <a:avLst/>
              <a:gdLst/>
              <a:ahLst/>
              <a:cxnLst>
                <a:cxn ang="0">
                  <a:pos x="25" y="157"/>
                </a:cxn>
                <a:cxn ang="0">
                  <a:pos x="58" y="117"/>
                </a:cxn>
                <a:cxn ang="0">
                  <a:pos x="109" y="122"/>
                </a:cxn>
                <a:cxn ang="0">
                  <a:pos x="139" y="28"/>
                </a:cxn>
                <a:cxn ang="0">
                  <a:pos x="123" y="0"/>
                </a:cxn>
                <a:cxn ang="0">
                  <a:pos x="56" y="64"/>
                </a:cxn>
                <a:cxn ang="0">
                  <a:pos x="39" y="99"/>
                </a:cxn>
                <a:cxn ang="0">
                  <a:pos x="7" y="146"/>
                </a:cxn>
                <a:cxn ang="0">
                  <a:pos x="25" y="157"/>
                </a:cxn>
              </a:cxnLst>
              <a:rect l="0" t="0" r="r" b="b"/>
              <a:pathLst>
                <a:path w="142" h="181">
                  <a:moveTo>
                    <a:pt x="25" y="157"/>
                  </a:moveTo>
                  <a:cubicBezTo>
                    <a:pt x="47" y="133"/>
                    <a:pt x="58" y="117"/>
                    <a:pt x="58" y="117"/>
                  </a:cubicBezTo>
                  <a:cubicBezTo>
                    <a:pt x="58" y="117"/>
                    <a:pt x="79" y="134"/>
                    <a:pt x="109" y="122"/>
                  </a:cubicBezTo>
                  <a:cubicBezTo>
                    <a:pt x="139" y="110"/>
                    <a:pt x="142" y="53"/>
                    <a:pt x="139" y="28"/>
                  </a:cubicBezTo>
                  <a:cubicBezTo>
                    <a:pt x="123" y="0"/>
                    <a:pt x="123" y="0"/>
                    <a:pt x="123" y="0"/>
                  </a:cubicBezTo>
                  <a:cubicBezTo>
                    <a:pt x="123" y="0"/>
                    <a:pt x="75" y="31"/>
                    <a:pt x="56" y="64"/>
                  </a:cubicBezTo>
                  <a:cubicBezTo>
                    <a:pt x="48" y="78"/>
                    <a:pt x="39" y="99"/>
                    <a:pt x="39" y="99"/>
                  </a:cubicBezTo>
                  <a:cubicBezTo>
                    <a:pt x="39" y="99"/>
                    <a:pt x="14" y="137"/>
                    <a:pt x="7" y="146"/>
                  </a:cubicBezTo>
                  <a:cubicBezTo>
                    <a:pt x="0" y="156"/>
                    <a:pt x="4" y="181"/>
                    <a:pt x="25" y="157"/>
                  </a:cubicBezTo>
                  <a:close/>
                </a:path>
              </a:pathLst>
            </a:custGeom>
            <a:solidFill>
              <a:srgbClr val="F59E4C"/>
            </a:solidFill>
            <a:ln w="9525">
              <a:noFill/>
              <a:round/>
              <a:headEnd/>
              <a:tailEnd/>
            </a:ln>
          </p:spPr>
          <p:txBody>
            <a:bodyPr anchor="ctr"/>
            <a:lstStyle/>
            <a:p>
              <a:pPr algn="ctr"/>
              <a:endParaRPr/>
            </a:p>
          </p:txBody>
        </p:sp>
        <p:sp>
          <p:nvSpPr>
            <p:cNvPr id="912" name="ïṡļíde">
              <a:extLst>
                <a:ext uri="{FF2B5EF4-FFF2-40B4-BE49-F238E27FC236}">
                  <a16:creationId xmlns:a16="http://schemas.microsoft.com/office/drawing/2014/main" id="{72BEF46E-A394-4581-83F3-BC3F505DC914}"/>
                </a:ext>
              </a:extLst>
            </p:cNvPr>
            <p:cNvSpPr/>
            <p:nvPr/>
          </p:nvSpPr>
          <p:spPr bwMode="auto">
            <a:xfrm>
              <a:off x="7186015" y="1526278"/>
              <a:ext cx="782314" cy="545053"/>
            </a:xfrm>
            <a:custGeom>
              <a:avLst/>
              <a:gdLst/>
              <a:ahLst/>
              <a:cxnLst>
                <a:cxn ang="0">
                  <a:pos x="422" y="218"/>
                </a:cxn>
                <a:cxn ang="0">
                  <a:pos x="320" y="294"/>
                </a:cxn>
                <a:cxn ang="0">
                  <a:pos x="0" y="294"/>
                </a:cxn>
                <a:cxn ang="0">
                  <a:pos x="26" y="26"/>
                </a:cxn>
                <a:cxn ang="0">
                  <a:pos x="422" y="218"/>
                </a:cxn>
              </a:cxnLst>
              <a:rect l="0" t="0" r="r" b="b"/>
              <a:pathLst>
                <a:path w="422" h="294">
                  <a:moveTo>
                    <a:pt x="422" y="218"/>
                  </a:moveTo>
                  <a:cubicBezTo>
                    <a:pt x="320" y="294"/>
                    <a:pt x="320" y="294"/>
                    <a:pt x="320" y="294"/>
                  </a:cubicBezTo>
                  <a:cubicBezTo>
                    <a:pt x="0" y="294"/>
                    <a:pt x="0" y="294"/>
                    <a:pt x="0" y="294"/>
                  </a:cubicBezTo>
                  <a:cubicBezTo>
                    <a:pt x="26" y="26"/>
                    <a:pt x="26" y="26"/>
                    <a:pt x="26" y="26"/>
                  </a:cubicBezTo>
                  <a:cubicBezTo>
                    <a:pt x="26" y="26"/>
                    <a:pt x="242" y="0"/>
                    <a:pt x="422" y="218"/>
                  </a:cubicBezTo>
                  <a:close/>
                </a:path>
              </a:pathLst>
            </a:custGeom>
            <a:solidFill>
              <a:srgbClr val="E6E1DF"/>
            </a:solidFill>
            <a:ln w="9525">
              <a:noFill/>
              <a:round/>
              <a:headEnd/>
              <a:tailEnd/>
            </a:ln>
          </p:spPr>
          <p:txBody>
            <a:bodyPr anchor="ctr"/>
            <a:lstStyle/>
            <a:p>
              <a:pPr algn="ctr"/>
              <a:endParaRPr/>
            </a:p>
          </p:txBody>
        </p:sp>
        <p:sp>
          <p:nvSpPr>
            <p:cNvPr id="913" name="ïşľíḋè">
              <a:extLst>
                <a:ext uri="{FF2B5EF4-FFF2-40B4-BE49-F238E27FC236}">
                  <a16:creationId xmlns:a16="http://schemas.microsoft.com/office/drawing/2014/main" id="{7FBB7366-9932-4706-A5AB-0D308DC7414D}"/>
                </a:ext>
              </a:extLst>
            </p:cNvPr>
            <p:cNvSpPr/>
            <p:nvPr/>
          </p:nvSpPr>
          <p:spPr bwMode="auto">
            <a:xfrm>
              <a:off x="6798643" y="1250058"/>
              <a:ext cx="1766623" cy="1236525"/>
            </a:xfrm>
            <a:custGeom>
              <a:avLst/>
              <a:gdLst/>
              <a:ahLst/>
              <a:cxnLst>
                <a:cxn ang="0">
                  <a:pos x="251" y="32"/>
                </a:cxn>
                <a:cxn ang="0">
                  <a:pos x="725" y="221"/>
                </a:cxn>
                <a:cxn ang="0">
                  <a:pos x="641" y="667"/>
                </a:cxn>
                <a:cxn ang="0">
                  <a:pos x="613" y="628"/>
                </a:cxn>
                <a:cxn ang="0">
                  <a:pos x="652" y="433"/>
                </a:cxn>
                <a:cxn ang="0">
                  <a:pos x="171" y="263"/>
                </a:cxn>
                <a:cxn ang="0">
                  <a:pos x="185" y="552"/>
                </a:cxn>
                <a:cxn ang="0">
                  <a:pos x="143" y="555"/>
                </a:cxn>
                <a:cxn ang="0">
                  <a:pos x="80" y="180"/>
                </a:cxn>
                <a:cxn ang="0">
                  <a:pos x="251" y="32"/>
                </a:cxn>
              </a:cxnLst>
              <a:rect l="0" t="0" r="r" b="b"/>
              <a:pathLst>
                <a:path w="953" h="667">
                  <a:moveTo>
                    <a:pt x="251" y="32"/>
                  </a:moveTo>
                  <a:cubicBezTo>
                    <a:pt x="251" y="32"/>
                    <a:pt x="497" y="0"/>
                    <a:pt x="725" y="221"/>
                  </a:cubicBezTo>
                  <a:cubicBezTo>
                    <a:pt x="953" y="442"/>
                    <a:pt x="641" y="667"/>
                    <a:pt x="641" y="667"/>
                  </a:cubicBezTo>
                  <a:cubicBezTo>
                    <a:pt x="613" y="628"/>
                    <a:pt x="613" y="628"/>
                    <a:pt x="613" y="628"/>
                  </a:cubicBezTo>
                  <a:cubicBezTo>
                    <a:pt x="613" y="628"/>
                    <a:pt x="659" y="501"/>
                    <a:pt x="652" y="433"/>
                  </a:cubicBezTo>
                  <a:cubicBezTo>
                    <a:pt x="641" y="322"/>
                    <a:pt x="250" y="128"/>
                    <a:pt x="171" y="263"/>
                  </a:cubicBezTo>
                  <a:cubicBezTo>
                    <a:pt x="92" y="397"/>
                    <a:pt x="185" y="552"/>
                    <a:pt x="185" y="552"/>
                  </a:cubicBezTo>
                  <a:cubicBezTo>
                    <a:pt x="143" y="555"/>
                    <a:pt x="143" y="555"/>
                    <a:pt x="143" y="555"/>
                  </a:cubicBezTo>
                  <a:cubicBezTo>
                    <a:pt x="143" y="555"/>
                    <a:pt x="0" y="363"/>
                    <a:pt x="80" y="180"/>
                  </a:cubicBezTo>
                  <a:cubicBezTo>
                    <a:pt x="139" y="44"/>
                    <a:pt x="251" y="32"/>
                    <a:pt x="251" y="32"/>
                  </a:cubicBezTo>
                </a:path>
              </a:pathLst>
            </a:custGeom>
            <a:solidFill>
              <a:srgbClr val="D7CFCB"/>
            </a:solidFill>
            <a:ln w="9525">
              <a:noFill/>
              <a:round/>
              <a:headEnd/>
              <a:tailEnd/>
            </a:ln>
          </p:spPr>
          <p:txBody>
            <a:bodyPr anchor="ctr"/>
            <a:lstStyle/>
            <a:p>
              <a:pPr algn="ctr"/>
              <a:endParaRPr/>
            </a:p>
          </p:txBody>
        </p:sp>
        <p:sp>
          <p:nvSpPr>
            <p:cNvPr id="914" name="ïṥliḑè">
              <a:extLst>
                <a:ext uri="{FF2B5EF4-FFF2-40B4-BE49-F238E27FC236}">
                  <a16:creationId xmlns:a16="http://schemas.microsoft.com/office/drawing/2014/main" id="{1BF61FC7-3B23-4F52-879E-C99375448A85}"/>
                </a:ext>
              </a:extLst>
            </p:cNvPr>
            <p:cNvSpPr/>
            <p:nvPr/>
          </p:nvSpPr>
          <p:spPr bwMode="auto">
            <a:xfrm>
              <a:off x="7019102" y="2269633"/>
              <a:ext cx="96381" cy="70532"/>
            </a:xfrm>
            <a:custGeom>
              <a:avLst/>
              <a:gdLst/>
              <a:ahLst/>
              <a:cxnLst>
                <a:cxn ang="0">
                  <a:pos x="10" y="0"/>
                </a:cxn>
                <a:cxn ang="0">
                  <a:pos x="4" y="5"/>
                </a:cxn>
                <a:cxn ang="0">
                  <a:pos x="1" y="16"/>
                </a:cxn>
                <a:cxn ang="0">
                  <a:pos x="3" y="23"/>
                </a:cxn>
                <a:cxn ang="0">
                  <a:pos x="49" y="38"/>
                </a:cxn>
                <a:cxn ang="0">
                  <a:pos x="52" y="13"/>
                </a:cxn>
                <a:cxn ang="0">
                  <a:pos x="27" y="5"/>
                </a:cxn>
                <a:cxn ang="0">
                  <a:pos x="24" y="5"/>
                </a:cxn>
                <a:cxn ang="0">
                  <a:pos x="23" y="4"/>
                </a:cxn>
                <a:cxn ang="0">
                  <a:pos x="17" y="2"/>
                </a:cxn>
                <a:cxn ang="0">
                  <a:pos x="11" y="0"/>
                </a:cxn>
                <a:cxn ang="0">
                  <a:pos x="10" y="0"/>
                </a:cxn>
              </a:cxnLst>
              <a:rect l="0" t="0" r="r" b="b"/>
              <a:pathLst>
                <a:path w="52" h="38">
                  <a:moveTo>
                    <a:pt x="10" y="0"/>
                  </a:moveTo>
                  <a:cubicBezTo>
                    <a:pt x="7" y="0"/>
                    <a:pt x="5" y="2"/>
                    <a:pt x="4" y="5"/>
                  </a:cubicBezTo>
                  <a:cubicBezTo>
                    <a:pt x="1" y="16"/>
                    <a:pt x="1" y="16"/>
                    <a:pt x="1" y="16"/>
                  </a:cubicBezTo>
                  <a:cubicBezTo>
                    <a:pt x="0" y="19"/>
                    <a:pt x="1" y="23"/>
                    <a:pt x="3" y="23"/>
                  </a:cubicBezTo>
                  <a:cubicBezTo>
                    <a:pt x="49" y="38"/>
                    <a:pt x="49" y="38"/>
                    <a:pt x="49" y="38"/>
                  </a:cubicBezTo>
                  <a:cubicBezTo>
                    <a:pt x="52" y="13"/>
                    <a:pt x="52" y="13"/>
                    <a:pt x="52" y="13"/>
                  </a:cubicBezTo>
                  <a:cubicBezTo>
                    <a:pt x="27" y="5"/>
                    <a:pt x="27" y="5"/>
                    <a:pt x="27" y="5"/>
                  </a:cubicBezTo>
                  <a:cubicBezTo>
                    <a:pt x="24" y="5"/>
                    <a:pt x="24" y="5"/>
                    <a:pt x="24" y="5"/>
                  </a:cubicBezTo>
                  <a:cubicBezTo>
                    <a:pt x="24" y="5"/>
                    <a:pt x="24" y="5"/>
                    <a:pt x="23" y="4"/>
                  </a:cubicBezTo>
                  <a:cubicBezTo>
                    <a:pt x="17" y="2"/>
                    <a:pt x="17" y="2"/>
                    <a:pt x="17" y="2"/>
                  </a:cubicBezTo>
                  <a:cubicBezTo>
                    <a:pt x="11" y="0"/>
                    <a:pt x="11" y="0"/>
                    <a:pt x="11" y="0"/>
                  </a:cubicBezTo>
                  <a:cubicBezTo>
                    <a:pt x="10" y="0"/>
                    <a:pt x="10" y="0"/>
                    <a:pt x="10" y="0"/>
                  </a:cubicBezTo>
                </a:path>
              </a:pathLst>
            </a:custGeom>
            <a:solidFill>
              <a:srgbClr val="1F7D90"/>
            </a:solidFill>
            <a:ln w="9525">
              <a:noFill/>
              <a:round/>
              <a:headEnd/>
              <a:tailEnd/>
            </a:ln>
          </p:spPr>
          <p:txBody>
            <a:bodyPr anchor="ctr"/>
            <a:lstStyle/>
            <a:p>
              <a:pPr algn="ctr"/>
              <a:endParaRPr/>
            </a:p>
          </p:txBody>
        </p:sp>
        <p:sp>
          <p:nvSpPr>
            <p:cNvPr id="915" name="îšḷíḋê">
              <a:extLst>
                <a:ext uri="{FF2B5EF4-FFF2-40B4-BE49-F238E27FC236}">
                  <a16:creationId xmlns:a16="http://schemas.microsoft.com/office/drawing/2014/main" id="{8E95782E-E12D-4C18-BF2E-237157C1FF1C}"/>
                </a:ext>
              </a:extLst>
            </p:cNvPr>
            <p:cNvSpPr/>
            <p:nvPr/>
          </p:nvSpPr>
          <p:spPr bwMode="auto">
            <a:xfrm>
              <a:off x="7109944" y="2293821"/>
              <a:ext cx="53730" cy="61115"/>
            </a:xfrm>
            <a:custGeom>
              <a:avLst/>
              <a:gdLst/>
              <a:ahLst/>
              <a:cxnLst>
                <a:cxn ang="0">
                  <a:pos x="30" y="0"/>
                </a:cxn>
                <a:cxn ang="0">
                  <a:pos x="0" y="251"/>
                </a:cxn>
                <a:cxn ang="0">
                  <a:pos x="261" y="331"/>
                </a:cxn>
                <a:cxn ang="0">
                  <a:pos x="291" y="80"/>
                </a:cxn>
                <a:cxn ang="0">
                  <a:pos x="30" y="0"/>
                </a:cxn>
              </a:cxnLst>
              <a:rect l="0" t="0" r="r" b="b"/>
              <a:pathLst>
                <a:path w="291" h="331">
                  <a:moveTo>
                    <a:pt x="30" y="0"/>
                  </a:moveTo>
                  <a:lnTo>
                    <a:pt x="0" y="251"/>
                  </a:lnTo>
                  <a:lnTo>
                    <a:pt x="261" y="331"/>
                  </a:lnTo>
                  <a:lnTo>
                    <a:pt x="291" y="80"/>
                  </a:lnTo>
                  <a:lnTo>
                    <a:pt x="30" y="0"/>
                  </a:lnTo>
                  <a:close/>
                </a:path>
              </a:pathLst>
            </a:custGeom>
            <a:solidFill>
              <a:srgbClr val="217181"/>
            </a:solidFill>
            <a:ln w="9525">
              <a:noFill/>
              <a:round/>
              <a:headEnd/>
              <a:tailEnd/>
            </a:ln>
          </p:spPr>
          <p:txBody>
            <a:bodyPr anchor="ctr"/>
            <a:lstStyle/>
            <a:p>
              <a:pPr algn="ctr"/>
              <a:endParaRPr/>
            </a:p>
          </p:txBody>
        </p:sp>
        <p:sp>
          <p:nvSpPr>
            <p:cNvPr id="916" name="iśļíďê">
              <a:extLst>
                <a:ext uri="{FF2B5EF4-FFF2-40B4-BE49-F238E27FC236}">
                  <a16:creationId xmlns:a16="http://schemas.microsoft.com/office/drawing/2014/main" id="{E8C8F86B-CEAC-4596-84BA-11533E917FEF}"/>
                </a:ext>
              </a:extLst>
            </p:cNvPr>
            <p:cNvSpPr/>
            <p:nvPr/>
          </p:nvSpPr>
          <p:spPr bwMode="auto">
            <a:xfrm>
              <a:off x="7109944" y="2293821"/>
              <a:ext cx="53730" cy="61115"/>
            </a:xfrm>
            <a:custGeom>
              <a:avLst/>
              <a:gdLst/>
              <a:ahLst/>
              <a:cxnLst>
                <a:cxn ang="0">
                  <a:pos x="30" y="0"/>
                </a:cxn>
                <a:cxn ang="0">
                  <a:pos x="0" y="251"/>
                </a:cxn>
                <a:cxn ang="0">
                  <a:pos x="261" y="331"/>
                </a:cxn>
                <a:cxn ang="0">
                  <a:pos x="291" y="80"/>
                </a:cxn>
                <a:cxn ang="0">
                  <a:pos x="30" y="0"/>
                </a:cxn>
              </a:cxnLst>
              <a:rect l="0" t="0" r="r" b="b"/>
              <a:pathLst>
                <a:path w="291" h="331">
                  <a:moveTo>
                    <a:pt x="30" y="0"/>
                  </a:moveTo>
                  <a:lnTo>
                    <a:pt x="0" y="251"/>
                  </a:lnTo>
                  <a:lnTo>
                    <a:pt x="261" y="331"/>
                  </a:lnTo>
                  <a:lnTo>
                    <a:pt x="291" y="80"/>
                  </a:lnTo>
                  <a:lnTo>
                    <a:pt x="30" y="0"/>
                  </a:lnTo>
                </a:path>
              </a:pathLst>
            </a:custGeom>
            <a:noFill/>
            <a:ln w="9525">
              <a:noFill/>
              <a:round/>
              <a:headEnd/>
              <a:tailEnd/>
            </a:ln>
          </p:spPr>
          <p:txBody>
            <a:bodyPr anchor="ctr"/>
            <a:lstStyle/>
            <a:p>
              <a:pPr algn="ctr"/>
              <a:endParaRPr/>
            </a:p>
          </p:txBody>
        </p:sp>
        <p:sp>
          <p:nvSpPr>
            <p:cNvPr id="917" name="iS1iḍê">
              <a:extLst>
                <a:ext uri="{FF2B5EF4-FFF2-40B4-BE49-F238E27FC236}">
                  <a16:creationId xmlns:a16="http://schemas.microsoft.com/office/drawing/2014/main" id="{BE3F9DE9-1241-419F-82C9-7BCB97C0E26F}"/>
                </a:ext>
              </a:extLst>
            </p:cNvPr>
            <p:cNvSpPr/>
            <p:nvPr/>
          </p:nvSpPr>
          <p:spPr bwMode="auto">
            <a:xfrm>
              <a:off x="7158135" y="2308592"/>
              <a:ext cx="53914" cy="61115"/>
            </a:xfrm>
            <a:custGeom>
              <a:avLst/>
              <a:gdLst/>
              <a:ahLst/>
              <a:cxnLst>
                <a:cxn ang="0">
                  <a:pos x="30" y="0"/>
                </a:cxn>
                <a:cxn ang="0">
                  <a:pos x="0" y="251"/>
                </a:cxn>
                <a:cxn ang="0">
                  <a:pos x="261" y="331"/>
                </a:cxn>
                <a:cxn ang="0">
                  <a:pos x="292" y="80"/>
                </a:cxn>
                <a:cxn ang="0">
                  <a:pos x="30" y="0"/>
                </a:cxn>
              </a:cxnLst>
              <a:rect l="0" t="0" r="r" b="b"/>
              <a:pathLst>
                <a:path w="292" h="331">
                  <a:moveTo>
                    <a:pt x="30" y="0"/>
                  </a:moveTo>
                  <a:lnTo>
                    <a:pt x="0" y="251"/>
                  </a:lnTo>
                  <a:lnTo>
                    <a:pt x="261" y="331"/>
                  </a:lnTo>
                  <a:lnTo>
                    <a:pt x="292" y="80"/>
                  </a:lnTo>
                  <a:lnTo>
                    <a:pt x="30" y="0"/>
                  </a:lnTo>
                  <a:close/>
                </a:path>
              </a:pathLst>
            </a:custGeom>
            <a:solidFill>
              <a:srgbClr val="45A1B8"/>
            </a:solidFill>
            <a:ln w="9525">
              <a:noFill/>
              <a:round/>
              <a:headEnd/>
              <a:tailEnd/>
            </a:ln>
          </p:spPr>
          <p:txBody>
            <a:bodyPr anchor="ctr"/>
            <a:lstStyle/>
            <a:p>
              <a:pPr algn="ctr"/>
              <a:endParaRPr/>
            </a:p>
          </p:txBody>
        </p:sp>
        <p:sp>
          <p:nvSpPr>
            <p:cNvPr id="918" name="íśľïḓê">
              <a:extLst>
                <a:ext uri="{FF2B5EF4-FFF2-40B4-BE49-F238E27FC236}">
                  <a16:creationId xmlns:a16="http://schemas.microsoft.com/office/drawing/2014/main" id="{44226BAB-2EF7-4041-9CA1-7C44CD0841D0}"/>
                </a:ext>
              </a:extLst>
            </p:cNvPr>
            <p:cNvSpPr/>
            <p:nvPr/>
          </p:nvSpPr>
          <p:spPr bwMode="auto">
            <a:xfrm>
              <a:off x="7158135" y="2308592"/>
              <a:ext cx="53914" cy="61115"/>
            </a:xfrm>
            <a:custGeom>
              <a:avLst/>
              <a:gdLst/>
              <a:ahLst/>
              <a:cxnLst>
                <a:cxn ang="0">
                  <a:pos x="30" y="0"/>
                </a:cxn>
                <a:cxn ang="0">
                  <a:pos x="0" y="251"/>
                </a:cxn>
                <a:cxn ang="0">
                  <a:pos x="261" y="331"/>
                </a:cxn>
                <a:cxn ang="0">
                  <a:pos x="292" y="80"/>
                </a:cxn>
                <a:cxn ang="0">
                  <a:pos x="30" y="0"/>
                </a:cxn>
              </a:cxnLst>
              <a:rect l="0" t="0" r="r" b="b"/>
              <a:pathLst>
                <a:path w="292" h="331">
                  <a:moveTo>
                    <a:pt x="30" y="0"/>
                  </a:moveTo>
                  <a:lnTo>
                    <a:pt x="0" y="251"/>
                  </a:lnTo>
                  <a:lnTo>
                    <a:pt x="261" y="331"/>
                  </a:lnTo>
                  <a:lnTo>
                    <a:pt x="292" y="80"/>
                  </a:lnTo>
                  <a:lnTo>
                    <a:pt x="30" y="0"/>
                  </a:lnTo>
                </a:path>
              </a:pathLst>
            </a:custGeom>
            <a:noFill/>
            <a:ln w="9525">
              <a:noFill/>
              <a:round/>
              <a:headEnd/>
              <a:tailEnd/>
            </a:ln>
          </p:spPr>
          <p:txBody>
            <a:bodyPr anchor="ctr"/>
            <a:lstStyle/>
            <a:p>
              <a:pPr algn="ctr"/>
              <a:endParaRPr/>
            </a:p>
          </p:txBody>
        </p:sp>
        <p:sp>
          <p:nvSpPr>
            <p:cNvPr id="919" name="íṧḷïďê">
              <a:extLst>
                <a:ext uri="{FF2B5EF4-FFF2-40B4-BE49-F238E27FC236}">
                  <a16:creationId xmlns:a16="http://schemas.microsoft.com/office/drawing/2014/main" id="{41E6DE4A-A248-4D5C-ACC4-61D95D6B76F5}"/>
                </a:ext>
              </a:extLst>
            </p:cNvPr>
            <p:cNvSpPr/>
            <p:nvPr/>
          </p:nvSpPr>
          <p:spPr bwMode="auto">
            <a:xfrm>
              <a:off x="7206326" y="2323363"/>
              <a:ext cx="127955" cy="72378"/>
            </a:xfrm>
            <a:custGeom>
              <a:avLst/>
              <a:gdLst/>
              <a:ahLst/>
              <a:cxnLst>
                <a:cxn ang="0">
                  <a:pos x="31" y="0"/>
                </a:cxn>
                <a:cxn ang="0">
                  <a:pos x="0" y="251"/>
                </a:cxn>
                <a:cxn ang="0">
                  <a:pos x="472" y="392"/>
                </a:cxn>
                <a:cxn ang="0">
                  <a:pos x="693" y="332"/>
                </a:cxn>
                <a:cxn ang="0">
                  <a:pos x="693" y="332"/>
                </a:cxn>
                <a:cxn ang="0">
                  <a:pos x="231" y="282"/>
                </a:cxn>
                <a:cxn ang="0">
                  <a:pos x="231" y="272"/>
                </a:cxn>
                <a:cxn ang="0">
                  <a:pos x="683" y="322"/>
                </a:cxn>
                <a:cxn ang="0">
                  <a:pos x="643" y="272"/>
                </a:cxn>
                <a:cxn ang="0">
                  <a:pos x="583" y="201"/>
                </a:cxn>
                <a:cxn ang="0">
                  <a:pos x="241" y="161"/>
                </a:cxn>
                <a:cxn ang="0">
                  <a:pos x="241" y="151"/>
                </a:cxn>
                <a:cxn ang="0">
                  <a:pos x="573" y="191"/>
                </a:cxn>
                <a:cxn ang="0">
                  <a:pos x="553" y="161"/>
                </a:cxn>
                <a:cxn ang="0">
                  <a:pos x="31" y="0"/>
                </a:cxn>
              </a:cxnLst>
              <a:rect l="0" t="0" r="r" b="b"/>
              <a:pathLst>
                <a:path w="693" h="392">
                  <a:moveTo>
                    <a:pt x="31" y="0"/>
                  </a:moveTo>
                  <a:lnTo>
                    <a:pt x="0" y="251"/>
                  </a:lnTo>
                  <a:lnTo>
                    <a:pt x="472" y="392"/>
                  </a:lnTo>
                  <a:lnTo>
                    <a:pt x="693" y="332"/>
                  </a:lnTo>
                  <a:lnTo>
                    <a:pt x="693" y="332"/>
                  </a:lnTo>
                  <a:lnTo>
                    <a:pt x="231" y="282"/>
                  </a:lnTo>
                  <a:lnTo>
                    <a:pt x="231" y="272"/>
                  </a:lnTo>
                  <a:lnTo>
                    <a:pt x="683" y="322"/>
                  </a:lnTo>
                  <a:lnTo>
                    <a:pt x="643" y="272"/>
                  </a:lnTo>
                  <a:lnTo>
                    <a:pt x="583" y="201"/>
                  </a:lnTo>
                  <a:lnTo>
                    <a:pt x="241" y="161"/>
                  </a:lnTo>
                  <a:lnTo>
                    <a:pt x="241" y="151"/>
                  </a:lnTo>
                  <a:lnTo>
                    <a:pt x="573" y="191"/>
                  </a:lnTo>
                  <a:lnTo>
                    <a:pt x="553" y="161"/>
                  </a:lnTo>
                  <a:lnTo>
                    <a:pt x="31" y="0"/>
                  </a:lnTo>
                  <a:close/>
                </a:path>
              </a:pathLst>
            </a:custGeom>
            <a:solidFill>
              <a:srgbClr val="D4D9DA"/>
            </a:solidFill>
            <a:ln w="9525">
              <a:noFill/>
              <a:round/>
              <a:headEnd/>
              <a:tailEnd/>
            </a:ln>
          </p:spPr>
          <p:txBody>
            <a:bodyPr anchor="ctr"/>
            <a:lstStyle/>
            <a:p>
              <a:pPr algn="ctr"/>
              <a:endParaRPr/>
            </a:p>
          </p:txBody>
        </p:sp>
        <p:sp>
          <p:nvSpPr>
            <p:cNvPr id="920" name="ïšḻîḍè">
              <a:extLst>
                <a:ext uri="{FF2B5EF4-FFF2-40B4-BE49-F238E27FC236}">
                  <a16:creationId xmlns:a16="http://schemas.microsoft.com/office/drawing/2014/main" id="{89244280-4CA6-4481-A82E-15C3E5FAB7B1}"/>
                </a:ext>
              </a:extLst>
            </p:cNvPr>
            <p:cNvSpPr/>
            <p:nvPr/>
          </p:nvSpPr>
          <p:spPr bwMode="auto">
            <a:xfrm>
              <a:off x="7206326" y="2323363"/>
              <a:ext cx="127955" cy="72378"/>
            </a:xfrm>
            <a:custGeom>
              <a:avLst/>
              <a:gdLst/>
              <a:ahLst/>
              <a:cxnLst>
                <a:cxn ang="0">
                  <a:pos x="31" y="0"/>
                </a:cxn>
                <a:cxn ang="0">
                  <a:pos x="0" y="251"/>
                </a:cxn>
                <a:cxn ang="0">
                  <a:pos x="472" y="392"/>
                </a:cxn>
                <a:cxn ang="0">
                  <a:pos x="693" y="332"/>
                </a:cxn>
                <a:cxn ang="0">
                  <a:pos x="693" y="332"/>
                </a:cxn>
                <a:cxn ang="0">
                  <a:pos x="231" y="282"/>
                </a:cxn>
                <a:cxn ang="0">
                  <a:pos x="231" y="272"/>
                </a:cxn>
                <a:cxn ang="0">
                  <a:pos x="683" y="322"/>
                </a:cxn>
                <a:cxn ang="0">
                  <a:pos x="643" y="272"/>
                </a:cxn>
                <a:cxn ang="0">
                  <a:pos x="583" y="201"/>
                </a:cxn>
                <a:cxn ang="0">
                  <a:pos x="241" y="161"/>
                </a:cxn>
                <a:cxn ang="0">
                  <a:pos x="241" y="151"/>
                </a:cxn>
                <a:cxn ang="0">
                  <a:pos x="573" y="191"/>
                </a:cxn>
                <a:cxn ang="0">
                  <a:pos x="553" y="161"/>
                </a:cxn>
                <a:cxn ang="0">
                  <a:pos x="31" y="0"/>
                </a:cxn>
              </a:cxnLst>
              <a:rect l="0" t="0" r="r" b="b"/>
              <a:pathLst>
                <a:path w="693" h="392">
                  <a:moveTo>
                    <a:pt x="31" y="0"/>
                  </a:moveTo>
                  <a:lnTo>
                    <a:pt x="0" y="251"/>
                  </a:lnTo>
                  <a:lnTo>
                    <a:pt x="472" y="392"/>
                  </a:lnTo>
                  <a:lnTo>
                    <a:pt x="693" y="332"/>
                  </a:lnTo>
                  <a:lnTo>
                    <a:pt x="693" y="332"/>
                  </a:lnTo>
                  <a:lnTo>
                    <a:pt x="231" y="282"/>
                  </a:lnTo>
                  <a:lnTo>
                    <a:pt x="231" y="272"/>
                  </a:lnTo>
                  <a:lnTo>
                    <a:pt x="683" y="322"/>
                  </a:lnTo>
                  <a:lnTo>
                    <a:pt x="643" y="272"/>
                  </a:lnTo>
                  <a:lnTo>
                    <a:pt x="583" y="201"/>
                  </a:lnTo>
                  <a:lnTo>
                    <a:pt x="241" y="161"/>
                  </a:lnTo>
                  <a:lnTo>
                    <a:pt x="241" y="151"/>
                  </a:lnTo>
                  <a:lnTo>
                    <a:pt x="573" y="191"/>
                  </a:lnTo>
                  <a:lnTo>
                    <a:pt x="553" y="161"/>
                  </a:lnTo>
                  <a:lnTo>
                    <a:pt x="31" y="0"/>
                  </a:lnTo>
                </a:path>
              </a:pathLst>
            </a:custGeom>
            <a:noFill/>
            <a:ln w="9525">
              <a:noFill/>
              <a:round/>
              <a:headEnd/>
              <a:tailEnd/>
            </a:ln>
          </p:spPr>
          <p:txBody>
            <a:bodyPr anchor="ctr"/>
            <a:lstStyle/>
            <a:p>
              <a:pPr algn="ctr"/>
              <a:endParaRPr/>
            </a:p>
          </p:txBody>
        </p:sp>
        <p:sp>
          <p:nvSpPr>
            <p:cNvPr id="921" name="iṣlïḋé">
              <a:extLst>
                <a:ext uri="{FF2B5EF4-FFF2-40B4-BE49-F238E27FC236}">
                  <a16:creationId xmlns:a16="http://schemas.microsoft.com/office/drawing/2014/main" id="{3D697555-8B7A-4EA3-8370-478567C67D86}"/>
                </a:ext>
              </a:extLst>
            </p:cNvPr>
            <p:cNvSpPr/>
            <p:nvPr/>
          </p:nvSpPr>
          <p:spPr bwMode="auto">
            <a:xfrm>
              <a:off x="7248977" y="2373585"/>
              <a:ext cx="85303" cy="11078"/>
            </a:xfrm>
            <a:custGeom>
              <a:avLst/>
              <a:gdLst/>
              <a:ahLst/>
              <a:cxnLst>
                <a:cxn ang="0">
                  <a:pos x="0" y="0"/>
                </a:cxn>
                <a:cxn ang="0">
                  <a:pos x="0" y="10"/>
                </a:cxn>
                <a:cxn ang="0">
                  <a:pos x="462" y="60"/>
                </a:cxn>
                <a:cxn ang="0">
                  <a:pos x="452" y="50"/>
                </a:cxn>
                <a:cxn ang="0">
                  <a:pos x="0" y="0"/>
                </a:cxn>
              </a:cxnLst>
              <a:rect l="0" t="0" r="r" b="b"/>
              <a:pathLst>
                <a:path w="462" h="60">
                  <a:moveTo>
                    <a:pt x="0" y="0"/>
                  </a:moveTo>
                  <a:lnTo>
                    <a:pt x="0" y="10"/>
                  </a:lnTo>
                  <a:lnTo>
                    <a:pt x="462" y="60"/>
                  </a:lnTo>
                  <a:lnTo>
                    <a:pt x="452" y="50"/>
                  </a:lnTo>
                  <a:lnTo>
                    <a:pt x="0" y="0"/>
                  </a:lnTo>
                  <a:close/>
                </a:path>
              </a:pathLst>
            </a:custGeom>
            <a:solidFill>
              <a:srgbClr val="515040"/>
            </a:solidFill>
            <a:ln w="9525">
              <a:noFill/>
              <a:round/>
              <a:headEnd/>
              <a:tailEnd/>
            </a:ln>
          </p:spPr>
          <p:txBody>
            <a:bodyPr anchor="ctr"/>
            <a:lstStyle/>
            <a:p>
              <a:pPr algn="ctr"/>
              <a:endParaRPr/>
            </a:p>
          </p:txBody>
        </p:sp>
        <p:sp>
          <p:nvSpPr>
            <p:cNvPr id="922" name="îṩ1îde">
              <a:extLst>
                <a:ext uri="{FF2B5EF4-FFF2-40B4-BE49-F238E27FC236}">
                  <a16:creationId xmlns:a16="http://schemas.microsoft.com/office/drawing/2014/main" id="{C57CC846-6B2C-477A-9A56-868C0597E729}"/>
                </a:ext>
              </a:extLst>
            </p:cNvPr>
            <p:cNvSpPr/>
            <p:nvPr/>
          </p:nvSpPr>
          <p:spPr bwMode="auto">
            <a:xfrm>
              <a:off x="7248977" y="2373585"/>
              <a:ext cx="85303" cy="11078"/>
            </a:xfrm>
            <a:custGeom>
              <a:avLst/>
              <a:gdLst/>
              <a:ahLst/>
              <a:cxnLst>
                <a:cxn ang="0">
                  <a:pos x="0" y="0"/>
                </a:cxn>
                <a:cxn ang="0">
                  <a:pos x="0" y="10"/>
                </a:cxn>
                <a:cxn ang="0">
                  <a:pos x="462" y="60"/>
                </a:cxn>
                <a:cxn ang="0">
                  <a:pos x="452" y="50"/>
                </a:cxn>
                <a:cxn ang="0">
                  <a:pos x="0" y="0"/>
                </a:cxn>
              </a:cxnLst>
              <a:rect l="0" t="0" r="r" b="b"/>
              <a:pathLst>
                <a:path w="462" h="60">
                  <a:moveTo>
                    <a:pt x="0" y="0"/>
                  </a:moveTo>
                  <a:lnTo>
                    <a:pt x="0" y="10"/>
                  </a:lnTo>
                  <a:lnTo>
                    <a:pt x="462" y="60"/>
                  </a:lnTo>
                  <a:lnTo>
                    <a:pt x="452" y="50"/>
                  </a:lnTo>
                  <a:lnTo>
                    <a:pt x="0" y="0"/>
                  </a:lnTo>
                </a:path>
              </a:pathLst>
            </a:custGeom>
            <a:noFill/>
            <a:ln w="9525">
              <a:noFill/>
              <a:round/>
              <a:headEnd/>
              <a:tailEnd/>
            </a:ln>
          </p:spPr>
          <p:txBody>
            <a:bodyPr anchor="ctr"/>
            <a:lstStyle/>
            <a:p>
              <a:pPr algn="ctr"/>
              <a:endParaRPr/>
            </a:p>
          </p:txBody>
        </p:sp>
        <p:sp>
          <p:nvSpPr>
            <p:cNvPr id="923" name="íṣlíḓè">
              <a:extLst>
                <a:ext uri="{FF2B5EF4-FFF2-40B4-BE49-F238E27FC236}">
                  <a16:creationId xmlns:a16="http://schemas.microsoft.com/office/drawing/2014/main" id="{8BD66E5A-ABE7-478E-8B4F-D02713D81AA6}"/>
                </a:ext>
              </a:extLst>
            </p:cNvPr>
            <p:cNvSpPr/>
            <p:nvPr/>
          </p:nvSpPr>
          <p:spPr bwMode="auto">
            <a:xfrm>
              <a:off x="7250823" y="2351243"/>
              <a:ext cx="63146" cy="9232"/>
            </a:xfrm>
            <a:custGeom>
              <a:avLst/>
              <a:gdLst/>
              <a:ahLst/>
              <a:cxnLst>
                <a:cxn ang="0">
                  <a:pos x="0" y="0"/>
                </a:cxn>
                <a:cxn ang="0">
                  <a:pos x="0" y="10"/>
                </a:cxn>
                <a:cxn ang="0">
                  <a:pos x="342" y="50"/>
                </a:cxn>
                <a:cxn ang="0">
                  <a:pos x="332" y="40"/>
                </a:cxn>
                <a:cxn ang="0">
                  <a:pos x="0" y="0"/>
                </a:cxn>
              </a:cxnLst>
              <a:rect l="0" t="0" r="r" b="b"/>
              <a:pathLst>
                <a:path w="342" h="50">
                  <a:moveTo>
                    <a:pt x="0" y="0"/>
                  </a:moveTo>
                  <a:lnTo>
                    <a:pt x="0" y="10"/>
                  </a:lnTo>
                  <a:lnTo>
                    <a:pt x="342" y="50"/>
                  </a:lnTo>
                  <a:lnTo>
                    <a:pt x="332" y="40"/>
                  </a:lnTo>
                  <a:lnTo>
                    <a:pt x="0" y="0"/>
                  </a:lnTo>
                  <a:close/>
                </a:path>
              </a:pathLst>
            </a:custGeom>
            <a:solidFill>
              <a:srgbClr val="515040"/>
            </a:solidFill>
            <a:ln w="9525">
              <a:noFill/>
              <a:round/>
              <a:headEnd/>
              <a:tailEnd/>
            </a:ln>
          </p:spPr>
          <p:txBody>
            <a:bodyPr anchor="ctr"/>
            <a:lstStyle/>
            <a:p>
              <a:pPr algn="ctr"/>
              <a:endParaRPr/>
            </a:p>
          </p:txBody>
        </p:sp>
        <p:sp>
          <p:nvSpPr>
            <p:cNvPr id="924" name="ïṧ1ïďè">
              <a:extLst>
                <a:ext uri="{FF2B5EF4-FFF2-40B4-BE49-F238E27FC236}">
                  <a16:creationId xmlns:a16="http://schemas.microsoft.com/office/drawing/2014/main" id="{608388D6-6DED-44E5-ADD5-1B67DB6C7195}"/>
                </a:ext>
              </a:extLst>
            </p:cNvPr>
            <p:cNvSpPr/>
            <p:nvPr/>
          </p:nvSpPr>
          <p:spPr bwMode="auto">
            <a:xfrm>
              <a:off x="7250823" y="2351243"/>
              <a:ext cx="63146" cy="9232"/>
            </a:xfrm>
            <a:custGeom>
              <a:avLst/>
              <a:gdLst/>
              <a:ahLst/>
              <a:cxnLst>
                <a:cxn ang="0">
                  <a:pos x="0" y="0"/>
                </a:cxn>
                <a:cxn ang="0">
                  <a:pos x="0" y="10"/>
                </a:cxn>
                <a:cxn ang="0">
                  <a:pos x="342" y="50"/>
                </a:cxn>
                <a:cxn ang="0">
                  <a:pos x="332" y="40"/>
                </a:cxn>
                <a:cxn ang="0">
                  <a:pos x="0" y="0"/>
                </a:cxn>
              </a:cxnLst>
              <a:rect l="0" t="0" r="r" b="b"/>
              <a:pathLst>
                <a:path w="342" h="50">
                  <a:moveTo>
                    <a:pt x="0" y="0"/>
                  </a:moveTo>
                  <a:lnTo>
                    <a:pt x="0" y="10"/>
                  </a:lnTo>
                  <a:lnTo>
                    <a:pt x="342" y="50"/>
                  </a:lnTo>
                  <a:lnTo>
                    <a:pt x="332" y="40"/>
                  </a:lnTo>
                  <a:lnTo>
                    <a:pt x="0" y="0"/>
                  </a:lnTo>
                </a:path>
              </a:pathLst>
            </a:custGeom>
            <a:noFill/>
            <a:ln w="9525">
              <a:noFill/>
              <a:round/>
              <a:headEnd/>
              <a:tailEnd/>
            </a:ln>
          </p:spPr>
          <p:txBody>
            <a:bodyPr anchor="ctr"/>
            <a:lstStyle/>
            <a:p>
              <a:pPr algn="ctr"/>
              <a:endParaRPr/>
            </a:p>
          </p:txBody>
        </p:sp>
        <p:sp>
          <p:nvSpPr>
            <p:cNvPr id="925" name="iśľîḑe">
              <a:extLst>
                <a:ext uri="{FF2B5EF4-FFF2-40B4-BE49-F238E27FC236}">
                  <a16:creationId xmlns:a16="http://schemas.microsoft.com/office/drawing/2014/main" id="{9811EC4A-8FF0-48C8-870A-A0527D41D1B7}"/>
                </a:ext>
              </a:extLst>
            </p:cNvPr>
            <p:cNvSpPr/>
            <p:nvPr/>
          </p:nvSpPr>
          <p:spPr bwMode="auto">
            <a:xfrm>
              <a:off x="7061753" y="2277019"/>
              <a:ext cx="7386" cy="1846"/>
            </a:xfrm>
            <a:custGeom>
              <a:avLst/>
              <a:gdLst/>
              <a:ahLst/>
              <a:cxnLst>
                <a:cxn ang="0">
                  <a:pos x="0" y="0"/>
                </a:cxn>
                <a:cxn ang="0">
                  <a:pos x="1" y="1"/>
                </a:cxn>
                <a:cxn ang="0">
                  <a:pos x="4" y="1"/>
                </a:cxn>
                <a:cxn ang="0">
                  <a:pos x="0" y="0"/>
                </a:cxn>
              </a:cxnLst>
              <a:rect l="0" t="0" r="r" b="b"/>
              <a:pathLst>
                <a:path w="4" h="1">
                  <a:moveTo>
                    <a:pt x="0" y="0"/>
                  </a:moveTo>
                  <a:cubicBezTo>
                    <a:pt x="1" y="1"/>
                    <a:pt x="1" y="1"/>
                    <a:pt x="1" y="1"/>
                  </a:cubicBezTo>
                  <a:cubicBezTo>
                    <a:pt x="4" y="1"/>
                    <a:pt x="4" y="1"/>
                    <a:pt x="4" y="1"/>
                  </a:cubicBezTo>
                  <a:cubicBezTo>
                    <a:pt x="0" y="0"/>
                    <a:pt x="0" y="0"/>
                    <a:pt x="0" y="0"/>
                  </a:cubicBezTo>
                </a:path>
              </a:pathLst>
            </a:custGeom>
            <a:solidFill>
              <a:srgbClr val="B4B2B0"/>
            </a:solidFill>
            <a:ln w="9525">
              <a:noFill/>
              <a:round/>
              <a:headEnd/>
              <a:tailEnd/>
            </a:ln>
          </p:spPr>
          <p:txBody>
            <a:bodyPr anchor="ctr"/>
            <a:lstStyle/>
            <a:p>
              <a:pPr algn="ctr"/>
              <a:endParaRPr/>
            </a:p>
          </p:txBody>
        </p:sp>
        <p:sp>
          <p:nvSpPr>
            <p:cNvPr id="926" name="ïṡļîdé">
              <a:extLst>
                <a:ext uri="{FF2B5EF4-FFF2-40B4-BE49-F238E27FC236}">
                  <a16:creationId xmlns:a16="http://schemas.microsoft.com/office/drawing/2014/main" id="{53D31FBB-C02B-4312-8313-CB6D592AEAFC}"/>
                </a:ext>
              </a:extLst>
            </p:cNvPr>
            <p:cNvSpPr/>
            <p:nvPr/>
          </p:nvSpPr>
          <p:spPr bwMode="auto">
            <a:xfrm>
              <a:off x="6889486" y="2371554"/>
              <a:ext cx="452180" cy="90842"/>
            </a:xfrm>
            <a:custGeom>
              <a:avLst/>
              <a:gdLst/>
              <a:ahLst/>
              <a:cxnLst>
                <a:cxn ang="0">
                  <a:pos x="217" y="0"/>
                </a:cxn>
                <a:cxn ang="0">
                  <a:pos x="244" y="9"/>
                </a:cxn>
                <a:cxn ang="0">
                  <a:pos x="219" y="24"/>
                </a:cxn>
                <a:cxn ang="0">
                  <a:pos x="9" y="49"/>
                </a:cxn>
                <a:cxn ang="0">
                  <a:pos x="2" y="43"/>
                </a:cxn>
                <a:cxn ang="0">
                  <a:pos x="0" y="31"/>
                </a:cxn>
                <a:cxn ang="0">
                  <a:pos x="6" y="24"/>
                </a:cxn>
                <a:cxn ang="0">
                  <a:pos x="217" y="0"/>
                </a:cxn>
              </a:cxnLst>
              <a:rect l="0" t="0" r="r" b="b"/>
              <a:pathLst>
                <a:path w="244" h="49">
                  <a:moveTo>
                    <a:pt x="217" y="0"/>
                  </a:moveTo>
                  <a:cubicBezTo>
                    <a:pt x="244" y="9"/>
                    <a:pt x="244" y="9"/>
                    <a:pt x="244" y="9"/>
                  </a:cubicBezTo>
                  <a:cubicBezTo>
                    <a:pt x="219" y="24"/>
                    <a:pt x="219" y="24"/>
                    <a:pt x="219" y="24"/>
                  </a:cubicBezTo>
                  <a:cubicBezTo>
                    <a:pt x="9" y="49"/>
                    <a:pt x="9" y="49"/>
                    <a:pt x="9" y="49"/>
                  </a:cubicBezTo>
                  <a:cubicBezTo>
                    <a:pt x="5" y="49"/>
                    <a:pt x="2" y="46"/>
                    <a:pt x="2" y="43"/>
                  </a:cubicBezTo>
                  <a:cubicBezTo>
                    <a:pt x="0" y="31"/>
                    <a:pt x="0" y="31"/>
                    <a:pt x="0" y="31"/>
                  </a:cubicBezTo>
                  <a:cubicBezTo>
                    <a:pt x="0" y="28"/>
                    <a:pt x="2" y="24"/>
                    <a:pt x="6" y="24"/>
                  </a:cubicBezTo>
                  <a:lnTo>
                    <a:pt x="217" y="0"/>
                  </a:lnTo>
                  <a:close/>
                </a:path>
              </a:pathLst>
            </a:custGeom>
            <a:solidFill>
              <a:srgbClr val="D85A67"/>
            </a:solidFill>
            <a:ln w="9525">
              <a:noFill/>
              <a:round/>
              <a:headEnd/>
              <a:tailEnd/>
            </a:ln>
          </p:spPr>
          <p:txBody>
            <a:bodyPr anchor="ctr"/>
            <a:lstStyle/>
            <a:p>
              <a:pPr algn="ctr"/>
              <a:endParaRPr/>
            </a:p>
          </p:txBody>
        </p:sp>
        <p:sp>
          <p:nvSpPr>
            <p:cNvPr id="927" name="îṥ1îḍè">
              <a:extLst>
                <a:ext uri="{FF2B5EF4-FFF2-40B4-BE49-F238E27FC236}">
                  <a16:creationId xmlns:a16="http://schemas.microsoft.com/office/drawing/2014/main" id="{7B2E3707-FBEE-43B0-8708-08C48E71E31E}"/>
                </a:ext>
              </a:extLst>
            </p:cNvPr>
            <p:cNvSpPr/>
            <p:nvPr/>
          </p:nvSpPr>
          <p:spPr bwMode="auto">
            <a:xfrm>
              <a:off x="6889486" y="2371554"/>
              <a:ext cx="452180" cy="68686"/>
            </a:xfrm>
            <a:custGeom>
              <a:avLst/>
              <a:gdLst/>
              <a:ahLst/>
              <a:cxnLst>
                <a:cxn ang="0">
                  <a:pos x="217" y="0"/>
                </a:cxn>
                <a:cxn ang="0">
                  <a:pos x="244" y="9"/>
                </a:cxn>
                <a:cxn ang="0">
                  <a:pos x="217" y="12"/>
                </a:cxn>
                <a:cxn ang="0">
                  <a:pos x="1" y="37"/>
                </a:cxn>
                <a:cxn ang="0">
                  <a:pos x="0" y="31"/>
                </a:cxn>
                <a:cxn ang="0">
                  <a:pos x="6" y="24"/>
                </a:cxn>
                <a:cxn ang="0">
                  <a:pos x="217" y="0"/>
                </a:cxn>
              </a:cxnLst>
              <a:rect l="0" t="0" r="r" b="b"/>
              <a:pathLst>
                <a:path w="244" h="37">
                  <a:moveTo>
                    <a:pt x="217" y="0"/>
                  </a:moveTo>
                  <a:cubicBezTo>
                    <a:pt x="244" y="9"/>
                    <a:pt x="244" y="9"/>
                    <a:pt x="244" y="9"/>
                  </a:cubicBezTo>
                  <a:cubicBezTo>
                    <a:pt x="217" y="12"/>
                    <a:pt x="217" y="12"/>
                    <a:pt x="217" y="12"/>
                  </a:cubicBezTo>
                  <a:cubicBezTo>
                    <a:pt x="1" y="37"/>
                    <a:pt x="1" y="37"/>
                    <a:pt x="1" y="37"/>
                  </a:cubicBezTo>
                  <a:cubicBezTo>
                    <a:pt x="0" y="31"/>
                    <a:pt x="0" y="31"/>
                    <a:pt x="0" y="31"/>
                  </a:cubicBezTo>
                  <a:cubicBezTo>
                    <a:pt x="0" y="28"/>
                    <a:pt x="2" y="24"/>
                    <a:pt x="6" y="24"/>
                  </a:cubicBezTo>
                  <a:lnTo>
                    <a:pt x="217" y="0"/>
                  </a:lnTo>
                  <a:close/>
                </a:path>
              </a:pathLst>
            </a:custGeom>
            <a:solidFill>
              <a:srgbClr val="A9272D"/>
            </a:solidFill>
            <a:ln w="9525">
              <a:noFill/>
              <a:round/>
              <a:headEnd/>
              <a:tailEnd/>
            </a:ln>
          </p:spPr>
          <p:txBody>
            <a:bodyPr anchor="ctr"/>
            <a:lstStyle/>
            <a:p>
              <a:pPr algn="ctr"/>
              <a:endParaRPr/>
            </a:p>
          </p:txBody>
        </p:sp>
        <p:sp>
          <p:nvSpPr>
            <p:cNvPr id="928" name="îṧļîḑe">
              <a:extLst>
                <a:ext uri="{FF2B5EF4-FFF2-40B4-BE49-F238E27FC236}">
                  <a16:creationId xmlns:a16="http://schemas.microsoft.com/office/drawing/2014/main" id="{8321E819-5D30-4272-B63C-4A1FE23AB7C0}"/>
                </a:ext>
              </a:extLst>
            </p:cNvPr>
            <p:cNvSpPr/>
            <p:nvPr/>
          </p:nvSpPr>
          <p:spPr bwMode="auto">
            <a:xfrm>
              <a:off x="6917181" y="2371554"/>
              <a:ext cx="424484" cy="87149"/>
            </a:xfrm>
            <a:custGeom>
              <a:avLst/>
              <a:gdLst/>
              <a:ahLst/>
              <a:cxnLst>
                <a:cxn ang="0">
                  <a:pos x="202" y="0"/>
                </a:cxn>
                <a:cxn ang="0">
                  <a:pos x="229" y="9"/>
                </a:cxn>
                <a:cxn ang="0">
                  <a:pos x="204" y="24"/>
                </a:cxn>
                <a:cxn ang="0">
                  <a:pos x="3" y="47"/>
                </a:cxn>
                <a:cxn ang="0">
                  <a:pos x="0" y="23"/>
                </a:cxn>
                <a:cxn ang="0">
                  <a:pos x="202" y="0"/>
                </a:cxn>
              </a:cxnLst>
              <a:rect l="0" t="0" r="r" b="b"/>
              <a:pathLst>
                <a:path w="229" h="47">
                  <a:moveTo>
                    <a:pt x="202" y="0"/>
                  </a:moveTo>
                  <a:cubicBezTo>
                    <a:pt x="229" y="9"/>
                    <a:pt x="229" y="9"/>
                    <a:pt x="229" y="9"/>
                  </a:cubicBezTo>
                  <a:cubicBezTo>
                    <a:pt x="204" y="24"/>
                    <a:pt x="204" y="24"/>
                    <a:pt x="204" y="24"/>
                  </a:cubicBezTo>
                  <a:cubicBezTo>
                    <a:pt x="3" y="47"/>
                    <a:pt x="3" y="47"/>
                    <a:pt x="3" y="47"/>
                  </a:cubicBezTo>
                  <a:cubicBezTo>
                    <a:pt x="0" y="39"/>
                    <a:pt x="0" y="31"/>
                    <a:pt x="0" y="23"/>
                  </a:cubicBezTo>
                  <a:lnTo>
                    <a:pt x="202" y="0"/>
                  </a:lnTo>
                  <a:close/>
                </a:path>
              </a:pathLst>
            </a:custGeom>
            <a:solidFill>
              <a:srgbClr val="243E5B"/>
            </a:solidFill>
            <a:ln w="9525">
              <a:noFill/>
              <a:round/>
              <a:headEnd/>
              <a:tailEnd/>
            </a:ln>
          </p:spPr>
          <p:txBody>
            <a:bodyPr anchor="ctr"/>
            <a:lstStyle/>
            <a:p>
              <a:pPr algn="ctr"/>
              <a:endParaRPr/>
            </a:p>
          </p:txBody>
        </p:sp>
        <p:sp>
          <p:nvSpPr>
            <p:cNvPr id="929" name="îś1îḓé">
              <a:extLst>
                <a:ext uri="{FF2B5EF4-FFF2-40B4-BE49-F238E27FC236}">
                  <a16:creationId xmlns:a16="http://schemas.microsoft.com/office/drawing/2014/main" id="{D2A3EE73-529E-4E47-90B9-FE47E6DD99BC}"/>
                </a:ext>
              </a:extLst>
            </p:cNvPr>
            <p:cNvSpPr/>
            <p:nvPr/>
          </p:nvSpPr>
          <p:spPr bwMode="auto">
            <a:xfrm>
              <a:off x="6917181" y="2371554"/>
              <a:ext cx="424484" cy="64993"/>
            </a:xfrm>
            <a:custGeom>
              <a:avLst/>
              <a:gdLst/>
              <a:ahLst/>
              <a:cxnLst>
                <a:cxn ang="0">
                  <a:pos x="202" y="0"/>
                </a:cxn>
                <a:cxn ang="0">
                  <a:pos x="229" y="9"/>
                </a:cxn>
                <a:cxn ang="0">
                  <a:pos x="202" y="12"/>
                </a:cxn>
                <a:cxn ang="0">
                  <a:pos x="0" y="35"/>
                </a:cxn>
                <a:cxn ang="0">
                  <a:pos x="0" y="23"/>
                </a:cxn>
                <a:cxn ang="0">
                  <a:pos x="202" y="0"/>
                </a:cxn>
              </a:cxnLst>
              <a:rect l="0" t="0" r="r" b="b"/>
              <a:pathLst>
                <a:path w="229" h="35">
                  <a:moveTo>
                    <a:pt x="202" y="0"/>
                  </a:moveTo>
                  <a:cubicBezTo>
                    <a:pt x="229" y="9"/>
                    <a:pt x="229" y="9"/>
                    <a:pt x="229" y="9"/>
                  </a:cubicBezTo>
                  <a:cubicBezTo>
                    <a:pt x="202" y="12"/>
                    <a:pt x="202" y="12"/>
                    <a:pt x="202" y="12"/>
                  </a:cubicBezTo>
                  <a:cubicBezTo>
                    <a:pt x="0" y="35"/>
                    <a:pt x="0" y="35"/>
                    <a:pt x="0" y="35"/>
                  </a:cubicBezTo>
                  <a:cubicBezTo>
                    <a:pt x="0" y="31"/>
                    <a:pt x="0" y="27"/>
                    <a:pt x="0" y="23"/>
                  </a:cubicBezTo>
                  <a:lnTo>
                    <a:pt x="202" y="0"/>
                  </a:lnTo>
                  <a:close/>
                </a:path>
              </a:pathLst>
            </a:custGeom>
            <a:solidFill>
              <a:srgbClr val="000000"/>
            </a:solidFill>
            <a:ln w="9525">
              <a:noFill/>
              <a:round/>
              <a:headEnd/>
              <a:tailEnd/>
            </a:ln>
          </p:spPr>
          <p:txBody>
            <a:bodyPr anchor="ctr"/>
            <a:lstStyle/>
            <a:p>
              <a:pPr algn="ctr"/>
              <a:endParaRPr/>
            </a:p>
          </p:txBody>
        </p:sp>
        <p:sp>
          <p:nvSpPr>
            <p:cNvPr id="930" name="ísḷïḓê">
              <a:extLst>
                <a:ext uri="{FF2B5EF4-FFF2-40B4-BE49-F238E27FC236}">
                  <a16:creationId xmlns:a16="http://schemas.microsoft.com/office/drawing/2014/main" id="{8EA4FE03-1F7D-4F32-AC84-D88AD8428D97}"/>
                </a:ext>
              </a:extLst>
            </p:cNvPr>
            <p:cNvSpPr/>
            <p:nvPr/>
          </p:nvSpPr>
          <p:spPr bwMode="auto">
            <a:xfrm>
              <a:off x="6930106" y="2371554"/>
              <a:ext cx="411560" cy="87149"/>
            </a:xfrm>
            <a:custGeom>
              <a:avLst/>
              <a:gdLst/>
              <a:ahLst/>
              <a:cxnLst>
                <a:cxn ang="0">
                  <a:pos x="195" y="0"/>
                </a:cxn>
                <a:cxn ang="0">
                  <a:pos x="222" y="9"/>
                </a:cxn>
                <a:cxn ang="0">
                  <a:pos x="197" y="24"/>
                </a:cxn>
                <a:cxn ang="0">
                  <a:pos x="3" y="47"/>
                </a:cxn>
                <a:cxn ang="0">
                  <a:pos x="0" y="22"/>
                </a:cxn>
                <a:cxn ang="0">
                  <a:pos x="195" y="0"/>
                </a:cxn>
              </a:cxnLst>
              <a:rect l="0" t="0" r="r" b="b"/>
              <a:pathLst>
                <a:path w="222" h="47">
                  <a:moveTo>
                    <a:pt x="195" y="0"/>
                  </a:moveTo>
                  <a:cubicBezTo>
                    <a:pt x="222" y="9"/>
                    <a:pt x="222" y="9"/>
                    <a:pt x="222" y="9"/>
                  </a:cubicBezTo>
                  <a:cubicBezTo>
                    <a:pt x="197" y="24"/>
                    <a:pt x="197" y="24"/>
                    <a:pt x="197" y="24"/>
                  </a:cubicBezTo>
                  <a:cubicBezTo>
                    <a:pt x="3" y="47"/>
                    <a:pt x="3" y="47"/>
                    <a:pt x="3" y="47"/>
                  </a:cubicBezTo>
                  <a:cubicBezTo>
                    <a:pt x="1" y="38"/>
                    <a:pt x="0" y="30"/>
                    <a:pt x="0" y="22"/>
                  </a:cubicBezTo>
                  <a:lnTo>
                    <a:pt x="195" y="0"/>
                  </a:lnTo>
                  <a:close/>
                </a:path>
              </a:pathLst>
            </a:custGeom>
            <a:solidFill>
              <a:srgbClr val="FFC412"/>
            </a:solidFill>
            <a:ln w="9525">
              <a:noFill/>
              <a:round/>
              <a:headEnd/>
              <a:tailEnd/>
            </a:ln>
          </p:spPr>
          <p:txBody>
            <a:bodyPr anchor="ctr"/>
            <a:lstStyle/>
            <a:p>
              <a:pPr algn="ctr"/>
              <a:endParaRPr/>
            </a:p>
          </p:txBody>
        </p:sp>
        <p:sp>
          <p:nvSpPr>
            <p:cNvPr id="931" name="išḻiḑê">
              <a:extLst>
                <a:ext uri="{FF2B5EF4-FFF2-40B4-BE49-F238E27FC236}">
                  <a16:creationId xmlns:a16="http://schemas.microsoft.com/office/drawing/2014/main" id="{FCA75C9A-3A11-4721-B9FC-52CD59449896}"/>
                </a:ext>
              </a:extLst>
            </p:cNvPr>
            <p:cNvSpPr/>
            <p:nvPr/>
          </p:nvSpPr>
          <p:spPr bwMode="auto">
            <a:xfrm>
              <a:off x="6930106" y="2371554"/>
              <a:ext cx="411560" cy="63146"/>
            </a:xfrm>
            <a:custGeom>
              <a:avLst/>
              <a:gdLst/>
              <a:ahLst/>
              <a:cxnLst>
                <a:cxn ang="0">
                  <a:pos x="195" y="0"/>
                </a:cxn>
                <a:cxn ang="0">
                  <a:pos x="222" y="9"/>
                </a:cxn>
                <a:cxn ang="0">
                  <a:pos x="195" y="12"/>
                </a:cxn>
                <a:cxn ang="0">
                  <a:pos x="1" y="34"/>
                </a:cxn>
                <a:cxn ang="0">
                  <a:pos x="0" y="22"/>
                </a:cxn>
                <a:cxn ang="0">
                  <a:pos x="195" y="0"/>
                </a:cxn>
              </a:cxnLst>
              <a:rect l="0" t="0" r="r" b="b"/>
              <a:pathLst>
                <a:path w="222" h="34">
                  <a:moveTo>
                    <a:pt x="195" y="0"/>
                  </a:moveTo>
                  <a:cubicBezTo>
                    <a:pt x="222" y="9"/>
                    <a:pt x="222" y="9"/>
                    <a:pt x="222" y="9"/>
                  </a:cubicBezTo>
                  <a:cubicBezTo>
                    <a:pt x="195" y="12"/>
                    <a:pt x="195" y="12"/>
                    <a:pt x="195" y="12"/>
                  </a:cubicBezTo>
                  <a:cubicBezTo>
                    <a:pt x="1" y="34"/>
                    <a:pt x="1" y="34"/>
                    <a:pt x="1" y="34"/>
                  </a:cubicBezTo>
                  <a:cubicBezTo>
                    <a:pt x="0" y="30"/>
                    <a:pt x="0" y="26"/>
                    <a:pt x="0" y="22"/>
                  </a:cubicBezTo>
                  <a:lnTo>
                    <a:pt x="195" y="0"/>
                  </a:lnTo>
                  <a:close/>
                </a:path>
              </a:pathLst>
            </a:custGeom>
            <a:solidFill>
              <a:srgbClr val="000000"/>
            </a:solidFill>
            <a:ln w="9525">
              <a:noFill/>
              <a:round/>
              <a:headEnd/>
              <a:tailEnd/>
            </a:ln>
          </p:spPr>
          <p:txBody>
            <a:bodyPr anchor="ctr"/>
            <a:lstStyle/>
            <a:p>
              <a:pPr algn="ctr"/>
              <a:endParaRPr/>
            </a:p>
          </p:txBody>
        </p:sp>
        <p:sp>
          <p:nvSpPr>
            <p:cNvPr id="932" name="îṣļíďè">
              <a:extLst>
                <a:ext uri="{FF2B5EF4-FFF2-40B4-BE49-F238E27FC236}">
                  <a16:creationId xmlns:a16="http://schemas.microsoft.com/office/drawing/2014/main" id="{888EAF72-AD25-47CE-B1A3-4A36F17F3A07}"/>
                </a:ext>
              </a:extLst>
            </p:cNvPr>
            <p:cNvSpPr/>
            <p:nvPr/>
          </p:nvSpPr>
          <p:spPr bwMode="auto">
            <a:xfrm>
              <a:off x="7289782" y="2371554"/>
              <a:ext cx="51884" cy="44498"/>
            </a:xfrm>
            <a:custGeom>
              <a:avLst/>
              <a:gdLst/>
              <a:ahLst/>
              <a:cxnLst>
                <a:cxn ang="0">
                  <a:pos x="1" y="0"/>
                </a:cxn>
                <a:cxn ang="0">
                  <a:pos x="28" y="9"/>
                </a:cxn>
                <a:cxn ang="0">
                  <a:pos x="3" y="24"/>
                </a:cxn>
                <a:cxn ang="0">
                  <a:pos x="1" y="12"/>
                </a:cxn>
                <a:cxn ang="0">
                  <a:pos x="1" y="0"/>
                </a:cxn>
              </a:cxnLst>
              <a:rect l="0" t="0" r="r" b="b"/>
              <a:pathLst>
                <a:path w="28" h="24">
                  <a:moveTo>
                    <a:pt x="1" y="0"/>
                  </a:moveTo>
                  <a:cubicBezTo>
                    <a:pt x="28" y="9"/>
                    <a:pt x="28" y="9"/>
                    <a:pt x="28" y="9"/>
                  </a:cubicBezTo>
                  <a:cubicBezTo>
                    <a:pt x="3" y="24"/>
                    <a:pt x="3" y="24"/>
                    <a:pt x="3" y="24"/>
                  </a:cubicBezTo>
                  <a:cubicBezTo>
                    <a:pt x="2" y="21"/>
                    <a:pt x="1" y="16"/>
                    <a:pt x="1" y="12"/>
                  </a:cubicBezTo>
                  <a:cubicBezTo>
                    <a:pt x="0" y="8"/>
                    <a:pt x="0" y="4"/>
                    <a:pt x="1" y="0"/>
                  </a:cubicBezTo>
                  <a:close/>
                </a:path>
              </a:pathLst>
            </a:custGeom>
            <a:solidFill>
              <a:srgbClr val="DFAE6F"/>
            </a:solidFill>
            <a:ln w="9525">
              <a:noFill/>
              <a:round/>
              <a:headEnd/>
              <a:tailEnd/>
            </a:ln>
          </p:spPr>
          <p:txBody>
            <a:bodyPr anchor="ctr"/>
            <a:lstStyle/>
            <a:p>
              <a:pPr algn="ctr"/>
              <a:endParaRPr/>
            </a:p>
          </p:txBody>
        </p:sp>
        <p:sp>
          <p:nvSpPr>
            <p:cNvPr id="933" name="iṡľïḋe">
              <a:extLst>
                <a:ext uri="{FF2B5EF4-FFF2-40B4-BE49-F238E27FC236}">
                  <a16:creationId xmlns:a16="http://schemas.microsoft.com/office/drawing/2014/main" id="{FA7F65D8-D15E-42A5-9DE2-7F4D53731E5F}"/>
                </a:ext>
              </a:extLst>
            </p:cNvPr>
            <p:cNvSpPr/>
            <p:nvPr/>
          </p:nvSpPr>
          <p:spPr bwMode="auto">
            <a:xfrm>
              <a:off x="7289782" y="2371554"/>
              <a:ext cx="51884" cy="22341"/>
            </a:xfrm>
            <a:custGeom>
              <a:avLst/>
              <a:gdLst/>
              <a:ahLst/>
              <a:cxnLst>
                <a:cxn ang="0">
                  <a:pos x="1" y="0"/>
                </a:cxn>
                <a:cxn ang="0">
                  <a:pos x="28" y="9"/>
                </a:cxn>
                <a:cxn ang="0">
                  <a:pos x="1" y="12"/>
                </a:cxn>
                <a:cxn ang="0">
                  <a:pos x="1" y="0"/>
                </a:cxn>
              </a:cxnLst>
              <a:rect l="0" t="0" r="r" b="b"/>
              <a:pathLst>
                <a:path w="28" h="12">
                  <a:moveTo>
                    <a:pt x="1" y="0"/>
                  </a:moveTo>
                  <a:cubicBezTo>
                    <a:pt x="28" y="9"/>
                    <a:pt x="28" y="9"/>
                    <a:pt x="28" y="9"/>
                  </a:cubicBezTo>
                  <a:cubicBezTo>
                    <a:pt x="1" y="12"/>
                    <a:pt x="1" y="12"/>
                    <a:pt x="1" y="12"/>
                  </a:cubicBezTo>
                  <a:cubicBezTo>
                    <a:pt x="0" y="8"/>
                    <a:pt x="0" y="4"/>
                    <a:pt x="1" y="0"/>
                  </a:cubicBezTo>
                  <a:close/>
                </a:path>
              </a:pathLst>
            </a:custGeom>
            <a:solidFill>
              <a:srgbClr val="B68951"/>
            </a:solidFill>
            <a:ln w="9525">
              <a:noFill/>
              <a:round/>
              <a:headEnd/>
              <a:tailEnd/>
            </a:ln>
          </p:spPr>
          <p:txBody>
            <a:bodyPr anchor="ctr"/>
            <a:lstStyle/>
            <a:p>
              <a:pPr algn="ctr"/>
              <a:endParaRPr/>
            </a:p>
          </p:txBody>
        </p:sp>
        <p:sp>
          <p:nvSpPr>
            <p:cNvPr id="934" name="îṣḷíďè">
              <a:extLst>
                <a:ext uri="{FF2B5EF4-FFF2-40B4-BE49-F238E27FC236}">
                  <a16:creationId xmlns:a16="http://schemas.microsoft.com/office/drawing/2014/main" id="{575AFA06-F154-4400-A2BB-9081180EDC68}"/>
                </a:ext>
              </a:extLst>
            </p:cNvPr>
            <p:cNvSpPr/>
            <p:nvPr/>
          </p:nvSpPr>
          <p:spPr bwMode="auto">
            <a:xfrm>
              <a:off x="7325048" y="2382817"/>
              <a:ext cx="16617" cy="14771"/>
            </a:xfrm>
            <a:custGeom>
              <a:avLst/>
              <a:gdLst/>
              <a:ahLst/>
              <a:cxnLst>
                <a:cxn ang="0">
                  <a:pos x="0" y="0"/>
                </a:cxn>
                <a:cxn ang="0">
                  <a:pos x="9" y="3"/>
                </a:cxn>
                <a:cxn ang="0">
                  <a:pos x="1" y="8"/>
                </a:cxn>
                <a:cxn ang="0">
                  <a:pos x="0" y="4"/>
                </a:cxn>
                <a:cxn ang="0">
                  <a:pos x="0" y="0"/>
                </a:cxn>
              </a:cxnLst>
              <a:rect l="0" t="0" r="r" b="b"/>
              <a:pathLst>
                <a:path w="9" h="8">
                  <a:moveTo>
                    <a:pt x="0" y="0"/>
                  </a:moveTo>
                  <a:cubicBezTo>
                    <a:pt x="9" y="3"/>
                    <a:pt x="9" y="3"/>
                    <a:pt x="9" y="3"/>
                  </a:cubicBezTo>
                  <a:cubicBezTo>
                    <a:pt x="1" y="8"/>
                    <a:pt x="1" y="8"/>
                    <a:pt x="1" y="8"/>
                  </a:cubicBezTo>
                  <a:cubicBezTo>
                    <a:pt x="0" y="7"/>
                    <a:pt x="0" y="6"/>
                    <a:pt x="0" y="4"/>
                  </a:cubicBezTo>
                  <a:cubicBezTo>
                    <a:pt x="0" y="3"/>
                    <a:pt x="0" y="1"/>
                    <a:pt x="0" y="0"/>
                  </a:cubicBezTo>
                  <a:close/>
                </a:path>
              </a:pathLst>
            </a:custGeom>
            <a:solidFill>
              <a:srgbClr val="232323"/>
            </a:solidFill>
            <a:ln w="9525">
              <a:noFill/>
              <a:round/>
              <a:headEnd/>
              <a:tailEnd/>
            </a:ln>
          </p:spPr>
          <p:txBody>
            <a:bodyPr anchor="ctr"/>
            <a:lstStyle/>
            <a:p>
              <a:pPr algn="ctr"/>
              <a:endParaRPr/>
            </a:p>
          </p:txBody>
        </p:sp>
        <p:sp>
          <p:nvSpPr>
            <p:cNvPr id="935" name="i$ļïḍê">
              <a:extLst>
                <a:ext uri="{FF2B5EF4-FFF2-40B4-BE49-F238E27FC236}">
                  <a16:creationId xmlns:a16="http://schemas.microsoft.com/office/drawing/2014/main" id="{90BD0D68-57BE-42C9-A50B-8970F49392ED}"/>
                </a:ext>
              </a:extLst>
            </p:cNvPr>
            <p:cNvSpPr/>
            <p:nvPr/>
          </p:nvSpPr>
          <p:spPr bwMode="auto">
            <a:xfrm>
              <a:off x="7150749" y="2427314"/>
              <a:ext cx="79764" cy="53730"/>
            </a:xfrm>
            <a:custGeom>
              <a:avLst/>
              <a:gdLst/>
              <a:ahLst/>
              <a:cxnLst>
                <a:cxn ang="0">
                  <a:pos x="25" y="0"/>
                </a:cxn>
                <a:cxn ang="0">
                  <a:pos x="0" y="4"/>
                </a:cxn>
                <a:cxn ang="0">
                  <a:pos x="2" y="4"/>
                </a:cxn>
                <a:cxn ang="0">
                  <a:pos x="27" y="27"/>
                </a:cxn>
                <a:cxn ang="0">
                  <a:pos x="29" y="7"/>
                </a:cxn>
                <a:cxn ang="0">
                  <a:pos x="25" y="0"/>
                </a:cxn>
              </a:cxnLst>
              <a:rect l="0" t="0" r="r" b="b"/>
              <a:pathLst>
                <a:path w="43" h="29">
                  <a:moveTo>
                    <a:pt x="25" y="0"/>
                  </a:moveTo>
                  <a:cubicBezTo>
                    <a:pt x="25" y="1"/>
                    <a:pt x="7" y="2"/>
                    <a:pt x="0" y="4"/>
                  </a:cubicBezTo>
                  <a:cubicBezTo>
                    <a:pt x="0" y="4"/>
                    <a:pt x="1" y="4"/>
                    <a:pt x="2" y="4"/>
                  </a:cubicBezTo>
                  <a:cubicBezTo>
                    <a:pt x="19" y="13"/>
                    <a:pt x="27" y="27"/>
                    <a:pt x="27" y="27"/>
                  </a:cubicBezTo>
                  <a:cubicBezTo>
                    <a:pt x="27" y="27"/>
                    <a:pt x="43" y="29"/>
                    <a:pt x="29" y="7"/>
                  </a:cubicBezTo>
                  <a:cubicBezTo>
                    <a:pt x="28" y="4"/>
                    <a:pt x="27" y="2"/>
                    <a:pt x="25" y="0"/>
                  </a:cubicBezTo>
                  <a:close/>
                </a:path>
              </a:pathLst>
            </a:custGeom>
            <a:solidFill>
              <a:srgbClr val="F59E4C"/>
            </a:solidFill>
            <a:ln w="9525">
              <a:noFill/>
              <a:round/>
              <a:headEnd/>
              <a:tailEnd/>
            </a:ln>
          </p:spPr>
          <p:txBody>
            <a:bodyPr anchor="ctr"/>
            <a:lstStyle/>
            <a:p>
              <a:pPr algn="ctr"/>
              <a:endParaRPr/>
            </a:p>
          </p:txBody>
        </p:sp>
        <p:sp>
          <p:nvSpPr>
            <p:cNvPr id="936" name="ïŝḻiḍè">
              <a:extLst>
                <a:ext uri="{FF2B5EF4-FFF2-40B4-BE49-F238E27FC236}">
                  <a16:creationId xmlns:a16="http://schemas.microsoft.com/office/drawing/2014/main" id="{301F35FA-3A88-478A-9109-23C25D65648A}"/>
                </a:ext>
              </a:extLst>
            </p:cNvPr>
            <p:cNvSpPr/>
            <p:nvPr/>
          </p:nvSpPr>
          <p:spPr bwMode="auto">
            <a:xfrm>
              <a:off x="7028518" y="2173252"/>
              <a:ext cx="213073" cy="261448"/>
            </a:xfrm>
            <a:custGeom>
              <a:avLst/>
              <a:gdLst/>
              <a:ahLst/>
              <a:cxnLst>
                <a:cxn ang="0">
                  <a:pos x="17" y="121"/>
                </a:cxn>
                <a:cxn ang="0">
                  <a:pos x="61" y="116"/>
                </a:cxn>
                <a:cxn ang="0">
                  <a:pos x="53" y="112"/>
                </a:cxn>
                <a:cxn ang="0">
                  <a:pos x="57" y="92"/>
                </a:cxn>
                <a:cxn ang="0">
                  <a:pos x="76" y="91"/>
                </a:cxn>
                <a:cxn ang="0">
                  <a:pos x="82" y="111"/>
                </a:cxn>
                <a:cxn ang="0">
                  <a:pos x="93" y="137"/>
                </a:cxn>
                <a:cxn ang="0">
                  <a:pos x="106" y="141"/>
                </a:cxn>
                <a:cxn ang="0">
                  <a:pos x="103" y="110"/>
                </a:cxn>
                <a:cxn ang="0">
                  <a:pos x="96" y="65"/>
                </a:cxn>
                <a:cxn ang="0">
                  <a:pos x="61" y="40"/>
                </a:cxn>
                <a:cxn ang="0">
                  <a:pos x="32" y="0"/>
                </a:cxn>
                <a:cxn ang="0">
                  <a:pos x="0" y="18"/>
                </a:cxn>
                <a:cxn ang="0">
                  <a:pos x="11" y="49"/>
                </a:cxn>
                <a:cxn ang="0">
                  <a:pos x="17" y="121"/>
                </a:cxn>
              </a:cxnLst>
              <a:rect l="0" t="0" r="r" b="b"/>
              <a:pathLst>
                <a:path w="115" h="141">
                  <a:moveTo>
                    <a:pt x="17" y="121"/>
                  </a:moveTo>
                  <a:cubicBezTo>
                    <a:pt x="61" y="116"/>
                    <a:pt x="61" y="116"/>
                    <a:pt x="61" y="116"/>
                  </a:cubicBezTo>
                  <a:cubicBezTo>
                    <a:pt x="56" y="114"/>
                    <a:pt x="53" y="112"/>
                    <a:pt x="53" y="112"/>
                  </a:cubicBezTo>
                  <a:cubicBezTo>
                    <a:pt x="57" y="92"/>
                    <a:pt x="57" y="92"/>
                    <a:pt x="57" y="92"/>
                  </a:cubicBezTo>
                  <a:cubicBezTo>
                    <a:pt x="76" y="91"/>
                    <a:pt x="76" y="91"/>
                    <a:pt x="76" y="91"/>
                  </a:cubicBezTo>
                  <a:cubicBezTo>
                    <a:pt x="76" y="91"/>
                    <a:pt x="84" y="89"/>
                    <a:pt x="82" y="111"/>
                  </a:cubicBezTo>
                  <a:cubicBezTo>
                    <a:pt x="81" y="124"/>
                    <a:pt x="87" y="132"/>
                    <a:pt x="93" y="137"/>
                  </a:cubicBezTo>
                  <a:cubicBezTo>
                    <a:pt x="98" y="140"/>
                    <a:pt x="102" y="141"/>
                    <a:pt x="106" y="141"/>
                  </a:cubicBezTo>
                  <a:cubicBezTo>
                    <a:pt x="115" y="141"/>
                    <a:pt x="107" y="131"/>
                    <a:pt x="103" y="110"/>
                  </a:cubicBezTo>
                  <a:cubicBezTo>
                    <a:pt x="99" y="90"/>
                    <a:pt x="96" y="65"/>
                    <a:pt x="96" y="65"/>
                  </a:cubicBezTo>
                  <a:cubicBezTo>
                    <a:pt x="96" y="65"/>
                    <a:pt x="70" y="47"/>
                    <a:pt x="61" y="40"/>
                  </a:cubicBezTo>
                  <a:cubicBezTo>
                    <a:pt x="52" y="32"/>
                    <a:pt x="32" y="0"/>
                    <a:pt x="32" y="0"/>
                  </a:cubicBezTo>
                  <a:cubicBezTo>
                    <a:pt x="0" y="18"/>
                    <a:pt x="0" y="18"/>
                    <a:pt x="0" y="18"/>
                  </a:cubicBezTo>
                  <a:cubicBezTo>
                    <a:pt x="0" y="18"/>
                    <a:pt x="9" y="25"/>
                    <a:pt x="11" y="49"/>
                  </a:cubicBezTo>
                  <a:cubicBezTo>
                    <a:pt x="12" y="71"/>
                    <a:pt x="12" y="108"/>
                    <a:pt x="17" y="121"/>
                  </a:cubicBezTo>
                  <a:close/>
                </a:path>
              </a:pathLst>
            </a:custGeom>
            <a:solidFill>
              <a:srgbClr val="F59E4C"/>
            </a:solidFill>
            <a:ln w="9525">
              <a:noFill/>
              <a:round/>
              <a:headEnd/>
              <a:tailEnd/>
            </a:ln>
          </p:spPr>
          <p:txBody>
            <a:bodyPr anchor="ctr"/>
            <a:lstStyle/>
            <a:p>
              <a:pPr algn="ctr"/>
              <a:endParaRPr/>
            </a:p>
          </p:txBody>
        </p:sp>
        <p:sp>
          <p:nvSpPr>
            <p:cNvPr id="937" name="íŝlïďê">
              <a:extLst>
                <a:ext uri="{FF2B5EF4-FFF2-40B4-BE49-F238E27FC236}">
                  <a16:creationId xmlns:a16="http://schemas.microsoft.com/office/drawing/2014/main" id="{82DEC519-694C-4CA5-96F1-3F75549C2F39}"/>
                </a:ext>
              </a:extLst>
            </p:cNvPr>
            <p:cNvSpPr/>
            <p:nvPr/>
          </p:nvSpPr>
          <p:spPr bwMode="auto">
            <a:xfrm>
              <a:off x="7373239" y="1674543"/>
              <a:ext cx="315178" cy="398635"/>
            </a:xfrm>
            <a:custGeom>
              <a:avLst/>
              <a:gdLst/>
              <a:ahLst/>
              <a:cxnLst>
                <a:cxn ang="0">
                  <a:pos x="1707" y="231"/>
                </a:cxn>
                <a:cxn ang="0">
                  <a:pos x="1285" y="0"/>
                </a:cxn>
                <a:cxn ang="0">
                  <a:pos x="0" y="2129"/>
                </a:cxn>
                <a:cxn ang="0">
                  <a:pos x="0" y="2159"/>
                </a:cxn>
                <a:cxn ang="0">
                  <a:pos x="964" y="2159"/>
                </a:cxn>
                <a:cxn ang="0">
                  <a:pos x="1707" y="231"/>
                </a:cxn>
              </a:cxnLst>
              <a:rect l="0" t="0" r="r" b="b"/>
              <a:pathLst>
                <a:path w="1707" h="2159">
                  <a:moveTo>
                    <a:pt x="1707" y="231"/>
                  </a:moveTo>
                  <a:lnTo>
                    <a:pt x="1285" y="0"/>
                  </a:lnTo>
                  <a:lnTo>
                    <a:pt x="0" y="2129"/>
                  </a:lnTo>
                  <a:lnTo>
                    <a:pt x="0" y="2159"/>
                  </a:lnTo>
                  <a:lnTo>
                    <a:pt x="964" y="2159"/>
                  </a:lnTo>
                  <a:lnTo>
                    <a:pt x="1707" y="231"/>
                  </a:lnTo>
                  <a:close/>
                </a:path>
              </a:pathLst>
            </a:custGeom>
            <a:solidFill>
              <a:srgbClr val="000000"/>
            </a:solidFill>
            <a:ln w="9525">
              <a:noFill/>
              <a:round/>
              <a:headEnd/>
              <a:tailEnd/>
            </a:ln>
          </p:spPr>
          <p:txBody>
            <a:bodyPr anchor="ctr"/>
            <a:lstStyle/>
            <a:p>
              <a:pPr algn="ctr"/>
              <a:endParaRPr/>
            </a:p>
          </p:txBody>
        </p:sp>
        <p:sp>
          <p:nvSpPr>
            <p:cNvPr id="938" name="îśľîḍè">
              <a:extLst>
                <a:ext uri="{FF2B5EF4-FFF2-40B4-BE49-F238E27FC236}">
                  <a16:creationId xmlns:a16="http://schemas.microsoft.com/office/drawing/2014/main" id="{687B7B8E-A3CA-4C57-8E22-04726ED9A34C}"/>
                </a:ext>
              </a:extLst>
            </p:cNvPr>
            <p:cNvSpPr/>
            <p:nvPr/>
          </p:nvSpPr>
          <p:spPr bwMode="auto">
            <a:xfrm>
              <a:off x="7391703" y="1279785"/>
              <a:ext cx="693318" cy="845276"/>
            </a:xfrm>
            <a:custGeom>
              <a:avLst/>
              <a:gdLst/>
              <a:ahLst/>
              <a:cxnLst>
                <a:cxn ang="0">
                  <a:pos x="82" y="422"/>
                </a:cxn>
                <a:cxn ang="0">
                  <a:pos x="99" y="389"/>
                </a:cxn>
                <a:cxn ang="0">
                  <a:pos x="120" y="456"/>
                </a:cxn>
                <a:cxn ang="0">
                  <a:pos x="162" y="382"/>
                </a:cxn>
                <a:cxn ang="0">
                  <a:pos x="284" y="338"/>
                </a:cxn>
                <a:cxn ang="0">
                  <a:pos x="356" y="232"/>
                </a:cxn>
                <a:cxn ang="0">
                  <a:pos x="364" y="212"/>
                </a:cxn>
                <a:cxn ang="0">
                  <a:pos x="370" y="148"/>
                </a:cxn>
                <a:cxn ang="0">
                  <a:pos x="365" y="138"/>
                </a:cxn>
                <a:cxn ang="0">
                  <a:pos x="352" y="102"/>
                </a:cxn>
                <a:cxn ang="0">
                  <a:pos x="148" y="38"/>
                </a:cxn>
                <a:cxn ang="0">
                  <a:pos x="81" y="109"/>
                </a:cxn>
                <a:cxn ang="0">
                  <a:pos x="82" y="422"/>
                </a:cxn>
              </a:cxnLst>
              <a:rect l="0" t="0" r="r" b="b"/>
              <a:pathLst>
                <a:path w="374" h="456">
                  <a:moveTo>
                    <a:pt x="82" y="422"/>
                  </a:moveTo>
                  <a:cubicBezTo>
                    <a:pt x="82" y="395"/>
                    <a:pt x="99" y="389"/>
                    <a:pt x="99" y="389"/>
                  </a:cubicBezTo>
                  <a:cubicBezTo>
                    <a:pt x="98" y="413"/>
                    <a:pt x="120" y="456"/>
                    <a:pt x="120" y="456"/>
                  </a:cubicBezTo>
                  <a:cubicBezTo>
                    <a:pt x="120" y="456"/>
                    <a:pt x="123" y="406"/>
                    <a:pt x="162" y="382"/>
                  </a:cubicBezTo>
                  <a:cubicBezTo>
                    <a:pt x="202" y="358"/>
                    <a:pt x="239" y="368"/>
                    <a:pt x="284" y="338"/>
                  </a:cubicBezTo>
                  <a:cubicBezTo>
                    <a:pt x="311" y="321"/>
                    <a:pt x="339" y="276"/>
                    <a:pt x="356" y="232"/>
                  </a:cubicBezTo>
                  <a:cubicBezTo>
                    <a:pt x="359" y="225"/>
                    <a:pt x="362" y="219"/>
                    <a:pt x="364" y="212"/>
                  </a:cubicBezTo>
                  <a:cubicBezTo>
                    <a:pt x="371" y="187"/>
                    <a:pt x="374" y="164"/>
                    <a:pt x="370" y="148"/>
                  </a:cubicBezTo>
                  <a:cubicBezTo>
                    <a:pt x="369" y="144"/>
                    <a:pt x="367" y="141"/>
                    <a:pt x="365" y="138"/>
                  </a:cubicBezTo>
                  <a:cubicBezTo>
                    <a:pt x="362" y="125"/>
                    <a:pt x="358" y="113"/>
                    <a:pt x="352" y="102"/>
                  </a:cubicBezTo>
                  <a:cubicBezTo>
                    <a:pt x="313" y="28"/>
                    <a:pt x="222" y="0"/>
                    <a:pt x="148" y="38"/>
                  </a:cubicBezTo>
                  <a:cubicBezTo>
                    <a:pt x="117" y="54"/>
                    <a:pt x="94" y="80"/>
                    <a:pt x="81" y="109"/>
                  </a:cubicBezTo>
                  <a:cubicBezTo>
                    <a:pt x="0" y="221"/>
                    <a:pt x="82" y="422"/>
                    <a:pt x="82" y="422"/>
                  </a:cubicBezTo>
                  <a:close/>
                </a:path>
              </a:pathLst>
            </a:custGeom>
            <a:solidFill>
              <a:srgbClr val="491E00"/>
            </a:solidFill>
            <a:ln w="9525">
              <a:noFill/>
              <a:round/>
              <a:headEnd/>
              <a:tailEnd/>
            </a:ln>
          </p:spPr>
          <p:txBody>
            <a:bodyPr anchor="ctr"/>
            <a:lstStyle/>
            <a:p>
              <a:pPr algn="ctr"/>
              <a:endParaRPr/>
            </a:p>
          </p:txBody>
        </p:sp>
        <p:sp>
          <p:nvSpPr>
            <p:cNvPr id="939" name="íṩḻîḋe">
              <a:extLst>
                <a:ext uri="{FF2B5EF4-FFF2-40B4-BE49-F238E27FC236}">
                  <a16:creationId xmlns:a16="http://schemas.microsoft.com/office/drawing/2014/main" id="{D2D3DE2D-34BD-44E3-A585-272760BA5C88}"/>
                </a:ext>
              </a:extLst>
            </p:cNvPr>
            <p:cNvSpPr/>
            <p:nvPr/>
          </p:nvSpPr>
          <p:spPr bwMode="auto">
            <a:xfrm>
              <a:off x="3867689" y="2822072"/>
              <a:ext cx="352291" cy="309639"/>
            </a:xfrm>
            <a:custGeom>
              <a:avLst/>
              <a:gdLst/>
              <a:ahLst/>
              <a:cxnLst>
                <a:cxn ang="0">
                  <a:pos x="93" y="0"/>
                </a:cxn>
                <a:cxn ang="0">
                  <a:pos x="71" y="3"/>
                </a:cxn>
                <a:cxn ang="0">
                  <a:pos x="12" y="106"/>
                </a:cxn>
                <a:cxn ang="0">
                  <a:pos x="93" y="167"/>
                </a:cxn>
                <a:cxn ang="0">
                  <a:pos x="115" y="164"/>
                </a:cxn>
                <a:cxn ang="0">
                  <a:pos x="175" y="68"/>
                </a:cxn>
                <a:cxn ang="0">
                  <a:pos x="185" y="65"/>
                </a:cxn>
                <a:cxn ang="0">
                  <a:pos x="189" y="57"/>
                </a:cxn>
                <a:cxn ang="0">
                  <a:pos x="188" y="52"/>
                </a:cxn>
                <a:cxn ang="0">
                  <a:pos x="181" y="47"/>
                </a:cxn>
                <a:cxn ang="0">
                  <a:pos x="180" y="47"/>
                </a:cxn>
                <a:cxn ang="0">
                  <a:pos x="169" y="50"/>
                </a:cxn>
                <a:cxn ang="0">
                  <a:pos x="93" y="0"/>
                </a:cxn>
              </a:cxnLst>
              <a:rect l="0" t="0" r="r" b="b"/>
              <a:pathLst>
                <a:path w="190" h="167">
                  <a:moveTo>
                    <a:pt x="93" y="0"/>
                  </a:moveTo>
                  <a:cubicBezTo>
                    <a:pt x="86" y="0"/>
                    <a:pt x="78" y="1"/>
                    <a:pt x="71" y="3"/>
                  </a:cubicBezTo>
                  <a:cubicBezTo>
                    <a:pt x="26" y="15"/>
                    <a:pt x="0" y="61"/>
                    <a:pt x="12" y="106"/>
                  </a:cubicBezTo>
                  <a:cubicBezTo>
                    <a:pt x="23" y="143"/>
                    <a:pt x="56" y="167"/>
                    <a:pt x="93" y="167"/>
                  </a:cubicBezTo>
                  <a:cubicBezTo>
                    <a:pt x="100" y="167"/>
                    <a:pt x="108" y="166"/>
                    <a:pt x="115" y="164"/>
                  </a:cubicBezTo>
                  <a:cubicBezTo>
                    <a:pt x="157" y="152"/>
                    <a:pt x="183" y="110"/>
                    <a:pt x="175" y="68"/>
                  </a:cubicBezTo>
                  <a:cubicBezTo>
                    <a:pt x="185" y="65"/>
                    <a:pt x="185" y="65"/>
                    <a:pt x="185" y="65"/>
                  </a:cubicBezTo>
                  <a:cubicBezTo>
                    <a:pt x="188" y="65"/>
                    <a:pt x="190" y="61"/>
                    <a:pt x="189" y="57"/>
                  </a:cubicBezTo>
                  <a:cubicBezTo>
                    <a:pt x="188" y="52"/>
                    <a:pt x="188" y="52"/>
                    <a:pt x="188" y="52"/>
                  </a:cubicBezTo>
                  <a:cubicBezTo>
                    <a:pt x="187" y="49"/>
                    <a:pt x="184" y="47"/>
                    <a:pt x="181" y="47"/>
                  </a:cubicBezTo>
                  <a:cubicBezTo>
                    <a:pt x="181" y="47"/>
                    <a:pt x="180" y="47"/>
                    <a:pt x="180" y="47"/>
                  </a:cubicBezTo>
                  <a:cubicBezTo>
                    <a:pt x="169" y="50"/>
                    <a:pt x="169" y="50"/>
                    <a:pt x="169" y="50"/>
                  </a:cubicBezTo>
                  <a:cubicBezTo>
                    <a:pt x="156" y="20"/>
                    <a:pt x="126" y="0"/>
                    <a:pt x="93" y="0"/>
                  </a:cubicBezTo>
                </a:path>
              </a:pathLst>
            </a:custGeom>
            <a:solidFill>
              <a:srgbClr val="1F7D90"/>
            </a:solidFill>
            <a:ln w="9525">
              <a:noFill/>
              <a:round/>
              <a:headEnd/>
              <a:tailEnd/>
            </a:ln>
          </p:spPr>
          <p:txBody>
            <a:bodyPr anchor="ctr"/>
            <a:lstStyle/>
            <a:p>
              <a:pPr algn="ctr"/>
              <a:endParaRPr/>
            </a:p>
          </p:txBody>
        </p:sp>
        <p:sp>
          <p:nvSpPr>
            <p:cNvPr id="940" name="iş1îdè">
              <a:extLst>
                <a:ext uri="{FF2B5EF4-FFF2-40B4-BE49-F238E27FC236}">
                  <a16:creationId xmlns:a16="http://schemas.microsoft.com/office/drawing/2014/main" id="{8D47E6BA-9992-4FBB-8214-FA46806C9978}"/>
                </a:ext>
              </a:extLst>
            </p:cNvPr>
            <p:cNvSpPr/>
            <p:nvPr/>
          </p:nvSpPr>
          <p:spPr bwMode="auto">
            <a:xfrm>
              <a:off x="3934529" y="2818379"/>
              <a:ext cx="344720" cy="343059"/>
            </a:xfrm>
            <a:custGeom>
              <a:avLst/>
              <a:gdLst/>
              <a:ahLst/>
              <a:cxnLst>
                <a:cxn ang="0">
                  <a:pos x="173" y="70"/>
                </a:cxn>
                <a:cxn ang="0">
                  <a:pos x="115" y="173"/>
                </a:cxn>
                <a:cxn ang="0">
                  <a:pos x="12" y="115"/>
                </a:cxn>
                <a:cxn ang="0">
                  <a:pos x="71" y="12"/>
                </a:cxn>
                <a:cxn ang="0">
                  <a:pos x="173" y="70"/>
                </a:cxn>
              </a:cxnLst>
              <a:rect l="0" t="0" r="r" b="b"/>
              <a:pathLst>
                <a:path w="186" h="185">
                  <a:moveTo>
                    <a:pt x="173" y="70"/>
                  </a:moveTo>
                  <a:cubicBezTo>
                    <a:pt x="186" y="115"/>
                    <a:pt x="159" y="161"/>
                    <a:pt x="115" y="173"/>
                  </a:cubicBezTo>
                  <a:cubicBezTo>
                    <a:pt x="71" y="185"/>
                    <a:pt x="25" y="159"/>
                    <a:pt x="12" y="115"/>
                  </a:cubicBezTo>
                  <a:cubicBezTo>
                    <a:pt x="0" y="70"/>
                    <a:pt x="26" y="24"/>
                    <a:pt x="71" y="12"/>
                  </a:cubicBezTo>
                  <a:cubicBezTo>
                    <a:pt x="115" y="0"/>
                    <a:pt x="161" y="26"/>
                    <a:pt x="173" y="70"/>
                  </a:cubicBezTo>
                  <a:close/>
                </a:path>
              </a:pathLst>
            </a:custGeom>
            <a:solidFill>
              <a:srgbClr val="FFFFFF"/>
            </a:solidFill>
            <a:ln w="9525">
              <a:noFill/>
              <a:round/>
              <a:headEnd/>
              <a:tailEnd/>
            </a:ln>
          </p:spPr>
          <p:txBody>
            <a:bodyPr anchor="ctr"/>
            <a:lstStyle/>
            <a:p>
              <a:pPr algn="ctr"/>
              <a:endParaRPr/>
            </a:p>
          </p:txBody>
        </p:sp>
        <p:sp>
          <p:nvSpPr>
            <p:cNvPr id="941" name="iṧlîḍe">
              <a:extLst>
                <a:ext uri="{FF2B5EF4-FFF2-40B4-BE49-F238E27FC236}">
                  <a16:creationId xmlns:a16="http://schemas.microsoft.com/office/drawing/2014/main" id="{D59A30B8-5CC5-4526-B8C9-74FC4B382490}"/>
                </a:ext>
              </a:extLst>
            </p:cNvPr>
            <p:cNvSpPr/>
            <p:nvPr/>
          </p:nvSpPr>
          <p:spPr bwMode="auto">
            <a:xfrm>
              <a:off x="3945607" y="2827611"/>
              <a:ext cx="322564" cy="324595"/>
            </a:xfrm>
            <a:custGeom>
              <a:avLst/>
              <a:gdLst/>
              <a:ahLst/>
              <a:cxnLst>
                <a:cxn ang="0">
                  <a:pos x="162" y="67"/>
                </a:cxn>
                <a:cxn ang="0">
                  <a:pos x="108" y="163"/>
                </a:cxn>
                <a:cxn ang="0">
                  <a:pos x="11" y="108"/>
                </a:cxn>
                <a:cxn ang="0">
                  <a:pos x="66" y="12"/>
                </a:cxn>
                <a:cxn ang="0">
                  <a:pos x="162" y="67"/>
                </a:cxn>
              </a:cxnLst>
              <a:rect l="0" t="0" r="r" b="b"/>
              <a:pathLst>
                <a:path w="174" h="175">
                  <a:moveTo>
                    <a:pt x="162" y="67"/>
                  </a:moveTo>
                  <a:cubicBezTo>
                    <a:pt x="174" y="108"/>
                    <a:pt x="149" y="151"/>
                    <a:pt x="108" y="163"/>
                  </a:cubicBezTo>
                  <a:cubicBezTo>
                    <a:pt x="66" y="175"/>
                    <a:pt x="23" y="150"/>
                    <a:pt x="11" y="108"/>
                  </a:cubicBezTo>
                  <a:cubicBezTo>
                    <a:pt x="0" y="67"/>
                    <a:pt x="24" y="24"/>
                    <a:pt x="66" y="12"/>
                  </a:cubicBezTo>
                  <a:cubicBezTo>
                    <a:pt x="108" y="0"/>
                    <a:pt x="151" y="25"/>
                    <a:pt x="162" y="67"/>
                  </a:cubicBezTo>
                  <a:close/>
                </a:path>
              </a:pathLst>
            </a:custGeom>
            <a:solidFill>
              <a:srgbClr val="E4E4E4"/>
            </a:solidFill>
            <a:ln w="9525">
              <a:noFill/>
              <a:round/>
              <a:headEnd/>
              <a:tailEnd/>
            </a:ln>
          </p:spPr>
          <p:txBody>
            <a:bodyPr anchor="ctr"/>
            <a:lstStyle/>
            <a:p>
              <a:pPr algn="ctr"/>
              <a:endParaRPr/>
            </a:p>
          </p:txBody>
        </p:sp>
        <p:sp>
          <p:nvSpPr>
            <p:cNvPr id="942" name="íSḻïḋé">
              <a:extLst>
                <a:ext uri="{FF2B5EF4-FFF2-40B4-BE49-F238E27FC236}">
                  <a16:creationId xmlns:a16="http://schemas.microsoft.com/office/drawing/2014/main" id="{77FA58CE-417D-4142-803C-12B7E5974990}"/>
                </a:ext>
              </a:extLst>
            </p:cNvPr>
            <p:cNvSpPr/>
            <p:nvPr/>
          </p:nvSpPr>
          <p:spPr bwMode="auto">
            <a:xfrm>
              <a:off x="4182868" y="2920484"/>
              <a:ext cx="103767" cy="57423"/>
            </a:xfrm>
            <a:custGeom>
              <a:avLst/>
              <a:gdLst/>
              <a:ahLst/>
              <a:cxnLst>
                <a:cxn ang="0">
                  <a:pos x="54" y="6"/>
                </a:cxn>
                <a:cxn ang="0">
                  <a:pos x="55" y="11"/>
                </a:cxn>
                <a:cxn ang="0">
                  <a:pos x="51" y="19"/>
                </a:cxn>
                <a:cxn ang="0">
                  <a:pos x="11" y="30"/>
                </a:cxn>
                <a:cxn ang="0">
                  <a:pos x="3" y="26"/>
                </a:cxn>
                <a:cxn ang="0">
                  <a:pos x="1" y="20"/>
                </a:cxn>
                <a:cxn ang="0">
                  <a:pos x="6" y="12"/>
                </a:cxn>
                <a:cxn ang="0">
                  <a:pos x="46" y="1"/>
                </a:cxn>
                <a:cxn ang="0">
                  <a:pos x="54" y="6"/>
                </a:cxn>
              </a:cxnLst>
              <a:rect l="0" t="0" r="r" b="b"/>
              <a:pathLst>
                <a:path w="56" h="31">
                  <a:moveTo>
                    <a:pt x="54" y="6"/>
                  </a:moveTo>
                  <a:cubicBezTo>
                    <a:pt x="55" y="11"/>
                    <a:pt x="55" y="11"/>
                    <a:pt x="55" y="11"/>
                  </a:cubicBezTo>
                  <a:cubicBezTo>
                    <a:pt x="56" y="15"/>
                    <a:pt x="54" y="18"/>
                    <a:pt x="51" y="19"/>
                  </a:cubicBezTo>
                  <a:cubicBezTo>
                    <a:pt x="11" y="30"/>
                    <a:pt x="11" y="30"/>
                    <a:pt x="11" y="30"/>
                  </a:cubicBezTo>
                  <a:cubicBezTo>
                    <a:pt x="8" y="31"/>
                    <a:pt x="4" y="29"/>
                    <a:pt x="3" y="26"/>
                  </a:cubicBezTo>
                  <a:cubicBezTo>
                    <a:pt x="1" y="20"/>
                    <a:pt x="1" y="20"/>
                    <a:pt x="1" y="20"/>
                  </a:cubicBezTo>
                  <a:cubicBezTo>
                    <a:pt x="0" y="17"/>
                    <a:pt x="3" y="13"/>
                    <a:pt x="6" y="12"/>
                  </a:cubicBezTo>
                  <a:cubicBezTo>
                    <a:pt x="46" y="1"/>
                    <a:pt x="46" y="1"/>
                    <a:pt x="46" y="1"/>
                  </a:cubicBezTo>
                  <a:cubicBezTo>
                    <a:pt x="49" y="0"/>
                    <a:pt x="53" y="2"/>
                    <a:pt x="54" y="6"/>
                  </a:cubicBezTo>
                  <a:close/>
                </a:path>
              </a:pathLst>
            </a:custGeom>
            <a:solidFill>
              <a:srgbClr val="FFFFFF"/>
            </a:solidFill>
            <a:ln w="9525">
              <a:noFill/>
              <a:round/>
              <a:headEnd/>
              <a:tailEnd/>
            </a:ln>
          </p:spPr>
          <p:txBody>
            <a:bodyPr anchor="ctr"/>
            <a:lstStyle/>
            <a:p>
              <a:pPr algn="ctr"/>
              <a:endParaRPr/>
            </a:p>
          </p:txBody>
        </p:sp>
        <p:sp>
          <p:nvSpPr>
            <p:cNvPr id="943" name="ïṧḷïḓé">
              <a:extLst>
                <a:ext uri="{FF2B5EF4-FFF2-40B4-BE49-F238E27FC236}">
                  <a16:creationId xmlns:a16="http://schemas.microsoft.com/office/drawing/2014/main" id="{41D37B93-9645-4228-AC8D-D4DFA29A2679}"/>
                </a:ext>
              </a:extLst>
            </p:cNvPr>
            <p:cNvSpPr/>
            <p:nvPr/>
          </p:nvSpPr>
          <p:spPr bwMode="auto">
            <a:xfrm>
              <a:off x="4192100" y="2927870"/>
              <a:ext cx="87149" cy="42652"/>
            </a:xfrm>
            <a:custGeom>
              <a:avLst/>
              <a:gdLst/>
              <a:ahLst/>
              <a:cxnLst>
                <a:cxn ang="0">
                  <a:pos x="46" y="4"/>
                </a:cxn>
                <a:cxn ang="0">
                  <a:pos x="47" y="7"/>
                </a:cxn>
                <a:cxn ang="0">
                  <a:pos x="44" y="12"/>
                </a:cxn>
                <a:cxn ang="0">
                  <a:pos x="7" y="23"/>
                </a:cxn>
                <a:cxn ang="0">
                  <a:pos x="2" y="20"/>
                </a:cxn>
                <a:cxn ang="0">
                  <a:pos x="1" y="16"/>
                </a:cxn>
                <a:cxn ang="0">
                  <a:pos x="3" y="11"/>
                </a:cxn>
                <a:cxn ang="0">
                  <a:pos x="41" y="1"/>
                </a:cxn>
                <a:cxn ang="0">
                  <a:pos x="46" y="4"/>
                </a:cxn>
              </a:cxnLst>
              <a:rect l="0" t="0" r="r" b="b"/>
              <a:pathLst>
                <a:path w="47" h="23">
                  <a:moveTo>
                    <a:pt x="46" y="4"/>
                  </a:moveTo>
                  <a:cubicBezTo>
                    <a:pt x="47" y="7"/>
                    <a:pt x="47" y="7"/>
                    <a:pt x="47" y="7"/>
                  </a:cubicBezTo>
                  <a:cubicBezTo>
                    <a:pt x="47" y="9"/>
                    <a:pt x="46" y="12"/>
                    <a:pt x="44" y="12"/>
                  </a:cubicBezTo>
                  <a:cubicBezTo>
                    <a:pt x="7" y="23"/>
                    <a:pt x="7" y="23"/>
                    <a:pt x="7" y="23"/>
                  </a:cubicBezTo>
                  <a:cubicBezTo>
                    <a:pt x="4" y="23"/>
                    <a:pt x="2" y="22"/>
                    <a:pt x="2" y="20"/>
                  </a:cubicBezTo>
                  <a:cubicBezTo>
                    <a:pt x="1" y="16"/>
                    <a:pt x="1" y="16"/>
                    <a:pt x="1" y="16"/>
                  </a:cubicBezTo>
                  <a:cubicBezTo>
                    <a:pt x="0" y="14"/>
                    <a:pt x="1" y="12"/>
                    <a:pt x="3" y="11"/>
                  </a:cubicBezTo>
                  <a:cubicBezTo>
                    <a:pt x="41" y="1"/>
                    <a:pt x="41" y="1"/>
                    <a:pt x="41" y="1"/>
                  </a:cubicBezTo>
                  <a:cubicBezTo>
                    <a:pt x="43" y="0"/>
                    <a:pt x="45" y="2"/>
                    <a:pt x="46" y="4"/>
                  </a:cubicBezTo>
                  <a:close/>
                </a:path>
              </a:pathLst>
            </a:custGeom>
            <a:solidFill>
              <a:srgbClr val="E4E4E4"/>
            </a:solidFill>
            <a:ln w="9525">
              <a:noFill/>
              <a:round/>
              <a:headEnd/>
              <a:tailEnd/>
            </a:ln>
          </p:spPr>
          <p:txBody>
            <a:bodyPr anchor="ctr"/>
            <a:lstStyle/>
            <a:p>
              <a:pPr algn="ctr"/>
              <a:endParaRPr/>
            </a:p>
          </p:txBody>
        </p:sp>
        <p:sp>
          <p:nvSpPr>
            <p:cNvPr id="944" name="ïśḻíḑê">
              <a:extLst>
                <a:ext uri="{FF2B5EF4-FFF2-40B4-BE49-F238E27FC236}">
                  <a16:creationId xmlns:a16="http://schemas.microsoft.com/office/drawing/2014/main" id="{ED734140-C1FA-4F65-97AE-86D68EE00479}"/>
                </a:ext>
              </a:extLst>
            </p:cNvPr>
            <p:cNvSpPr/>
            <p:nvPr/>
          </p:nvSpPr>
          <p:spPr bwMode="auto">
            <a:xfrm>
              <a:off x="3971641" y="2853645"/>
              <a:ext cx="270680" cy="272527"/>
            </a:xfrm>
            <a:custGeom>
              <a:avLst/>
              <a:gdLst/>
              <a:ahLst/>
              <a:cxnLst>
                <a:cxn ang="0">
                  <a:pos x="136" y="56"/>
                </a:cxn>
                <a:cxn ang="0">
                  <a:pos x="90" y="137"/>
                </a:cxn>
                <a:cxn ang="0">
                  <a:pos x="9" y="91"/>
                </a:cxn>
                <a:cxn ang="0">
                  <a:pos x="55" y="10"/>
                </a:cxn>
                <a:cxn ang="0">
                  <a:pos x="136" y="56"/>
                </a:cxn>
              </a:cxnLst>
              <a:rect l="0" t="0" r="r" b="b"/>
              <a:pathLst>
                <a:path w="146" h="147">
                  <a:moveTo>
                    <a:pt x="136" y="56"/>
                  </a:moveTo>
                  <a:cubicBezTo>
                    <a:pt x="146" y="91"/>
                    <a:pt x="125" y="127"/>
                    <a:pt x="90" y="137"/>
                  </a:cubicBezTo>
                  <a:cubicBezTo>
                    <a:pt x="55" y="147"/>
                    <a:pt x="19" y="126"/>
                    <a:pt x="9" y="91"/>
                  </a:cubicBezTo>
                  <a:cubicBezTo>
                    <a:pt x="0" y="56"/>
                    <a:pt x="20" y="20"/>
                    <a:pt x="55" y="10"/>
                  </a:cubicBezTo>
                  <a:cubicBezTo>
                    <a:pt x="90" y="0"/>
                    <a:pt x="126" y="21"/>
                    <a:pt x="136" y="56"/>
                  </a:cubicBezTo>
                  <a:close/>
                </a:path>
              </a:pathLst>
            </a:custGeom>
            <a:solidFill>
              <a:srgbClr val="FFFFFF"/>
            </a:solidFill>
            <a:ln w="9525">
              <a:noFill/>
              <a:round/>
              <a:headEnd/>
              <a:tailEnd/>
            </a:ln>
          </p:spPr>
          <p:txBody>
            <a:bodyPr anchor="ctr"/>
            <a:lstStyle/>
            <a:p>
              <a:pPr algn="ctr"/>
              <a:endParaRPr/>
            </a:p>
          </p:txBody>
        </p:sp>
        <p:sp>
          <p:nvSpPr>
            <p:cNvPr id="945" name="iśļîdè">
              <a:extLst>
                <a:ext uri="{FF2B5EF4-FFF2-40B4-BE49-F238E27FC236}">
                  <a16:creationId xmlns:a16="http://schemas.microsoft.com/office/drawing/2014/main" id="{40BADC23-CB84-46FF-AD07-14175FB8570A}"/>
                </a:ext>
              </a:extLst>
            </p:cNvPr>
            <p:cNvSpPr/>
            <p:nvPr/>
          </p:nvSpPr>
          <p:spPr bwMode="auto">
            <a:xfrm>
              <a:off x="3984566" y="2868416"/>
              <a:ext cx="244646" cy="242985"/>
            </a:xfrm>
            <a:custGeom>
              <a:avLst/>
              <a:gdLst/>
              <a:ahLst/>
              <a:cxnLst>
                <a:cxn ang="0">
                  <a:pos x="123" y="50"/>
                </a:cxn>
                <a:cxn ang="0">
                  <a:pos x="82" y="123"/>
                </a:cxn>
                <a:cxn ang="0">
                  <a:pos x="9" y="81"/>
                </a:cxn>
                <a:cxn ang="0">
                  <a:pos x="50" y="8"/>
                </a:cxn>
                <a:cxn ang="0">
                  <a:pos x="123" y="50"/>
                </a:cxn>
              </a:cxnLst>
              <a:rect l="0" t="0" r="r" b="b"/>
              <a:pathLst>
                <a:path w="132" h="131">
                  <a:moveTo>
                    <a:pt x="123" y="50"/>
                  </a:moveTo>
                  <a:cubicBezTo>
                    <a:pt x="132" y="81"/>
                    <a:pt x="113" y="114"/>
                    <a:pt x="82" y="123"/>
                  </a:cubicBezTo>
                  <a:cubicBezTo>
                    <a:pt x="50" y="131"/>
                    <a:pt x="17" y="113"/>
                    <a:pt x="9" y="81"/>
                  </a:cubicBezTo>
                  <a:cubicBezTo>
                    <a:pt x="0" y="50"/>
                    <a:pt x="18" y="17"/>
                    <a:pt x="50" y="8"/>
                  </a:cubicBezTo>
                  <a:cubicBezTo>
                    <a:pt x="81" y="0"/>
                    <a:pt x="114" y="18"/>
                    <a:pt x="123" y="50"/>
                  </a:cubicBezTo>
                  <a:close/>
                </a:path>
              </a:pathLst>
            </a:custGeom>
            <a:solidFill>
              <a:srgbClr val="B0B0B0"/>
            </a:solidFill>
            <a:ln w="9525">
              <a:noFill/>
              <a:round/>
              <a:headEnd/>
              <a:tailEnd/>
            </a:ln>
          </p:spPr>
          <p:txBody>
            <a:bodyPr anchor="ctr"/>
            <a:lstStyle/>
            <a:p>
              <a:pPr algn="ctr"/>
              <a:endParaRPr/>
            </a:p>
          </p:txBody>
        </p:sp>
        <p:pic>
          <p:nvPicPr>
            <p:cNvPr id="946" name="图片 945">
              <a:extLst>
                <a:ext uri="{FF2B5EF4-FFF2-40B4-BE49-F238E27FC236}">
                  <a16:creationId xmlns:a16="http://schemas.microsoft.com/office/drawing/2014/main" id="{BA87A298-9BC3-4721-8D43-793AAB6B55A1}"/>
                </a:ext>
              </a:extLst>
            </p:cNvPr>
            <p:cNvPicPr>
              <a:picLocks noChangeAspect="1" noChangeArrowheads="1"/>
            </p:cNvPicPr>
            <p:nvPr/>
          </p:nvPicPr>
          <p:blipFill>
            <a:blip/>
            <a:srcRect/>
            <a:stretch>
              <a:fillRect/>
            </a:stretch>
          </p:blipFill>
          <p:spPr bwMode="auto">
            <a:xfrm>
              <a:off x="3995275" y="2878571"/>
              <a:ext cx="222490" cy="222490"/>
            </a:xfrm>
            <a:prstGeom prst="rect">
              <a:avLst/>
            </a:prstGeom>
            <a:noFill/>
            <a:ln w="9525">
              <a:noFill/>
              <a:miter lim="800000"/>
              <a:headEnd/>
              <a:tailEnd/>
            </a:ln>
          </p:spPr>
        </p:pic>
      </p:grpSp>
      <p:sp>
        <p:nvSpPr>
          <p:cNvPr id="2" name="标题 1">
            <a:extLst>
              <a:ext uri="{FF2B5EF4-FFF2-40B4-BE49-F238E27FC236}">
                <a16:creationId xmlns:a16="http://schemas.microsoft.com/office/drawing/2014/main" id="{96981D5A-66D4-4CD8-B61A-FD3233A2B699}"/>
              </a:ext>
            </a:extLst>
          </p:cNvPr>
          <p:cNvSpPr>
            <a:spLocks noGrp="1"/>
          </p:cNvSpPr>
          <p:nvPr>
            <p:ph type="title"/>
          </p:nvPr>
        </p:nvSpPr>
        <p:spPr/>
        <p:txBody>
          <a:bodyPr/>
          <a:lstStyle/>
          <a:p>
            <a:r>
              <a:rPr lang="en-US" altLang="zh-CN" dirty="0"/>
              <a:t>UML</a:t>
            </a:r>
            <a:r>
              <a:rPr lang="zh-CN" altLang="en-US" dirty="0"/>
              <a:t>图总结体会</a:t>
            </a:r>
          </a:p>
        </p:txBody>
      </p:sp>
      <p:sp>
        <p:nvSpPr>
          <p:cNvPr id="4" name="灯片编号占位符 3">
            <a:extLst>
              <a:ext uri="{FF2B5EF4-FFF2-40B4-BE49-F238E27FC236}">
                <a16:creationId xmlns:a16="http://schemas.microsoft.com/office/drawing/2014/main" id="{ADCA74B6-B536-4E80-B50D-1783CAFD47D4}"/>
              </a:ext>
            </a:extLst>
          </p:cNvPr>
          <p:cNvSpPr>
            <a:spLocks noGrp="1"/>
          </p:cNvSpPr>
          <p:nvPr>
            <p:ph type="sldNum" sz="quarter" idx="12"/>
          </p:nvPr>
        </p:nvSpPr>
        <p:spPr/>
        <p:txBody>
          <a:bodyPr/>
          <a:lstStyle/>
          <a:p>
            <a:fld id="{7F65B630-C7FF-41C0-9923-C5E5E29EED81}" type="slidenum">
              <a:rPr lang="zh-CN" altLang="en-US" smtClean="0"/>
              <a:t>16</a:t>
            </a:fld>
            <a:endParaRPr lang="zh-CN" altLang="en-US"/>
          </a:p>
        </p:txBody>
      </p:sp>
      <p:sp>
        <p:nvSpPr>
          <p:cNvPr id="7" name="文本框 6">
            <a:extLst>
              <a:ext uri="{FF2B5EF4-FFF2-40B4-BE49-F238E27FC236}">
                <a16:creationId xmlns:a16="http://schemas.microsoft.com/office/drawing/2014/main" id="{43C624E1-811F-4732-BBDA-182D82416AD1}"/>
              </a:ext>
            </a:extLst>
          </p:cNvPr>
          <p:cNvSpPr txBox="1"/>
          <p:nvPr>
            <p:custDataLst>
              <p:tags r:id="rId2"/>
            </p:custDataLst>
          </p:nvPr>
        </p:nvSpPr>
        <p:spPr>
          <a:xfrm>
            <a:off x="1353994" y="2484580"/>
            <a:ext cx="4306535" cy="2862322"/>
          </a:xfrm>
          <a:prstGeom prst="rect">
            <a:avLst/>
          </a:prstGeom>
          <a:noFill/>
        </p:spPr>
        <p:txBody>
          <a:bodyPr wrap="square">
            <a:spAutoFit/>
          </a:bodyPr>
          <a:lstStyle/>
          <a:p>
            <a:r>
              <a:rPr lang="en-US" altLang="zh-CN" sz="2000" b="1" dirty="0">
                <a:latin typeface="宋体" panose="02010600030101010101" pitchFamily="2" charset="-122"/>
                <a:ea typeface="宋体" panose="02010600030101010101" pitchFamily="2" charset="-122"/>
              </a:rPr>
              <a:t>UML</a:t>
            </a:r>
            <a:r>
              <a:rPr lang="zh-CN" altLang="en-US" sz="2000" b="1" dirty="0">
                <a:latin typeface="宋体" panose="02010600030101010101" pitchFamily="2" charset="-122"/>
                <a:ea typeface="宋体" panose="02010600030101010101" pitchFamily="2" charset="-122"/>
              </a:rPr>
              <a:t>是一个很简单且有效的工具，画</a:t>
            </a:r>
            <a:r>
              <a:rPr lang="en-US" altLang="zh-CN" sz="2000" b="1" dirty="0">
                <a:latin typeface="宋体" panose="02010600030101010101" pitchFamily="2" charset="-122"/>
                <a:ea typeface="宋体" panose="02010600030101010101" pitchFamily="2" charset="-122"/>
              </a:rPr>
              <a:t>UML</a:t>
            </a:r>
            <a:r>
              <a:rPr lang="zh-CN" altLang="en-US" sz="2000" b="1" dirty="0">
                <a:latin typeface="宋体" panose="02010600030101010101" pitchFamily="2" charset="-122"/>
                <a:ea typeface="宋体" panose="02010600030101010101" pitchFamily="2" charset="-122"/>
              </a:rPr>
              <a:t>类图可以帮助我们快速熟悉了解类与类之间的结构设计，在大脑中建立一个立体的结构。</a:t>
            </a:r>
            <a:r>
              <a:rPr lang="en-US" altLang="zh-CN" sz="2000" b="1" dirty="0">
                <a:latin typeface="宋体" panose="02010600030101010101" pitchFamily="2" charset="-122"/>
                <a:ea typeface="宋体" panose="02010600030101010101" pitchFamily="2" charset="-122"/>
              </a:rPr>
              <a:t>UML</a:t>
            </a:r>
            <a:r>
              <a:rPr lang="zh-CN" altLang="en-US" sz="2000" b="1" dirty="0">
                <a:latin typeface="宋体" panose="02010600030101010101" pitchFamily="2" charset="-122"/>
                <a:ea typeface="宋体" panose="02010600030101010101" pitchFamily="2" charset="-122"/>
              </a:rPr>
              <a:t>提供了极富表达能力的建模语言，可以让软件需求过程中的不同小组成员分别得到自己需要的信息。提升小组成员对项目模块的认识程度，节省不必要的解释时间。</a:t>
            </a:r>
          </a:p>
        </p:txBody>
      </p:sp>
    </p:spTree>
    <p:custDataLst>
      <p:tags r:id="rId1"/>
    </p:custDataLst>
    <p:extLst>
      <p:ext uri="{BB962C8B-B14F-4D97-AF65-F5344CB8AC3E}">
        <p14:creationId xmlns:p14="http://schemas.microsoft.com/office/powerpoint/2010/main" val="110001969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ḷídê"/>
        <p:cNvGrpSpPr/>
        <p:nvPr/>
      </p:nvGrpSpPr>
      <p:grpSpPr>
        <a:xfrm>
          <a:off x="0" y="0"/>
          <a:ext cx="0" cy="0"/>
          <a:chOff x="0" y="0"/>
          <a:chExt cx="0" cy="0"/>
        </a:xfrm>
      </p:grpSpPr>
      <p:sp>
        <p:nvSpPr>
          <p:cNvPr id="4" name="ïṥ1ïḍê">
            <a:extLst>
              <a:ext uri="{FF2B5EF4-FFF2-40B4-BE49-F238E27FC236}">
                <a16:creationId xmlns:a16="http://schemas.microsoft.com/office/drawing/2014/main" id="{3E7816B9-4368-481C-AF7D-011CB1B5D3BB}"/>
              </a:ext>
            </a:extLst>
          </p:cNvPr>
          <p:cNvSpPr>
            <a:spLocks noGrp="1"/>
          </p:cNvSpPr>
          <p:nvPr>
            <p:ph type="title"/>
          </p:nvPr>
        </p:nvSpPr>
        <p:spPr>
          <a:xfrm>
            <a:off x="660400" y="3774593"/>
            <a:ext cx="5731164" cy="535531"/>
          </a:xfrm>
        </p:spPr>
        <p:txBody>
          <a:bodyPr/>
          <a:lstStyle/>
          <a:p>
            <a:r>
              <a:rPr lang="zh-CN" altLang="en-US" sz="3200" dirty="0"/>
              <a:t>原型设计应用总结</a:t>
            </a:r>
          </a:p>
        </p:txBody>
      </p:sp>
      <p:sp>
        <p:nvSpPr>
          <p:cNvPr id="2" name="iṩľîḓ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17</a:t>
            </a:fld>
            <a:endParaRPr lang="zh-CN" altLang="en-US"/>
          </a:p>
        </p:txBody>
      </p:sp>
      <p:sp>
        <p:nvSpPr>
          <p:cNvPr id="3" name="íṧḻïḋe">
            <a:extLst>
              <a:ext uri="{FF2B5EF4-FFF2-40B4-BE49-F238E27FC236}">
                <a16:creationId xmlns:a16="http://schemas.microsoft.com/office/drawing/2014/main" id="{4574BA41-5CE1-7987-67E8-C4E203E453AC}"/>
              </a:ext>
            </a:extLst>
          </p:cNvPr>
          <p:cNvSpPr/>
          <p:nvPr/>
        </p:nvSpPr>
        <p:spPr>
          <a:xfrm>
            <a:off x="768316" y="2514600"/>
            <a:ext cx="914400" cy="914400"/>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03</a:t>
            </a:r>
            <a:endParaRPr lang="zh-CN" altLang="en-US" sz="3200" b="1" dirty="0">
              <a:solidFill>
                <a:schemeClr val="tx1"/>
              </a:solidFill>
            </a:endParaRPr>
          </a:p>
        </p:txBody>
      </p:sp>
    </p:spTree>
    <p:custDataLst>
      <p:tags r:id="rId1"/>
    </p:custDataLst>
    <p:extLst>
      <p:ext uri="{BB962C8B-B14F-4D97-AF65-F5344CB8AC3E}">
        <p14:creationId xmlns:p14="http://schemas.microsoft.com/office/powerpoint/2010/main" val="413212152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BA95A-BBD3-4052-9A13-4843B66C064C}"/>
              </a:ext>
            </a:extLst>
          </p:cNvPr>
          <p:cNvSpPr>
            <a:spLocks noGrp="1"/>
          </p:cNvSpPr>
          <p:nvPr>
            <p:ph type="title"/>
          </p:nvPr>
        </p:nvSpPr>
        <p:spPr/>
        <p:txBody>
          <a:bodyPr/>
          <a:lstStyle/>
          <a:p>
            <a:r>
              <a:rPr lang="zh-CN" altLang="en-US" dirty="0"/>
              <a:t>原型工具</a:t>
            </a:r>
          </a:p>
        </p:txBody>
      </p:sp>
      <p:sp>
        <p:nvSpPr>
          <p:cNvPr id="3" name="灯片编号占位符 2">
            <a:extLst>
              <a:ext uri="{FF2B5EF4-FFF2-40B4-BE49-F238E27FC236}">
                <a16:creationId xmlns:a16="http://schemas.microsoft.com/office/drawing/2014/main" id="{68538D92-BFC1-4706-9757-C7EB7294B6CD}"/>
              </a:ext>
            </a:extLst>
          </p:cNvPr>
          <p:cNvSpPr>
            <a:spLocks noGrp="1"/>
          </p:cNvSpPr>
          <p:nvPr>
            <p:ph type="sldNum" sz="quarter" idx="12"/>
          </p:nvPr>
        </p:nvSpPr>
        <p:spPr/>
        <p:txBody>
          <a:bodyPr/>
          <a:lstStyle/>
          <a:p>
            <a:fld id="{7F65B630-C7FF-41C0-9923-C5E5E29EED81}" type="slidenum">
              <a:rPr lang="zh-CN" altLang="en-US" smtClean="0"/>
              <a:t>18</a:t>
            </a:fld>
            <a:endParaRPr lang="zh-CN" altLang="en-US"/>
          </a:p>
        </p:txBody>
      </p:sp>
      <p:sp>
        <p:nvSpPr>
          <p:cNvPr id="4" name="文本框 3">
            <a:extLst>
              <a:ext uri="{FF2B5EF4-FFF2-40B4-BE49-F238E27FC236}">
                <a16:creationId xmlns:a16="http://schemas.microsoft.com/office/drawing/2014/main" id="{5C66A824-F182-400B-B101-197DBB71BA28}"/>
              </a:ext>
            </a:extLst>
          </p:cNvPr>
          <p:cNvSpPr txBox="1"/>
          <p:nvPr/>
        </p:nvSpPr>
        <p:spPr>
          <a:xfrm>
            <a:off x="1076007" y="1483605"/>
            <a:ext cx="4577080" cy="3572510"/>
          </a:xfrm>
          <a:prstGeom prst="rect">
            <a:avLst/>
          </a:prstGeom>
          <a:noFill/>
        </p:spPr>
        <p:txBody>
          <a:bodyPr wrap="square" rtlCol="0">
            <a:noAutofit/>
          </a:bodyPr>
          <a:lstStyle/>
          <a:p>
            <a:pPr indent="0" fontAlgn="auto">
              <a:lnSpc>
                <a:spcPct val="100000"/>
              </a:lnSpc>
            </a:pPr>
            <a:r>
              <a:rPr lang="zh-CN" altLang="en-US" sz="2400" b="1" dirty="0">
                <a:latin typeface="宋体" panose="02010600030101010101" pitchFamily="2" charset="-122"/>
                <a:ea typeface="宋体" panose="02010600030101010101" pitchFamily="2" charset="-122"/>
                <a:sym typeface="+mn-ea"/>
              </a:rPr>
              <a:t>墨刀是一款在线原型设计与协同工具，借助墨刀，产品经理、设计师、开发、销售、运营及创业者等用户群体，能够搭建为产品原型，演示项目效果。墨刀同时也是协作平台，项目成员可以协作编辑、审阅，不管是产品想法展示，还是向客户收集产品反馈，向投资人进行</a:t>
            </a:r>
            <a:r>
              <a:rPr lang="en-US" altLang="zh-CN" sz="2400" b="1" dirty="0">
                <a:latin typeface="宋体" panose="02010600030101010101" pitchFamily="2" charset="-122"/>
                <a:ea typeface="宋体" panose="02010600030101010101" pitchFamily="2" charset="-122"/>
                <a:sym typeface="+mn-ea"/>
              </a:rPr>
              <a:t>Demo</a:t>
            </a:r>
            <a:r>
              <a:rPr lang="zh-CN" altLang="en-US" sz="2400" b="1" dirty="0">
                <a:latin typeface="宋体" panose="02010600030101010101" pitchFamily="2" charset="-122"/>
                <a:ea typeface="宋体" panose="02010600030101010101" pitchFamily="2" charset="-122"/>
                <a:sym typeface="+mn-ea"/>
              </a:rPr>
              <a:t>展示，或是在团队内部协作沟通、项目管理</a:t>
            </a:r>
            <a:endParaRPr lang="zh-CN" altLang="en-US" sz="2400" b="1" dirty="0">
              <a:solidFill>
                <a:schemeClr val="tx1"/>
              </a:solidFill>
              <a:latin typeface="微软雅黑" panose="020B0503020204020204" charset="-122"/>
              <a:ea typeface="微软雅黑" panose="020B0503020204020204" charset="-122"/>
              <a:sym typeface="+mn-ea"/>
            </a:endParaRPr>
          </a:p>
        </p:txBody>
      </p:sp>
      <p:pic>
        <p:nvPicPr>
          <p:cNvPr id="2050" name="Picture 2">
            <a:extLst>
              <a:ext uri="{FF2B5EF4-FFF2-40B4-BE49-F238E27FC236}">
                <a16:creationId xmlns:a16="http://schemas.microsoft.com/office/drawing/2014/main" id="{7F6F15CD-175C-486B-AD6F-44FA27CCD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914" y="788634"/>
            <a:ext cx="3929061" cy="29541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64B36CB-40E4-45D0-B59D-8598D4C8D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914" y="3742815"/>
            <a:ext cx="3929061" cy="224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2185"/>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BA95A-BBD3-4052-9A13-4843B66C064C}"/>
              </a:ext>
            </a:extLst>
          </p:cNvPr>
          <p:cNvSpPr>
            <a:spLocks noGrp="1"/>
          </p:cNvSpPr>
          <p:nvPr>
            <p:ph type="title"/>
          </p:nvPr>
        </p:nvSpPr>
        <p:spPr/>
        <p:txBody>
          <a:bodyPr/>
          <a:lstStyle/>
          <a:p>
            <a:r>
              <a:rPr lang="zh-CN" altLang="en-US" dirty="0"/>
              <a:t>原型视图工具使用实例</a:t>
            </a:r>
          </a:p>
        </p:txBody>
      </p:sp>
      <p:sp>
        <p:nvSpPr>
          <p:cNvPr id="3" name="灯片编号占位符 2">
            <a:extLst>
              <a:ext uri="{FF2B5EF4-FFF2-40B4-BE49-F238E27FC236}">
                <a16:creationId xmlns:a16="http://schemas.microsoft.com/office/drawing/2014/main" id="{68538D92-BFC1-4706-9757-C7EB7294B6CD}"/>
              </a:ext>
            </a:extLst>
          </p:cNvPr>
          <p:cNvSpPr>
            <a:spLocks noGrp="1"/>
          </p:cNvSpPr>
          <p:nvPr>
            <p:ph type="sldNum" sz="quarter" idx="12"/>
          </p:nvPr>
        </p:nvSpPr>
        <p:spPr/>
        <p:txBody>
          <a:bodyPr/>
          <a:lstStyle/>
          <a:p>
            <a:fld id="{7F65B630-C7FF-41C0-9923-C5E5E29EED81}" type="slidenum">
              <a:rPr lang="zh-CN" altLang="en-US" smtClean="0"/>
              <a:t>19</a:t>
            </a:fld>
            <a:endParaRPr lang="zh-CN" altLang="en-US"/>
          </a:p>
        </p:txBody>
      </p:sp>
      <p:pic>
        <p:nvPicPr>
          <p:cNvPr id="9" name="图片 8">
            <a:extLst>
              <a:ext uri="{FF2B5EF4-FFF2-40B4-BE49-F238E27FC236}">
                <a16:creationId xmlns:a16="http://schemas.microsoft.com/office/drawing/2014/main" id="{61F27D31-6D71-4F02-8224-9830741BBC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728153" y="1139600"/>
            <a:ext cx="2462848" cy="5001485"/>
          </a:xfrm>
          <a:prstGeom prst="rect">
            <a:avLst/>
          </a:prstGeom>
          <a:noFill/>
          <a:ln>
            <a:noFill/>
          </a:ln>
        </p:spPr>
      </p:pic>
      <p:sp>
        <p:nvSpPr>
          <p:cNvPr id="10" name="文本框 9">
            <a:extLst>
              <a:ext uri="{FF2B5EF4-FFF2-40B4-BE49-F238E27FC236}">
                <a16:creationId xmlns:a16="http://schemas.microsoft.com/office/drawing/2014/main" id="{485AC647-02F0-400F-9C81-113A3F022FFF}"/>
              </a:ext>
            </a:extLst>
          </p:cNvPr>
          <p:cNvSpPr txBox="1"/>
          <p:nvPr/>
        </p:nvSpPr>
        <p:spPr>
          <a:xfrm>
            <a:off x="2371984" y="6178550"/>
            <a:ext cx="2753360" cy="368300"/>
          </a:xfrm>
          <a:prstGeom prst="rect">
            <a:avLst/>
          </a:prstGeom>
          <a:noFill/>
        </p:spPr>
        <p:txBody>
          <a:bodyPr wrap="square" rtlCol="0">
            <a:spAutoFit/>
          </a:bodyPr>
          <a:lstStyle/>
          <a:p>
            <a:r>
              <a:rPr lang="zh-CN" altLang="en-US" dirty="0"/>
              <a:t>学生主界面</a:t>
            </a:r>
          </a:p>
        </p:txBody>
      </p:sp>
      <p:pic>
        <p:nvPicPr>
          <p:cNvPr id="11" name="图片 10">
            <a:extLst>
              <a:ext uri="{FF2B5EF4-FFF2-40B4-BE49-F238E27FC236}">
                <a16:creationId xmlns:a16="http://schemas.microsoft.com/office/drawing/2014/main" id="{D6BF40B5-BD43-42C0-BDBF-D589314B4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285105" y="1135585"/>
            <a:ext cx="2400536" cy="4936080"/>
          </a:xfrm>
          <a:prstGeom prst="rect">
            <a:avLst/>
          </a:prstGeom>
          <a:noFill/>
          <a:ln>
            <a:noFill/>
          </a:ln>
        </p:spPr>
      </p:pic>
      <p:sp>
        <p:nvSpPr>
          <p:cNvPr id="12" name="文本框 11">
            <a:extLst>
              <a:ext uri="{FF2B5EF4-FFF2-40B4-BE49-F238E27FC236}">
                <a16:creationId xmlns:a16="http://schemas.microsoft.com/office/drawing/2014/main" id="{CF30BE37-7CE2-4986-8B1B-673AE32AF110}"/>
              </a:ext>
            </a:extLst>
          </p:cNvPr>
          <p:cNvSpPr txBox="1"/>
          <p:nvPr/>
        </p:nvSpPr>
        <p:spPr>
          <a:xfrm>
            <a:off x="5614718" y="6141085"/>
            <a:ext cx="2753360" cy="369332"/>
          </a:xfrm>
          <a:prstGeom prst="rect">
            <a:avLst/>
          </a:prstGeom>
          <a:noFill/>
        </p:spPr>
        <p:txBody>
          <a:bodyPr wrap="square" rtlCol="0">
            <a:spAutoFit/>
          </a:bodyPr>
          <a:lstStyle/>
          <a:p>
            <a:r>
              <a:rPr lang="zh-CN" altLang="en-US" dirty="0"/>
              <a:t>学生个人管理模块</a:t>
            </a:r>
          </a:p>
        </p:txBody>
      </p:sp>
      <p:pic>
        <p:nvPicPr>
          <p:cNvPr id="13" name="图片 12">
            <a:extLst>
              <a:ext uri="{FF2B5EF4-FFF2-40B4-BE49-F238E27FC236}">
                <a16:creationId xmlns:a16="http://schemas.microsoft.com/office/drawing/2014/main" id="{EC62975E-527E-49D2-BBC8-5A548516B0F1}"/>
              </a:ext>
            </a:extLst>
          </p:cNvPr>
          <p:cNvPicPr>
            <a:picLocks noChangeAspect="1"/>
          </p:cNvPicPr>
          <p:nvPr/>
        </p:nvPicPr>
        <p:blipFill>
          <a:blip r:embed="rId4"/>
          <a:stretch>
            <a:fillRect/>
          </a:stretch>
        </p:blipFill>
        <p:spPr>
          <a:xfrm>
            <a:off x="8703945" y="1135585"/>
            <a:ext cx="2478153" cy="4989180"/>
          </a:xfrm>
          <a:prstGeom prst="rect">
            <a:avLst/>
          </a:prstGeom>
          <a:noFill/>
          <a:ln>
            <a:noFill/>
          </a:ln>
        </p:spPr>
      </p:pic>
      <p:sp>
        <p:nvSpPr>
          <p:cNvPr id="14" name="文本框 13">
            <a:extLst>
              <a:ext uri="{FF2B5EF4-FFF2-40B4-BE49-F238E27FC236}">
                <a16:creationId xmlns:a16="http://schemas.microsoft.com/office/drawing/2014/main" id="{034F15D8-F19B-406D-9C82-3B1E46566292}"/>
              </a:ext>
            </a:extLst>
          </p:cNvPr>
          <p:cNvSpPr txBox="1"/>
          <p:nvPr/>
        </p:nvSpPr>
        <p:spPr>
          <a:xfrm>
            <a:off x="9418039" y="6141085"/>
            <a:ext cx="2753360" cy="369332"/>
          </a:xfrm>
          <a:prstGeom prst="rect">
            <a:avLst/>
          </a:prstGeom>
          <a:noFill/>
        </p:spPr>
        <p:txBody>
          <a:bodyPr wrap="square" rtlCol="0">
            <a:spAutoFit/>
          </a:bodyPr>
          <a:lstStyle/>
          <a:p>
            <a:r>
              <a:rPr lang="zh-CN" altLang="en-US" dirty="0"/>
              <a:t>私聊模块</a:t>
            </a:r>
          </a:p>
        </p:txBody>
      </p:sp>
    </p:spTree>
    <p:extLst>
      <p:ext uri="{BB962C8B-B14F-4D97-AF65-F5344CB8AC3E}">
        <p14:creationId xmlns:p14="http://schemas.microsoft.com/office/powerpoint/2010/main" val="353375140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ŝḷiḍè"/>
        <p:cNvGrpSpPr/>
        <p:nvPr/>
      </p:nvGrpSpPr>
      <p:grpSpPr>
        <a:xfrm>
          <a:off x="0" y="0"/>
          <a:ext cx="0" cy="0"/>
          <a:chOff x="0" y="0"/>
          <a:chExt cx="0" cy="0"/>
        </a:xfrm>
      </p:grpSpPr>
      <p:sp>
        <p:nvSpPr>
          <p:cNvPr id="5" name="iSḻíḋe">
            <a:extLst>
              <a:ext uri="{FF2B5EF4-FFF2-40B4-BE49-F238E27FC236}">
                <a16:creationId xmlns:a16="http://schemas.microsoft.com/office/drawing/2014/main" id="{7BBC5F1D-2F12-47ED-BD76-3F60ED1D9999}"/>
              </a:ext>
            </a:extLst>
          </p:cNvPr>
          <p:cNvSpPr>
            <a:spLocks noGrp="1"/>
          </p:cNvSpPr>
          <p:nvPr>
            <p:ph type="body" sz="quarter" idx="4294967295"/>
          </p:nvPr>
        </p:nvSpPr>
        <p:spPr>
          <a:xfrm>
            <a:off x="673100" y="921936"/>
            <a:ext cx="6551124" cy="1098506"/>
          </a:xfr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indent="0" algn="l">
              <a:buNone/>
            </a:pPr>
            <a:r>
              <a:rPr kumimoji="1" lang="en-GB" altLang="zh-CN" sz="6000" b="1" dirty="0">
                <a:solidFill>
                  <a:schemeClr val="accent1"/>
                </a:solidFill>
                <a:sym typeface="Arial" panose="020B0604020202020204" pitchFamily="34" charset="0"/>
              </a:rPr>
              <a:t>CONTENTS</a:t>
            </a:r>
          </a:p>
        </p:txBody>
      </p:sp>
      <p:grpSp>
        <p:nvGrpSpPr>
          <p:cNvPr id="7" name="íŝliḋê">
            <a:extLst>
              <a:ext uri="{FF2B5EF4-FFF2-40B4-BE49-F238E27FC236}">
                <a16:creationId xmlns:a16="http://schemas.microsoft.com/office/drawing/2014/main" id="{30CB3DFE-077A-DB10-BA00-D907EA926052}"/>
              </a:ext>
            </a:extLst>
          </p:cNvPr>
          <p:cNvGrpSpPr/>
          <p:nvPr/>
        </p:nvGrpSpPr>
        <p:grpSpPr>
          <a:xfrm>
            <a:off x="565361" y="2082201"/>
            <a:ext cx="10953538" cy="3791360"/>
            <a:chOff x="565361" y="2082201"/>
            <a:chExt cx="10953538" cy="3791360"/>
          </a:xfrm>
        </p:grpSpPr>
        <p:grpSp>
          <p:nvGrpSpPr>
            <p:cNvPr id="8" name="ïşḷiḋê">
              <a:extLst>
                <a:ext uri="{FF2B5EF4-FFF2-40B4-BE49-F238E27FC236}">
                  <a16:creationId xmlns:a16="http://schemas.microsoft.com/office/drawing/2014/main" id="{D22AEB6D-B778-91F6-4211-F56E7E02892F}"/>
                </a:ext>
              </a:extLst>
            </p:cNvPr>
            <p:cNvGrpSpPr/>
            <p:nvPr/>
          </p:nvGrpSpPr>
          <p:grpSpPr>
            <a:xfrm>
              <a:off x="565361" y="3613900"/>
              <a:ext cx="10953538" cy="2259661"/>
              <a:chOff x="804516" y="3613900"/>
              <a:chExt cx="10953538" cy="2259661"/>
            </a:xfrm>
          </p:grpSpPr>
          <p:grpSp>
            <p:nvGrpSpPr>
              <p:cNvPr id="13" name="is1iḍè">
                <a:extLst>
                  <a:ext uri="{FF2B5EF4-FFF2-40B4-BE49-F238E27FC236}">
                    <a16:creationId xmlns:a16="http://schemas.microsoft.com/office/drawing/2014/main" id="{F1A08E38-F65A-BD8F-6143-3ED28D0C26EE}"/>
                  </a:ext>
                </a:extLst>
              </p:cNvPr>
              <p:cNvGrpSpPr/>
              <p:nvPr/>
            </p:nvGrpSpPr>
            <p:grpSpPr>
              <a:xfrm>
                <a:off x="804516" y="3613900"/>
                <a:ext cx="2075055" cy="2177562"/>
                <a:chOff x="1168400" y="3429000"/>
                <a:chExt cx="2075055" cy="2177562"/>
              </a:xfrm>
            </p:grpSpPr>
            <p:sp>
              <p:nvSpPr>
                <p:cNvPr id="34" name="iṡliḍè">
                  <a:extLst>
                    <a:ext uri="{FF2B5EF4-FFF2-40B4-BE49-F238E27FC236}">
                      <a16:creationId xmlns:a16="http://schemas.microsoft.com/office/drawing/2014/main" id="{1B0DE596-2D08-49C0-4002-437FA887D9F1}"/>
                    </a:ext>
                  </a:extLst>
                </p:cNvPr>
                <p:cNvSpPr/>
                <p:nvPr/>
              </p:nvSpPr>
              <p:spPr>
                <a:xfrm>
                  <a:off x="1502080" y="3429000"/>
                  <a:ext cx="1407695" cy="1407695"/>
                </a:xfrm>
                <a:prstGeom prst="ellipse">
                  <a:avLst/>
                </a:prstGeom>
                <a:solidFill>
                  <a:schemeClr val="tx2">
                    <a:alpha val="15000"/>
                  </a:schemeClr>
                </a:solidFill>
                <a:ln w="6055" cap="flat">
                  <a:noFill/>
                  <a:prstDash val="solid"/>
                  <a:miter/>
                </a:ln>
              </p:spPr>
              <p:txBody>
                <a:bodyPr rtlCol="0" anchor="ctr"/>
                <a:lstStyle/>
                <a:p>
                  <a:endParaRPr lang="zh-CN" altLang="en-US">
                    <a:solidFill>
                      <a:schemeClr val="tx1"/>
                    </a:solidFill>
                  </a:endParaRPr>
                </a:p>
              </p:txBody>
            </p:sp>
            <p:sp>
              <p:nvSpPr>
                <p:cNvPr id="35" name="íśľîdè">
                  <a:extLst>
                    <a:ext uri="{FF2B5EF4-FFF2-40B4-BE49-F238E27FC236}">
                      <a16:creationId xmlns:a16="http://schemas.microsoft.com/office/drawing/2014/main" id="{E0283616-2132-A7D0-42D0-417C88DCEC2C}"/>
                    </a:ext>
                  </a:extLst>
                </p:cNvPr>
                <p:cNvSpPr/>
                <p:nvPr/>
              </p:nvSpPr>
              <p:spPr>
                <a:xfrm>
                  <a:off x="1168400" y="4837121"/>
                  <a:ext cx="2075055"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200" b="1" dirty="0">
                      <a:solidFill>
                        <a:schemeClr val="tx1"/>
                      </a:solidFill>
                    </a:rPr>
                    <a:t>UML</a:t>
                  </a:r>
                  <a:r>
                    <a:rPr kumimoji="1" lang="zh-CN" altLang="en-US" sz="2200" b="1" dirty="0">
                      <a:solidFill>
                        <a:schemeClr val="tx1"/>
                      </a:solidFill>
                    </a:rPr>
                    <a:t>在不同阶段的应用</a:t>
                  </a:r>
                  <a:endParaRPr kumimoji="1" lang="en-US" altLang="zh-CN" sz="2200" b="1" dirty="0">
                    <a:solidFill>
                      <a:schemeClr val="tx1"/>
                    </a:solidFill>
                  </a:endParaRPr>
                </a:p>
              </p:txBody>
            </p:sp>
            <p:sp>
              <p:nvSpPr>
                <p:cNvPr id="36" name="iṧ1ïḓe">
                  <a:extLst>
                    <a:ext uri="{FF2B5EF4-FFF2-40B4-BE49-F238E27FC236}">
                      <a16:creationId xmlns:a16="http://schemas.microsoft.com/office/drawing/2014/main" id="{F7B0CC2E-4857-FEAF-CCC5-A5CE2B39331B}"/>
                    </a:ext>
                  </a:extLst>
                </p:cNvPr>
                <p:cNvSpPr/>
                <p:nvPr/>
              </p:nvSpPr>
              <p:spPr>
                <a:xfrm>
                  <a:off x="1748727" y="3675647"/>
                  <a:ext cx="914400" cy="914400"/>
                </a:xfrm>
                <a:prstGeom prst="ellipse">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01</a:t>
                  </a:r>
                  <a:endParaRPr lang="zh-CN" altLang="en-US" sz="3200" b="1" dirty="0">
                    <a:solidFill>
                      <a:schemeClr val="tx1"/>
                    </a:solidFill>
                  </a:endParaRPr>
                </a:p>
              </p:txBody>
            </p:sp>
          </p:grpSp>
          <p:grpSp>
            <p:nvGrpSpPr>
              <p:cNvPr id="14" name="îSlïďe">
                <a:extLst>
                  <a:ext uri="{FF2B5EF4-FFF2-40B4-BE49-F238E27FC236}">
                    <a16:creationId xmlns:a16="http://schemas.microsoft.com/office/drawing/2014/main" id="{74F36886-2FDD-66FE-2FC4-FE1C88ADE496}"/>
                  </a:ext>
                </a:extLst>
              </p:cNvPr>
              <p:cNvGrpSpPr/>
              <p:nvPr/>
            </p:nvGrpSpPr>
            <p:grpSpPr>
              <a:xfrm>
                <a:off x="3048457" y="3613900"/>
                <a:ext cx="1996568" cy="2259661"/>
                <a:chOff x="1192720" y="3429000"/>
                <a:chExt cx="1996568" cy="2259661"/>
              </a:xfrm>
            </p:grpSpPr>
            <p:sp>
              <p:nvSpPr>
                <p:cNvPr id="31" name="iṡľïdè">
                  <a:extLst>
                    <a:ext uri="{FF2B5EF4-FFF2-40B4-BE49-F238E27FC236}">
                      <a16:creationId xmlns:a16="http://schemas.microsoft.com/office/drawing/2014/main" id="{9FCC94CC-2518-9970-27F3-D779A1CCB078}"/>
                    </a:ext>
                  </a:extLst>
                </p:cNvPr>
                <p:cNvSpPr/>
                <p:nvPr/>
              </p:nvSpPr>
              <p:spPr>
                <a:xfrm>
                  <a:off x="1502080" y="3429000"/>
                  <a:ext cx="1407695" cy="1407695"/>
                </a:xfrm>
                <a:prstGeom prst="ellipse">
                  <a:avLst/>
                </a:prstGeom>
                <a:solidFill>
                  <a:schemeClr val="tx2">
                    <a:alpha val="15000"/>
                  </a:schemeClr>
                </a:solidFill>
                <a:ln w="6055" cap="flat">
                  <a:noFill/>
                  <a:prstDash val="solid"/>
                  <a:miter/>
                </a:ln>
              </p:spPr>
              <p:txBody>
                <a:bodyPr rtlCol="0" anchor="ctr"/>
                <a:lstStyle/>
                <a:p>
                  <a:endParaRPr lang="zh-CN" altLang="en-US">
                    <a:solidFill>
                      <a:schemeClr val="tx1"/>
                    </a:solidFill>
                  </a:endParaRPr>
                </a:p>
              </p:txBody>
            </p:sp>
            <p:sp>
              <p:nvSpPr>
                <p:cNvPr id="32" name="íşļîḋê">
                  <a:extLst>
                    <a:ext uri="{FF2B5EF4-FFF2-40B4-BE49-F238E27FC236}">
                      <a16:creationId xmlns:a16="http://schemas.microsoft.com/office/drawing/2014/main" id="{C02DDADC-EB2B-5492-22D9-1CF19C3D3756}"/>
                    </a:ext>
                  </a:extLst>
                </p:cNvPr>
                <p:cNvSpPr/>
                <p:nvPr/>
              </p:nvSpPr>
              <p:spPr>
                <a:xfrm>
                  <a:off x="1192720" y="4919220"/>
                  <a:ext cx="1996568"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dirty="0">
                      <a:solidFill>
                        <a:schemeClr val="tx1"/>
                      </a:solidFill>
                    </a:rPr>
                    <a:t>各类图应用总结</a:t>
                  </a:r>
                  <a:endParaRPr kumimoji="1" lang="en-US" altLang="zh-CN" sz="2200" b="1" dirty="0">
                    <a:solidFill>
                      <a:schemeClr val="tx1"/>
                    </a:solidFill>
                  </a:endParaRPr>
                </a:p>
              </p:txBody>
            </p:sp>
            <p:sp>
              <p:nvSpPr>
                <p:cNvPr id="33" name="ï$lïḓe">
                  <a:extLst>
                    <a:ext uri="{FF2B5EF4-FFF2-40B4-BE49-F238E27FC236}">
                      <a16:creationId xmlns:a16="http://schemas.microsoft.com/office/drawing/2014/main" id="{1E19AFE4-6B94-CA29-078F-A959B2CD7293}"/>
                    </a:ext>
                  </a:extLst>
                </p:cNvPr>
                <p:cNvSpPr/>
                <p:nvPr/>
              </p:nvSpPr>
              <p:spPr>
                <a:xfrm>
                  <a:off x="1748727" y="3675647"/>
                  <a:ext cx="914400" cy="914400"/>
                </a:xfrm>
                <a:prstGeom prst="ellipse">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02</a:t>
                  </a:r>
                  <a:endParaRPr lang="zh-CN" altLang="en-US" sz="3200" b="1" dirty="0">
                    <a:solidFill>
                      <a:schemeClr val="tx1"/>
                    </a:solidFill>
                  </a:endParaRPr>
                </a:p>
              </p:txBody>
            </p:sp>
          </p:grpSp>
          <p:grpSp>
            <p:nvGrpSpPr>
              <p:cNvPr id="15" name="í$ḻídé">
                <a:extLst>
                  <a:ext uri="{FF2B5EF4-FFF2-40B4-BE49-F238E27FC236}">
                    <a16:creationId xmlns:a16="http://schemas.microsoft.com/office/drawing/2014/main" id="{A1F6BA86-234F-A6B6-4834-98C7997E50DD}"/>
                  </a:ext>
                </a:extLst>
              </p:cNvPr>
              <p:cNvGrpSpPr/>
              <p:nvPr/>
            </p:nvGrpSpPr>
            <p:grpSpPr>
              <a:xfrm>
                <a:off x="5237549" y="3613900"/>
                <a:ext cx="2075055" cy="2259661"/>
                <a:chOff x="1162191" y="3429000"/>
                <a:chExt cx="2075055" cy="2259661"/>
              </a:xfrm>
            </p:grpSpPr>
            <p:sp>
              <p:nvSpPr>
                <p:cNvPr id="28" name="ïślïḍè">
                  <a:extLst>
                    <a:ext uri="{FF2B5EF4-FFF2-40B4-BE49-F238E27FC236}">
                      <a16:creationId xmlns:a16="http://schemas.microsoft.com/office/drawing/2014/main" id="{84470E13-9275-A790-638E-7FCFCE24EE96}"/>
                    </a:ext>
                  </a:extLst>
                </p:cNvPr>
                <p:cNvSpPr/>
                <p:nvPr/>
              </p:nvSpPr>
              <p:spPr>
                <a:xfrm>
                  <a:off x="1502080" y="3429000"/>
                  <a:ext cx="1407695" cy="1407695"/>
                </a:xfrm>
                <a:prstGeom prst="ellipse">
                  <a:avLst/>
                </a:prstGeom>
                <a:solidFill>
                  <a:schemeClr val="tx2">
                    <a:alpha val="15000"/>
                  </a:schemeClr>
                </a:solidFill>
                <a:ln w="6055" cap="flat">
                  <a:noFill/>
                  <a:prstDash val="solid"/>
                  <a:miter/>
                </a:ln>
              </p:spPr>
              <p:txBody>
                <a:bodyPr rtlCol="0" anchor="ctr"/>
                <a:lstStyle/>
                <a:p>
                  <a:endParaRPr lang="zh-CN" altLang="en-US">
                    <a:solidFill>
                      <a:schemeClr val="tx1"/>
                    </a:solidFill>
                  </a:endParaRPr>
                </a:p>
              </p:txBody>
            </p:sp>
            <p:sp>
              <p:nvSpPr>
                <p:cNvPr id="29" name="iṡľiďe">
                  <a:extLst>
                    <a:ext uri="{FF2B5EF4-FFF2-40B4-BE49-F238E27FC236}">
                      <a16:creationId xmlns:a16="http://schemas.microsoft.com/office/drawing/2014/main" id="{B25011D4-188A-5B18-6390-EA8349BF9C2B}"/>
                    </a:ext>
                  </a:extLst>
                </p:cNvPr>
                <p:cNvSpPr/>
                <p:nvPr/>
              </p:nvSpPr>
              <p:spPr>
                <a:xfrm>
                  <a:off x="1162191" y="4919220"/>
                  <a:ext cx="2075055"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dirty="0">
                      <a:solidFill>
                        <a:schemeClr val="tx1"/>
                      </a:solidFill>
                    </a:rPr>
                    <a:t>原型设计应用总结</a:t>
                  </a:r>
                  <a:endParaRPr kumimoji="1" lang="en-US" altLang="zh-CN" sz="2200" b="1" dirty="0">
                    <a:solidFill>
                      <a:schemeClr val="tx1"/>
                    </a:solidFill>
                  </a:endParaRPr>
                </a:p>
              </p:txBody>
            </p:sp>
            <p:sp>
              <p:nvSpPr>
                <p:cNvPr id="30" name="iṣliḋe">
                  <a:extLst>
                    <a:ext uri="{FF2B5EF4-FFF2-40B4-BE49-F238E27FC236}">
                      <a16:creationId xmlns:a16="http://schemas.microsoft.com/office/drawing/2014/main" id="{81BB3BDA-B157-3CEB-9628-1828C2D3AD8B}"/>
                    </a:ext>
                  </a:extLst>
                </p:cNvPr>
                <p:cNvSpPr/>
                <p:nvPr/>
              </p:nvSpPr>
              <p:spPr>
                <a:xfrm>
                  <a:off x="1748727" y="3675647"/>
                  <a:ext cx="914400" cy="914400"/>
                </a:xfrm>
                <a:prstGeom prst="ellipse">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03</a:t>
                  </a:r>
                  <a:endParaRPr lang="zh-CN" altLang="en-US" sz="3200" b="1" dirty="0">
                    <a:solidFill>
                      <a:schemeClr val="tx1"/>
                    </a:solidFill>
                  </a:endParaRPr>
                </a:p>
              </p:txBody>
            </p:sp>
          </p:grpSp>
          <p:grpSp>
            <p:nvGrpSpPr>
              <p:cNvPr id="16" name="ïṥļiďé">
                <a:extLst>
                  <a:ext uri="{FF2B5EF4-FFF2-40B4-BE49-F238E27FC236}">
                    <a16:creationId xmlns:a16="http://schemas.microsoft.com/office/drawing/2014/main" id="{32B221CD-FDC3-54C0-4F01-4E2EB6F3F707}"/>
                  </a:ext>
                </a:extLst>
              </p:cNvPr>
              <p:cNvGrpSpPr/>
              <p:nvPr/>
            </p:nvGrpSpPr>
            <p:grpSpPr>
              <a:xfrm>
                <a:off x="7460274" y="3613900"/>
                <a:ext cx="2075055" cy="1880441"/>
                <a:chOff x="1165295" y="3429000"/>
                <a:chExt cx="2075055" cy="1880441"/>
              </a:xfrm>
            </p:grpSpPr>
            <p:sp>
              <p:nvSpPr>
                <p:cNvPr id="25" name="ïşliḍé">
                  <a:extLst>
                    <a:ext uri="{FF2B5EF4-FFF2-40B4-BE49-F238E27FC236}">
                      <a16:creationId xmlns:a16="http://schemas.microsoft.com/office/drawing/2014/main" id="{D93A92F0-397C-628F-E417-CBB977E6925B}"/>
                    </a:ext>
                  </a:extLst>
                </p:cNvPr>
                <p:cNvSpPr/>
                <p:nvPr/>
              </p:nvSpPr>
              <p:spPr>
                <a:xfrm>
                  <a:off x="1502080" y="3429000"/>
                  <a:ext cx="1407695" cy="1407695"/>
                </a:xfrm>
                <a:prstGeom prst="ellipse">
                  <a:avLst/>
                </a:prstGeom>
                <a:solidFill>
                  <a:schemeClr val="tx2">
                    <a:alpha val="15000"/>
                  </a:schemeClr>
                </a:solidFill>
                <a:ln w="6055" cap="flat">
                  <a:noFill/>
                  <a:prstDash val="solid"/>
                  <a:miter/>
                </a:ln>
              </p:spPr>
              <p:txBody>
                <a:bodyPr rtlCol="0" anchor="ctr"/>
                <a:lstStyle/>
                <a:p>
                  <a:endParaRPr lang="zh-CN" altLang="en-US">
                    <a:solidFill>
                      <a:schemeClr val="tx1"/>
                    </a:solidFill>
                  </a:endParaRPr>
                </a:p>
              </p:txBody>
            </p:sp>
            <p:sp>
              <p:nvSpPr>
                <p:cNvPr id="26" name="íšlïdê">
                  <a:extLst>
                    <a:ext uri="{FF2B5EF4-FFF2-40B4-BE49-F238E27FC236}">
                      <a16:creationId xmlns:a16="http://schemas.microsoft.com/office/drawing/2014/main" id="{84785C8D-3D1C-BC7D-FD28-ECE573E06C5E}"/>
                    </a:ext>
                  </a:extLst>
                </p:cNvPr>
                <p:cNvSpPr/>
                <p:nvPr/>
              </p:nvSpPr>
              <p:spPr>
                <a:xfrm>
                  <a:off x="1165295" y="4878554"/>
                  <a:ext cx="2075055"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dirty="0">
                      <a:solidFill>
                        <a:schemeClr val="tx1"/>
                      </a:solidFill>
                    </a:rPr>
                    <a:t>参考资料</a:t>
                  </a:r>
                  <a:endParaRPr kumimoji="1" lang="en-US" altLang="zh-CN" sz="2200" b="1" dirty="0">
                    <a:solidFill>
                      <a:schemeClr val="tx1"/>
                    </a:solidFill>
                  </a:endParaRPr>
                </a:p>
              </p:txBody>
            </p:sp>
            <p:sp>
              <p:nvSpPr>
                <p:cNvPr id="27" name="iṣľiḑê">
                  <a:extLst>
                    <a:ext uri="{FF2B5EF4-FFF2-40B4-BE49-F238E27FC236}">
                      <a16:creationId xmlns:a16="http://schemas.microsoft.com/office/drawing/2014/main" id="{D23267F0-7F41-26AD-C8D4-54156DFF028A}"/>
                    </a:ext>
                  </a:extLst>
                </p:cNvPr>
                <p:cNvSpPr/>
                <p:nvPr/>
              </p:nvSpPr>
              <p:spPr>
                <a:xfrm>
                  <a:off x="1748727" y="3675647"/>
                  <a:ext cx="914400" cy="914400"/>
                </a:xfrm>
                <a:prstGeom prst="ellipse">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04</a:t>
                  </a:r>
                  <a:endParaRPr lang="zh-CN" altLang="en-US" sz="3200" b="1" dirty="0">
                    <a:solidFill>
                      <a:schemeClr val="tx1"/>
                    </a:solidFill>
                  </a:endParaRPr>
                </a:p>
              </p:txBody>
            </p:sp>
          </p:grpSp>
          <p:cxnSp>
            <p:nvCxnSpPr>
              <p:cNvPr id="17" name="íṧlíḓe">
                <a:extLst>
                  <a:ext uri="{FF2B5EF4-FFF2-40B4-BE49-F238E27FC236}">
                    <a16:creationId xmlns:a16="http://schemas.microsoft.com/office/drawing/2014/main" id="{827B43A0-51CC-507A-1C88-097980154BD7}"/>
                  </a:ext>
                </a:extLst>
              </p:cNvPr>
              <p:cNvCxnSpPr>
                <a:cxnSpLocks/>
              </p:cNvCxnSpPr>
              <p:nvPr/>
            </p:nvCxnSpPr>
            <p:spPr>
              <a:xfrm>
                <a:off x="2299243" y="4352672"/>
                <a:ext cx="1155157" cy="0"/>
              </a:xfrm>
              <a:prstGeom prst="straightConnector1">
                <a:avLst/>
              </a:prstGeom>
              <a:ln w="15875">
                <a:solidFill>
                  <a:schemeClr val="tx2">
                    <a:alpha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8" name="ïśḻïḍé">
                <a:extLst>
                  <a:ext uri="{FF2B5EF4-FFF2-40B4-BE49-F238E27FC236}">
                    <a16:creationId xmlns:a16="http://schemas.microsoft.com/office/drawing/2014/main" id="{46830947-D95F-F567-30CA-F8D2AD7ABFE3}"/>
                  </a:ext>
                </a:extLst>
              </p:cNvPr>
              <p:cNvGrpSpPr/>
              <p:nvPr/>
            </p:nvGrpSpPr>
            <p:grpSpPr>
              <a:xfrm>
                <a:off x="9682999" y="3613900"/>
                <a:ext cx="2075055" cy="1880441"/>
                <a:chOff x="1168399" y="3429000"/>
                <a:chExt cx="2075055" cy="1880441"/>
              </a:xfrm>
            </p:grpSpPr>
            <p:sp>
              <p:nvSpPr>
                <p:cNvPr id="22" name="ïŝľîďé">
                  <a:extLst>
                    <a:ext uri="{FF2B5EF4-FFF2-40B4-BE49-F238E27FC236}">
                      <a16:creationId xmlns:a16="http://schemas.microsoft.com/office/drawing/2014/main" id="{59EF8FF1-09E3-D347-7708-3BAF4E3C0C9D}"/>
                    </a:ext>
                  </a:extLst>
                </p:cNvPr>
                <p:cNvSpPr/>
                <p:nvPr/>
              </p:nvSpPr>
              <p:spPr>
                <a:xfrm>
                  <a:off x="1502080" y="3429000"/>
                  <a:ext cx="1407695" cy="1407695"/>
                </a:xfrm>
                <a:prstGeom prst="ellipse">
                  <a:avLst/>
                </a:prstGeom>
                <a:solidFill>
                  <a:schemeClr val="tx2">
                    <a:alpha val="15000"/>
                  </a:schemeClr>
                </a:solidFill>
                <a:ln w="6055" cap="flat">
                  <a:noFill/>
                  <a:prstDash val="solid"/>
                  <a:miter/>
                </a:ln>
              </p:spPr>
              <p:txBody>
                <a:bodyPr rtlCol="0" anchor="ctr"/>
                <a:lstStyle/>
                <a:p>
                  <a:endParaRPr lang="zh-CN" altLang="en-US">
                    <a:solidFill>
                      <a:schemeClr val="tx1"/>
                    </a:solidFill>
                  </a:endParaRPr>
                </a:p>
              </p:txBody>
            </p:sp>
            <p:sp>
              <p:nvSpPr>
                <p:cNvPr id="23" name="išḻïḓe">
                  <a:extLst>
                    <a:ext uri="{FF2B5EF4-FFF2-40B4-BE49-F238E27FC236}">
                      <a16:creationId xmlns:a16="http://schemas.microsoft.com/office/drawing/2014/main" id="{1AC694B8-1A24-226F-A64D-731FDC26705A}"/>
                    </a:ext>
                  </a:extLst>
                </p:cNvPr>
                <p:cNvSpPr/>
                <p:nvPr/>
              </p:nvSpPr>
              <p:spPr>
                <a:xfrm>
                  <a:off x="1168399" y="4878554"/>
                  <a:ext cx="2075055"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dirty="0">
                      <a:solidFill>
                        <a:schemeClr val="tx1"/>
                      </a:solidFill>
                    </a:rPr>
                    <a:t>组内分工</a:t>
                  </a:r>
                  <a:endParaRPr kumimoji="1" lang="zh-CN" altLang="en-US" sz="2200" b="1" dirty="0">
                    <a:solidFill>
                      <a:schemeClr val="tx1"/>
                    </a:solidFill>
                    <a:sym typeface="Arial" panose="020B0604020202020204" pitchFamily="34" charset="0"/>
                  </a:endParaRPr>
                </a:p>
              </p:txBody>
            </p:sp>
            <p:sp>
              <p:nvSpPr>
                <p:cNvPr id="24" name="ï$ļídé">
                  <a:extLst>
                    <a:ext uri="{FF2B5EF4-FFF2-40B4-BE49-F238E27FC236}">
                      <a16:creationId xmlns:a16="http://schemas.microsoft.com/office/drawing/2014/main" id="{143FEAD8-8A64-A10D-AA11-FB03B638CF19}"/>
                    </a:ext>
                  </a:extLst>
                </p:cNvPr>
                <p:cNvSpPr/>
                <p:nvPr/>
              </p:nvSpPr>
              <p:spPr>
                <a:xfrm>
                  <a:off x="1748727" y="3675647"/>
                  <a:ext cx="914400" cy="914400"/>
                </a:xfrm>
                <a:prstGeom prst="ellipse">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05</a:t>
                  </a:r>
                  <a:endParaRPr lang="zh-CN" altLang="en-US" sz="3200" b="1" dirty="0">
                    <a:solidFill>
                      <a:schemeClr val="tx1"/>
                    </a:solidFill>
                  </a:endParaRPr>
                </a:p>
              </p:txBody>
            </p:sp>
          </p:grpSp>
          <p:cxnSp>
            <p:nvCxnSpPr>
              <p:cNvPr id="19" name="îŝ1îḑe">
                <a:extLst>
                  <a:ext uri="{FF2B5EF4-FFF2-40B4-BE49-F238E27FC236}">
                    <a16:creationId xmlns:a16="http://schemas.microsoft.com/office/drawing/2014/main" id="{FCB6183F-41BD-AB93-FAC3-D7872F62206B}"/>
                  </a:ext>
                </a:extLst>
              </p:cNvPr>
              <p:cNvCxnSpPr>
                <a:cxnSpLocks/>
              </p:cNvCxnSpPr>
              <p:nvPr/>
            </p:nvCxnSpPr>
            <p:spPr>
              <a:xfrm>
                <a:off x="4521613" y="4352672"/>
                <a:ext cx="1155157" cy="0"/>
              </a:xfrm>
              <a:prstGeom prst="straightConnector1">
                <a:avLst/>
              </a:prstGeom>
              <a:ln w="15875">
                <a:solidFill>
                  <a:schemeClr val="tx2">
                    <a:alpha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 name="íṣliḍe">
                <a:extLst>
                  <a:ext uri="{FF2B5EF4-FFF2-40B4-BE49-F238E27FC236}">
                    <a16:creationId xmlns:a16="http://schemas.microsoft.com/office/drawing/2014/main" id="{9337339A-88FA-E548-93A2-75C647E2FDBF}"/>
                  </a:ext>
                </a:extLst>
              </p:cNvPr>
              <p:cNvCxnSpPr>
                <a:cxnSpLocks/>
              </p:cNvCxnSpPr>
              <p:nvPr/>
            </p:nvCxnSpPr>
            <p:spPr>
              <a:xfrm>
                <a:off x="6735026" y="4352672"/>
                <a:ext cx="1155157" cy="0"/>
              </a:xfrm>
              <a:prstGeom prst="straightConnector1">
                <a:avLst/>
              </a:prstGeom>
              <a:ln w="15875">
                <a:solidFill>
                  <a:schemeClr val="tx2">
                    <a:alpha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1" name="îṩľîďè">
                <a:extLst>
                  <a:ext uri="{FF2B5EF4-FFF2-40B4-BE49-F238E27FC236}">
                    <a16:creationId xmlns:a16="http://schemas.microsoft.com/office/drawing/2014/main" id="{615202B0-4527-E351-FA9C-AC589AA0C34B}"/>
                  </a:ext>
                </a:extLst>
              </p:cNvPr>
              <p:cNvCxnSpPr>
                <a:cxnSpLocks/>
              </p:cNvCxnSpPr>
              <p:nvPr/>
            </p:nvCxnSpPr>
            <p:spPr>
              <a:xfrm>
                <a:off x="8960855" y="4352672"/>
                <a:ext cx="1155157" cy="0"/>
              </a:xfrm>
              <a:prstGeom prst="straightConnector1">
                <a:avLst/>
              </a:prstGeom>
              <a:ln w="15875">
                <a:solidFill>
                  <a:schemeClr val="tx2">
                    <a:alpha val="50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11" name="ïŝḻiḑè">
              <a:extLst>
                <a:ext uri="{FF2B5EF4-FFF2-40B4-BE49-F238E27FC236}">
                  <a16:creationId xmlns:a16="http://schemas.microsoft.com/office/drawing/2014/main" id="{A1EEBCB8-3914-78E7-2FD8-9045A4B09C96}"/>
                </a:ext>
              </a:extLst>
            </p:cNvPr>
            <p:cNvCxnSpPr/>
            <p:nvPr/>
          </p:nvCxnSpPr>
          <p:spPr>
            <a:xfrm>
              <a:off x="1009926" y="2082201"/>
              <a:ext cx="155568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4366823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BA95A-BBD3-4052-9A13-4843B66C064C}"/>
              </a:ext>
            </a:extLst>
          </p:cNvPr>
          <p:cNvSpPr>
            <a:spLocks noGrp="1"/>
          </p:cNvSpPr>
          <p:nvPr>
            <p:ph type="title"/>
          </p:nvPr>
        </p:nvSpPr>
        <p:spPr/>
        <p:txBody>
          <a:bodyPr/>
          <a:lstStyle/>
          <a:p>
            <a:r>
              <a:rPr lang="zh-CN" altLang="en-US" dirty="0"/>
              <a:t>原型视图工具使用实例</a:t>
            </a:r>
          </a:p>
        </p:txBody>
      </p:sp>
      <p:sp>
        <p:nvSpPr>
          <p:cNvPr id="3" name="灯片编号占位符 2">
            <a:extLst>
              <a:ext uri="{FF2B5EF4-FFF2-40B4-BE49-F238E27FC236}">
                <a16:creationId xmlns:a16="http://schemas.microsoft.com/office/drawing/2014/main" id="{68538D92-BFC1-4706-9757-C7EB7294B6CD}"/>
              </a:ext>
            </a:extLst>
          </p:cNvPr>
          <p:cNvSpPr>
            <a:spLocks noGrp="1"/>
          </p:cNvSpPr>
          <p:nvPr>
            <p:ph type="sldNum" sz="quarter" idx="12"/>
          </p:nvPr>
        </p:nvSpPr>
        <p:spPr/>
        <p:txBody>
          <a:bodyPr/>
          <a:lstStyle/>
          <a:p>
            <a:fld id="{7F65B630-C7FF-41C0-9923-C5E5E29EED81}" type="slidenum">
              <a:rPr lang="zh-CN" altLang="en-US" smtClean="0"/>
              <a:t>20</a:t>
            </a:fld>
            <a:endParaRPr lang="zh-CN" altLang="en-US"/>
          </a:p>
        </p:txBody>
      </p:sp>
      <p:pic>
        <p:nvPicPr>
          <p:cNvPr id="15" name="图片 14">
            <a:extLst>
              <a:ext uri="{FF2B5EF4-FFF2-40B4-BE49-F238E27FC236}">
                <a16:creationId xmlns:a16="http://schemas.microsoft.com/office/drawing/2014/main" id="{A0582E20-D35E-4834-A131-28EE1D00F8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214553" y="966466"/>
            <a:ext cx="2462848" cy="5001485"/>
          </a:xfrm>
          <a:prstGeom prst="rect">
            <a:avLst/>
          </a:prstGeom>
          <a:noFill/>
          <a:ln>
            <a:noFill/>
          </a:ln>
        </p:spPr>
      </p:pic>
      <p:sp>
        <p:nvSpPr>
          <p:cNvPr id="16" name="文本框 15">
            <a:extLst>
              <a:ext uri="{FF2B5EF4-FFF2-40B4-BE49-F238E27FC236}">
                <a16:creationId xmlns:a16="http://schemas.microsoft.com/office/drawing/2014/main" id="{14B13D87-FA16-479D-98D0-1D2B2E588A3F}"/>
              </a:ext>
            </a:extLst>
          </p:cNvPr>
          <p:cNvSpPr txBox="1"/>
          <p:nvPr/>
        </p:nvSpPr>
        <p:spPr>
          <a:xfrm>
            <a:off x="7906009" y="6055440"/>
            <a:ext cx="2753360" cy="368300"/>
          </a:xfrm>
          <a:prstGeom prst="rect">
            <a:avLst/>
          </a:prstGeom>
          <a:noFill/>
        </p:spPr>
        <p:txBody>
          <a:bodyPr wrap="square" rtlCol="0">
            <a:spAutoFit/>
          </a:bodyPr>
          <a:lstStyle/>
          <a:p>
            <a:r>
              <a:rPr lang="zh-CN" altLang="en-US" dirty="0"/>
              <a:t>学生主界面</a:t>
            </a:r>
          </a:p>
        </p:txBody>
      </p:sp>
      <p:pic>
        <p:nvPicPr>
          <p:cNvPr id="17" name="图片 16">
            <a:extLst>
              <a:ext uri="{FF2B5EF4-FFF2-40B4-BE49-F238E27FC236}">
                <a16:creationId xmlns:a16="http://schemas.microsoft.com/office/drawing/2014/main" id="{418C3A03-C112-40AD-8309-DA7DA8A3FA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58544" y="1590675"/>
            <a:ext cx="5907835" cy="3458210"/>
          </a:xfrm>
          <a:prstGeom prst="rect">
            <a:avLst/>
          </a:prstGeom>
          <a:noFill/>
          <a:ln>
            <a:noFill/>
          </a:ln>
        </p:spPr>
      </p:pic>
      <p:sp>
        <p:nvSpPr>
          <p:cNvPr id="18" name="文本框 17">
            <a:extLst>
              <a:ext uri="{FF2B5EF4-FFF2-40B4-BE49-F238E27FC236}">
                <a16:creationId xmlns:a16="http://schemas.microsoft.com/office/drawing/2014/main" id="{A3CFC460-468A-4CFD-9BE3-42F235FFC7A9}"/>
              </a:ext>
            </a:extLst>
          </p:cNvPr>
          <p:cNvSpPr txBox="1"/>
          <p:nvPr/>
        </p:nvSpPr>
        <p:spPr>
          <a:xfrm>
            <a:off x="3086359" y="5281375"/>
            <a:ext cx="2753360" cy="368300"/>
          </a:xfrm>
          <a:prstGeom prst="rect">
            <a:avLst/>
          </a:prstGeom>
          <a:noFill/>
        </p:spPr>
        <p:txBody>
          <a:bodyPr wrap="square" rtlCol="0">
            <a:spAutoFit/>
          </a:bodyPr>
          <a:lstStyle/>
          <a:p>
            <a:r>
              <a:rPr lang="zh-CN" altLang="en-US" dirty="0"/>
              <a:t>学生主界面用例图</a:t>
            </a:r>
          </a:p>
        </p:txBody>
      </p:sp>
    </p:spTree>
    <p:extLst>
      <p:ext uri="{BB962C8B-B14F-4D97-AF65-F5344CB8AC3E}">
        <p14:creationId xmlns:p14="http://schemas.microsoft.com/office/powerpoint/2010/main" val="414962250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E5B1F2-B1FB-41F0-85C8-6EEEE3B4E0D1}"/>
              </a:ext>
            </a:extLst>
          </p:cNvPr>
          <p:cNvSpPr txBox="1"/>
          <p:nvPr/>
        </p:nvSpPr>
        <p:spPr>
          <a:xfrm>
            <a:off x="886080" y="1198529"/>
            <a:ext cx="6381750" cy="4193382"/>
          </a:xfrm>
          <a:prstGeom prst="rect">
            <a:avLst/>
          </a:prstGeom>
          <a:solidFill>
            <a:schemeClr val="tx1"/>
          </a:solidFill>
        </p:spPr>
        <p:txBody>
          <a:bodyPr wrap="square" rtlCol="0">
            <a:spAutoFit/>
          </a:bodyPr>
          <a:lstStyle/>
          <a:p>
            <a:endParaRPr lang="zh-CN" altLang="en-US" dirty="0"/>
          </a:p>
        </p:txBody>
      </p:sp>
      <p:sp>
        <p:nvSpPr>
          <p:cNvPr id="2" name="标题 1">
            <a:extLst>
              <a:ext uri="{FF2B5EF4-FFF2-40B4-BE49-F238E27FC236}">
                <a16:creationId xmlns:a16="http://schemas.microsoft.com/office/drawing/2014/main" id="{BA2BA95A-BBD3-4052-9A13-4843B66C064C}"/>
              </a:ext>
            </a:extLst>
          </p:cNvPr>
          <p:cNvSpPr>
            <a:spLocks noGrp="1"/>
          </p:cNvSpPr>
          <p:nvPr>
            <p:ph type="title"/>
          </p:nvPr>
        </p:nvSpPr>
        <p:spPr/>
        <p:txBody>
          <a:bodyPr/>
          <a:lstStyle/>
          <a:p>
            <a:r>
              <a:rPr lang="zh-CN" altLang="en-US" dirty="0"/>
              <a:t>原型视图工具使用实例</a:t>
            </a:r>
          </a:p>
        </p:txBody>
      </p:sp>
      <p:sp>
        <p:nvSpPr>
          <p:cNvPr id="3" name="灯片编号占位符 2">
            <a:extLst>
              <a:ext uri="{FF2B5EF4-FFF2-40B4-BE49-F238E27FC236}">
                <a16:creationId xmlns:a16="http://schemas.microsoft.com/office/drawing/2014/main" id="{68538D92-BFC1-4706-9757-C7EB7294B6CD}"/>
              </a:ext>
            </a:extLst>
          </p:cNvPr>
          <p:cNvSpPr>
            <a:spLocks noGrp="1"/>
          </p:cNvSpPr>
          <p:nvPr>
            <p:ph type="sldNum" sz="quarter" idx="12"/>
          </p:nvPr>
        </p:nvSpPr>
        <p:spPr/>
        <p:txBody>
          <a:bodyPr/>
          <a:lstStyle/>
          <a:p>
            <a:fld id="{7F65B630-C7FF-41C0-9923-C5E5E29EED81}" type="slidenum">
              <a:rPr lang="zh-CN" altLang="en-US" smtClean="0"/>
              <a:t>21</a:t>
            </a:fld>
            <a:endParaRPr lang="zh-CN" altLang="en-US"/>
          </a:p>
        </p:txBody>
      </p:sp>
      <p:sp>
        <p:nvSpPr>
          <p:cNvPr id="18" name="文本框 17">
            <a:extLst>
              <a:ext uri="{FF2B5EF4-FFF2-40B4-BE49-F238E27FC236}">
                <a16:creationId xmlns:a16="http://schemas.microsoft.com/office/drawing/2014/main" id="{A3CFC460-468A-4CFD-9BE3-42F235FFC7A9}"/>
              </a:ext>
            </a:extLst>
          </p:cNvPr>
          <p:cNvSpPr txBox="1"/>
          <p:nvPr/>
        </p:nvSpPr>
        <p:spPr>
          <a:xfrm>
            <a:off x="2895859" y="5566265"/>
            <a:ext cx="2753360" cy="369332"/>
          </a:xfrm>
          <a:prstGeom prst="rect">
            <a:avLst/>
          </a:prstGeom>
          <a:noFill/>
        </p:spPr>
        <p:txBody>
          <a:bodyPr wrap="square" rtlCol="0">
            <a:spAutoFit/>
          </a:bodyPr>
          <a:lstStyle/>
          <a:p>
            <a:r>
              <a:rPr lang="zh-CN" altLang="en-US" dirty="0"/>
              <a:t>学生个人管理模块用例图</a:t>
            </a:r>
          </a:p>
        </p:txBody>
      </p:sp>
      <p:pic>
        <p:nvPicPr>
          <p:cNvPr id="8" name="图片 7">
            <a:extLst>
              <a:ext uri="{FF2B5EF4-FFF2-40B4-BE49-F238E27FC236}">
                <a16:creationId xmlns:a16="http://schemas.microsoft.com/office/drawing/2014/main" id="{0832A15B-2A1F-4803-A750-E60A338B3F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657184" y="1028700"/>
            <a:ext cx="2400536" cy="4936080"/>
          </a:xfrm>
          <a:prstGeom prst="rect">
            <a:avLst/>
          </a:prstGeom>
          <a:noFill/>
          <a:ln>
            <a:noFill/>
          </a:ln>
        </p:spPr>
      </p:pic>
      <p:sp>
        <p:nvSpPr>
          <p:cNvPr id="9" name="文本框 8">
            <a:extLst>
              <a:ext uri="{FF2B5EF4-FFF2-40B4-BE49-F238E27FC236}">
                <a16:creationId xmlns:a16="http://schemas.microsoft.com/office/drawing/2014/main" id="{DD483E79-3954-4500-8D4C-91EBFCFCA14A}"/>
              </a:ext>
            </a:extLst>
          </p:cNvPr>
          <p:cNvSpPr txBox="1"/>
          <p:nvPr/>
        </p:nvSpPr>
        <p:spPr>
          <a:xfrm>
            <a:off x="7948343" y="6009594"/>
            <a:ext cx="2753360" cy="369332"/>
          </a:xfrm>
          <a:prstGeom prst="rect">
            <a:avLst/>
          </a:prstGeom>
          <a:noFill/>
        </p:spPr>
        <p:txBody>
          <a:bodyPr wrap="square" rtlCol="0">
            <a:spAutoFit/>
          </a:bodyPr>
          <a:lstStyle/>
          <a:p>
            <a:r>
              <a:rPr lang="zh-CN" altLang="en-US" dirty="0"/>
              <a:t>学生个人管理模块</a:t>
            </a:r>
          </a:p>
        </p:txBody>
      </p:sp>
      <p:pic>
        <p:nvPicPr>
          <p:cNvPr id="10" name="图片 9" descr="未命名文件">
            <a:extLst>
              <a:ext uri="{FF2B5EF4-FFF2-40B4-BE49-F238E27FC236}">
                <a16:creationId xmlns:a16="http://schemas.microsoft.com/office/drawing/2014/main" id="{5E9082E1-79C8-44BC-BD34-68575B341AC3}"/>
              </a:ext>
            </a:extLst>
          </p:cNvPr>
          <p:cNvPicPr>
            <a:picLocks noChangeAspect="1"/>
          </p:cNvPicPr>
          <p:nvPr/>
        </p:nvPicPr>
        <p:blipFill>
          <a:blip r:embed="rId3"/>
          <a:stretch>
            <a:fillRect/>
          </a:stretch>
        </p:blipFill>
        <p:spPr>
          <a:xfrm>
            <a:off x="1025374" y="1433463"/>
            <a:ext cx="5723078" cy="3612978"/>
          </a:xfrm>
          <a:prstGeom prst="rect">
            <a:avLst/>
          </a:prstGeom>
        </p:spPr>
      </p:pic>
    </p:spTree>
    <p:extLst>
      <p:ext uri="{BB962C8B-B14F-4D97-AF65-F5344CB8AC3E}">
        <p14:creationId xmlns:p14="http://schemas.microsoft.com/office/powerpoint/2010/main" val="275869027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E5B1F2-B1FB-41F0-85C8-6EEEE3B4E0D1}"/>
              </a:ext>
            </a:extLst>
          </p:cNvPr>
          <p:cNvSpPr txBox="1"/>
          <p:nvPr/>
        </p:nvSpPr>
        <p:spPr>
          <a:xfrm>
            <a:off x="886080" y="1198529"/>
            <a:ext cx="6381750" cy="4193382"/>
          </a:xfrm>
          <a:prstGeom prst="rect">
            <a:avLst/>
          </a:prstGeom>
          <a:solidFill>
            <a:schemeClr val="tx1"/>
          </a:solidFill>
        </p:spPr>
        <p:txBody>
          <a:bodyPr wrap="square" rtlCol="0">
            <a:spAutoFit/>
          </a:bodyPr>
          <a:lstStyle/>
          <a:p>
            <a:endParaRPr lang="zh-CN" altLang="en-US" dirty="0"/>
          </a:p>
        </p:txBody>
      </p:sp>
      <p:sp>
        <p:nvSpPr>
          <p:cNvPr id="2" name="标题 1">
            <a:extLst>
              <a:ext uri="{FF2B5EF4-FFF2-40B4-BE49-F238E27FC236}">
                <a16:creationId xmlns:a16="http://schemas.microsoft.com/office/drawing/2014/main" id="{BA2BA95A-BBD3-4052-9A13-4843B66C064C}"/>
              </a:ext>
            </a:extLst>
          </p:cNvPr>
          <p:cNvSpPr>
            <a:spLocks noGrp="1"/>
          </p:cNvSpPr>
          <p:nvPr>
            <p:ph type="title"/>
          </p:nvPr>
        </p:nvSpPr>
        <p:spPr/>
        <p:txBody>
          <a:bodyPr/>
          <a:lstStyle/>
          <a:p>
            <a:r>
              <a:rPr lang="zh-CN" altLang="en-US" dirty="0"/>
              <a:t>原型视图工具使用实例</a:t>
            </a:r>
          </a:p>
        </p:txBody>
      </p:sp>
      <p:sp>
        <p:nvSpPr>
          <p:cNvPr id="3" name="灯片编号占位符 2">
            <a:extLst>
              <a:ext uri="{FF2B5EF4-FFF2-40B4-BE49-F238E27FC236}">
                <a16:creationId xmlns:a16="http://schemas.microsoft.com/office/drawing/2014/main" id="{68538D92-BFC1-4706-9757-C7EB7294B6CD}"/>
              </a:ext>
            </a:extLst>
          </p:cNvPr>
          <p:cNvSpPr>
            <a:spLocks noGrp="1"/>
          </p:cNvSpPr>
          <p:nvPr>
            <p:ph type="sldNum" sz="quarter" idx="12"/>
          </p:nvPr>
        </p:nvSpPr>
        <p:spPr/>
        <p:txBody>
          <a:bodyPr/>
          <a:lstStyle/>
          <a:p>
            <a:fld id="{7F65B630-C7FF-41C0-9923-C5E5E29EED81}" type="slidenum">
              <a:rPr lang="zh-CN" altLang="en-US" smtClean="0"/>
              <a:t>22</a:t>
            </a:fld>
            <a:endParaRPr lang="zh-CN" altLang="en-US"/>
          </a:p>
        </p:txBody>
      </p:sp>
      <p:sp>
        <p:nvSpPr>
          <p:cNvPr id="18" name="文本框 17">
            <a:extLst>
              <a:ext uri="{FF2B5EF4-FFF2-40B4-BE49-F238E27FC236}">
                <a16:creationId xmlns:a16="http://schemas.microsoft.com/office/drawing/2014/main" id="{A3CFC460-468A-4CFD-9BE3-42F235FFC7A9}"/>
              </a:ext>
            </a:extLst>
          </p:cNvPr>
          <p:cNvSpPr txBox="1"/>
          <p:nvPr/>
        </p:nvSpPr>
        <p:spPr>
          <a:xfrm>
            <a:off x="2895859" y="5566265"/>
            <a:ext cx="2753360" cy="369332"/>
          </a:xfrm>
          <a:prstGeom prst="rect">
            <a:avLst/>
          </a:prstGeom>
          <a:noFill/>
        </p:spPr>
        <p:txBody>
          <a:bodyPr wrap="square" rtlCol="0">
            <a:spAutoFit/>
          </a:bodyPr>
          <a:lstStyle/>
          <a:p>
            <a:r>
              <a:rPr lang="zh-CN" altLang="en-US" dirty="0"/>
              <a:t>教师交流模块用例图</a:t>
            </a:r>
          </a:p>
        </p:txBody>
      </p:sp>
      <p:sp>
        <p:nvSpPr>
          <p:cNvPr id="9" name="文本框 8">
            <a:extLst>
              <a:ext uri="{FF2B5EF4-FFF2-40B4-BE49-F238E27FC236}">
                <a16:creationId xmlns:a16="http://schemas.microsoft.com/office/drawing/2014/main" id="{DD483E79-3954-4500-8D4C-91EBFCFCA14A}"/>
              </a:ext>
            </a:extLst>
          </p:cNvPr>
          <p:cNvSpPr txBox="1"/>
          <p:nvPr/>
        </p:nvSpPr>
        <p:spPr>
          <a:xfrm>
            <a:off x="8043593" y="5876323"/>
            <a:ext cx="2753360" cy="369332"/>
          </a:xfrm>
          <a:prstGeom prst="rect">
            <a:avLst/>
          </a:prstGeom>
          <a:noFill/>
        </p:spPr>
        <p:txBody>
          <a:bodyPr wrap="square" rtlCol="0">
            <a:spAutoFit/>
          </a:bodyPr>
          <a:lstStyle/>
          <a:p>
            <a:r>
              <a:rPr lang="zh-CN" altLang="en-US" dirty="0"/>
              <a:t>私聊模块</a:t>
            </a:r>
          </a:p>
        </p:txBody>
      </p:sp>
      <p:pic>
        <p:nvPicPr>
          <p:cNvPr id="11" name="图片 10">
            <a:extLst>
              <a:ext uri="{FF2B5EF4-FFF2-40B4-BE49-F238E27FC236}">
                <a16:creationId xmlns:a16="http://schemas.microsoft.com/office/drawing/2014/main" id="{4EC81BBD-2504-4651-BBE2-FC597ACC104B}"/>
              </a:ext>
            </a:extLst>
          </p:cNvPr>
          <p:cNvPicPr>
            <a:picLocks noChangeAspect="1"/>
          </p:cNvPicPr>
          <p:nvPr/>
        </p:nvPicPr>
        <p:blipFill>
          <a:blip r:embed="rId2"/>
          <a:stretch>
            <a:fillRect/>
          </a:stretch>
        </p:blipFill>
        <p:spPr>
          <a:xfrm>
            <a:off x="7403433" y="1163547"/>
            <a:ext cx="2278579" cy="4587384"/>
          </a:xfrm>
          <a:prstGeom prst="rect">
            <a:avLst/>
          </a:prstGeom>
          <a:noFill/>
          <a:ln>
            <a:noFill/>
          </a:ln>
        </p:spPr>
      </p:pic>
      <p:pic>
        <p:nvPicPr>
          <p:cNvPr id="12" name="图片 11" descr="未命名文件">
            <a:extLst>
              <a:ext uri="{FF2B5EF4-FFF2-40B4-BE49-F238E27FC236}">
                <a16:creationId xmlns:a16="http://schemas.microsoft.com/office/drawing/2014/main" id="{3911474B-DBFB-428E-BF34-816EAA8229EC}"/>
              </a:ext>
            </a:extLst>
          </p:cNvPr>
          <p:cNvPicPr>
            <a:picLocks noChangeAspect="1"/>
          </p:cNvPicPr>
          <p:nvPr/>
        </p:nvPicPr>
        <p:blipFill>
          <a:blip r:embed="rId3"/>
          <a:stretch>
            <a:fillRect/>
          </a:stretch>
        </p:blipFill>
        <p:spPr>
          <a:xfrm>
            <a:off x="1638241" y="1198529"/>
            <a:ext cx="5268595" cy="4161790"/>
          </a:xfrm>
          <a:prstGeom prst="rect">
            <a:avLst/>
          </a:prstGeom>
        </p:spPr>
      </p:pic>
      <p:pic>
        <p:nvPicPr>
          <p:cNvPr id="13" name="图片 12">
            <a:extLst>
              <a:ext uri="{FF2B5EF4-FFF2-40B4-BE49-F238E27FC236}">
                <a16:creationId xmlns:a16="http://schemas.microsoft.com/office/drawing/2014/main" id="{1A0A6E69-F530-4262-A1FC-A2F6E3FA6141}"/>
              </a:ext>
            </a:extLst>
          </p:cNvPr>
          <p:cNvPicPr>
            <a:picLocks noChangeAspect="1"/>
          </p:cNvPicPr>
          <p:nvPr/>
        </p:nvPicPr>
        <p:blipFill>
          <a:blip r:embed="rId4"/>
          <a:stretch>
            <a:fillRect/>
          </a:stretch>
        </p:blipFill>
        <p:spPr>
          <a:xfrm>
            <a:off x="9817615" y="1133414"/>
            <a:ext cx="2193410" cy="4591171"/>
          </a:xfrm>
          <a:prstGeom prst="rect">
            <a:avLst/>
          </a:prstGeom>
          <a:noFill/>
          <a:ln>
            <a:noFill/>
          </a:ln>
        </p:spPr>
      </p:pic>
      <p:sp>
        <p:nvSpPr>
          <p:cNvPr id="14" name="文本框 13">
            <a:extLst>
              <a:ext uri="{FF2B5EF4-FFF2-40B4-BE49-F238E27FC236}">
                <a16:creationId xmlns:a16="http://schemas.microsoft.com/office/drawing/2014/main" id="{10945263-A30A-4ECA-8239-AE2393A1FAD6}"/>
              </a:ext>
            </a:extLst>
          </p:cNvPr>
          <p:cNvSpPr txBox="1"/>
          <p:nvPr/>
        </p:nvSpPr>
        <p:spPr>
          <a:xfrm>
            <a:off x="10434368" y="5860526"/>
            <a:ext cx="2753360" cy="369332"/>
          </a:xfrm>
          <a:prstGeom prst="rect">
            <a:avLst/>
          </a:prstGeom>
          <a:noFill/>
        </p:spPr>
        <p:txBody>
          <a:bodyPr wrap="square" rtlCol="0">
            <a:spAutoFit/>
          </a:bodyPr>
          <a:lstStyle/>
          <a:p>
            <a:r>
              <a:rPr lang="zh-CN" altLang="en-US" dirty="0"/>
              <a:t>论坛模块</a:t>
            </a:r>
          </a:p>
        </p:txBody>
      </p:sp>
    </p:spTree>
    <p:extLst>
      <p:ext uri="{BB962C8B-B14F-4D97-AF65-F5344CB8AC3E}">
        <p14:creationId xmlns:p14="http://schemas.microsoft.com/office/powerpoint/2010/main" val="70650071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 name="组合 62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E9D227D-6C7F-4321-BF52-141E44B6BEAE}"/>
              </a:ext>
            </a:extLst>
          </p:cNvPr>
          <p:cNvGrpSpPr>
            <a:grpSpLocks noChangeAspect="1"/>
          </p:cNvGrpSpPr>
          <p:nvPr/>
        </p:nvGrpSpPr>
        <p:grpSpPr>
          <a:xfrm>
            <a:off x="6835531" y="1682044"/>
            <a:ext cx="4043842" cy="4147256"/>
            <a:chOff x="3626736" y="1123950"/>
            <a:chExt cx="4938530" cy="5064824"/>
          </a:xfrm>
        </p:grpSpPr>
        <p:sp>
          <p:nvSpPr>
            <p:cNvPr id="324" name="íŝľîďé">
              <a:extLst>
                <a:ext uri="{FF2B5EF4-FFF2-40B4-BE49-F238E27FC236}">
                  <a16:creationId xmlns:a16="http://schemas.microsoft.com/office/drawing/2014/main" id="{A4006A1C-A3BF-4082-BC09-319BC9CCA1CA}"/>
                </a:ext>
              </a:extLst>
            </p:cNvPr>
            <p:cNvSpPr/>
            <p:nvPr/>
          </p:nvSpPr>
          <p:spPr bwMode="auto">
            <a:xfrm>
              <a:off x="3888184" y="1808036"/>
              <a:ext cx="4669696" cy="3707730"/>
            </a:xfrm>
            <a:custGeom>
              <a:avLst/>
              <a:gdLst/>
              <a:ahLst/>
              <a:cxnLst>
                <a:cxn ang="0">
                  <a:pos x="955" y="1853"/>
                </a:cxn>
                <a:cxn ang="0">
                  <a:pos x="1092" y="2000"/>
                </a:cxn>
                <a:cxn ang="0">
                  <a:pos x="1463" y="1853"/>
                </a:cxn>
                <a:cxn ang="0">
                  <a:pos x="0" y="1814"/>
                </a:cxn>
                <a:cxn ang="0">
                  <a:pos x="11" y="1861"/>
                </a:cxn>
                <a:cxn ang="0">
                  <a:pos x="27" y="1894"/>
                </a:cxn>
                <a:cxn ang="0">
                  <a:pos x="234" y="2000"/>
                </a:cxn>
                <a:cxn ang="0">
                  <a:pos x="804" y="1853"/>
                </a:cxn>
                <a:cxn ang="0">
                  <a:pos x="160" y="1853"/>
                </a:cxn>
                <a:cxn ang="0">
                  <a:pos x="0" y="1789"/>
                </a:cxn>
                <a:cxn ang="0">
                  <a:pos x="2354" y="196"/>
                </a:cxn>
                <a:cxn ang="0">
                  <a:pos x="2409" y="257"/>
                </a:cxn>
                <a:cxn ang="0">
                  <a:pos x="2425" y="291"/>
                </a:cxn>
                <a:cxn ang="0">
                  <a:pos x="2436" y="337"/>
                </a:cxn>
                <a:cxn ang="0">
                  <a:pos x="2425" y="1000"/>
                </a:cxn>
                <a:cxn ang="0">
                  <a:pos x="2421" y="406"/>
                </a:cxn>
                <a:cxn ang="0">
                  <a:pos x="2422" y="356"/>
                </a:cxn>
                <a:cxn ang="0">
                  <a:pos x="2412" y="1000"/>
                </a:cxn>
                <a:cxn ang="0">
                  <a:pos x="2412" y="1000"/>
                </a:cxn>
                <a:cxn ang="0">
                  <a:pos x="2435" y="1613"/>
                </a:cxn>
                <a:cxn ang="0">
                  <a:pos x="2431" y="1691"/>
                </a:cxn>
                <a:cxn ang="0">
                  <a:pos x="2418" y="1727"/>
                </a:cxn>
                <a:cxn ang="0">
                  <a:pos x="2373" y="1788"/>
                </a:cxn>
                <a:cxn ang="0">
                  <a:pos x="2201" y="1853"/>
                </a:cxn>
                <a:cxn ang="0">
                  <a:pos x="1552" y="2000"/>
                </a:cxn>
                <a:cxn ang="0">
                  <a:pos x="2297" y="2000"/>
                </a:cxn>
                <a:cxn ang="0">
                  <a:pos x="2500" y="1876"/>
                </a:cxn>
                <a:cxn ang="0">
                  <a:pos x="2513" y="1841"/>
                </a:cxn>
                <a:cxn ang="0">
                  <a:pos x="2518" y="1001"/>
                </a:cxn>
                <a:cxn ang="0">
                  <a:pos x="2513" y="159"/>
                </a:cxn>
                <a:cxn ang="0">
                  <a:pos x="2500" y="124"/>
                </a:cxn>
                <a:cxn ang="0">
                  <a:pos x="2360" y="9"/>
                </a:cxn>
                <a:cxn ang="0">
                  <a:pos x="1723" y="0"/>
                </a:cxn>
                <a:cxn ang="0">
                  <a:pos x="2201" y="143"/>
                </a:cxn>
                <a:cxn ang="0">
                  <a:pos x="2223" y="143"/>
                </a:cxn>
                <a:cxn ang="0">
                  <a:pos x="2096" y="0"/>
                </a:cxn>
                <a:cxn ang="0">
                  <a:pos x="27" y="106"/>
                </a:cxn>
                <a:cxn ang="0">
                  <a:pos x="11" y="140"/>
                </a:cxn>
                <a:cxn ang="0">
                  <a:pos x="0" y="186"/>
                </a:cxn>
                <a:cxn ang="0">
                  <a:pos x="0" y="211"/>
                </a:cxn>
                <a:cxn ang="0">
                  <a:pos x="173" y="143"/>
                </a:cxn>
                <a:cxn ang="0">
                  <a:pos x="1626" y="0"/>
                </a:cxn>
                <a:cxn ang="0">
                  <a:pos x="221" y="0"/>
                </a:cxn>
              </a:cxnLst>
              <a:rect l="0" t="0" r="r" b="b"/>
              <a:pathLst>
                <a:path w="2519" h="2000">
                  <a:moveTo>
                    <a:pt x="1463" y="1853"/>
                  </a:moveTo>
                  <a:cubicBezTo>
                    <a:pt x="955" y="1853"/>
                    <a:pt x="955" y="1853"/>
                    <a:pt x="955" y="1853"/>
                  </a:cubicBezTo>
                  <a:cubicBezTo>
                    <a:pt x="955" y="1856"/>
                    <a:pt x="955" y="1859"/>
                    <a:pt x="955" y="1861"/>
                  </a:cubicBezTo>
                  <a:cubicBezTo>
                    <a:pt x="959" y="1903"/>
                    <a:pt x="1017" y="1957"/>
                    <a:pt x="1092" y="2000"/>
                  </a:cubicBezTo>
                  <a:cubicBezTo>
                    <a:pt x="1452" y="2000"/>
                    <a:pt x="1452" y="2000"/>
                    <a:pt x="1452" y="2000"/>
                  </a:cubicBezTo>
                  <a:cubicBezTo>
                    <a:pt x="1472" y="1949"/>
                    <a:pt x="1471" y="1897"/>
                    <a:pt x="1463" y="1853"/>
                  </a:cubicBezTo>
                  <a:moveTo>
                    <a:pt x="0" y="1789"/>
                  </a:moveTo>
                  <a:cubicBezTo>
                    <a:pt x="0" y="1814"/>
                    <a:pt x="0" y="1814"/>
                    <a:pt x="0" y="1814"/>
                  </a:cubicBezTo>
                  <a:cubicBezTo>
                    <a:pt x="1" y="1823"/>
                    <a:pt x="3" y="1833"/>
                    <a:pt x="5" y="1842"/>
                  </a:cubicBezTo>
                  <a:cubicBezTo>
                    <a:pt x="7" y="1849"/>
                    <a:pt x="9" y="1855"/>
                    <a:pt x="11" y="1861"/>
                  </a:cubicBezTo>
                  <a:cubicBezTo>
                    <a:pt x="13" y="1866"/>
                    <a:pt x="16" y="1872"/>
                    <a:pt x="18" y="1878"/>
                  </a:cubicBezTo>
                  <a:cubicBezTo>
                    <a:pt x="21" y="1883"/>
                    <a:pt x="24" y="1889"/>
                    <a:pt x="27" y="1894"/>
                  </a:cubicBezTo>
                  <a:cubicBezTo>
                    <a:pt x="66" y="1959"/>
                    <a:pt x="141" y="2000"/>
                    <a:pt x="221" y="2000"/>
                  </a:cubicBezTo>
                  <a:cubicBezTo>
                    <a:pt x="225" y="2000"/>
                    <a:pt x="230" y="2000"/>
                    <a:pt x="234" y="2000"/>
                  </a:cubicBezTo>
                  <a:cubicBezTo>
                    <a:pt x="825" y="2000"/>
                    <a:pt x="825" y="2000"/>
                    <a:pt x="825" y="2000"/>
                  </a:cubicBezTo>
                  <a:cubicBezTo>
                    <a:pt x="797" y="1949"/>
                    <a:pt x="794" y="1899"/>
                    <a:pt x="804" y="1853"/>
                  </a:cubicBezTo>
                  <a:cubicBezTo>
                    <a:pt x="173" y="1853"/>
                    <a:pt x="173" y="1853"/>
                    <a:pt x="173" y="1853"/>
                  </a:cubicBezTo>
                  <a:cubicBezTo>
                    <a:pt x="169" y="1853"/>
                    <a:pt x="164" y="1853"/>
                    <a:pt x="160" y="1853"/>
                  </a:cubicBezTo>
                  <a:cubicBezTo>
                    <a:pt x="99" y="1853"/>
                    <a:pt x="42" y="1828"/>
                    <a:pt x="0" y="1789"/>
                  </a:cubicBezTo>
                  <a:cubicBezTo>
                    <a:pt x="0" y="1789"/>
                    <a:pt x="0" y="1789"/>
                    <a:pt x="0" y="1789"/>
                  </a:cubicBezTo>
                  <a:moveTo>
                    <a:pt x="2360" y="9"/>
                  </a:moveTo>
                  <a:cubicBezTo>
                    <a:pt x="2390" y="76"/>
                    <a:pt x="2380" y="141"/>
                    <a:pt x="2354" y="196"/>
                  </a:cubicBezTo>
                  <a:cubicBezTo>
                    <a:pt x="2361" y="201"/>
                    <a:pt x="2367" y="207"/>
                    <a:pt x="2373" y="213"/>
                  </a:cubicBezTo>
                  <a:cubicBezTo>
                    <a:pt x="2387" y="226"/>
                    <a:pt x="2399" y="241"/>
                    <a:pt x="2409" y="257"/>
                  </a:cubicBezTo>
                  <a:cubicBezTo>
                    <a:pt x="2412" y="262"/>
                    <a:pt x="2415" y="268"/>
                    <a:pt x="2418" y="273"/>
                  </a:cubicBezTo>
                  <a:cubicBezTo>
                    <a:pt x="2421" y="279"/>
                    <a:pt x="2423" y="285"/>
                    <a:pt x="2425" y="291"/>
                  </a:cubicBezTo>
                  <a:cubicBezTo>
                    <a:pt x="2428" y="297"/>
                    <a:pt x="2430" y="303"/>
                    <a:pt x="2431" y="309"/>
                  </a:cubicBezTo>
                  <a:cubicBezTo>
                    <a:pt x="2434" y="318"/>
                    <a:pt x="2435" y="328"/>
                    <a:pt x="2436" y="337"/>
                  </a:cubicBezTo>
                  <a:cubicBezTo>
                    <a:pt x="2435" y="387"/>
                    <a:pt x="2435" y="387"/>
                    <a:pt x="2435" y="387"/>
                  </a:cubicBezTo>
                  <a:cubicBezTo>
                    <a:pt x="2425" y="1000"/>
                    <a:pt x="2425" y="1000"/>
                    <a:pt x="2425" y="1000"/>
                  </a:cubicBezTo>
                  <a:cubicBezTo>
                    <a:pt x="2412" y="1000"/>
                    <a:pt x="2412" y="1000"/>
                    <a:pt x="2412" y="1000"/>
                  </a:cubicBezTo>
                  <a:cubicBezTo>
                    <a:pt x="2421" y="406"/>
                    <a:pt x="2421" y="406"/>
                    <a:pt x="2421" y="406"/>
                  </a:cubicBezTo>
                  <a:cubicBezTo>
                    <a:pt x="2422" y="356"/>
                    <a:pt x="2422" y="356"/>
                    <a:pt x="2422" y="356"/>
                  </a:cubicBezTo>
                  <a:cubicBezTo>
                    <a:pt x="2422" y="356"/>
                    <a:pt x="2422" y="356"/>
                    <a:pt x="2422" y="356"/>
                  </a:cubicBezTo>
                  <a:cubicBezTo>
                    <a:pt x="2421" y="406"/>
                    <a:pt x="2421" y="406"/>
                    <a:pt x="2421" y="406"/>
                  </a:cubicBezTo>
                  <a:cubicBezTo>
                    <a:pt x="2412" y="1000"/>
                    <a:pt x="2412" y="1000"/>
                    <a:pt x="2412" y="1000"/>
                  </a:cubicBezTo>
                  <a:cubicBezTo>
                    <a:pt x="2334" y="1000"/>
                    <a:pt x="2334" y="1000"/>
                    <a:pt x="2334" y="1000"/>
                  </a:cubicBezTo>
                  <a:cubicBezTo>
                    <a:pt x="2412" y="1000"/>
                    <a:pt x="2412" y="1000"/>
                    <a:pt x="2412" y="1000"/>
                  </a:cubicBezTo>
                  <a:cubicBezTo>
                    <a:pt x="2425" y="1000"/>
                    <a:pt x="2425" y="1000"/>
                    <a:pt x="2425" y="1000"/>
                  </a:cubicBezTo>
                  <a:cubicBezTo>
                    <a:pt x="2435" y="1613"/>
                    <a:pt x="2435" y="1613"/>
                    <a:pt x="2435" y="1613"/>
                  </a:cubicBezTo>
                  <a:cubicBezTo>
                    <a:pt x="2436" y="1663"/>
                    <a:pt x="2436" y="1663"/>
                    <a:pt x="2436" y="1663"/>
                  </a:cubicBezTo>
                  <a:cubicBezTo>
                    <a:pt x="2435" y="1672"/>
                    <a:pt x="2434" y="1682"/>
                    <a:pt x="2431" y="1691"/>
                  </a:cubicBezTo>
                  <a:cubicBezTo>
                    <a:pt x="2430" y="1698"/>
                    <a:pt x="2428" y="1704"/>
                    <a:pt x="2425" y="1710"/>
                  </a:cubicBezTo>
                  <a:cubicBezTo>
                    <a:pt x="2423" y="1715"/>
                    <a:pt x="2421" y="1721"/>
                    <a:pt x="2418" y="1727"/>
                  </a:cubicBezTo>
                  <a:cubicBezTo>
                    <a:pt x="2415" y="1732"/>
                    <a:pt x="2412" y="1738"/>
                    <a:pt x="2409" y="1743"/>
                  </a:cubicBezTo>
                  <a:cubicBezTo>
                    <a:pt x="2399" y="1760"/>
                    <a:pt x="2387" y="1775"/>
                    <a:pt x="2373" y="1788"/>
                  </a:cubicBezTo>
                  <a:cubicBezTo>
                    <a:pt x="2331" y="1827"/>
                    <a:pt x="2274" y="1853"/>
                    <a:pt x="2212" y="1853"/>
                  </a:cubicBezTo>
                  <a:cubicBezTo>
                    <a:pt x="2208" y="1853"/>
                    <a:pt x="2204" y="1853"/>
                    <a:pt x="2201" y="1853"/>
                  </a:cubicBezTo>
                  <a:cubicBezTo>
                    <a:pt x="1524" y="1853"/>
                    <a:pt x="1524" y="1853"/>
                    <a:pt x="1524" y="1853"/>
                  </a:cubicBezTo>
                  <a:cubicBezTo>
                    <a:pt x="1540" y="1895"/>
                    <a:pt x="1552" y="1946"/>
                    <a:pt x="1552" y="2000"/>
                  </a:cubicBezTo>
                  <a:cubicBezTo>
                    <a:pt x="2285" y="2000"/>
                    <a:pt x="2285" y="2000"/>
                    <a:pt x="2285" y="2000"/>
                  </a:cubicBezTo>
                  <a:cubicBezTo>
                    <a:pt x="2289" y="2000"/>
                    <a:pt x="2293" y="2000"/>
                    <a:pt x="2297" y="2000"/>
                  </a:cubicBezTo>
                  <a:cubicBezTo>
                    <a:pt x="2378" y="2000"/>
                    <a:pt x="2452" y="1958"/>
                    <a:pt x="2492" y="1893"/>
                  </a:cubicBezTo>
                  <a:cubicBezTo>
                    <a:pt x="2495" y="1887"/>
                    <a:pt x="2498" y="1882"/>
                    <a:pt x="2500" y="1876"/>
                  </a:cubicBezTo>
                  <a:cubicBezTo>
                    <a:pt x="2503" y="1871"/>
                    <a:pt x="2505" y="1865"/>
                    <a:pt x="2508" y="1859"/>
                  </a:cubicBezTo>
                  <a:cubicBezTo>
                    <a:pt x="2510" y="1853"/>
                    <a:pt x="2512" y="1847"/>
                    <a:pt x="2513" y="1841"/>
                  </a:cubicBezTo>
                  <a:cubicBezTo>
                    <a:pt x="2516" y="1831"/>
                    <a:pt x="2518" y="1822"/>
                    <a:pt x="2519" y="1812"/>
                  </a:cubicBezTo>
                  <a:cubicBezTo>
                    <a:pt x="2518" y="1001"/>
                    <a:pt x="2518" y="1001"/>
                    <a:pt x="2518" y="1001"/>
                  </a:cubicBezTo>
                  <a:cubicBezTo>
                    <a:pt x="2519" y="188"/>
                    <a:pt x="2519" y="188"/>
                    <a:pt x="2519" y="188"/>
                  </a:cubicBezTo>
                  <a:cubicBezTo>
                    <a:pt x="2518" y="178"/>
                    <a:pt x="2516" y="169"/>
                    <a:pt x="2513" y="159"/>
                  </a:cubicBezTo>
                  <a:cubicBezTo>
                    <a:pt x="2512" y="153"/>
                    <a:pt x="2510" y="147"/>
                    <a:pt x="2508" y="141"/>
                  </a:cubicBezTo>
                  <a:cubicBezTo>
                    <a:pt x="2505" y="135"/>
                    <a:pt x="2503" y="130"/>
                    <a:pt x="2500" y="124"/>
                  </a:cubicBezTo>
                  <a:cubicBezTo>
                    <a:pt x="2498" y="118"/>
                    <a:pt x="2495" y="113"/>
                    <a:pt x="2492" y="108"/>
                  </a:cubicBezTo>
                  <a:cubicBezTo>
                    <a:pt x="2463" y="59"/>
                    <a:pt x="2415" y="24"/>
                    <a:pt x="2360" y="9"/>
                  </a:cubicBezTo>
                  <a:moveTo>
                    <a:pt x="2096" y="0"/>
                  </a:moveTo>
                  <a:cubicBezTo>
                    <a:pt x="1723" y="0"/>
                    <a:pt x="1723" y="0"/>
                    <a:pt x="1723" y="0"/>
                  </a:cubicBezTo>
                  <a:cubicBezTo>
                    <a:pt x="1705" y="50"/>
                    <a:pt x="1707" y="101"/>
                    <a:pt x="1715" y="143"/>
                  </a:cubicBezTo>
                  <a:cubicBezTo>
                    <a:pt x="2201" y="143"/>
                    <a:pt x="2201" y="143"/>
                    <a:pt x="2201" y="143"/>
                  </a:cubicBezTo>
                  <a:cubicBezTo>
                    <a:pt x="2204" y="143"/>
                    <a:pt x="2207" y="143"/>
                    <a:pt x="2211" y="143"/>
                  </a:cubicBezTo>
                  <a:cubicBezTo>
                    <a:pt x="2215" y="143"/>
                    <a:pt x="2219" y="143"/>
                    <a:pt x="2223" y="143"/>
                  </a:cubicBezTo>
                  <a:cubicBezTo>
                    <a:pt x="2223" y="139"/>
                    <a:pt x="2223" y="136"/>
                    <a:pt x="2222" y="132"/>
                  </a:cubicBezTo>
                  <a:cubicBezTo>
                    <a:pt x="2218" y="93"/>
                    <a:pt x="2166" y="42"/>
                    <a:pt x="2096" y="0"/>
                  </a:cubicBezTo>
                  <a:moveTo>
                    <a:pt x="221" y="0"/>
                  </a:moveTo>
                  <a:cubicBezTo>
                    <a:pt x="141" y="0"/>
                    <a:pt x="66" y="41"/>
                    <a:pt x="27" y="106"/>
                  </a:cubicBezTo>
                  <a:cubicBezTo>
                    <a:pt x="24" y="111"/>
                    <a:pt x="21" y="117"/>
                    <a:pt x="18" y="122"/>
                  </a:cubicBezTo>
                  <a:cubicBezTo>
                    <a:pt x="16" y="128"/>
                    <a:pt x="13" y="134"/>
                    <a:pt x="11" y="140"/>
                  </a:cubicBezTo>
                  <a:cubicBezTo>
                    <a:pt x="9" y="146"/>
                    <a:pt x="7" y="152"/>
                    <a:pt x="5" y="158"/>
                  </a:cubicBezTo>
                  <a:cubicBezTo>
                    <a:pt x="3" y="167"/>
                    <a:pt x="1" y="177"/>
                    <a:pt x="0" y="186"/>
                  </a:cubicBezTo>
                  <a:cubicBezTo>
                    <a:pt x="0" y="211"/>
                    <a:pt x="0" y="211"/>
                    <a:pt x="0" y="211"/>
                  </a:cubicBezTo>
                  <a:cubicBezTo>
                    <a:pt x="0" y="211"/>
                    <a:pt x="0" y="211"/>
                    <a:pt x="0" y="211"/>
                  </a:cubicBezTo>
                  <a:cubicBezTo>
                    <a:pt x="42" y="172"/>
                    <a:pt x="100" y="143"/>
                    <a:pt x="162" y="143"/>
                  </a:cubicBezTo>
                  <a:cubicBezTo>
                    <a:pt x="165" y="143"/>
                    <a:pt x="169" y="143"/>
                    <a:pt x="173" y="143"/>
                  </a:cubicBezTo>
                  <a:cubicBezTo>
                    <a:pt x="1655" y="143"/>
                    <a:pt x="1655" y="143"/>
                    <a:pt x="1655" y="143"/>
                  </a:cubicBezTo>
                  <a:cubicBezTo>
                    <a:pt x="1639" y="102"/>
                    <a:pt x="1626" y="53"/>
                    <a:pt x="1626" y="0"/>
                  </a:cubicBezTo>
                  <a:cubicBezTo>
                    <a:pt x="234" y="0"/>
                    <a:pt x="234" y="0"/>
                    <a:pt x="234" y="0"/>
                  </a:cubicBezTo>
                  <a:cubicBezTo>
                    <a:pt x="230" y="0"/>
                    <a:pt x="225" y="0"/>
                    <a:pt x="221" y="0"/>
                  </a:cubicBezTo>
                </a:path>
              </a:pathLst>
            </a:custGeom>
            <a:solidFill>
              <a:srgbClr val="D4D9DA"/>
            </a:solidFill>
            <a:ln w="9525">
              <a:noFill/>
              <a:round/>
              <a:headEnd/>
              <a:tailEnd/>
            </a:ln>
          </p:spPr>
          <p:txBody>
            <a:bodyPr anchor="ctr"/>
            <a:lstStyle/>
            <a:p>
              <a:pPr algn="ctr"/>
              <a:endParaRPr/>
            </a:p>
          </p:txBody>
        </p:sp>
        <p:sp>
          <p:nvSpPr>
            <p:cNvPr id="325" name="î$liḑê">
              <a:extLst>
                <a:ext uri="{FF2B5EF4-FFF2-40B4-BE49-F238E27FC236}">
                  <a16:creationId xmlns:a16="http://schemas.microsoft.com/office/drawing/2014/main" id="{CE09BA17-57DE-48EA-B05A-4F1A4D98A44E}"/>
                </a:ext>
              </a:extLst>
            </p:cNvPr>
            <p:cNvSpPr/>
            <p:nvPr/>
          </p:nvSpPr>
          <p:spPr bwMode="auto">
            <a:xfrm>
              <a:off x="3769462" y="3661993"/>
              <a:ext cx="4634430" cy="1588816"/>
            </a:xfrm>
            <a:custGeom>
              <a:avLst/>
              <a:gdLst/>
              <a:ahLst/>
              <a:cxnLst>
                <a:cxn ang="0">
                  <a:pos x="2476" y="0"/>
                </a:cxn>
                <a:cxn ang="0">
                  <a:pos x="2485" y="594"/>
                </a:cxn>
                <a:cxn ang="0">
                  <a:pos x="2486" y="644"/>
                </a:cxn>
                <a:cxn ang="0">
                  <a:pos x="2480" y="672"/>
                </a:cxn>
                <a:cxn ang="0">
                  <a:pos x="2475" y="691"/>
                </a:cxn>
                <a:cxn ang="0">
                  <a:pos x="2467" y="708"/>
                </a:cxn>
                <a:cxn ang="0">
                  <a:pos x="2458" y="724"/>
                </a:cxn>
                <a:cxn ang="0">
                  <a:pos x="2437" y="754"/>
                </a:cxn>
                <a:cxn ang="0">
                  <a:pos x="2252" y="831"/>
                </a:cxn>
                <a:cxn ang="0">
                  <a:pos x="249" y="832"/>
                </a:cxn>
                <a:cxn ang="0">
                  <a:pos x="64" y="756"/>
                </a:cxn>
                <a:cxn ang="0">
                  <a:pos x="43" y="726"/>
                </a:cxn>
                <a:cxn ang="0">
                  <a:pos x="34" y="710"/>
                </a:cxn>
                <a:cxn ang="0">
                  <a:pos x="26" y="692"/>
                </a:cxn>
                <a:cxn ang="0">
                  <a:pos x="21" y="674"/>
                </a:cxn>
                <a:cxn ang="0">
                  <a:pos x="15" y="646"/>
                </a:cxn>
                <a:cxn ang="0">
                  <a:pos x="16" y="596"/>
                </a:cxn>
                <a:cxn ang="0">
                  <a:pos x="23" y="0"/>
                </a:cxn>
                <a:cxn ang="0">
                  <a:pos x="10" y="0"/>
                </a:cxn>
                <a:cxn ang="0">
                  <a:pos x="0" y="665"/>
                </a:cxn>
                <a:cxn ang="0">
                  <a:pos x="6" y="693"/>
                </a:cxn>
                <a:cxn ang="0">
                  <a:pos x="12" y="711"/>
                </a:cxn>
                <a:cxn ang="0">
                  <a:pos x="19" y="729"/>
                </a:cxn>
                <a:cxn ang="0">
                  <a:pos x="28" y="745"/>
                </a:cxn>
                <a:cxn ang="0">
                  <a:pos x="64" y="789"/>
                </a:cxn>
                <a:cxn ang="0">
                  <a:pos x="237" y="853"/>
                </a:cxn>
                <a:cxn ang="0">
                  <a:pos x="2265" y="853"/>
                </a:cxn>
                <a:cxn ang="0">
                  <a:pos x="2437" y="788"/>
                </a:cxn>
                <a:cxn ang="0">
                  <a:pos x="2473" y="743"/>
                </a:cxn>
                <a:cxn ang="0">
                  <a:pos x="2482" y="727"/>
                </a:cxn>
                <a:cxn ang="0">
                  <a:pos x="2489" y="710"/>
                </a:cxn>
                <a:cxn ang="0">
                  <a:pos x="2495" y="691"/>
                </a:cxn>
                <a:cxn ang="0">
                  <a:pos x="2500" y="663"/>
                </a:cxn>
                <a:cxn ang="0">
                  <a:pos x="2499" y="613"/>
                </a:cxn>
                <a:cxn ang="0">
                  <a:pos x="2489" y="0"/>
                </a:cxn>
                <a:cxn ang="0">
                  <a:pos x="2476" y="0"/>
                </a:cxn>
              </a:cxnLst>
              <a:rect l="0" t="0" r="r" b="b"/>
              <a:pathLst>
                <a:path w="2500" h="857">
                  <a:moveTo>
                    <a:pt x="2476" y="0"/>
                  </a:moveTo>
                  <a:cubicBezTo>
                    <a:pt x="2485" y="594"/>
                    <a:pt x="2485" y="594"/>
                    <a:pt x="2485" y="594"/>
                  </a:cubicBezTo>
                  <a:cubicBezTo>
                    <a:pt x="2486" y="644"/>
                    <a:pt x="2486" y="644"/>
                    <a:pt x="2486" y="644"/>
                  </a:cubicBezTo>
                  <a:cubicBezTo>
                    <a:pt x="2485" y="653"/>
                    <a:pt x="2483" y="663"/>
                    <a:pt x="2480" y="672"/>
                  </a:cubicBezTo>
                  <a:cubicBezTo>
                    <a:pt x="2479" y="679"/>
                    <a:pt x="2477" y="685"/>
                    <a:pt x="2475" y="691"/>
                  </a:cubicBezTo>
                  <a:cubicBezTo>
                    <a:pt x="2472" y="697"/>
                    <a:pt x="2470" y="702"/>
                    <a:pt x="2467" y="708"/>
                  </a:cubicBezTo>
                  <a:cubicBezTo>
                    <a:pt x="2465" y="714"/>
                    <a:pt x="2462" y="719"/>
                    <a:pt x="2458" y="724"/>
                  </a:cubicBezTo>
                  <a:cubicBezTo>
                    <a:pt x="2452" y="735"/>
                    <a:pt x="2445" y="745"/>
                    <a:pt x="2437" y="754"/>
                  </a:cubicBezTo>
                  <a:cubicBezTo>
                    <a:pt x="2392" y="805"/>
                    <a:pt x="2324" y="834"/>
                    <a:pt x="2252" y="831"/>
                  </a:cubicBezTo>
                  <a:cubicBezTo>
                    <a:pt x="249" y="832"/>
                    <a:pt x="249" y="832"/>
                    <a:pt x="249" y="832"/>
                  </a:cubicBezTo>
                  <a:cubicBezTo>
                    <a:pt x="177" y="836"/>
                    <a:pt x="109" y="807"/>
                    <a:pt x="64" y="756"/>
                  </a:cubicBezTo>
                  <a:cubicBezTo>
                    <a:pt x="56" y="747"/>
                    <a:pt x="49" y="737"/>
                    <a:pt x="43" y="726"/>
                  </a:cubicBezTo>
                  <a:cubicBezTo>
                    <a:pt x="39" y="721"/>
                    <a:pt x="36" y="715"/>
                    <a:pt x="34" y="710"/>
                  </a:cubicBezTo>
                  <a:cubicBezTo>
                    <a:pt x="31" y="704"/>
                    <a:pt x="29" y="698"/>
                    <a:pt x="26" y="692"/>
                  </a:cubicBezTo>
                  <a:cubicBezTo>
                    <a:pt x="24" y="687"/>
                    <a:pt x="22" y="680"/>
                    <a:pt x="21" y="674"/>
                  </a:cubicBezTo>
                  <a:cubicBezTo>
                    <a:pt x="18" y="665"/>
                    <a:pt x="16" y="655"/>
                    <a:pt x="15" y="646"/>
                  </a:cubicBezTo>
                  <a:cubicBezTo>
                    <a:pt x="16" y="596"/>
                    <a:pt x="16" y="596"/>
                    <a:pt x="16" y="596"/>
                  </a:cubicBezTo>
                  <a:cubicBezTo>
                    <a:pt x="23" y="0"/>
                    <a:pt x="23" y="0"/>
                    <a:pt x="23" y="0"/>
                  </a:cubicBezTo>
                  <a:cubicBezTo>
                    <a:pt x="10" y="0"/>
                    <a:pt x="10" y="0"/>
                    <a:pt x="10" y="0"/>
                  </a:cubicBezTo>
                  <a:cubicBezTo>
                    <a:pt x="0" y="665"/>
                    <a:pt x="0" y="665"/>
                    <a:pt x="0" y="665"/>
                  </a:cubicBezTo>
                  <a:cubicBezTo>
                    <a:pt x="2" y="674"/>
                    <a:pt x="3" y="684"/>
                    <a:pt x="6" y="693"/>
                  </a:cubicBezTo>
                  <a:cubicBezTo>
                    <a:pt x="7" y="699"/>
                    <a:pt x="9" y="706"/>
                    <a:pt x="12" y="711"/>
                  </a:cubicBezTo>
                  <a:cubicBezTo>
                    <a:pt x="14" y="717"/>
                    <a:pt x="16" y="723"/>
                    <a:pt x="19" y="729"/>
                  </a:cubicBezTo>
                  <a:cubicBezTo>
                    <a:pt x="22" y="734"/>
                    <a:pt x="25" y="740"/>
                    <a:pt x="28" y="745"/>
                  </a:cubicBezTo>
                  <a:cubicBezTo>
                    <a:pt x="38" y="761"/>
                    <a:pt x="50" y="776"/>
                    <a:pt x="64" y="789"/>
                  </a:cubicBezTo>
                  <a:cubicBezTo>
                    <a:pt x="109" y="831"/>
                    <a:pt x="171" y="857"/>
                    <a:pt x="237" y="853"/>
                  </a:cubicBezTo>
                  <a:cubicBezTo>
                    <a:pt x="2265" y="853"/>
                    <a:pt x="2265" y="853"/>
                    <a:pt x="2265" y="853"/>
                  </a:cubicBezTo>
                  <a:cubicBezTo>
                    <a:pt x="2330" y="857"/>
                    <a:pt x="2393" y="829"/>
                    <a:pt x="2437" y="788"/>
                  </a:cubicBezTo>
                  <a:cubicBezTo>
                    <a:pt x="2451" y="775"/>
                    <a:pt x="2463" y="760"/>
                    <a:pt x="2473" y="743"/>
                  </a:cubicBezTo>
                  <a:cubicBezTo>
                    <a:pt x="2476" y="738"/>
                    <a:pt x="2479" y="732"/>
                    <a:pt x="2482" y="727"/>
                  </a:cubicBezTo>
                  <a:cubicBezTo>
                    <a:pt x="2485" y="721"/>
                    <a:pt x="2487" y="715"/>
                    <a:pt x="2489" y="710"/>
                  </a:cubicBezTo>
                  <a:cubicBezTo>
                    <a:pt x="2492" y="704"/>
                    <a:pt x="2494" y="698"/>
                    <a:pt x="2495" y="691"/>
                  </a:cubicBezTo>
                  <a:cubicBezTo>
                    <a:pt x="2498" y="682"/>
                    <a:pt x="2499" y="672"/>
                    <a:pt x="2500" y="663"/>
                  </a:cubicBezTo>
                  <a:cubicBezTo>
                    <a:pt x="2499" y="613"/>
                    <a:pt x="2499" y="613"/>
                    <a:pt x="2499" y="613"/>
                  </a:cubicBezTo>
                  <a:cubicBezTo>
                    <a:pt x="2489" y="0"/>
                    <a:pt x="2489" y="0"/>
                    <a:pt x="2489" y="0"/>
                  </a:cubicBezTo>
                  <a:cubicBezTo>
                    <a:pt x="2476" y="0"/>
                    <a:pt x="2476" y="0"/>
                    <a:pt x="2476" y="0"/>
                  </a:cubicBezTo>
                </a:path>
              </a:pathLst>
            </a:custGeom>
            <a:solidFill>
              <a:srgbClr val="005761"/>
            </a:solidFill>
            <a:ln w="9525">
              <a:noFill/>
              <a:round/>
              <a:headEnd/>
              <a:tailEnd/>
            </a:ln>
          </p:spPr>
          <p:txBody>
            <a:bodyPr anchor="ctr"/>
            <a:lstStyle/>
            <a:p>
              <a:pPr algn="ctr"/>
              <a:endParaRPr/>
            </a:p>
          </p:txBody>
        </p:sp>
        <p:sp>
          <p:nvSpPr>
            <p:cNvPr id="326" name="ïśļíḑè">
              <a:extLst>
                <a:ext uri="{FF2B5EF4-FFF2-40B4-BE49-F238E27FC236}">
                  <a16:creationId xmlns:a16="http://schemas.microsoft.com/office/drawing/2014/main" id="{C982FA25-F216-4C7E-A475-C09DEF3D228B}"/>
                </a:ext>
              </a:extLst>
            </p:cNvPr>
            <p:cNvSpPr/>
            <p:nvPr/>
          </p:nvSpPr>
          <p:spPr bwMode="auto">
            <a:xfrm>
              <a:off x="3797342" y="3661993"/>
              <a:ext cx="4580700" cy="1549857"/>
            </a:xfrm>
            <a:custGeom>
              <a:avLst/>
              <a:gdLst/>
              <a:ahLst/>
              <a:cxnLst>
                <a:cxn ang="0">
                  <a:pos x="8" y="0"/>
                </a:cxn>
                <a:cxn ang="0">
                  <a:pos x="1" y="596"/>
                </a:cxn>
                <a:cxn ang="0">
                  <a:pos x="0" y="646"/>
                </a:cxn>
                <a:cxn ang="0">
                  <a:pos x="6" y="674"/>
                </a:cxn>
                <a:cxn ang="0">
                  <a:pos x="11" y="692"/>
                </a:cxn>
                <a:cxn ang="0">
                  <a:pos x="19" y="710"/>
                </a:cxn>
                <a:cxn ang="0">
                  <a:pos x="28" y="726"/>
                </a:cxn>
                <a:cxn ang="0">
                  <a:pos x="49" y="756"/>
                </a:cxn>
                <a:cxn ang="0">
                  <a:pos x="234" y="832"/>
                </a:cxn>
                <a:cxn ang="0">
                  <a:pos x="2237" y="832"/>
                </a:cxn>
                <a:cxn ang="0">
                  <a:pos x="2422" y="754"/>
                </a:cxn>
                <a:cxn ang="0">
                  <a:pos x="2443" y="724"/>
                </a:cxn>
                <a:cxn ang="0">
                  <a:pos x="2452" y="708"/>
                </a:cxn>
                <a:cxn ang="0">
                  <a:pos x="2460" y="691"/>
                </a:cxn>
                <a:cxn ang="0">
                  <a:pos x="2465" y="672"/>
                </a:cxn>
                <a:cxn ang="0">
                  <a:pos x="2471" y="644"/>
                </a:cxn>
                <a:cxn ang="0">
                  <a:pos x="2470" y="594"/>
                </a:cxn>
                <a:cxn ang="0">
                  <a:pos x="2461" y="0"/>
                </a:cxn>
                <a:cxn ang="0">
                  <a:pos x="8" y="0"/>
                </a:cxn>
              </a:cxnLst>
              <a:rect l="0" t="0" r="r" b="b"/>
              <a:pathLst>
                <a:path w="2471" h="836">
                  <a:moveTo>
                    <a:pt x="8" y="0"/>
                  </a:moveTo>
                  <a:cubicBezTo>
                    <a:pt x="1" y="596"/>
                    <a:pt x="1" y="596"/>
                    <a:pt x="1" y="596"/>
                  </a:cubicBezTo>
                  <a:cubicBezTo>
                    <a:pt x="0" y="646"/>
                    <a:pt x="0" y="646"/>
                    <a:pt x="0" y="646"/>
                  </a:cubicBezTo>
                  <a:cubicBezTo>
                    <a:pt x="1" y="655"/>
                    <a:pt x="3" y="665"/>
                    <a:pt x="6" y="674"/>
                  </a:cubicBezTo>
                  <a:cubicBezTo>
                    <a:pt x="7" y="680"/>
                    <a:pt x="9" y="687"/>
                    <a:pt x="11" y="692"/>
                  </a:cubicBezTo>
                  <a:cubicBezTo>
                    <a:pt x="14" y="698"/>
                    <a:pt x="16" y="704"/>
                    <a:pt x="19" y="710"/>
                  </a:cubicBezTo>
                  <a:cubicBezTo>
                    <a:pt x="21" y="715"/>
                    <a:pt x="24" y="721"/>
                    <a:pt x="28" y="726"/>
                  </a:cubicBezTo>
                  <a:cubicBezTo>
                    <a:pt x="34" y="737"/>
                    <a:pt x="41" y="747"/>
                    <a:pt x="49" y="756"/>
                  </a:cubicBezTo>
                  <a:cubicBezTo>
                    <a:pt x="94" y="807"/>
                    <a:pt x="162" y="836"/>
                    <a:pt x="234" y="832"/>
                  </a:cubicBezTo>
                  <a:cubicBezTo>
                    <a:pt x="2237" y="832"/>
                    <a:pt x="2237" y="832"/>
                    <a:pt x="2237" y="832"/>
                  </a:cubicBezTo>
                  <a:cubicBezTo>
                    <a:pt x="2309" y="836"/>
                    <a:pt x="2377" y="805"/>
                    <a:pt x="2422" y="754"/>
                  </a:cubicBezTo>
                  <a:cubicBezTo>
                    <a:pt x="2430" y="745"/>
                    <a:pt x="2437" y="735"/>
                    <a:pt x="2443" y="724"/>
                  </a:cubicBezTo>
                  <a:cubicBezTo>
                    <a:pt x="2447" y="719"/>
                    <a:pt x="2450" y="714"/>
                    <a:pt x="2452" y="708"/>
                  </a:cubicBezTo>
                  <a:cubicBezTo>
                    <a:pt x="2455" y="702"/>
                    <a:pt x="2457" y="697"/>
                    <a:pt x="2460" y="691"/>
                  </a:cubicBezTo>
                  <a:cubicBezTo>
                    <a:pt x="2462" y="685"/>
                    <a:pt x="2464" y="679"/>
                    <a:pt x="2465" y="672"/>
                  </a:cubicBezTo>
                  <a:cubicBezTo>
                    <a:pt x="2468" y="663"/>
                    <a:pt x="2470" y="653"/>
                    <a:pt x="2471" y="644"/>
                  </a:cubicBezTo>
                  <a:cubicBezTo>
                    <a:pt x="2470" y="594"/>
                    <a:pt x="2470" y="594"/>
                    <a:pt x="2470" y="594"/>
                  </a:cubicBezTo>
                  <a:cubicBezTo>
                    <a:pt x="2461" y="0"/>
                    <a:pt x="2461" y="0"/>
                    <a:pt x="2461" y="0"/>
                  </a:cubicBezTo>
                  <a:cubicBezTo>
                    <a:pt x="8" y="0"/>
                    <a:pt x="8" y="0"/>
                    <a:pt x="8" y="0"/>
                  </a:cubicBezTo>
                </a:path>
              </a:pathLst>
            </a:custGeom>
            <a:solidFill>
              <a:srgbClr val="007E97"/>
            </a:solidFill>
            <a:ln w="9525">
              <a:noFill/>
              <a:round/>
              <a:headEnd/>
              <a:tailEnd/>
            </a:ln>
          </p:spPr>
          <p:txBody>
            <a:bodyPr anchor="ctr"/>
            <a:lstStyle/>
            <a:p>
              <a:pPr algn="ctr"/>
              <a:endParaRPr/>
            </a:p>
          </p:txBody>
        </p:sp>
        <p:sp>
          <p:nvSpPr>
            <p:cNvPr id="327" name="îṥlïḓè">
              <a:extLst>
                <a:ext uri="{FF2B5EF4-FFF2-40B4-BE49-F238E27FC236}">
                  <a16:creationId xmlns:a16="http://schemas.microsoft.com/office/drawing/2014/main" id="{DB692345-0548-4549-A113-94DBEE064CA1}"/>
                </a:ext>
              </a:extLst>
            </p:cNvPr>
            <p:cNvSpPr/>
            <p:nvPr/>
          </p:nvSpPr>
          <p:spPr bwMode="auto">
            <a:xfrm>
              <a:off x="3769462" y="2065792"/>
              <a:ext cx="4634430" cy="1596202"/>
            </a:xfrm>
            <a:custGeom>
              <a:avLst/>
              <a:gdLst/>
              <a:ahLst/>
              <a:cxnLst>
                <a:cxn ang="0">
                  <a:pos x="2476" y="861"/>
                </a:cxn>
                <a:cxn ang="0">
                  <a:pos x="2485" y="267"/>
                </a:cxn>
                <a:cxn ang="0">
                  <a:pos x="2486" y="217"/>
                </a:cxn>
                <a:cxn ang="0">
                  <a:pos x="2480" y="189"/>
                </a:cxn>
                <a:cxn ang="0">
                  <a:pos x="2475" y="171"/>
                </a:cxn>
                <a:cxn ang="0">
                  <a:pos x="2467" y="153"/>
                </a:cxn>
                <a:cxn ang="0">
                  <a:pos x="2458" y="137"/>
                </a:cxn>
                <a:cxn ang="0">
                  <a:pos x="2437" y="107"/>
                </a:cxn>
                <a:cxn ang="0">
                  <a:pos x="2252" y="31"/>
                </a:cxn>
                <a:cxn ang="0">
                  <a:pos x="249" y="29"/>
                </a:cxn>
                <a:cxn ang="0">
                  <a:pos x="64" y="105"/>
                </a:cxn>
                <a:cxn ang="0">
                  <a:pos x="43" y="135"/>
                </a:cxn>
                <a:cxn ang="0">
                  <a:pos x="34" y="151"/>
                </a:cxn>
                <a:cxn ang="0">
                  <a:pos x="26" y="169"/>
                </a:cxn>
                <a:cxn ang="0">
                  <a:pos x="21" y="187"/>
                </a:cxn>
                <a:cxn ang="0">
                  <a:pos x="15" y="215"/>
                </a:cxn>
                <a:cxn ang="0">
                  <a:pos x="16" y="265"/>
                </a:cxn>
                <a:cxn ang="0">
                  <a:pos x="23" y="861"/>
                </a:cxn>
                <a:cxn ang="0">
                  <a:pos x="10" y="861"/>
                </a:cxn>
                <a:cxn ang="0">
                  <a:pos x="0" y="196"/>
                </a:cxn>
                <a:cxn ang="0">
                  <a:pos x="6" y="168"/>
                </a:cxn>
                <a:cxn ang="0">
                  <a:pos x="12" y="150"/>
                </a:cxn>
                <a:cxn ang="0">
                  <a:pos x="19" y="133"/>
                </a:cxn>
                <a:cxn ang="0">
                  <a:pos x="28" y="116"/>
                </a:cxn>
                <a:cxn ang="0">
                  <a:pos x="64" y="72"/>
                </a:cxn>
                <a:cxn ang="0">
                  <a:pos x="237" y="4"/>
                </a:cxn>
                <a:cxn ang="0">
                  <a:pos x="2265" y="4"/>
                </a:cxn>
                <a:cxn ang="0">
                  <a:pos x="2437" y="74"/>
                </a:cxn>
                <a:cxn ang="0">
                  <a:pos x="2473" y="118"/>
                </a:cxn>
                <a:cxn ang="0">
                  <a:pos x="2482" y="134"/>
                </a:cxn>
                <a:cxn ang="0">
                  <a:pos x="2489" y="152"/>
                </a:cxn>
                <a:cxn ang="0">
                  <a:pos x="2495" y="170"/>
                </a:cxn>
                <a:cxn ang="0">
                  <a:pos x="2500" y="198"/>
                </a:cxn>
                <a:cxn ang="0">
                  <a:pos x="2499" y="248"/>
                </a:cxn>
                <a:cxn ang="0">
                  <a:pos x="2489" y="861"/>
                </a:cxn>
                <a:cxn ang="0">
                  <a:pos x="2476" y="861"/>
                </a:cxn>
              </a:cxnLst>
              <a:rect l="0" t="0" r="r" b="b"/>
              <a:pathLst>
                <a:path w="2500" h="861">
                  <a:moveTo>
                    <a:pt x="2476" y="861"/>
                  </a:moveTo>
                  <a:cubicBezTo>
                    <a:pt x="2485" y="267"/>
                    <a:pt x="2485" y="267"/>
                    <a:pt x="2485" y="267"/>
                  </a:cubicBezTo>
                  <a:cubicBezTo>
                    <a:pt x="2486" y="217"/>
                    <a:pt x="2486" y="217"/>
                    <a:pt x="2486" y="217"/>
                  </a:cubicBezTo>
                  <a:cubicBezTo>
                    <a:pt x="2485" y="208"/>
                    <a:pt x="2483" y="198"/>
                    <a:pt x="2480" y="189"/>
                  </a:cubicBezTo>
                  <a:cubicBezTo>
                    <a:pt x="2479" y="183"/>
                    <a:pt x="2477" y="176"/>
                    <a:pt x="2475" y="171"/>
                  </a:cubicBezTo>
                  <a:cubicBezTo>
                    <a:pt x="2472" y="165"/>
                    <a:pt x="2470" y="159"/>
                    <a:pt x="2467" y="153"/>
                  </a:cubicBezTo>
                  <a:cubicBezTo>
                    <a:pt x="2465" y="148"/>
                    <a:pt x="2462" y="142"/>
                    <a:pt x="2458" y="137"/>
                  </a:cubicBezTo>
                  <a:cubicBezTo>
                    <a:pt x="2452" y="126"/>
                    <a:pt x="2445" y="116"/>
                    <a:pt x="2437" y="107"/>
                  </a:cubicBezTo>
                  <a:cubicBezTo>
                    <a:pt x="2392" y="56"/>
                    <a:pt x="2324" y="27"/>
                    <a:pt x="2252" y="31"/>
                  </a:cubicBezTo>
                  <a:cubicBezTo>
                    <a:pt x="249" y="29"/>
                    <a:pt x="249" y="29"/>
                    <a:pt x="249" y="29"/>
                  </a:cubicBezTo>
                  <a:cubicBezTo>
                    <a:pt x="177" y="25"/>
                    <a:pt x="109" y="55"/>
                    <a:pt x="64" y="105"/>
                  </a:cubicBezTo>
                  <a:cubicBezTo>
                    <a:pt x="56" y="115"/>
                    <a:pt x="49" y="124"/>
                    <a:pt x="43" y="135"/>
                  </a:cubicBezTo>
                  <a:cubicBezTo>
                    <a:pt x="39" y="140"/>
                    <a:pt x="36" y="146"/>
                    <a:pt x="34" y="151"/>
                  </a:cubicBezTo>
                  <a:cubicBezTo>
                    <a:pt x="31" y="157"/>
                    <a:pt x="29" y="163"/>
                    <a:pt x="26" y="169"/>
                  </a:cubicBezTo>
                  <a:cubicBezTo>
                    <a:pt x="24" y="175"/>
                    <a:pt x="22" y="181"/>
                    <a:pt x="21" y="187"/>
                  </a:cubicBezTo>
                  <a:cubicBezTo>
                    <a:pt x="18" y="196"/>
                    <a:pt x="16" y="206"/>
                    <a:pt x="15" y="215"/>
                  </a:cubicBezTo>
                  <a:cubicBezTo>
                    <a:pt x="16" y="265"/>
                    <a:pt x="16" y="265"/>
                    <a:pt x="16" y="265"/>
                  </a:cubicBezTo>
                  <a:cubicBezTo>
                    <a:pt x="23" y="861"/>
                    <a:pt x="23" y="861"/>
                    <a:pt x="23" y="861"/>
                  </a:cubicBezTo>
                  <a:cubicBezTo>
                    <a:pt x="10" y="861"/>
                    <a:pt x="10" y="861"/>
                    <a:pt x="10" y="861"/>
                  </a:cubicBezTo>
                  <a:cubicBezTo>
                    <a:pt x="0" y="196"/>
                    <a:pt x="0" y="196"/>
                    <a:pt x="0" y="196"/>
                  </a:cubicBezTo>
                  <a:cubicBezTo>
                    <a:pt x="2" y="187"/>
                    <a:pt x="3" y="177"/>
                    <a:pt x="6" y="168"/>
                  </a:cubicBezTo>
                  <a:cubicBezTo>
                    <a:pt x="7" y="162"/>
                    <a:pt x="9" y="156"/>
                    <a:pt x="12" y="150"/>
                  </a:cubicBezTo>
                  <a:cubicBezTo>
                    <a:pt x="14" y="144"/>
                    <a:pt x="16" y="138"/>
                    <a:pt x="19" y="133"/>
                  </a:cubicBezTo>
                  <a:cubicBezTo>
                    <a:pt x="22" y="127"/>
                    <a:pt x="25" y="121"/>
                    <a:pt x="28" y="116"/>
                  </a:cubicBezTo>
                  <a:cubicBezTo>
                    <a:pt x="38" y="100"/>
                    <a:pt x="50" y="85"/>
                    <a:pt x="64" y="72"/>
                  </a:cubicBezTo>
                  <a:cubicBezTo>
                    <a:pt x="109" y="30"/>
                    <a:pt x="171" y="0"/>
                    <a:pt x="237" y="4"/>
                  </a:cubicBezTo>
                  <a:cubicBezTo>
                    <a:pt x="2265" y="4"/>
                    <a:pt x="2265" y="4"/>
                    <a:pt x="2265" y="4"/>
                  </a:cubicBezTo>
                  <a:cubicBezTo>
                    <a:pt x="2330" y="0"/>
                    <a:pt x="2393" y="32"/>
                    <a:pt x="2437" y="74"/>
                  </a:cubicBezTo>
                  <a:cubicBezTo>
                    <a:pt x="2451" y="87"/>
                    <a:pt x="2463" y="102"/>
                    <a:pt x="2473" y="118"/>
                  </a:cubicBezTo>
                  <a:cubicBezTo>
                    <a:pt x="2476" y="123"/>
                    <a:pt x="2479" y="129"/>
                    <a:pt x="2482" y="134"/>
                  </a:cubicBezTo>
                  <a:cubicBezTo>
                    <a:pt x="2485" y="140"/>
                    <a:pt x="2487" y="146"/>
                    <a:pt x="2489" y="152"/>
                  </a:cubicBezTo>
                  <a:cubicBezTo>
                    <a:pt x="2492" y="158"/>
                    <a:pt x="2494" y="164"/>
                    <a:pt x="2495" y="170"/>
                  </a:cubicBezTo>
                  <a:cubicBezTo>
                    <a:pt x="2498" y="179"/>
                    <a:pt x="2499" y="189"/>
                    <a:pt x="2500" y="198"/>
                  </a:cubicBezTo>
                  <a:cubicBezTo>
                    <a:pt x="2499" y="248"/>
                    <a:pt x="2499" y="248"/>
                    <a:pt x="2499" y="248"/>
                  </a:cubicBezTo>
                  <a:cubicBezTo>
                    <a:pt x="2489" y="861"/>
                    <a:pt x="2489" y="861"/>
                    <a:pt x="2489" y="861"/>
                  </a:cubicBezTo>
                  <a:cubicBezTo>
                    <a:pt x="2476" y="861"/>
                    <a:pt x="2476" y="861"/>
                    <a:pt x="2476" y="861"/>
                  </a:cubicBezTo>
                </a:path>
              </a:pathLst>
            </a:custGeom>
            <a:solidFill>
              <a:srgbClr val="016166"/>
            </a:solidFill>
            <a:ln w="9525">
              <a:noFill/>
              <a:round/>
              <a:headEnd/>
              <a:tailEnd/>
            </a:ln>
          </p:spPr>
          <p:txBody>
            <a:bodyPr anchor="ctr"/>
            <a:lstStyle/>
            <a:p>
              <a:pPr algn="ctr"/>
              <a:endParaRPr/>
            </a:p>
          </p:txBody>
        </p:sp>
        <p:sp>
          <p:nvSpPr>
            <p:cNvPr id="328" name="îṣ1ïḓè">
              <a:extLst>
                <a:ext uri="{FF2B5EF4-FFF2-40B4-BE49-F238E27FC236}">
                  <a16:creationId xmlns:a16="http://schemas.microsoft.com/office/drawing/2014/main" id="{BA0F51DB-A694-4553-9AB1-38186578CAC4}"/>
                </a:ext>
              </a:extLst>
            </p:cNvPr>
            <p:cNvSpPr/>
            <p:nvPr/>
          </p:nvSpPr>
          <p:spPr bwMode="auto">
            <a:xfrm>
              <a:off x="3797342" y="2112136"/>
              <a:ext cx="4580700" cy="1549857"/>
            </a:xfrm>
            <a:custGeom>
              <a:avLst/>
              <a:gdLst/>
              <a:ahLst/>
              <a:cxnLst>
                <a:cxn ang="0">
                  <a:pos x="8" y="836"/>
                </a:cxn>
                <a:cxn ang="0">
                  <a:pos x="1" y="240"/>
                </a:cxn>
                <a:cxn ang="0">
                  <a:pos x="0" y="190"/>
                </a:cxn>
                <a:cxn ang="0">
                  <a:pos x="6" y="162"/>
                </a:cxn>
                <a:cxn ang="0">
                  <a:pos x="11" y="144"/>
                </a:cxn>
                <a:cxn ang="0">
                  <a:pos x="19" y="126"/>
                </a:cxn>
                <a:cxn ang="0">
                  <a:pos x="28" y="110"/>
                </a:cxn>
                <a:cxn ang="0">
                  <a:pos x="49" y="80"/>
                </a:cxn>
                <a:cxn ang="0">
                  <a:pos x="234" y="4"/>
                </a:cxn>
                <a:cxn ang="0">
                  <a:pos x="2237" y="4"/>
                </a:cxn>
                <a:cxn ang="0">
                  <a:pos x="2422" y="82"/>
                </a:cxn>
                <a:cxn ang="0">
                  <a:pos x="2443" y="112"/>
                </a:cxn>
                <a:cxn ang="0">
                  <a:pos x="2452" y="128"/>
                </a:cxn>
                <a:cxn ang="0">
                  <a:pos x="2460" y="146"/>
                </a:cxn>
                <a:cxn ang="0">
                  <a:pos x="2465" y="164"/>
                </a:cxn>
                <a:cxn ang="0">
                  <a:pos x="2471" y="192"/>
                </a:cxn>
                <a:cxn ang="0">
                  <a:pos x="2470" y="242"/>
                </a:cxn>
                <a:cxn ang="0">
                  <a:pos x="2461" y="836"/>
                </a:cxn>
                <a:cxn ang="0">
                  <a:pos x="8" y="836"/>
                </a:cxn>
              </a:cxnLst>
              <a:rect l="0" t="0" r="r" b="b"/>
              <a:pathLst>
                <a:path w="2471" h="836">
                  <a:moveTo>
                    <a:pt x="8" y="836"/>
                  </a:moveTo>
                  <a:cubicBezTo>
                    <a:pt x="1" y="240"/>
                    <a:pt x="1" y="240"/>
                    <a:pt x="1" y="240"/>
                  </a:cubicBezTo>
                  <a:cubicBezTo>
                    <a:pt x="0" y="190"/>
                    <a:pt x="0" y="190"/>
                    <a:pt x="0" y="190"/>
                  </a:cubicBezTo>
                  <a:cubicBezTo>
                    <a:pt x="1" y="181"/>
                    <a:pt x="3" y="171"/>
                    <a:pt x="6" y="162"/>
                  </a:cubicBezTo>
                  <a:cubicBezTo>
                    <a:pt x="7" y="156"/>
                    <a:pt x="9" y="150"/>
                    <a:pt x="11" y="144"/>
                  </a:cubicBezTo>
                  <a:cubicBezTo>
                    <a:pt x="14" y="138"/>
                    <a:pt x="16" y="132"/>
                    <a:pt x="19" y="126"/>
                  </a:cubicBezTo>
                  <a:cubicBezTo>
                    <a:pt x="21" y="121"/>
                    <a:pt x="24" y="115"/>
                    <a:pt x="28" y="110"/>
                  </a:cubicBezTo>
                  <a:cubicBezTo>
                    <a:pt x="34" y="99"/>
                    <a:pt x="41" y="90"/>
                    <a:pt x="49" y="80"/>
                  </a:cubicBezTo>
                  <a:cubicBezTo>
                    <a:pt x="94" y="30"/>
                    <a:pt x="162" y="0"/>
                    <a:pt x="234" y="4"/>
                  </a:cubicBezTo>
                  <a:cubicBezTo>
                    <a:pt x="2237" y="4"/>
                    <a:pt x="2237" y="4"/>
                    <a:pt x="2237" y="4"/>
                  </a:cubicBezTo>
                  <a:cubicBezTo>
                    <a:pt x="2309" y="1"/>
                    <a:pt x="2377" y="31"/>
                    <a:pt x="2422" y="82"/>
                  </a:cubicBezTo>
                  <a:cubicBezTo>
                    <a:pt x="2430" y="91"/>
                    <a:pt x="2437" y="101"/>
                    <a:pt x="2443" y="112"/>
                  </a:cubicBezTo>
                  <a:cubicBezTo>
                    <a:pt x="2447" y="117"/>
                    <a:pt x="2450" y="123"/>
                    <a:pt x="2452" y="128"/>
                  </a:cubicBezTo>
                  <a:cubicBezTo>
                    <a:pt x="2455" y="134"/>
                    <a:pt x="2457" y="140"/>
                    <a:pt x="2460" y="146"/>
                  </a:cubicBezTo>
                  <a:cubicBezTo>
                    <a:pt x="2462" y="151"/>
                    <a:pt x="2464" y="158"/>
                    <a:pt x="2465" y="164"/>
                  </a:cubicBezTo>
                  <a:cubicBezTo>
                    <a:pt x="2468" y="173"/>
                    <a:pt x="2470" y="183"/>
                    <a:pt x="2471" y="192"/>
                  </a:cubicBezTo>
                  <a:cubicBezTo>
                    <a:pt x="2470" y="242"/>
                    <a:pt x="2470" y="242"/>
                    <a:pt x="2470" y="242"/>
                  </a:cubicBezTo>
                  <a:cubicBezTo>
                    <a:pt x="2461" y="836"/>
                    <a:pt x="2461" y="836"/>
                    <a:pt x="2461" y="836"/>
                  </a:cubicBezTo>
                  <a:cubicBezTo>
                    <a:pt x="8" y="836"/>
                    <a:pt x="8" y="836"/>
                    <a:pt x="8" y="836"/>
                  </a:cubicBezTo>
                </a:path>
              </a:pathLst>
            </a:custGeom>
            <a:solidFill>
              <a:srgbClr val="1C8CA3"/>
            </a:solidFill>
            <a:ln w="9525">
              <a:noFill/>
              <a:round/>
              <a:headEnd/>
              <a:tailEnd/>
            </a:ln>
          </p:spPr>
          <p:txBody>
            <a:bodyPr anchor="ctr"/>
            <a:lstStyle/>
            <a:p>
              <a:pPr algn="ctr"/>
              <a:endParaRPr/>
            </a:p>
          </p:txBody>
        </p:sp>
        <p:sp>
          <p:nvSpPr>
            <p:cNvPr id="329" name="ïSḻiḋê">
              <a:extLst>
                <a:ext uri="{FF2B5EF4-FFF2-40B4-BE49-F238E27FC236}">
                  <a16:creationId xmlns:a16="http://schemas.microsoft.com/office/drawing/2014/main" id="{F933CEDB-8DB8-430D-A6EF-A767A2AF32C4}"/>
                </a:ext>
              </a:extLst>
            </p:cNvPr>
            <p:cNvSpPr/>
            <p:nvPr/>
          </p:nvSpPr>
          <p:spPr bwMode="auto">
            <a:xfrm>
              <a:off x="3921604" y="4770564"/>
              <a:ext cx="528251" cy="62962"/>
            </a:xfrm>
            <a:custGeom>
              <a:avLst/>
              <a:gdLst/>
              <a:ahLst/>
              <a:cxnLst>
                <a:cxn ang="0">
                  <a:pos x="257" y="0"/>
                </a:cxn>
                <a:cxn ang="0">
                  <a:pos x="225" y="0"/>
                </a:cxn>
                <a:cxn ang="0">
                  <a:pos x="226" y="1"/>
                </a:cxn>
                <a:cxn ang="0">
                  <a:pos x="35" y="4"/>
                </a:cxn>
                <a:cxn ang="0">
                  <a:pos x="28" y="7"/>
                </a:cxn>
                <a:cxn ang="0">
                  <a:pos x="21" y="7"/>
                </a:cxn>
                <a:cxn ang="0">
                  <a:pos x="7" y="15"/>
                </a:cxn>
                <a:cxn ang="0">
                  <a:pos x="2" y="15"/>
                </a:cxn>
                <a:cxn ang="0">
                  <a:pos x="0" y="18"/>
                </a:cxn>
                <a:cxn ang="0">
                  <a:pos x="2" y="20"/>
                </a:cxn>
                <a:cxn ang="0">
                  <a:pos x="2" y="20"/>
                </a:cxn>
                <a:cxn ang="0">
                  <a:pos x="8" y="20"/>
                </a:cxn>
                <a:cxn ang="0">
                  <a:pos x="21" y="27"/>
                </a:cxn>
                <a:cxn ang="0">
                  <a:pos x="21" y="27"/>
                </a:cxn>
                <a:cxn ang="0">
                  <a:pos x="28" y="27"/>
                </a:cxn>
                <a:cxn ang="0">
                  <a:pos x="35" y="29"/>
                </a:cxn>
                <a:cxn ang="0">
                  <a:pos x="36" y="29"/>
                </a:cxn>
                <a:cxn ang="0">
                  <a:pos x="225" y="26"/>
                </a:cxn>
                <a:cxn ang="0">
                  <a:pos x="224" y="29"/>
                </a:cxn>
                <a:cxn ang="0">
                  <a:pos x="168" y="30"/>
                </a:cxn>
                <a:cxn ang="0">
                  <a:pos x="174" y="34"/>
                </a:cxn>
                <a:cxn ang="0">
                  <a:pos x="242" y="33"/>
                </a:cxn>
                <a:cxn ang="0">
                  <a:pos x="257" y="26"/>
                </a:cxn>
                <a:cxn ang="0">
                  <a:pos x="260" y="26"/>
                </a:cxn>
                <a:cxn ang="0">
                  <a:pos x="267" y="23"/>
                </a:cxn>
                <a:cxn ang="0">
                  <a:pos x="271" y="23"/>
                </a:cxn>
                <a:cxn ang="0">
                  <a:pos x="285" y="13"/>
                </a:cxn>
                <a:cxn ang="0">
                  <a:pos x="271" y="3"/>
                </a:cxn>
                <a:cxn ang="0">
                  <a:pos x="271" y="3"/>
                </a:cxn>
                <a:cxn ang="0">
                  <a:pos x="267" y="3"/>
                </a:cxn>
                <a:cxn ang="0">
                  <a:pos x="260" y="1"/>
                </a:cxn>
                <a:cxn ang="0">
                  <a:pos x="259" y="1"/>
                </a:cxn>
                <a:cxn ang="0">
                  <a:pos x="257" y="1"/>
                </a:cxn>
                <a:cxn ang="0">
                  <a:pos x="257" y="0"/>
                </a:cxn>
              </a:cxnLst>
              <a:rect l="0" t="0" r="r" b="b"/>
              <a:pathLst>
                <a:path w="285" h="34">
                  <a:moveTo>
                    <a:pt x="257" y="0"/>
                  </a:moveTo>
                  <a:cubicBezTo>
                    <a:pt x="225" y="0"/>
                    <a:pt x="225" y="0"/>
                    <a:pt x="225" y="0"/>
                  </a:cubicBezTo>
                  <a:cubicBezTo>
                    <a:pt x="226" y="1"/>
                    <a:pt x="226" y="1"/>
                    <a:pt x="226" y="1"/>
                  </a:cubicBezTo>
                  <a:cubicBezTo>
                    <a:pt x="35" y="4"/>
                    <a:pt x="35" y="4"/>
                    <a:pt x="35" y="4"/>
                  </a:cubicBezTo>
                  <a:cubicBezTo>
                    <a:pt x="32" y="5"/>
                    <a:pt x="30" y="6"/>
                    <a:pt x="28" y="7"/>
                  </a:cubicBezTo>
                  <a:cubicBezTo>
                    <a:pt x="21" y="7"/>
                    <a:pt x="21" y="7"/>
                    <a:pt x="21" y="7"/>
                  </a:cubicBezTo>
                  <a:cubicBezTo>
                    <a:pt x="14" y="7"/>
                    <a:pt x="9" y="11"/>
                    <a:pt x="7" y="15"/>
                  </a:cubicBezTo>
                  <a:cubicBezTo>
                    <a:pt x="2" y="15"/>
                    <a:pt x="2" y="15"/>
                    <a:pt x="2" y="15"/>
                  </a:cubicBezTo>
                  <a:cubicBezTo>
                    <a:pt x="1" y="15"/>
                    <a:pt x="0" y="16"/>
                    <a:pt x="0" y="18"/>
                  </a:cubicBezTo>
                  <a:cubicBezTo>
                    <a:pt x="0" y="19"/>
                    <a:pt x="1" y="20"/>
                    <a:pt x="2" y="20"/>
                  </a:cubicBezTo>
                  <a:cubicBezTo>
                    <a:pt x="2" y="20"/>
                    <a:pt x="2" y="20"/>
                    <a:pt x="2" y="20"/>
                  </a:cubicBezTo>
                  <a:cubicBezTo>
                    <a:pt x="8" y="20"/>
                    <a:pt x="8" y="20"/>
                    <a:pt x="8" y="20"/>
                  </a:cubicBezTo>
                  <a:cubicBezTo>
                    <a:pt x="9" y="24"/>
                    <a:pt x="14" y="27"/>
                    <a:pt x="21" y="27"/>
                  </a:cubicBezTo>
                  <a:cubicBezTo>
                    <a:pt x="21" y="27"/>
                    <a:pt x="21" y="27"/>
                    <a:pt x="21" y="27"/>
                  </a:cubicBezTo>
                  <a:cubicBezTo>
                    <a:pt x="28" y="27"/>
                    <a:pt x="28" y="27"/>
                    <a:pt x="28" y="27"/>
                  </a:cubicBezTo>
                  <a:cubicBezTo>
                    <a:pt x="30" y="28"/>
                    <a:pt x="33" y="29"/>
                    <a:pt x="35" y="29"/>
                  </a:cubicBezTo>
                  <a:cubicBezTo>
                    <a:pt x="35" y="29"/>
                    <a:pt x="36" y="29"/>
                    <a:pt x="36" y="29"/>
                  </a:cubicBezTo>
                  <a:cubicBezTo>
                    <a:pt x="225" y="26"/>
                    <a:pt x="225" y="26"/>
                    <a:pt x="225" y="26"/>
                  </a:cubicBezTo>
                  <a:cubicBezTo>
                    <a:pt x="225" y="28"/>
                    <a:pt x="224" y="29"/>
                    <a:pt x="224" y="29"/>
                  </a:cubicBezTo>
                  <a:cubicBezTo>
                    <a:pt x="168" y="30"/>
                    <a:pt x="168" y="30"/>
                    <a:pt x="168" y="30"/>
                  </a:cubicBezTo>
                  <a:cubicBezTo>
                    <a:pt x="170" y="32"/>
                    <a:pt x="174" y="34"/>
                    <a:pt x="174" y="34"/>
                  </a:cubicBezTo>
                  <a:cubicBezTo>
                    <a:pt x="242" y="33"/>
                    <a:pt x="242" y="33"/>
                    <a:pt x="242" y="33"/>
                  </a:cubicBezTo>
                  <a:cubicBezTo>
                    <a:pt x="257" y="26"/>
                    <a:pt x="257" y="26"/>
                    <a:pt x="257" y="26"/>
                  </a:cubicBezTo>
                  <a:cubicBezTo>
                    <a:pt x="260" y="26"/>
                    <a:pt x="260" y="26"/>
                    <a:pt x="260" y="26"/>
                  </a:cubicBezTo>
                  <a:cubicBezTo>
                    <a:pt x="263" y="26"/>
                    <a:pt x="265" y="25"/>
                    <a:pt x="267" y="23"/>
                  </a:cubicBezTo>
                  <a:cubicBezTo>
                    <a:pt x="271" y="23"/>
                    <a:pt x="271" y="23"/>
                    <a:pt x="271" y="23"/>
                  </a:cubicBezTo>
                  <a:cubicBezTo>
                    <a:pt x="279" y="23"/>
                    <a:pt x="285" y="18"/>
                    <a:pt x="285" y="13"/>
                  </a:cubicBezTo>
                  <a:cubicBezTo>
                    <a:pt x="285" y="7"/>
                    <a:pt x="279" y="3"/>
                    <a:pt x="271" y="3"/>
                  </a:cubicBezTo>
                  <a:cubicBezTo>
                    <a:pt x="271" y="3"/>
                    <a:pt x="271" y="3"/>
                    <a:pt x="271" y="3"/>
                  </a:cubicBezTo>
                  <a:cubicBezTo>
                    <a:pt x="267" y="3"/>
                    <a:pt x="267" y="3"/>
                    <a:pt x="267" y="3"/>
                  </a:cubicBezTo>
                  <a:cubicBezTo>
                    <a:pt x="265" y="2"/>
                    <a:pt x="262" y="1"/>
                    <a:pt x="260" y="1"/>
                  </a:cubicBezTo>
                  <a:cubicBezTo>
                    <a:pt x="260" y="1"/>
                    <a:pt x="259" y="1"/>
                    <a:pt x="259" y="1"/>
                  </a:cubicBezTo>
                  <a:cubicBezTo>
                    <a:pt x="257" y="1"/>
                    <a:pt x="257" y="1"/>
                    <a:pt x="257" y="1"/>
                  </a:cubicBezTo>
                  <a:cubicBezTo>
                    <a:pt x="257" y="0"/>
                    <a:pt x="257" y="0"/>
                    <a:pt x="257" y="0"/>
                  </a:cubicBezTo>
                </a:path>
              </a:pathLst>
            </a:custGeom>
            <a:solidFill>
              <a:srgbClr val="087287"/>
            </a:solidFill>
            <a:ln w="9525">
              <a:noFill/>
              <a:round/>
              <a:headEnd/>
              <a:tailEnd/>
            </a:ln>
          </p:spPr>
          <p:txBody>
            <a:bodyPr anchor="ctr"/>
            <a:lstStyle/>
            <a:p>
              <a:pPr algn="ctr"/>
              <a:endParaRPr/>
            </a:p>
          </p:txBody>
        </p:sp>
        <p:sp>
          <p:nvSpPr>
            <p:cNvPr id="330" name="îṩľîḍe">
              <a:extLst>
                <a:ext uri="{FF2B5EF4-FFF2-40B4-BE49-F238E27FC236}">
                  <a16:creationId xmlns:a16="http://schemas.microsoft.com/office/drawing/2014/main" id="{119D1D52-CF0D-4E54-BFDB-C8D9CCEE0600}"/>
                </a:ext>
              </a:extLst>
            </p:cNvPr>
            <p:cNvSpPr/>
            <p:nvPr/>
          </p:nvSpPr>
          <p:spPr bwMode="auto">
            <a:xfrm>
              <a:off x="3880799" y="4750254"/>
              <a:ext cx="24003" cy="7386"/>
            </a:xfrm>
            <a:custGeom>
              <a:avLst/>
              <a:gdLst/>
              <a:ahLst/>
              <a:cxnLst>
                <a:cxn ang="0">
                  <a:pos x="2" y="4"/>
                </a:cxn>
                <a:cxn ang="0">
                  <a:pos x="0" y="2"/>
                </a:cxn>
                <a:cxn ang="0">
                  <a:pos x="2" y="0"/>
                </a:cxn>
                <a:cxn ang="0">
                  <a:pos x="10" y="0"/>
                </a:cxn>
                <a:cxn ang="0">
                  <a:pos x="13" y="2"/>
                </a:cxn>
                <a:cxn ang="0">
                  <a:pos x="10" y="4"/>
                </a:cxn>
                <a:cxn ang="0">
                  <a:pos x="2" y="4"/>
                </a:cxn>
              </a:cxnLst>
              <a:rect l="0" t="0" r="r" b="b"/>
              <a:pathLst>
                <a:path w="13" h="4">
                  <a:moveTo>
                    <a:pt x="2" y="4"/>
                  </a:moveTo>
                  <a:cubicBezTo>
                    <a:pt x="1" y="4"/>
                    <a:pt x="0" y="3"/>
                    <a:pt x="0" y="2"/>
                  </a:cubicBezTo>
                  <a:cubicBezTo>
                    <a:pt x="0" y="1"/>
                    <a:pt x="1" y="0"/>
                    <a:pt x="2" y="0"/>
                  </a:cubicBezTo>
                  <a:cubicBezTo>
                    <a:pt x="10" y="0"/>
                    <a:pt x="10" y="0"/>
                    <a:pt x="10" y="0"/>
                  </a:cubicBezTo>
                  <a:cubicBezTo>
                    <a:pt x="12" y="0"/>
                    <a:pt x="13" y="1"/>
                    <a:pt x="13" y="2"/>
                  </a:cubicBezTo>
                  <a:cubicBezTo>
                    <a:pt x="13" y="3"/>
                    <a:pt x="12" y="4"/>
                    <a:pt x="10" y="4"/>
                  </a:cubicBezTo>
                  <a:lnTo>
                    <a:pt x="2" y="4"/>
                  </a:lnTo>
                  <a:close/>
                </a:path>
              </a:pathLst>
            </a:custGeom>
            <a:solidFill>
              <a:srgbClr val="648CB0"/>
            </a:solidFill>
            <a:ln w="9525">
              <a:noFill/>
              <a:round/>
              <a:headEnd/>
              <a:tailEnd/>
            </a:ln>
          </p:spPr>
          <p:txBody>
            <a:bodyPr anchor="ctr"/>
            <a:lstStyle/>
            <a:p>
              <a:pPr algn="ctr"/>
              <a:endParaRPr/>
            </a:p>
          </p:txBody>
        </p:sp>
        <p:sp>
          <p:nvSpPr>
            <p:cNvPr id="331" name="íšḷîḋê">
              <a:extLst>
                <a:ext uri="{FF2B5EF4-FFF2-40B4-BE49-F238E27FC236}">
                  <a16:creationId xmlns:a16="http://schemas.microsoft.com/office/drawing/2014/main" id="{77FFC55F-5FE5-4954-9C01-8E82FDAE30EE}"/>
                </a:ext>
              </a:extLst>
            </p:cNvPr>
            <p:cNvSpPr/>
            <p:nvPr/>
          </p:nvSpPr>
          <p:spPr bwMode="auto">
            <a:xfrm>
              <a:off x="3893723" y="4727913"/>
              <a:ext cx="515327" cy="44498"/>
            </a:xfrm>
            <a:custGeom>
              <a:avLst/>
              <a:gdLst/>
              <a:ahLst/>
              <a:cxnLst>
                <a:cxn ang="0">
                  <a:pos x="14" y="23"/>
                </a:cxn>
                <a:cxn ang="0">
                  <a:pos x="0" y="14"/>
                </a:cxn>
                <a:cxn ang="0">
                  <a:pos x="14" y="4"/>
                </a:cxn>
                <a:cxn ang="0">
                  <a:pos x="263" y="0"/>
                </a:cxn>
                <a:cxn ang="0">
                  <a:pos x="278" y="9"/>
                </a:cxn>
                <a:cxn ang="0">
                  <a:pos x="264" y="19"/>
                </a:cxn>
                <a:cxn ang="0">
                  <a:pos x="14" y="23"/>
                </a:cxn>
              </a:cxnLst>
              <a:rect l="0" t="0" r="r" b="b"/>
              <a:pathLst>
                <a:path w="278" h="24">
                  <a:moveTo>
                    <a:pt x="14" y="23"/>
                  </a:moveTo>
                  <a:cubicBezTo>
                    <a:pt x="6" y="24"/>
                    <a:pt x="0" y="19"/>
                    <a:pt x="0" y="14"/>
                  </a:cubicBezTo>
                  <a:cubicBezTo>
                    <a:pt x="0" y="8"/>
                    <a:pt x="6" y="4"/>
                    <a:pt x="14" y="4"/>
                  </a:cubicBezTo>
                  <a:cubicBezTo>
                    <a:pt x="263" y="0"/>
                    <a:pt x="263" y="0"/>
                    <a:pt x="263" y="0"/>
                  </a:cubicBezTo>
                  <a:cubicBezTo>
                    <a:pt x="271" y="0"/>
                    <a:pt x="277" y="4"/>
                    <a:pt x="278" y="9"/>
                  </a:cubicBezTo>
                  <a:cubicBezTo>
                    <a:pt x="278" y="15"/>
                    <a:pt x="271" y="19"/>
                    <a:pt x="264" y="19"/>
                  </a:cubicBezTo>
                  <a:lnTo>
                    <a:pt x="14" y="23"/>
                  </a:lnTo>
                  <a:close/>
                </a:path>
              </a:pathLst>
            </a:custGeom>
            <a:solidFill>
              <a:srgbClr val="243E5B"/>
            </a:solidFill>
            <a:ln w="9525">
              <a:noFill/>
              <a:round/>
              <a:headEnd/>
              <a:tailEnd/>
            </a:ln>
          </p:spPr>
          <p:txBody>
            <a:bodyPr anchor="ctr"/>
            <a:lstStyle/>
            <a:p>
              <a:pPr algn="ctr"/>
              <a:endParaRPr/>
            </a:p>
          </p:txBody>
        </p:sp>
        <p:sp>
          <p:nvSpPr>
            <p:cNvPr id="332" name="iśḻíďe">
              <a:extLst>
                <a:ext uri="{FF2B5EF4-FFF2-40B4-BE49-F238E27FC236}">
                  <a16:creationId xmlns:a16="http://schemas.microsoft.com/office/drawing/2014/main" id="{85CE26D3-6E25-4062-8F0E-236591B4A7ED}"/>
                </a:ext>
              </a:extLst>
            </p:cNvPr>
            <p:cNvSpPr/>
            <p:nvPr/>
          </p:nvSpPr>
          <p:spPr bwMode="auto">
            <a:xfrm>
              <a:off x="3921604" y="4722373"/>
              <a:ext cx="463443" cy="53730"/>
            </a:xfrm>
            <a:custGeom>
              <a:avLst/>
              <a:gdLst/>
              <a:ahLst/>
              <a:cxnLst>
                <a:cxn ang="0">
                  <a:pos x="13" y="29"/>
                </a:cxn>
                <a:cxn ang="0">
                  <a:pos x="1" y="17"/>
                </a:cxn>
                <a:cxn ang="0">
                  <a:pos x="13" y="4"/>
                </a:cxn>
                <a:cxn ang="0">
                  <a:pos x="237" y="0"/>
                </a:cxn>
                <a:cxn ang="0">
                  <a:pos x="250" y="12"/>
                </a:cxn>
                <a:cxn ang="0">
                  <a:pos x="237" y="25"/>
                </a:cxn>
                <a:cxn ang="0">
                  <a:pos x="13" y="29"/>
                </a:cxn>
              </a:cxnLst>
              <a:rect l="0" t="0" r="r" b="b"/>
              <a:pathLst>
                <a:path w="250" h="29">
                  <a:moveTo>
                    <a:pt x="13" y="29"/>
                  </a:moveTo>
                  <a:cubicBezTo>
                    <a:pt x="6" y="29"/>
                    <a:pt x="1" y="23"/>
                    <a:pt x="1" y="17"/>
                  </a:cubicBezTo>
                  <a:cubicBezTo>
                    <a:pt x="0" y="10"/>
                    <a:pt x="6" y="4"/>
                    <a:pt x="13" y="4"/>
                  </a:cubicBezTo>
                  <a:cubicBezTo>
                    <a:pt x="237" y="0"/>
                    <a:pt x="237" y="0"/>
                    <a:pt x="237" y="0"/>
                  </a:cubicBezTo>
                  <a:cubicBezTo>
                    <a:pt x="244" y="0"/>
                    <a:pt x="249" y="6"/>
                    <a:pt x="250" y="12"/>
                  </a:cubicBezTo>
                  <a:cubicBezTo>
                    <a:pt x="250" y="19"/>
                    <a:pt x="244" y="25"/>
                    <a:pt x="237" y="25"/>
                  </a:cubicBezTo>
                  <a:lnTo>
                    <a:pt x="13" y="29"/>
                  </a:lnTo>
                  <a:close/>
                </a:path>
              </a:pathLst>
            </a:custGeom>
            <a:solidFill>
              <a:srgbClr val="E4A530"/>
            </a:solidFill>
            <a:ln w="9525">
              <a:noFill/>
              <a:round/>
              <a:headEnd/>
              <a:tailEnd/>
            </a:ln>
          </p:spPr>
          <p:txBody>
            <a:bodyPr anchor="ctr"/>
            <a:lstStyle/>
            <a:p>
              <a:pPr algn="ctr"/>
              <a:endParaRPr/>
            </a:p>
          </p:txBody>
        </p:sp>
        <p:sp>
          <p:nvSpPr>
            <p:cNvPr id="333" name="iṡḻiďè">
              <a:extLst>
                <a:ext uri="{FF2B5EF4-FFF2-40B4-BE49-F238E27FC236}">
                  <a16:creationId xmlns:a16="http://schemas.microsoft.com/office/drawing/2014/main" id="{45DD3DFF-DB98-49B7-9122-76F0D2934396}"/>
                </a:ext>
              </a:extLst>
            </p:cNvPr>
            <p:cNvSpPr/>
            <p:nvPr/>
          </p:nvSpPr>
          <p:spPr bwMode="auto">
            <a:xfrm>
              <a:off x="4192100" y="4720527"/>
              <a:ext cx="177992" cy="64808"/>
            </a:xfrm>
            <a:custGeom>
              <a:avLst/>
              <a:gdLst/>
              <a:ahLst/>
              <a:cxnLst>
                <a:cxn ang="0">
                  <a:pos x="89" y="26"/>
                </a:cxn>
                <a:cxn ang="0">
                  <a:pos x="73" y="34"/>
                </a:cxn>
                <a:cxn ang="0">
                  <a:pos x="6" y="35"/>
                </a:cxn>
                <a:cxn ang="0">
                  <a:pos x="0" y="30"/>
                </a:cxn>
                <a:cxn ang="0">
                  <a:pos x="56" y="29"/>
                </a:cxn>
                <a:cxn ang="0">
                  <a:pos x="57" y="1"/>
                </a:cxn>
                <a:cxn ang="0">
                  <a:pos x="89" y="0"/>
                </a:cxn>
                <a:cxn ang="0">
                  <a:pos x="89" y="26"/>
                </a:cxn>
              </a:cxnLst>
              <a:rect l="0" t="0" r="r" b="b"/>
              <a:pathLst>
                <a:path w="96" h="35">
                  <a:moveTo>
                    <a:pt x="89" y="26"/>
                  </a:moveTo>
                  <a:cubicBezTo>
                    <a:pt x="73" y="34"/>
                    <a:pt x="73" y="34"/>
                    <a:pt x="73" y="34"/>
                  </a:cubicBezTo>
                  <a:cubicBezTo>
                    <a:pt x="6" y="35"/>
                    <a:pt x="6" y="35"/>
                    <a:pt x="6" y="35"/>
                  </a:cubicBezTo>
                  <a:cubicBezTo>
                    <a:pt x="6" y="35"/>
                    <a:pt x="2" y="33"/>
                    <a:pt x="0" y="30"/>
                  </a:cubicBezTo>
                  <a:cubicBezTo>
                    <a:pt x="56" y="29"/>
                    <a:pt x="56" y="29"/>
                    <a:pt x="56" y="29"/>
                  </a:cubicBezTo>
                  <a:cubicBezTo>
                    <a:pt x="56" y="29"/>
                    <a:pt x="65" y="16"/>
                    <a:pt x="57" y="1"/>
                  </a:cubicBezTo>
                  <a:cubicBezTo>
                    <a:pt x="89" y="0"/>
                    <a:pt x="89" y="0"/>
                    <a:pt x="89" y="0"/>
                  </a:cubicBezTo>
                  <a:cubicBezTo>
                    <a:pt x="89" y="0"/>
                    <a:pt x="96" y="14"/>
                    <a:pt x="89" y="26"/>
                  </a:cubicBezTo>
                  <a:close/>
                </a:path>
              </a:pathLst>
            </a:custGeom>
            <a:solidFill>
              <a:srgbClr val="243E5B"/>
            </a:solidFill>
            <a:ln w="9525">
              <a:noFill/>
              <a:round/>
              <a:headEnd/>
              <a:tailEnd/>
            </a:ln>
          </p:spPr>
          <p:txBody>
            <a:bodyPr anchor="ctr"/>
            <a:lstStyle/>
            <a:p>
              <a:pPr algn="ctr"/>
              <a:endParaRPr/>
            </a:p>
          </p:txBody>
        </p:sp>
        <p:sp>
          <p:nvSpPr>
            <p:cNvPr id="334" name="îṥļïḍé">
              <a:extLst>
                <a:ext uri="{FF2B5EF4-FFF2-40B4-BE49-F238E27FC236}">
                  <a16:creationId xmlns:a16="http://schemas.microsoft.com/office/drawing/2014/main" id="{FDBC9EC2-9E3B-4E53-AC4D-1AE4812307FE}"/>
                </a:ext>
              </a:extLst>
            </p:cNvPr>
            <p:cNvSpPr/>
            <p:nvPr/>
          </p:nvSpPr>
          <p:spPr bwMode="auto">
            <a:xfrm>
              <a:off x="4490660" y="4651841"/>
              <a:ext cx="151958" cy="107644"/>
            </a:xfrm>
            <a:custGeom>
              <a:avLst/>
              <a:gdLst/>
              <a:ahLst/>
              <a:cxnLst>
                <a:cxn ang="0">
                  <a:pos x="14" y="24"/>
                </a:cxn>
                <a:cxn ang="0">
                  <a:pos x="59" y="48"/>
                </a:cxn>
                <a:cxn ang="0">
                  <a:pos x="62" y="48"/>
                </a:cxn>
                <a:cxn ang="0">
                  <a:pos x="21" y="27"/>
                </a:cxn>
                <a:cxn ang="0">
                  <a:pos x="18" y="18"/>
                </a:cxn>
                <a:cxn ang="0">
                  <a:pos x="53" y="15"/>
                </a:cxn>
                <a:cxn ang="0">
                  <a:pos x="54" y="19"/>
                </a:cxn>
                <a:cxn ang="0">
                  <a:pos x="56" y="18"/>
                </a:cxn>
                <a:cxn ang="0">
                  <a:pos x="53" y="15"/>
                </a:cxn>
                <a:cxn ang="0">
                  <a:pos x="16" y="13"/>
                </a:cxn>
                <a:cxn ang="0">
                  <a:pos x="22" y="14"/>
                </a:cxn>
                <a:cxn ang="0">
                  <a:pos x="25" y="13"/>
                </a:cxn>
                <a:cxn ang="0">
                  <a:pos x="2" y="10"/>
                </a:cxn>
                <a:cxn ang="0">
                  <a:pos x="11" y="34"/>
                </a:cxn>
                <a:cxn ang="0">
                  <a:pos x="62" y="57"/>
                </a:cxn>
                <a:cxn ang="0">
                  <a:pos x="78" y="50"/>
                </a:cxn>
                <a:cxn ang="0">
                  <a:pos x="51" y="21"/>
                </a:cxn>
                <a:cxn ang="0">
                  <a:pos x="70" y="34"/>
                </a:cxn>
                <a:cxn ang="0">
                  <a:pos x="65" y="54"/>
                </a:cxn>
                <a:cxn ang="0">
                  <a:pos x="13" y="30"/>
                </a:cxn>
                <a:cxn ang="0">
                  <a:pos x="5" y="12"/>
                </a:cxn>
                <a:cxn ang="0">
                  <a:pos x="26" y="10"/>
                </a:cxn>
                <a:cxn ang="0">
                  <a:pos x="36" y="16"/>
                </a:cxn>
                <a:cxn ang="0">
                  <a:pos x="44" y="22"/>
                </a:cxn>
                <a:cxn ang="0">
                  <a:pos x="29" y="11"/>
                </a:cxn>
                <a:cxn ang="0">
                  <a:pos x="6" y="5"/>
                </a:cxn>
                <a:cxn ang="0">
                  <a:pos x="7" y="9"/>
                </a:cxn>
                <a:cxn ang="0">
                  <a:pos x="6" y="5"/>
                </a:cxn>
                <a:cxn ang="0">
                  <a:pos x="13" y="1"/>
                </a:cxn>
                <a:cxn ang="0">
                  <a:pos x="14" y="4"/>
                </a:cxn>
                <a:cxn ang="0">
                  <a:pos x="25" y="5"/>
                </a:cxn>
                <a:cxn ang="0">
                  <a:pos x="50" y="13"/>
                </a:cxn>
                <a:cxn ang="0">
                  <a:pos x="18" y="0"/>
                </a:cxn>
              </a:cxnLst>
              <a:rect l="0" t="0" r="r" b="b"/>
              <a:pathLst>
                <a:path w="82" h="58">
                  <a:moveTo>
                    <a:pt x="14" y="16"/>
                  </a:moveTo>
                  <a:cubicBezTo>
                    <a:pt x="13" y="19"/>
                    <a:pt x="13" y="21"/>
                    <a:pt x="14" y="24"/>
                  </a:cubicBezTo>
                  <a:cubicBezTo>
                    <a:pt x="15" y="26"/>
                    <a:pt x="17" y="28"/>
                    <a:pt x="20" y="30"/>
                  </a:cubicBezTo>
                  <a:cubicBezTo>
                    <a:pt x="59" y="48"/>
                    <a:pt x="59" y="48"/>
                    <a:pt x="59" y="48"/>
                  </a:cubicBezTo>
                  <a:cubicBezTo>
                    <a:pt x="60" y="49"/>
                    <a:pt x="60" y="49"/>
                    <a:pt x="60" y="49"/>
                  </a:cubicBezTo>
                  <a:cubicBezTo>
                    <a:pt x="61" y="49"/>
                    <a:pt x="62" y="48"/>
                    <a:pt x="62" y="48"/>
                  </a:cubicBezTo>
                  <a:cubicBezTo>
                    <a:pt x="62" y="47"/>
                    <a:pt x="62" y="46"/>
                    <a:pt x="61" y="45"/>
                  </a:cubicBezTo>
                  <a:cubicBezTo>
                    <a:pt x="21" y="27"/>
                    <a:pt x="21" y="27"/>
                    <a:pt x="21" y="27"/>
                  </a:cubicBezTo>
                  <a:cubicBezTo>
                    <a:pt x="20" y="26"/>
                    <a:pt x="18" y="24"/>
                    <a:pt x="18" y="22"/>
                  </a:cubicBezTo>
                  <a:cubicBezTo>
                    <a:pt x="17" y="21"/>
                    <a:pt x="17" y="19"/>
                    <a:pt x="18" y="18"/>
                  </a:cubicBezTo>
                  <a:cubicBezTo>
                    <a:pt x="14" y="16"/>
                    <a:pt x="14" y="16"/>
                    <a:pt x="14" y="16"/>
                  </a:cubicBezTo>
                  <a:moveTo>
                    <a:pt x="53" y="15"/>
                  </a:moveTo>
                  <a:cubicBezTo>
                    <a:pt x="53" y="16"/>
                    <a:pt x="53" y="17"/>
                    <a:pt x="52" y="18"/>
                  </a:cubicBezTo>
                  <a:cubicBezTo>
                    <a:pt x="54" y="19"/>
                    <a:pt x="54" y="19"/>
                    <a:pt x="54" y="19"/>
                  </a:cubicBezTo>
                  <a:cubicBezTo>
                    <a:pt x="54" y="19"/>
                    <a:pt x="54" y="19"/>
                    <a:pt x="54" y="19"/>
                  </a:cubicBezTo>
                  <a:cubicBezTo>
                    <a:pt x="55" y="19"/>
                    <a:pt x="56" y="18"/>
                    <a:pt x="56" y="18"/>
                  </a:cubicBezTo>
                  <a:cubicBezTo>
                    <a:pt x="57" y="17"/>
                    <a:pt x="56" y="16"/>
                    <a:pt x="55" y="15"/>
                  </a:cubicBezTo>
                  <a:cubicBezTo>
                    <a:pt x="53" y="15"/>
                    <a:pt x="53" y="15"/>
                    <a:pt x="53" y="15"/>
                  </a:cubicBezTo>
                  <a:moveTo>
                    <a:pt x="19" y="11"/>
                  </a:moveTo>
                  <a:cubicBezTo>
                    <a:pt x="18" y="11"/>
                    <a:pt x="17" y="12"/>
                    <a:pt x="16" y="13"/>
                  </a:cubicBezTo>
                  <a:cubicBezTo>
                    <a:pt x="20" y="15"/>
                    <a:pt x="20" y="15"/>
                    <a:pt x="20" y="15"/>
                  </a:cubicBezTo>
                  <a:cubicBezTo>
                    <a:pt x="20" y="14"/>
                    <a:pt x="21" y="14"/>
                    <a:pt x="22" y="14"/>
                  </a:cubicBezTo>
                  <a:cubicBezTo>
                    <a:pt x="23" y="13"/>
                    <a:pt x="24" y="13"/>
                    <a:pt x="24" y="13"/>
                  </a:cubicBezTo>
                  <a:cubicBezTo>
                    <a:pt x="24" y="13"/>
                    <a:pt x="25" y="13"/>
                    <a:pt x="25" y="13"/>
                  </a:cubicBezTo>
                  <a:cubicBezTo>
                    <a:pt x="19" y="11"/>
                    <a:pt x="19" y="11"/>
                    <a:pt x="19" y="11"/>
                  </a:cubicBezTo>
                  <a:moveTo>
                    <a:pt x="2" y="10"/>
                  </a:moveTo>
                  <a:cubicBezTo>
                    <a:pt x="0" y="15"/>
                    <a:pt x="0" y="19"/>
                    <a:pt x="1" y="23"/>
                  </a:cubicBezTo>
                  <a:cubicBezTo>
                    <a:pt x="3" y="28"/>
                    <a:pt x="7" y="31"/>
                    <a:pt x="11" y="34"/>
                  </a:cubicBezTo>
                  <a:cubicBezTo>
                    <a:pt x="59" y="56"/>
                    <a:pt x="59" y="56"/>
                    <a:pt x="59" y="56"/>
                  </a:cubicBezTo>
                  <a:cubicBezTo>
                    <a:pt x="60" y="57"/>
                    <a:pt x="61" y="57"/>
                    <a:pt x="62" y="57"/>
                  </a:cubicBezTo>
                  <a:cubicBezTo>
                    <a:pt x="63" y="57"/>
                    <a:pt x="64" y="58"/>
                    <a:pt x="65" y="58"/>
                  </a:cubicBezTo>
                  <a:cubicBezTo>
                    <a:pt x="71" y="58"/>
                    <a:pt x="76" y="55"/>
                    <a:pt x="78" y="50"/>
                  </a:cubicBezTo>
                  <a:cubicBezTo>
                    <a:pt x="82" y="43"/>
                    <a:pt x="79" y="34"/>
                    <a:pt x="71" y="31"/>
                  </a:cubicBezTo>
                  <a:cubicBezTo>
                    <a:pt x="51" y="21"/>
                    <a:pt x="51" y="21"/>
                    <a:pt x="51" y="21"/>
                  </a:cubicBezTo>
                  <a:cubicBezTo>
                    <a:pt x="50" y="22"/>
                    <a:pt x="49" y="23"/>
                    <a:pt x="48" y="24"/>
                  </a:cubicBezTo>
                  <a:cubicBezTo>
                    <a:pt x="70" y="34"/>
                    <a:pt x="70" y="34"/>
                    <a:pt x="70" y="34"/>
                  </a:cubicBezTo>
                  <a:cubicBezTo>
                    <a:pt x="75" y="37"/>
                    <a:pt x="78" y="43"/>
                    <a:pt x="75" y="48"/>
                  </a:cubicBezTo>
                  <a:cubicBezTo>
                    <a:pt x="73" y="52"/>
                    <a:pt x="69" y="54"/>
                    <a:pt x="65" y="54"/>
                  </a:cubicBezTo>
                  <a:cubicBezTo>
                    <a:pt x="64" y="54"/>
                    <a:pt x="62" y="54"/>
                    <a:pt x="60" y="53"/>
                  </a:cubicBezTo>
                  <a:cubicBezTo>
                    <a:pt x="13" y="30"/>
                    <a:pt x="13" y="30"/>
                    <a:pt x="13" y="30"/>
                  </a:cubicBezTo>
                  <a:cubicBezTo>
                    <a:pt x="9" y="29"/>
                    <a:pt x="6" y="26"/>
                    <a:pt x="5" y="22"/>
                  </a:cubicBezTo>
                  <a:cubicBezTo>
                    <a:pt x="4" y="19"/>
                    <a:pt x="4" y="15"/>
                    <a:pt x="5" y="12"/>
                  </a:cubicBezTo>
                  <a:cubicBezTo>
                    <a:pt x="2" y="10"/>
                    <a:pt x="2" y="10"/>
                    <a:pt x="2" y="10"/>
                  </a:cubicBezTo>
                  <a:moveTo>
                    <a:pt x="26" y="10"/>
                  </a:moveTo>
                  <a:cubicBezTo>
                    <a:pt x="35" y="14"/>
                    <a:pt x="35" y="14"/>
                    <a:pt x="35" y="14"/>
                  </a:cubicBezTo>
                  <a:cubicBezTo>
                    <a:pt x="36" y="15"/>
                    <a:pt x="36" y="16"/>
                    <a:pt x="36" y="16"/>
                  </a:cubicBezTo>
                  <a:cubicBezTo>
                    <a:pt x="35" y="17"/>
                    <a:pt x="35" y="17"/>
                    <a:pt x="35" y="17"/>
                  </a:cubicBezTo>
                  <a:cubicBezTo>
                    <a:pt x="44" y="22"/>
                    <a:pt x="44" y="22"/>
                    <a:pt x="44" y="22"/>
                  </a:cubicBezTo>
                  <a:cubicBezTo>
                    <a:pt x="45" y="21"/>
                    <a:pt x="46" y="20"/>
                    <a:pt x="47" y="19"/>
                  </a:cubicBezTo>
                  <a:cubicBezTo>
                    <a:pt x="29" y="11"/>
                    <a:pt x="29" y="11"/>
                    <a:pt x="29" y="11"/>
                  </a:cubicBezTo>
                  <a:cubicBezTo>
                    <a:pt x="28" y="10"/>
                    <a:pt x="27" y="10"/>
                    <a:pt x="26" y="10"/>
                  </a:cubicBezTo>
                  <a:moveTo>
                    <a:pt x="6" y="5"/>
                  </a:moveTo>
                  <a:cubicBezTo>
                    <a:pt x="5" y="5"/>
                    <a:pt x="4" y="6"/>
                    <a:pt x="4" y="7"/>
                  </a:cubicBezTo>
                  <a:cubicBezTo>
                    <a:pt x="7" y="9"/>
                    <a:pt x="7" y="9"/>
                    <a:pt x="7" y="9"/>
                  </a:cubicBezTo>
                  <a:cubicBezTo>
                    <a:pt x="8" y="8"/>
                    <a:pt x="9" y="7"/>
                    <a:pt x="10" y="6"/>
                  </a:cubicBezTo>
                  <a:cubicBezTo>
                    <a:pt x="6" y="5"/>
                    <a:pt x="6" y="5"/>
                    <a:pt x="6" y="5"/>
                  </a:cubicBezTo>
                  <a:moveTo>
                    <a:pt x="18" y="0"/>
                  </a:moveTo>
                  <a:cubicBezTo>
                    <a:pt x="16" y="0"/>
                    <a:pt x="15" y="0"/>
                    <a:pt x="13" y="1"/>
                  </a:cubicBezTo>
                  <a:cubicBezTo>
                    <a:pt x="12" y="1"/>
                    <a:pt x="11" y="2"/>
                    <a:pt x="10" y="2"/>
                  </a:cubicBezTo>
                  <a:cubicBezTo>
                    <a:pt x="14" y="4"/>
                    <a:pt x="14" y="4"/>
                    <a:pt x="14" y="4"/>
                  </a:cubicBezTo>
                  <a:cubicBezTo>
                    <a:pt x="16" y="4"/>
                    <a:pt x="17" y="4"/>
                    <a:pt x="19" y="4"/>
                  </a:cubicBezTo>
                  <a:cubicBezTo>
                    <a:pt x="21" y="4"/>
                    <a:pt x="23" y="4"/>
                    <a:pt x="25" y="5"/>
                  </a:cubicBezTo>
                  <a:cubicBezTo>
                    <a:pt x="49" y="16"/>
                    <a:pt x="49" y="16"/>
                    <a:pt x="49" y="16"/>
                  </a:cubicBezTo>
                  <a:cubicBezTo>
                    <a:pt x="49" y="15"/>
                    <a:pt x="50" y="14"/>
                    <a:pt x="50" y="13"/>
                  </a:cubicBezTo>
                  <a:cubicBezTo>
                    <a:pt x="27" y="2"/>
                    <a:pt x="27" y="2"/>
                    <a:pt x="27" y="2"/>
                  </a:cubicBezTo>
                  <a:cubicBezTo>
                    <a:pt x="24" y="1"/>
                    <a:pt x="21" y="0"/>
                    <a:pt x="18" y="0"/>
                  </a:cubicBezTo>
                </a:path>
              </a:pathLst>
            </a:custGeom>
            <a:solidFill>
              <a:srgbClr val="087287"/>
            </a:solidFill>
            <a:ln w="9525">
              <a:noFill/>
              <a:round/>
              <a:headEnd/>
              <a:tailEnd/>
            </a:ln>
          </p:spPr>
          <p:txBody>
            <a:bodyPr anchor="ctr"/>
            <a:lstStyle/>
            <a:p>
              <a:pPr algn="ctr"/>
              <a:endParaRPr/>
            </a:p>
          </p:txBody>
        </p:sp>
        <p:sp>
          <p:nvSpPr>
            <p:cNvPr id="335" name="iṧ1îḓe">
              <a:extLst>
                <a:ext uri="{FF2B5EF4-FFF2-40B4-BE49-F238E27FC236}">
                  <a16:creationId xmlns:a16="http://schemas.microsoft.com/office/drawing/2014/main" id="{350C40F9-11DD-45EC-A015-510BA5563451}"/>
                </a:ext>
              </a:extLst>
            </p:cNvPr>
            <p:cNvSpPr/>
            <p:nvPr/>
          </p:nvSpPr>
          <p:spPr bwMode="auto">
            <a:xfrm>
              <a:off x="4442470" y="4592572"/>
              <a:ext cx="151958" cy="111337"/>
            </a:xfrm>
            <a:custGeom>
              <a:avLst/>
              <a:gdLst/>
              <a:ahLst/>
              <a:cxnLst>
                <a:cxn ang="0">
                  <a:pos x="12" y="2"/>
                </a:cxn>
                <a:cxn ang="0">
                  <a:pos x="26" y="3"/>
                </a:cxn>
                <a:cxn ang="0">
                  <a:pos x="55" y="16"/>
                </a:cxn>
                <a:cxn ang="0">
                  <a:pos x="56" y="19"/>
                </a:cxn>
                <a:cxn ang="0">
                  <a:pos x="53" y="19"/>
                </a:cxn>
                <a:cxn ang="0">
                  <a:pos x="25" y="6"/>
                </a:cxn>
                <a:cxn ang="0">
                  <a:pos x="14" y="5"/>
                </a:cxn>
                <a:cxn ang="0">
                  <a:pos x="5" y="12"/>
                </a:cxn>
                <a:cxn ang="0">
                  <a:pos x="5" y="23"/>
                </a:cxn>
                <a:cxn ang="0">
                  <a:pos x="12" y="31"/>
                </a:cxn>
                <a:cxn ang="0">
                  <a:pos x="60" y="54"/>
                </a:cxn>
                <a:cxn ang="0">
                  <a:pos x="75" y="49"/>
                </a:cxn>
                <a:cxn ang="0">
                  <a:pos x="69" y="35"/>
                </a:cxn>
                <a:cxn ang="0">
                  <a:pos x="27" y="15"/>
                </a:cxn>
                <a:cxn ang="0">
                  <a:pos x="22" y="14"/>
                </a:cxn>
                <a:cxn ang="0">
                  <a:pos x="18" y="18"/>
                </a:cxn>
                <a:cxn ang="0">
                  <a:pos x="17" y="23"/>
                </a:cxn>
                <a:cxn ang="0">
                  <a:pos x="21" y="27"/>
                </a:cxn>
                <a:cxn ang="0">
                  <a:pos x="61" y="46"/>
                </a:cxn>
                <a:cxn ang="0">
                  <a:pos x="62" y="48"/>
                </a:cxn>
                <a:cxn ang="0">
                  <a:pos x="59" y="49"/>
                </a:cxn>
                <a:cxn ang="0">
                  <a:pos x="19" y="31"/>
                </a:cxn>
                <a:cxn ang="0">
                  <a:pos x="14" y="24"/>
                </a:cxn>
                <a:cxn ang="0">
                  <a:pos x="14" y="16"/>
                </a:cxn>
                <a:cxn ang="0">
                  <a:pos x="20" y="11"/>
                </a:cxn>
                <a:cxn ang="0">
                  <a:pos x="29" y="12"/>
                </a:cxn>
                <a:cxn ang="0">
                  <a:pos x="71" y="32"/>
                </a:cxn>
                <a:cxn ang="0">
                  <a:pos x="78" y="51"/>
                </a:cxn>
                <a:cxn ang="0">
                  <a:pos x="61" y="58"/>
                </a:cxn>
                <a:cxn ang="0">
                  <a:pos x="58" y="57"/>
                </a:cxn>
                <a:cxn ang="0">
                  <a:pos x="11" y="34"/>
                </a:cxn>
                <a:cxn ang="0">
                  <a:pos x="1" y="24"/>
                </a:cxn>
                <a:cxn ang="0">
                  <a:pos x="2" y="11"/>
                </a:cxn>
                <a:cxn ang="0">
                  <a:pos x="12" y="2"/>
                </a:cxn>
              </a:cxnLst>
              <a:rect l="0" t="0" r="r" b="b"/>
              <a:pathLst>
                <a:path w="82" h="60">
                  <a:moveTo>
                    <a:pt x="12" y="2"/>
                  </a:moveTo>
                  <a:cubicBezTo>
                    <a:pt x="17" y="0"/>
                    <a:pt x="22" y="1"/>
                    <a:pt x="26" y="3"/>
                  </a:cubicBezTo>
                  <a:cubicBezTo>
                    <a:pt x="55" y="16"/>
                    <a:pt x="55" y="16"/>
                    <a:pt x="55" y="16"/>
                  </a:cubicBezTo>
                  <a:cubicBezTo>
                    <a:pt x="56" y="17"/>
                    <a:pt x="56" y="18"/>
                    <a:pt x="56" y="19"/>
                  </a:cubicBezTo>
                  <a:cubicBezTo>
                    <a:pt x="55" y="20"/>
                    <a:pt x="54" y="20"/>
                    <a:pt x="53" y="19"/>
                  </a:cubicBezTo>
                  <a:cubicBezTo>
                    <a:pt x="25" y="6"/>
                    <a:pt x="25" y="6"/>
                    <a:pt x="25" y="6"/>
                  </a:cubicBezTo>
                  <a:cubicBezTo>
                    <a:pt x="21" y="4"/>
                    <a:pt x="17" y="4"/>
                    <a:pt x="14" y="5"/>
                  </a:cubicBezTo>
                  <a:cubicBezTo>
                    <a:pt x="10" y="6"/>
                    <a:pt x="7" y="9"/>
                    <a:pt x="5" y="12"/>
                  </a:cubicBezTo>
                  <a:cubicBezTo>
                    <a:pt x="4" y="16"/>
                    <a:pt x="3" y="19"/>
                    <a:pt x="5" y="23"/>
                  </a:cubicBezTo>
                  <a:cubicBezTo>
                    <a:pt x="6" y="27"/>
                    <a:pt x="9" y="29"/>
                    <a:pt x="12" y="31"/>
                  </a:cubicBezTo>
                  <a:cubicBezTo>
                    <a:pt x="60" y="54"/>
                    <a:pt x="60" y="54"/>
                    <a:pt x="60" y="54"/>
                  </a:cubicBezTo>
                  <a:cubicBezTo>
                    <a:pt x="66" y="56"/>
                    <a:pt x="72" y="54"/>
                    <a:pt x="75" y="49"/>
                  </a:cubicBezTo>
                  <a:cubicBezTo>
                    <a:pt x="77" y="44"/>
                    <a:pt x="75" y="37"/>
                    <a:pt x="69" y="35"/>
                  </a:cubicBezTo>
                  <a:cubicBezTo>
                    <a:pt x="27" y="15"/>
                    <a:pt x="27" y="15"/>
                    <a:pt x="27" y="15"/>
                  </a:cubicBezTo>
                  <a:cubicBezTo>
                    <a:pt x="26" y="14"/>
                    <a:pt x="24" y="14"/>
                    <a:pt x="22" y="14"/>
                  </a:cubicBezTo>
                  <a:cubicBezTo>
                    <a:pt x="20" y="15"/>
                    <a:pt x="18" y="16"/>
                    <a:pt x="18" y="18"/>
                  </a:cubicBezTo>
                  <a:cubicBezTo>
                    <a:pt x="17" y="20"/>
                    <a:pt x="17" y="22"/>
                    <a:pt x="17" y="23"/>
                  </a:cubicBezTo>
                  <a:cubicBezTo>
                    <a:pt x="18" y="25"/>
                    <a:pt x="19" y="27"/>
                    <a:pt x="21" y="27"/>
                  </a:cubicBezTo>
                  <a:cubicBezTo>
                    <a:pt x="61" y="46"/>
                    <a:pt x="61" y="46"/>
                    <a:pt x="61" y="46"/>
                  </a:cubicBezTo>
                  <a:cubicBezTo>
                    <a:pt x="62" y="47"/>
                    <a:pt x="62" y="48"/>
                    <a:pt x="62" y="48"/>
                  </a:cubicBezTo>
                  <a:cubicBezTo>
                    <a:pt x="61" y="49"/>
                    <a:pt x="60" y="50"/>
                    <a:pt x="59" y="49"/>
                  </a:cubicBezTo>
                  <a:cubicBezTo>
                    <a:pt x="19" y="31"/>
                    <a:pt x="19" y="31"/>
                    <a:pt x="19" y="31"/>
                  </a:cubicBezTo>
                  <a:cubicBezTo>
                    <a:pt x="17" y="29"/>
                    <a:pt x="15" y="27"/>
                    <a:pt x="14" y="24"/>
                  </a:cubicBezTo>
                  <a:cubicBezTo>
                    <a:pt x="13" y="22"/>
                    <a:pt x="13" y="19"/>
                    <a:pt x="14" y="16"/>
                  </a:cubicBezTo>
                  <a:cubicBezTo>
                    <a:pt x="15" y="14"/>
                    <a:pt x="18" y="12"/>
                    <a:pt x="20" y="11"/>
                  </a:cubicBezTo>
                  <a:cubicBezTo>
                    <a:pt x="23" y="10"/>
                    <a:pt x="26" y="10"/>
                    <a:pt x="29" y="12"/>
                  </a:cubicBezTo>
                  <a:cubicBezTo>
                    <a:pt x="71" y="32"/>
                    <a:pt x="71" y="32"/>
                    <a:pt x="71" y="32"/>
                  </a:cubicBezTo>
                  <a:cubicBezTo>
                    <a:pt x="78" y="35"/>
                    <a:pt x="82" y="44"/>
                    <a:pt x="78" y="51"/>
                  </a:cubicBezTo>
                  <a:cubicBezTo>
                    <a:pt x="75" y="57"/>
                    <a:pt x="68" y="60"/>
                    <a:pt x="61" y="58"/>
                  </a:cubicBezTo>
                  <a:cubicBezTo>
                    <a:pt x="60" y="58"/>
                    <a:pt x="59" y="57"/>
                    <a:pt x="58" y="57"/>
                  </a:cubicBezTo>
                  <a:cubicBezTo>
                    <a:pt x="11" y="34"/>
                    <a:pt x="11" y="34"/>
                    <a:pt x="11" y="34"/>
                  </a:cubicBezTo>
                  <a:cubicBezTo>
                    <a:pt x="6" y="32"/>
                    <a:pt x="3" y="29"/>
                    <a:pt x="1" y="24"/>
                  </a:cubicBezTo>
                  <a:cubicBezTo>
                    <a:pt x="0" y="20"/>
                    <a:pt x="0" y="15"/>
                    <a:pt x="2" y="11"/>
                  </a:cubicBezTo>
                  <a:cubicBezTo>
                    <a:pt x="4" y="6"/>
                    <a:pt x="8" y="3"/>
                    <a:pt x="12" y="2"/>
                  </a:cubicBezTo>
                </a:path>
              </a:pathLst>
            </a:custGeom>
            <a:solidFill>
              <a:srgbClr val="A3F3F6"/>
            </a:solidFill>
            <a:ln w="9525">
              <a:noFill/>
              <a:round/>
              <a:headEnd/>
              <a:tailEnd/>
            </a:ln>
          </p:spPr>
          <p:txBody>
            <a:bodyPr anchor="ctr"/>
            <a:lstStyle/>
            <a:p>
              <a:pPr algn="ctr"/>
              <a:endParaRPr/>
            </a:p>
          </p:txBody>
        </p:sp>
        <p:sp>
          <p:nvSpPr>
            <p:cNvPr id="336" name="ïs1iḑê">
              <a:extLst>
                <a:ext uri="{FF2B5EF4-FFF2-40B4-BE49-F238E27FC236}">
                  <a16:creationId xmlns:a16="http://schemas.microsoft.com/office/drawing/2014/main" id="{DED7B829-A318-4576-8C67-384B44764AD1}"/>
                </a:ext>
              </a:extLst>
            </p:cNvPr>
            <p:cNvSpPr/>
            <p:nvPr/>
          </p:nvSpPr>
          <p:spPr bwMode="auto">
            <a:xfrm>
              <a:off x="4242321" y="4040133"/>
              <a:ext cx="448487" cy="626664"/>
            </a:xfrm>
            <a:custGeom>
              <a:avLst/>
              <a:gdLst/>
              <a:ahLst/>
              <a:cxnLst>
                <a:cxn ang="0">
                  <a:pos x="132" y="312"/>
                </a:cxn>
                <a:cxn ang="0">
                  <a:pos x="130" y="312"/>
                </a:cxn>
                <a:cxn ang="0">
                  <a:pos x="126" y="316"/>
                </a:cxn>
                <a:cxn ang="0">
                  <a:pos x="125" y="321"/>
                </a:cxn>
                <a:cxn ang="0">
                  <a:pos x="126" y="322"/>
                </a:cxn>
                <a:cxn ang="0">
                  <a:pos x="152" y="321"/>
                </a:cxn>
                <a:cxn ang="0">
                  <a:pos x="135" y="313"/>
                </a:cxn>
                <a:cxn ang="0">
                  <a:pos x="132" y="312"/>
                </a:cxn>
                <a:cxn ang="0">
                  <a:pos x="232" y="0"/>
                </a:cxn>
                <a:cxn ang="0">
                  <a:pos x="210" y="1"/>
                </a:cxn>
                <a:cxn ang="0">
                  <a:pos x="214" y="146"/>
                </a:cxn>
                <a:cxn ang="0">
                  <a:pos x="215" y="154"/>
                </a:cxn>
                <a:cxn ang="0">
                  <a:pos x="219" y="267"/>
                </a:cxn>
                <a:cxn ang="0">
                  <a:pos x="0" y="282"/>
                </a:cxn>
                <a:cxn ang="0">
                  <a:pos x="1" y="311"/>
                </a:cxn>
                <a:cxn ang="0">
                  <a:pos x="1" y="311"/>
                </a:cxn>
                <a:cxn ang="0">
                  <a:pos x="1" y="311"/>
                </a:cxn>
                <a:cxn ang="0">
                  <a:pos x="16" y="326"/>
                </a:cxn>
                <a:cxn ang="0">
                  <a:pos x="17" y="326"/>
                </a:cxn>
                <a:cxn ang="0">
                  <a:pos x="33" y="325"/>
                </a:cxn>
                <a:cxn ang="0">
                  <a:pos x="33" y="338"/>
                </a:cxn>
                <a:cxn ang="0">
                  <a:pos x="50" y="338"/>
                </a:cxn>
                <a:cxn ang="0">
                  <a:pos x="49" y="324"/>
                </a:cxn>
                <a:cxn ang="0">
                  <a:pos x="109" y="322"/>
                </a:cxn>
                <a:cxn ang="0">
                  <a:pos x="109" y="322"/>
                </a:cxn>
                <a:cxn ang="0">
                  <a:pos x="110" y="309"/>
                </a:cxn>
                <a:cxn ang="0">
                  <a:pos x="120" y="300"/>
                </a:cxn>
                <a:cxn ang="0">
                  <a:pos x="126" y="299"/>
                </a:cxn>
                <a:cxn ang="0">
                  <a:pos x="134" y="301"/>
                </a:cxn>
                <a:cxn ang="0">
                  <a:pos x="163" y="314"/>
                </a:cxn>
                <a:cxn ang="0">
                  <a:pos x="164" y="317"/>
                </a:cxn>
                <a:cxn ang="0">
                  <a:pos x="162" y="318"/>
                </a:cxn>
                <a:cxn ang="0">
                  <a:pos x="161" y="317"/>
                </a:cxn>
                <a:cxn ang="0">
                  <a:pos x="133" y="304"/>
                </a:cxn>
                <a:cxn ang="0">
                  <a:pos x="126" y="303"/>
                </a:cxn>
                <a:cxn ang="0">
                  <a:pos x="122" y="303"/>
                </a:cxn>
                <a:cxn ang="0">
                  <a:pos x="113" y="310"/>
                </a:cxn>
                <a:cxn ang="0">
                  <a:pos x="113" y="321"/>
                </a:cxn>
                <a:cxn ang="0">
                  <a:pos x="113" y="322"/>
                </a:cxn>
                <a:cxn ang="0">
                  <a:pos x="122" y="322"/>
                </a:cxn>
                <a:cxn ang="0">
                  <a:pos x="122" y="314"/>
                </a:cxn>
                <a:cxn ang="0">
                  <a:pos x="128" y="309"/>
                </a:cxn>
                <a:cxn ang="0">
                  <a:pos x="132" y="309"/>
                </a:cxn>
                <a:cxn ang="0">
                  <a:pos x="137" y="310"/>
                </a:cxn>
                <a:cxn ang="0">
                  <a:pos x="160" y="321"/>
                </a:cxn>
                <a:cxn ang="0">
                  <a:pos x="168" y="320"/>
                </a:cxn>
                <a:cxn ang="0">
                  <a:pos x="168" y="322"/>
                </a:cxn>
                <a:cxn ang="0">
                  <a:pos x="182" y="322"/>
                </a:cxn>
                <a:cxn ang="0">
                  <a:pos x="182" y="320"/>
                </a:cxn>
                <a:cxn ang="0">
                  <a:pos x="242" y="318"/>
                </a:cxn>
                <a:cxn ang="0">
                  <a:pos x="242" y="312"/>
                </a:cxn>
                <a:cxn ang="0">
                  <a:pos x="241" y="313"/>
                </a:cxn>
                <a:cxn ang="0">
                  <a:pos x="240" y="294"/>
                </a:cxn>
                <a:cxn ang="0">
                  <a:pos x="242" y="294"/>
                </a:cxn>
                <a:cxn ang="0">
                  <a:pos x="238" y="181"/>
                </a:cxn>
                <a:cxn ang="0">
                  <a:pos x="238" y="176"/>
                </a:cxn>
                <a:cxn ang="0">
                  <a:pos x="238" y="176"/>
                </a:cxn>
                <a:cxn ang="0">
                  <a:pos x="235" y="76"/>
                </a:cxn>
                <a:cxn ang="0">
                  <a:pos x="234" y="76"/>
                </a:cxn>
                <a:cxn ang="0">
                  <a:pos x="232" y="0"/>
                </a:cxn>
              </a:cxnLst>
              <a:rect l="0" t="0" r="r" b="b"/>
              <a:pathLst>
                <a:path w="242" h="338">
                  <a:moveTo>
                    <a:pt x="132" y="312"/>
                  </a:moveTo>
                  <a:cubicBezTo>
                    <a:pt x="131" y="312"/>
                    <a:pt x="130" y="312"/>
                    <a:pt x="130" y="312"/>
                  </a:cubicBezTo>
                  <a:cubicBezTo>
                    <a:pt x="128" y="313"/>
                    <a:pt x="126" y="314"/>
                    <a:pt x="126" y="316"/>
                  </a:cubicBezTo>
                  <a:cubicBezTo>
                    <a:pt x="125" y="318"/>
                    <a:pt x="125" y="320"/>
                    <a:pt x="125" y="321"/>
                  </a:cubicBezTo>
                  <a:cubicBezTo>
                    <a:pt x="125" y="321"/>
                    <a:pt x="125" y="322"/>
                    <a:pt x="126" y="322"/>
                  </a:cubicBezTo>
                  <a:cubicBezTo>
                    <a:pt x="152" y="321"/>
                    <a:pt x="152" y="321"/>
                    <a:pt x="152" y="321"/>
                  </a:cubicBezTo>
                  <a:cubicBezTo>
                    <a:pt x="135" y="313"/>
                    <a:pt x="135" y="313"/>
                    <a:pt x="135" y="313"/>
                  </a:cubicBezTo>
                  <a:cubicBezTo>
                    <a:pt x="134" y="312"/>
                    <a:pt x="133" y="312"/>
                    <a:pt x="132" y="312"/>
                  </a:cubicBezTo>
                  <a:moveTo>
                    <a:pt x="232" y="0"/>
                  </a:moveTo>
                  <a:cubicBezTo>
                    <a:pt x="210" y="1"/>
                    <a:pt x="210" y="1"/>
                    <a:pt x="210" y="1"/>
                  </a:cubicBezTo>
                  <a:cubicBezTo>
                    <a:pt x="214" y="146"/>
                    <a:pt x="214" y="146"/>
                    <a:pt x="214" y="146"/>
                  </a:cubicBezTo>
                  <a:cubicBezTo>
                    <a:pt x="215" y="154"/>
                    <a:pt x="215" y="154"/>
                    <a:pt x="215" y="154"/>
                  </a:cubicBezTo>
                  <a:cubicBezTo>
                    <a:pt x="219" y="267"/>
                    <a:pt x="219" y="267"/>
                    <a:pt x="219" y="267"/>
                  </a:cubicBezTo>
                  <a:cubicBezTo>
                    <a:pt x="0" y="282"/>
                    <a:pt x="0" y="282"/>
                    <a:pt x="0" y="282"/>
                  </a:cubicBezTo>
                  <a:cubicBezTo>
                    <a:pt x="1" y="311"/>
                    <a:pt x="1" y="311"/>
                    <a:pt x="1" y="311"/>
                  </a:cubicBezTo>
                  <a:cubicBezTo>
                    <a:pt x="1" y="311"/>
                    <a:pt x="1" y="311"/>
                    <a:pt x="1" y="311"/>
                  </a:cubicBezTo>
                  <a:cubicBezTo>
                    <a:pt x="1" y="311"/>
                    <a:pt x="1" y="311"/>
                    <a:pt x="1" y="311"/>
                  </a:cubicBezTo>
                  <a:cubicBezTo>
                    <a:pt x="2" y="319"/>
                    <a:pt x="8" y="326"/>
                    <a:pt x="16" y="326"/>
                  </a:cubicBezTo>
                  <a:cubicBezTo>
                    <a:pt x="16" y="326"/>
                    <a:pt x="16" y="326"/>
                    <a:pt x="17" y="326"/>
                  </a:cubicBezTo>
                  <a:cubicBezTo>
                    <a:pt x="33" y="325"/>
                    <a:pt x="33" y="325"/>
                    <a:pt x="33" y="325"/>
                  </a:cubicBezTo>
                  <a:cubicBezTo>
                    <a:pt x="33" y="338"/>
                    <a:pt x="33" y="338"/>
                    <a:pt x="33" y="338"/>
                  </a:cubicBezTo>
                  <a:cubicBezTo>
                    <a:pt x="50" y="338"/>
                    <a:pt x="50" y="338"/>
                    <a:pt x="50" y="338"/>
                  </a:cubicBezTo>
                  <a:cubicBezTo>
                    <a:pt x="49" y="324"/>
                    <a:pt x="49" y="324"/>
                    <a:pt x="49" y="324"/>
                  </a:cubicBezTo>
                  <a:cubicBezTo>
                    <a:pt x="109" y="322"/>
                    <a:pt x="109" y="322"/>
                    <a:pt x="109" y="322"/>
                  </a:cubicBezTo>
                  <a:cubicBezTo>
                    <a:pt x="109" y="322"/>
                    <a:pt x="109" y="322"/>
                    <a:pt x="109" y="322"/>
                  </a:cubicBezTo>
                  <a:cubicBezTo>
                    <a:pt x="108" y="318"/>
                    <a:pt x="108" y="313"/>
                    <a:pt x="110" y="309"/>
                  </a:cubicBezTo>
                  <a:cubicBezTo>
                    <a:pt x="112" y="304"/>
                    <a:pt x="116" y="301"/>
                    <a:pt x="120" y="300"/>
                  </a:cubicBezTo>
                  <a:cubicBezTo>
                    <a:pt x="122" y="299"/>
                    <a:pt x="124" y="299"/>
                    <a:pt x="126" y="299"/>
                  </a:cubicBezTo>
                  <a:cubicBezTo>
                    <a:pt x="129" y="299"/>
                    <a:pt x="132" y="300"/>
                    <a:pt x="134" y="301"/>
                  </a:cubicBezTo>
                  <a:cubicBezTo>
                    <a:pt x="163" y="314"/>
                    <a:pt x="163" y="314"/>
                    <a:pt x="163" y="314"/>
                  </a:cubicBezTo>
                  <a:cubicBezTo>
                    <a:pt x="164" y="315"/>
                    <a:pt x="164" y="316"/>
                    <a:pt x="164" y="317"/>
                  </a:cubicBezTo>
                  <a:cubicBezTo>
                    <a:pt x="164" y="317"/>
                    <a:pt x="163" y="318"/>
                    <a:pt x="162" y="318"/>
                  </a:cubicBezTo>
                  <a:cubicBezTo>
                    <a:pt x="162" y="318"/>
                    <a:pt x="162" y="318"/>
                    <a:pt x="161" y="317"/>
                  </a:cubicBezTo>
                  <a:cubicBezTo>
                    <a:pt x="133" y="304"/>
                    <a:pt x="133" y="304"/>
                    <a:pt x="133" y="304"/>
                  </a:cubicBezTo>
                  <a:cubicBezTo>
                    <a:pt x="131" y="303"/>
                    <a:pt x="128" y="303"/>
                    <a:pt x="126" y="303"/>
                  </a:cubicBezTo>
                  <a:cubicBezTo>
                    <a:pt x="125" y="303"/>
                    <a:pt x="123" y="303"/>
                    <a:pt x="122" y="303"/>
                  </a:cubicBezTo>
                  <a:cubicBezTo>
                    <a:pt x="118" y="304"/>
                    <a:pt x="115" y="307"/>
                    <a:pt x="113" y="310"/>
                  </a:cubicBezTo>
                  <a:cubicBezTo>
                    <a:pt x="112" y="314"/>
                    <a:pt x="111" y="317"/>
                    <a:pt x="113" y="321"/>
                  </a:cubicBezTo>
                  <a:cubicBezTo>
                    <a:pt x="113" y="321"/>
                    <a:pt x="113" y="322"/>
                    <a:pt x="113" y="322"/>
                  </a:cubicBezTo>
                  <a:cubicBezTo>
                    <a:pt x="122" y="322"/>
                    <a:pt x="122" y="322"/>
                    <a:pt x="122" y="322"/>
                  </a:cubicBezTo>
                  <a:cubicBezTo>
                    <a:pt x="121" y="319"/>
                    <a:pt x="121" y="317"/>
                    <a:pt x="122" y="314"/>
                  </a:cubicBezTo>
                  <a:cubicBezTo>
                    <a:pt x="123" y="312"/>
                    <a:pt x="126" y="310"/>
                    <a:pt x="128" y="309"/>
                  </a:cubicBezTo>
                  <a:cubicBezTo>
                    <a:pt x="130" y="309"/>
                    <a:pt x="131" y="309"/>
                    <a:pt x="132" y="309"/>
                  </a:cubicBezTo>
                  <a:cubicBezTo>
                    <a:pt x="134" y="309"/>
                    <a:pt x="135" y="309"/>
                    <a:pt x="137" y="310"/>
                  </a:cubicBezTo>
                  <a:cubicBezTo>
                    <a:pt x="160" y="321"/>
                    <a:pt x="160" y="321"/>
                    <a:pt x="160" y="321"/>
                  </a:cubicBezTo>
                  <a:cubicBezTo>
                    <a:pt x="168" y="320"/>
                    <a:pt x="168" y="320"/>
                    <a:pt x="168" y="320"/>
                  </a:cubicBezTo>
                  <a:cubicBezTo>
                    <a:pt x="168" y="322"/>
                    <a:pt x="168" y="322"/>
                    <a:pt x="168" y="322"/>
                  </a:cubicBezTo>
                  <a:cubicBezTo>
                    <a:pt x="182" y="322"/>
                    <a:pt x="182" y="322"/>
                    <a:pt x="182" y="322"/>
                  </a:cubicBezTo>
                  <a:cubicBezTo>
                    <a:pt x="182" y="320"/>
                    <a:pt x="182" y="320"/>
                    <a:pt x="182" y="320"/>
                  </a:cubicBezTo>
                  <a:cubicBezTo>
                    <a:pt x="242" y="318"/>
                    <a:pt x="242" y="318"/>
                    <a:pt x="242" y="318"/>
                  </a:cubicBezTo>
                  <a:cubicBezTo>
                    <a:pt x="242" y="312"/>
                    <a:pt x="242" y="312"/>
                    <a:pt x="242" y="312"/>
                  </a:cubicBezTo>
                  <a:cubicBezTo>
                    <a:pt x="241" y="313"/>
                    <a:pt x="241" y="313"/>
                    <a:pt x="241" y="313"/>
                  </a:cubicBezTo>
                  <a:cubicBezTo>
                    <a:pt x="240" y="294"/>
                    <a:pt x="240" y="294"/>
                    <a:pt x="240" y="294"/>
                  </a:cubicBezTo>
                  <a:cubicBezTo>
                    <a:pt x="242" y="294"/>
                    <a:pt x="242" y="294"/>
                    <a:pt x="242" y="294"/>
                  </a:cubicBezTo>
                  <a:cubicBezTo>
                    <a:pt x="238" y="181"/>
                    <a:pt x="238" y="181"/>
                    <a:pt x="238" y="181"/>
                  </a:cubicBezTo>
                  <a:cubicBezTo>
                    <a:pt x="238" y="176"/>
                    <a:pt x="238" y="176"/>
                    <a:pt x="238" y="176"/>
                  </a:cubicBezTo>
                  <a:cubicBezTo>
                    <a:pt x="238" y="176"/>
                    <a:pt x="238" y="176"/>
                    <a:pt x="238" y="176"/>
                  </a:cubicBezTo>
                  <a:cubicBezTo>
                    <a:pt x="235" y="76"/>
                    <a:pt x="235" y="76"/>
                    <a:pt x="235" y="76"/>
                  </a:cubicBezTo>
                  <a:cubicBezTo>
                    <a:pt x="234" y="76"/>
                    <a:pt x="234" y="76"/>
                    <a:pt x="234" y="76"/>
                  </a:cubicBezTo>
                  <a:cubicBezTo>
                    <a:pt x="232" y="0"/>
                    <a:pt x="232" y="0"/>
                    <a:pt x="232" y="0"/>
                  </a:cubicBezTo>
                </a:path>
              </a:pathLst>
            </a:custGeom>
            <a:solidFill>
              <a:srgbClr val="087287"/>
            </a:solidFill>
            <a:ln w="9525">
              <a:noFill/>
              <a:round/>
              <a:headEnd/>
              <a:tailEnd/>
            </a:ln>
          </p:spPr>
          <p:txBody>
            <a:bodyPr anchor="ctr"/>
            <a:lstStyle/>
            <a:p>
              <a:pPr algn="ctr"/>
              <a:endParaRPr/>
            </a:p>
          </p:txBody>
        </p:sp>
        <p:sp>
          <p:nvSpPr>
            <p:cNvPr id="337" name="îṧliďè">
              <a:extLst>
                <a:ext uri="{FF2B5EF4-FFF2-40B4-BE49-F238E27FC236}">
                  <a16:creationId xmlns:a16="http://schemas.microsoft.com/office/drawing/2014/main" id="{3BAFCD5D-CD8F-4298-AC11-3175D2C9EF91}"/>
                </a:ext>
              </a:extLst>
            </p:cNvPr>
            <p:cNvSpPr/>
            <p:nvPr/>
          </p:nvSpPr>
          <p:spPr bwMode="auto">
            <a:xfrm>
              <a:off x="4442470" y="4594419"/>
              <a:ext cx="103767" cy="42652"/>
            </a:xfrm>
            <a:custGeom>
              <a:avLst/>
              <a:gdLst/>
              <a:ahLst/>
              <a:cxnLst>
                <a:cxn ang="0">
                  <a:pos x="24" y="10"/>
                </a:cxn>
                <a:cxn ang="0">
                  <a:pos x="20" y="10"/>
                </a:cxn>
                <a:cxn ang="0">
                  <a:pos x="14" y="15"/>
                </a:cxn>
                <a:cxn ang="0">
                  <a:pos x="14" y="23"/>
                </a:cxn>
                <a:cxn ang="0">
                  <a:pos x="18" y="23"/>
                </a:cxn>
                <a:cxn ang="0">
                  <a:pos x="17" y="22"/>
                </a:cxn>
                <a:cxn ang="0">
                  <a:pos x="18" y="17"/>
                </a:cxn>
                <a:cxn ang="0">
                  <a:pos x="22" y="13"/>
                </a:cxn>
                <a:cxn ang="0">
                  <a:pos x="24" y="13"/>
                </a:cxn>
                <a:cxn ang="0">
                  <a:pos x="27" y="14"/>
                </a:cxn>
                <a:cxn ang="0">
                  <a:pos x="44" y="22"/>
                </a:cxn>
                <a:cxn ang="0">
                  <a:pos x="52" y="22"/>
                </a:cxn>
                <a:cxn ang="0">
                  <a:pos x="29" y="11"/>
                </a:cxn>
                <a:cxn ang="0">
                  <a:pos x="24" y="10"/>
                </a:cxn>
                <a:cxn ang="0">
                  <a:pos x="18" y="0"/>
                </a:cxn>
                <a:cxn ang="0">
                  <a:pos x="12" y="1"/>
                </a:cxn>
                <a:cxn ang="0">
                  <a:pos x="2" y="10"/>
                </a:cxn>
                <a:cxn ang="0">
                  <a:pos x="1" y="23"/>
                </a:cxn>
                <a:cxn ang="0">
                  <a:pos x="1" y="23"/>
                </a:cxn>
                <a:cxn ang="0">
                  <a:pos x="5" y="23"/>
                </a:cxn>
                <a:cxn ang="0">
                  <a:pos x="5" y="22"/>
                </a:cxn>
                <a:cxn ang="0">
                  <a:pos x="5" y="11"/>
                </a:cxn>
                <a:cxn ang="0">
                  <a:pos x="14" y="4"/>
                </a:cxn>
                <a:cxn ang="0">
                  <a:pos x="18" y="4"/>
                </a:cxn>
                <a:cxn ang="0">
                  <a:pos x="25" y="5"/>
                </a:cxn>
                <a:cxn ang="0">
                  <a:pos x="53" y="18"/>
                </a:cxn>
                <a:cxn ang="0">
                  <a:pos x="54" y="19"/>
                </a:cxn>
                <a:cxn ang="0">
                  <a:pos x="56" y="18"/>
                </a:cxn>
                <a:cxn ang="0">
                  <a:pos x="55" y="15"/>
                </a:cxn>
                <a:cxn ang="0">
                  <a:pos x="26" y="2"/>
                </a:cxn>
                <a:cxn ang="0">
                  <a:pos x="18" y="0"/>
                </a:cxn>
              </a:cxnLst>
              <a:rect l="0" t="0" r="r" b="b"/>
              <a:pathLst>
                <a:path w="56" h="23">
                  <a:moveTo>
                    <a:pt x="24" y="10"/>
                  </a:moveTo>
                  <a:cubicBezTo>
                    <a:pt x="23" y="10"/>
                    <a:pt x="22" y="10"/>
                    <a:pt x="20" y="10"/>
                  </a:cubicBezTo>
                  <a:cubicBezTo>
                    <a:pt x="18" y="11"/>
                    <a:pt x="15" y="13"/>
                    <a:pt x="14" y="15"/>
                  </a:cubicBezTo>
                  <a:cubicBezTo>
                    <a:pt x="13" y="18"/>
                    <a:pt x="13" y="20"/>
                    <a:pt x="14" y="23"/>
                  </a:cubicBezTo>
                  <a:cubicBezTo>
                    <a:pt x="18" y="23"/>
                    <a:pt x="18" y="23"/>
                    <a:pt x="18" y="23"/>
                  </a:cubicBezTo>
                  <a:cubicBezTo>
                    <a:pt x="17" y="23"/>
                    <a:pt x="17" y="22"/>
                    <a:pt x="17" y="22"/>
                  </a:cubicBezTo>
                  <a:cubicBezTo>
                    <a:pt x="17" y="21"/>
                    <a:pt x="17" y="19"/>
                    <a:pt x="18" y="17"/>
                  </a:cubicBezTo>
                  <a:cubicBezTo>
                    <a:pt x="18" y="15"/>
                    <a:pt x="20" y="14"/>
                    <a:pt x="22" y="13"/>
                  </a:cubicBezTo>
                  <a:cubicBezTo>
                    <a:pt x="22" y="13"/>
                    <a:pt x="23" y="13"/>
                    <a:pt x="24" y="13"/>
                  </a:cubicBezTo>
                  <a:cubicBezTo>
                    <a:pt x="25" y="13"/>
                    <a:pt x="26" y="13"/>
                    <a:pt x="27" y="14"/>
                  </a:cubicBezTo>
                  <a:cubicBezTo>
                    <a:pt x="44" y="22"/>
                    <a:pt x="44" y="22"/>
                    <a:pt x="44" y="22"/>
                  </a:cubicBezTo>
                  <a:cubicBezTo>
                    <a:pt x="52" y="22"/>
                    <a:pt x="52" y="22"/>
                    <a:pt x="52" y="22"/>
                  </a:cubicBezTo>
                  <a:cubicBezTo>
                    <a:pt x="29" y="11"/>
                    <a:pt x="29" y="11"/>
                    <a:pt x="29" y="11"/>
                  </a:cubicBezTo>
                  <a:cubicBezTo>
                    <a:pt x="27" y="10"/>
                    <a:pt x="26" y="10"/>
                    <a:pt x="24" y="10"/>
                  </a:cubicBezTo>
                  <a:moveTo>
                    <a:pt x="18" y="0"/>
                  </a:moveTo>
                  <a:cubicBezTo>
                    <a:pt x="16" y="0"/>
                    <a:pt x="14" y="0"/>
                    <a:pt x="12" y="1"/>
                  </a:cubicBezTo>
                  <a:cubicBezTo>
                    <a:pt x="8" y="2"/>
                    <a:pt x="4" y="5"/>
                    <a:pt x="2" y="10"/>
                  </a:cubicBezTo>
                  <a:cubicBezTo>
                    <a:pt x="0" y="14"/>
                    <a:pt x="0" y="19"/>
                    <a:pt x="1" y="23"/>
                  </a:cubicBezTo>
                  <a:cubicBezTo>
                    <a:pt x="1" y="23"/>
                    <a:pt x="1" y="23"/>
                    <a:pt x="1" y="23"/>
                  </a:cubicBezTo>
                  <a:cubicBezTo>
                    <a:pt x="5" y="23"/>
                    <a:pt x="5" y="23"/>
                    <a:pt x="5" y="23"/>
                  </a:cubicBezTo>
                  <a:cubicBezTo>
                    <a:pt x="5" y="23"/>
                    <a:pt x="5" y="22"/>
                    <a:pt x="5" y="22"/>
                  </a:cubicBezTo>
                  <a:cubicBezTo>
                    <a:pt x="3" y="18"/>
                    <a:pt x="4" y="15"/>
                    <a:pt x="5" y="11"/>
                  </a:cubicBezTo>
                  <a:cubicBezTo>
                    <a:pt x="7" y="8"/>
                    <a:pt x="10" y="5"/>
                    <a:pt x="14" y="4"/>
                  </a:cubicBezTo>
                  <a:cubicBezTo>
                    <a:pt x="15" y="4"/>
                    <a:pt x="17" y="4"/>
                    <a:pt x="18" y="4"/>
                  </a:cubicBezTo>
                  <a:cubicBezTo>
                    <a:pt x="20" y="4"/>
                    <a:pt x="23" y="4"/>
                    <a:pt x="25" y="5"/>
                  </a:cubicBezTo>
                  <a:cubicBezTo>
                    <a:pt x="53" y="18"/>
                    <a:pt x="53" y="18"/>
                    <a:pt x="53" y="18"/>
                  </a:cubicBezTo>
                  <a:cubicBezTo>
                    <a:pt x="54" y="19"/>
                    <a:pt x="54" y="19"/>
                    <a:pt x="54" y="19"/>
                  </a:cubicBezTo>
                  <a:cubicBezTo>
                    <a:pt x="55" y="19"/>
                    <a:pt x="56" y="18"/>
                    <a:pt x="56" y="18"/>
                  </a:cubicBezTo>
                  <a:cubicBezTo>
                    <a:pt x="56" y="17"/>
                    <a:pt x="56" y="16"/>
                    <a:pt x="55" y="15"/>
                  </a:cubicBezTo>
                  <a:cubicBezTo>
                    <a:pt x="26" y="2"/>
                    <a:pt x="26" y="2"/>
                    <a:pt x="26" y="2"/>
                  </a:cubicBezTo>
                  <a:cubicBezTo>
                    <a:pt x="24" y="1"/>
                    <a:pt x="21" y="0"/>
                    <a:pt x="18" y="0"/>
                  </a:cubicBezTo>
                </a:path>
              </a:pathLst>
            </a:custGeom>
            <a:solidFill>
              <a:srgbClr val="8BCFD3"/>
            </a:solidFill>
            <a:ln w="9525">
              <a:noFill/>
              <a:round/>
              <a:headEnd/>
              <a:tailEnd/>
            </a:ln>
          </p:spPr>
          <p:txBody>
            <a:bodyPr anchor="ctr"/>
            <a:lstStyle/>
            <a:p>
              <a:pPr algn="ctr"/>
              <a:endParaRPr/>
            </a:p>
          </p:txBody>
        </p:sp>
        <p:sp>
          <p:nvSpPr>
            <p:cNvPr id="338" name="íṩ1îḓê">
              <a:extLst>
                <a:ext uri="{FF2B5EF4-FFF2-40B4-BE49-F238E27FC236}">
                  <a16:creationId xmlns:a16="http://schemas.microsoft.com/office/drawing/2014/main" id="{F3AA2840-BE57-437C-9B1D-80F51673E095}"/>
                </a:ext>
              </a:extLst>
            </p:cNvPr>
            <p:cNvSpPr/>
            <p:nvPr/>
          </p:nvSpPr>
          <p:spPr bwMode="auto">
            <a:xfrm>
              <a:off x="4182868" y="3988250"/>
              <a:ext cx="465289" cy="576627"/>
            </a:xfrm>
            <a:custGeom>
              <a:avLst/>
              <a:gdLst/>
              <a:ahLst/>
              <a:cxnLst>
                <a:cxn ang="0">
                  <a:pos x="0" y="23"/>
                </a:cxn>
                <a:cxn ang="0">
                  <a:pos x="10" y="311"/>
                </a:cxn>
                <a:cxn ang="0">
                  <a:pos x="251" y="295"/>
                </a:cxn>
                <a:cxn ang="0">
                  <a:pos x="241" y="0"/>
                </a:cxn>
                <a:cxn ang="0">
                  <a:pos x="15" y="8"/>
                </a:cxn>
                <a:cxn ang="0">
                  <a:pos x="0" y="23"/>
                </a:cxn>
              </a:cxnLst>
              <a:rect l="0" t="0" r="r" b="b"/>
              <a:pathLst>
                <a:path w="251" h="311">
                  <a:moveTo>
                    <a:pt x="0" y="23"/>
                  </a:moveTo>
                  <a:cubicBezTo>
                    <a:pt x="10" y="311"/>
                    <a:pt x="10" y="311"/>
                    <a:pt x="10" y="311"/>
                  </a:cubicBezTo>
                  <a:cubicBezTo>
                    <a:pt x="251" y="295"/>
                    <a:pt x="251" y="295"/>
                    <a:pt x="251" y="295"/>
                  </a:cubicBezTo>
                  <a:cubicBezTo>
                    <a:pt x="241" y="0"/>
                    <a:pt x="241" y="0"/>
                    <a:pt x="241" y="0"/>
                  </a:cubicBezTo>
                  <a:cubicBezTo>
                    <a:pt x="15" y="8"/>
                    <a:pt x="15" y="8"/>
                    <a:pt x="15" y="8"/>
                  </a:cubicBezTo>
                  <a:cubicBezTo>
                    <a:pt x="7" y="9"/>
                    <a:pt x="0" y="15"/>
                    <a:pt x="0" y="23"/>
                  </a:cubicBezTo>
                </a:path>
              </a:pathLst>
            </a:custGeom>
            <a:solidFill>
              <a:srgbClr val="454949"/>
            </a:solidFill>
            <a:ln w="9525">
              <a:noFill/>
              <a:round/>
              <a:headEnd/>
              <a:tailEnd/>
            </a:ln>
          </p:spPr>
          <p:txBody>
            <a:bodyPr anchor="ctr"/>
            <a:lstStyle/>
            <a:p>
              <a:pPr algn="ctr"/>
              <a:endParaRPr/>
            </a:p>
          </p:txBody>
        </p:sp>
        <p:sp>
          <p:nvSpPr>
            <p:cNvPr id="339" name="iṥļidê">
              <a:extLst>
                <a:ext uri="{FF2B5EF4-FFF2-40B4-BE49-F238E27FC236}">
                  <a16:creationId xmlns:a16="http://schemas.microsoft.com/office/drawing/2014/main" id="{C552B638-A971-45A4-8448-A6DC725D9A81}"/>
                </a:ext>
              </a:extLst>
            </p:cNvPr>
            <p:cNvSpPr/>
            <p:nvPr/>
          </p:nvSpPr>
          <p:spPr bwMode="auto">
            <a:xfrm>
              <a:off x="4182868" y="4004867"/>
              <a:ext cx="42652" cy="560009"/>
            </a:xfrm>
            <a:custGeom>
              <a:avLst/>
              <a:gdLst/>
              <a:ahLst/>
              <a:cxnLst>
                <a:cxn ang="0">
                  <a:pos x="1" y="14"/>
                </a:cxn>
                <a:cxn ang="0">
                  <a:pos x="0" y="14"/>
                </a:cxn>
                <a:cxn ang="0">
                  <a:pos x="10" y="302"/>
                </a:cxn>
                <a:cxn ang="0">
                  <a:pos x="23" y="301"/>
                </a:cxn>
                <a:cxn ang="0">
                  <a:pos x="13" y="0"/>
                </a:cxn>
                <a:cxn ang="0">
                  <a:pos x="1" y="14"/>
                </a:cxn>
              </a:cxnLst>
              <a:rect l="0" t="0" r="r" b="b"/>
              <a:pathLst>
                <a:path w="23" h="302">
                  <a:moveTo>
                    <a:pt x="1" y="14"/>
                  </a:moveTo>
                  <a:cubicBezTo>
                    <a:pt x="0" y="14"/>
                    <a:pt x="0" y="14"/>
                    <a:pt x="0" y="14"/>
                  </a:cubicBezTo>
                  <a:cubicBezTo>
                    <a:pt x="10" y="302"/>
                    <a:pt x="10" y="302"/>
                    <a:pt x="10" y="302"/>
                  </a:cubicBezTo>
                  <a:cubicBezTo>
                    <a:pt x="23" y="301"/>
                    <a:pt x="23" y="301"/>
                    <a:pt x="23" y="301"/>
                  </a:cubicBezTo>
                  <a:cubicBezTo>
                    <a:pt x="13" y="0"/>
                    <a:pt x="13" y="0"/>
                    <a:pt x="13" y="0"/>
                  </a:cubicBezTo>
                  <a:cubicBezTo>
                    <a:pt x="6" y="1"/>
                    <a:pt x="0" y="7"/>
                    <a:pt x="1" y="14"/>
                  </a:cubicBezTo>
                </a:path>
              </a:pathLst>
            </a:custGeom>
            <a:solidFill>
              <a:srgbClr val="535757"/>
            </a:solidFill>
            <a:ln w="9525">
              <a:noFill/>
              <a:round/>
              <a:headEnd/>
              <a:tailEnd/>
            </a:ln>
          </p:spPr>
          <p:txBody>
            <a:bodyPr anchor="ctr"/>
            <a:lstStyle/>
            <a:p>
              <a:pPr algn="ctr"/>
              <a:endParaRPr/>
            </a:p>
          </p:txBody>
        </p:sp>
        <p:sp>
          <p:nvSpPr>
            <p:cNvPr id="340" name="îṥļiḑé">
              <a:extLst>
                <a:ext uri="{FF2B5EF4-FFF2-40B4-BE49-F238E27FC236}">
                  <a16:creationId xmlns:a16="http://schemas.microsoft.com/office/drawing/2014/main" id="{C9AE6EC0-5B48-4535-A60B-C6DFE6BE7E3F}"/>
                </a:ext>
              </a:extLst>
            </p:cNvPr>
            <p:cNvSpPr/>
            <p:nvPr/>
          </p:nvSpPr>
          <p:spPr bwMode="auto">
            <a:xfrm>
              <a:off x="4207055" y="4529611"/>
              <a:ext cx="437409" cy="59269"/>
            </a:xfrm>
            <a:custGeom>
              <a:avLst/>
              <a:gdLst/>
              <a:ahLst/>
              <a:cxnLst>
                <a:cxn ang="0">
                  <a:pos x="1" y="20"/>
                </a:cxn>
                <a:cxn ang="0">
                  <a:pos x="13" y="31"/>
                </a:cxn>
                <a:cxn ang="0">
                  <a:pos x="236" y="24"/>
                </a:cxn>
                <a:cxn ang="0">
                  <a:pos x="236" y="0"/>
                </a:cxn>
                <a:cxn ang="0">
                  <a:pos x="12" y="8"/>
                </a:cxn>
                <a:cxn ang="0">
                  <a:pos x="1" y="20"/>
                </a:cxn>
              </a:cxnLst>
              <a:rect l="0" t="0" r="r" b="b"/>
              <a:pathLst>
                <a:path w="236" h="32">
                  <a:moveTo>
                    <a:pt x="1" y="20"/>
                  </a:moveTo>
                  <a:cubicBezTo>
                    <a:pt x="1" y="26"/>
                    <a:pt x="6" y="32"/>
                    <a:pt x="13" y="31"/>
                  </a:cubicBezTo>
                  <a:cubicBezTo>
                    <a:pt x="236" y="24"/>
                    <a:pt x="236" y="24"/>
                    <a:pt x="236" y="24"/>
                  </a:cubicBezTo>
                  <a:cubicBezTo>
                    <a:pt x="236" y="0"/>
                    <a:pt x="236" y="0"/>
                    <a:pt x="236" y="0"/>
                  </a:cubicBezTo>
                  <a:cubicBezTo>
                    <a:pt x="12" y="8"/>
                    <a:pt x="12" y="8"/>
                    <a:pt x="12" y="8"/>
                  </a:cubicBezTo>
                  <a:cubicBezTo>
                    <a:pt x="5" y="8"/>
                    <a:pt x="0" y="13"/>
                    <a:pt x="1" y="20"/>
                  </a:cubicBezTo>
                  <a:close/>
                </a:path>
              </a:pathLst>
            </a:custGeom>
            <a:solidFill>
              <a:srgbClr val="E1CC8C"/>
            </a:solidFill>
            <a:ln w="9525">
              <a:noFill/>
              <a:round/>
              <a:headEnd/>
              <a:tailEnd/>
            </a:ln>
          </p:spPr>
          <p:txBody>
            <a:bodyPr anchor="ctr"/>
            <a:lstStyle/>
            <a:p>
              <a:pPr algn="ctr"/>
              <a:endParaRPr/>
            </a:p>
          </p:txBody>
        </p:sp>
        <p:sp>
          <p:nvSpPr>
            <p:cNvPr id="341" name="ïṡļïḍé">
              <a:extLst>
                <a:ext uri="{FF2B5EF4-FFF2-40B4-BE49-F238E27FC236}">
                  <a16:creationId xmlns:a16="http://schemas.microsoft.com/office/drawing/2014/main" id="{B8D0657E-591E-422C-8BE9-91BEAD102070}"/>
                </a:ext>
              </a:extLst>
            </p:cNvPr>
            <p:cNvSpPr/>
            <p:nvPr/>
          </p:nvSpPr>
          <p:spPr bwMode="auto">
            <a:xfrm>
              <a:off x="4201516" y="4524071"/>
              <a:ext cx="446641" cy="68501"/>
            </a:xfrm>
            <a:custGeom>
              <a:avLst/>
              <a:gdLst/>
              <a:ahLst/>
              <a:cxnLst>
                <a:cxn ang="0">
                  <a:pos x="0" y="23"/>
                </a:cxn>
                <a:cxn ang="0">
                  <a:pos x="15" y="37"/>
                </a:cxn>
                <a:cxn ang="0">
                  <a:pos x="241" y="29"/>
                </a:cxn>
                <a:cxn ang="0">
                  <a:pos x="241" y="24"/>
                </a:cxn>
                <a:cxn ang="0">
                  <a:pos x="15" y="32"/>
                </a:cxn>
                <a:cxn ang="0">
                  <a:pos x="6" y="23"/>
                </a:cxn>
                <a:cxn ang="0">
                  <a:pos x="15" y="13"/>
                </a:cxn>
                <a:cxn ang="0">
                  <a:pos x="240" y="6"/>
                </a:cxn>
                <a:cxn ang="0">
                  <a:pos x="240" y="0"/>
                </a:cxn>
                <a:cxn ang="0">
                  <a:pos x="14" y="8"/>
                </a:cxn>
                <a:cxn ang="0">
                  <a:pos x="0" y="23"/>
                </a:cxn>
              </a:cxnLst>
              <a:rect l="0" t="0" r="r" b="b"/>
              <a:pathLst>
                <a:path w="241" h="37">
                  <a:moveTo>
                    <a:pt x="0" y="23"/>
                  </a:moveTo>
                  <a:cubicBezTo>
                    <a:pt x="1" y="31"/>
                    <a:pt x="7" y="37"/>
                    <a:pt x="15" y="37"/>
                  </a:cubicBezTo>
                  <a:cubicBezTo>
                    <a:pt x="241" y="29"/>
                    <a:pt x="241" y="29"/>
                    <a:pt x="241" y="29"/>
                  </a:cubicBezTo>
                  <a:cubicBezTo>
                    <a:pt x="241" y="24"/>
                    <a:pt x="241" y="24"/>
                    <a:pt x="241" y="24"/>
                  </a:cubicBezTo>
                  <a:cubicBezTo>
                    <a:pt x="15" y="32"/>
                    <a:pt x="15" y="32"/>
                    <a:pt x="15" y="32"/>
                  </a:cubicBezTo>
                  <a:cubicBezTo>
                    <a:pt x="10" y="32"/>
                    <a:pt x="6" y="28"/>
                    <a:pt x="6" y="23"/>
                  </a:cubicBezTo>
                  <a:cubicBezTo>
                    <a:pt x="6" y="18"/>
                    <a:pt x="9" y="13"/>
                    <a:pt x="15" y="13"/>
                  </a:cubicBezTo>
                  <a:cubicBezTo>
                    <a:pt x="240" y="6"/>
                    <a:pt x="240" y="6"/>
                    <a:pt x="240" y="6"/>
                  </a:cubicBezTo>
                  <a:cubicBezTo>
                    <a:pt x="240" y="0"/>
                    <a:pt x="240" y="0"/>
                    <a:pt x="240" y="0"/>
                  </a:cubicBezTo>
                  <a:cubicBezTo>
                    <a:pt x="14" y="8"/>
                    <a:pt x="14" y="8"/>
                    <a:pt x="14" y="8"/>
                  </a:cubicBezTo>
                  <a:cubicBezTo>
                    <a:pt x="6" y="8"/>
                    <a:pt x="0" y="15"/>
                    <a:pt x="0" y="23"/>
                  </a:cubicBezTo>
                  <a:close/>
                </a:path>
              </a:pathLst>
            </a:custGeom>
            <a:solidFill>
              <a:srgbClr val="393939"/>
            </a:solidFill>
            <a:ln w="9525">
              <a:noFill/>
              <a:round/>
              <a:headEnd/>
              <a:tailEnd/>
            </a:ln>
          </p:spPr>
          <p:txBody>
            <a:bodyPr anchor="ctr"/>
            <a:lstStyle/>
            <a:p>
              <a:pPr algn="ctr"/>
              <a:endParaRPr/>
            </a:p>
          </p:txBody>
        </p:sp>
        <p:sp>
          <p:nvSpPr>
            <p:cNvPr id="342" name="i$ḷïḑe">
              <a:extLst>
                <a:ext uri="{FF2B5EF4-FFF2-40B4-BE49-F238E27FC236}">
                  <a16:creationId xmlns:a16="http://schemas.microsoft.com/office/drawing/2014/main" id="{71D7DD33-F293-4EAB-96BC-9E0B875046A4}"/>
                </a:ext>
              </a:extLst>
            </p:cNvPr>
            <p:cNvSpPr/>
            <p:nvPr/>
          </p:nvSpPr>
          <p:spPr bwMode="auto">
            <a:xfrm>
              <a:off x="4638925" y="4310814"/>
              <a:ext cx="1846" cy="14771"/>
            </a:xfrm>
            <a:custGeom>
              <a:avLst/>
              <a:gdLst/>
              <a:ahLst/>
              <a:cxnLst>
                <a:cxn ang="0">
                  <a:pos x="0" y="0"/>
                </a:cxn>
                <a:cxn ang="0">
                  <a:pos x="10" y="80"/>
                </a:cxn>
                <a:cxn ang="0">
                  <a:pos x="10" y="80"/>
                </a:cxn>
                <a:cxn ang="0">
                  <a:pos x="0" y="0"/>
                </a:cxn>
              </a:cxnLst>
              <a:rect l="0" t="0" r="r" b="b"/>
              <a:pathLst>
                <a:path w="10" h="80">
                  <a:moveTo>
                    <a:pt x="0" y="0"/>
                  </a:moveTo>
                  <a:lnTo>
                    <a:pt x="10" y="80"/>
                  </a:lnTo>
                  <a:lnTo>
                    <a:pt x="10" y="80"/>
                  </a:lnTo>
                  <a:lnTo>
                    <a:pt x="0" y="0"/>
                  </a:lnTo>
                  <a:close/>
                </a:path>
              </a:pathLst>
            </a:custGeom>
            <a:solidFill>
              <a:srgbClr val="10515D"/>
            </a:solidFill>
            <a:ln w="9525">
              <a:noFill/>
              <a:round/>
              <a:headEnd/>
              <a:tailEnd/>
            </a:ln>
          </p:spPr>
          <p:txBody>
            <a:bodyPr anchor="ctr"/>
            <a:lstStyle/>
            <a:p>
              <a:pPr algn="ctr"/>
              <a:endParaRPr/>
            </a:p>
          </p:txBody>
        </p:sp>
        <p:sp>
          <p:nvSpPr>
            <p:cNvPr id="343" name="iśḷiḍê">
              <a:extLst>
                <a:ext uri="{FF2B5EF4-FFF2-40B4-BE49-F238E27FC236}">
                  <a16:creationId xmlns:a16="http://schemas.microsoft.com/office/drawing/2014/main" id="{A8033E85-94C6-4F6C-9DE8-E205E4C03D06}"/>
                </a:ext>
              </a:extLst>
            </p:cNvPr>
            <p:cNvSpPr/>
            <p:nvPr/>
          </p:nvSpPr>
          <p:spPr bwMode="auto">
            <a:xfrm>
              <a:off x="4638925" y="4310814"/>
              <a:ext cx="1846" cy="14771"/>
            </a:xfrm>
            <a:custGeom>
              <a:avLst/>
              <a:gdLst/>
              <a:ahLst/>
              <a:cxnLst>
                <a:cxn ang="0">
                  <a:pos x="0" y="0"/>
                </a:cxn>
                <a:cxn ang="0">
                  <a:pos x="10" y="80"/>
                </a:cxn>
                <a:cxn ang="0">
                  <a:pos x="10" y="80"/>
                </a:cxn>
                <a:cxn ang="0">
                  <a:pos x="0" y="0"/>
                </a:cxn>
              </a:cxnLst>
              <a:rect l="0" t="0" r="r" b="b"/>
              <a:pathLst>
                <a:path w="10" h="80">
                  <a:moveTo>
                    <a:pt x="0" y="0"/>
                  </a:moveTo>
                  <a:lnTo>
                    <a:pt x="10" y="80"/>
                  </a:lnTo>
                  <a:lnTo>
                    <a:pt x="10" y="80"/>
                  </a:lnTo>
                  <a:lnTo>
                    <a:pt x="0" y="0"/>
                  </a:lnTo>
                </a:path>
              </a:pathLst>
            </a:custGeom>
            <a:noFill/>
            <a:ln w="9525">
              <a:noFill/>
              <a:round/>
              <a:headEnd/>
              <a:tailEnd/>
            </a:ln>
          </p:spPr>
          <p:txBody>
            <a:bodyPr anchor="ctr"/>
            <a:lstStyle/>
            <a:p>
              <a:pPr algn="ctr"/>
              <a:endParaRPr/>
            </a:p>
          </p:txBody>
        </p:sp>
        <p:sp>
          <p:nvSpPr>
            <p:cNvPr id="344" name="îṡḻiḓe">
              <a:extLst>
                <a:ext uri="{FF2B5EF4-FFF2-40B4-BE49-F238E27FC236}">
                  <a16:creationId xmlns:a16="http://schemas.microsoft.com/office/drawing/2014/main" id="{BBD8ED5D-B6DD-4BF8-AAFA-7682048FE19A}"/>
                </a:ext>
              </a:extLst>
            </p:cNvPr>
            <p:cNvSpPr/>
            <p:nvPr/>
          </p:nvSpPr>
          <p:spPr bwMode="auto">
            <a:xfrm>
              <a:off x="4218134" y="4307121"/>
              <a:ext cx="422638" cy="33420"/>
            </a:xfrm>
            <a:custGeom>
              <a:avLst/>
              <a:gdLst/>
              <a:ahLst/>
              <a:cxnLst>
                <a:cxn ang="0">
                  <a:pos x="2279" y="0"/>
                </a:cxn>
                <a:cxn ang="0">
                  <a:pos x="0" y="70"/>
                </a:cxn>
                <a:cxn ang="0">
                  <a:pos x="0" y="181"/>
                </a:cxn>
                <a:cxn ang="0">
                  <a:pos x="2289" y="100"/>
                </a:cxn>
                <a:cxn ang="0">
                  <a:pos x="2279" y="20"/>
                </a:cxn>
                <a:cxn ang="0">
                  <a:pos x="2279" y="0"/>
                </a:cxn>
              </a:cxnLst>
              <a:rect l="0" t="0" r="r" b="b"/>
              <a:pathLst>
                <a:path w="2289" h="181">
                  <a:moveTo>
                    <a:pt x="2279" y="0"/>
                  </a:moveTo>
                  <a:lnTo>
                    <a:pt x="0" y="70"/>
                  </a:lnTo>
                  <a:lnTo>
                    <a:pt x="0" y="181"/>
                  </a:lnTo>
                  <a:lnTo>
                    <a:pt x="2289" y="100"/>
                  </a:lnTo>
                  <a:lnTo>
                    <a:pt x="2279" y="20"/>
                  </a:lnTo>
                  <a:lnTo>
                    <a:pt x="2279" y="0"/>
                  </a:lnTo>
                  <a:close/>
                </a:path>
              </a:pathLst>
            </a:custGeom>
            <a:solidFill>
              <a:srgbClr val="353838"/>
            </a:solidFill>
            <a:ln w="9525">
              <a:noFill/>
              <a:round/>
              <a:headEnd/>
              <a:tailEnd/>
            </a:ln>
          </p:spPr>
          <p:txBody>
            <a:bodyPr anchor="ctr"/>
            <a:lstStyle/>
            <a:p>
              <a:pPr algn="ctr"/>
              <a:endParaRPr/>
            </a:p>
          </p:txBody>
        </p:sp>
        <p:sp>
          <p:nvSpPr>
            <p:cNvPr id="345" name="îş1íḋe">
              <a:extLst>
                <a:ext uri="{FF2B5EF4-FFF2-40B4-BE49-F238E27FC236}">
                  <a16:creationId xmlns:a16="http://schemas.microsoft.com/office/drawing/2014/main" id="{48B70CE2-130E-4B2E-9063-E8CC9DF572AF}"/>
                </a:ext>
              </a:extLst>
            </p:cNvPr>
            <p:cNvSpPr/>
            <p:nvPr/>
          </p:nvSpPr>
          <p:spPr bwMode="auto">
            <a:xfrm>
              <a:off x="4218134" y="4307121"/>
              <a:ext cx="422638" cy="33420"/>
            </a:xfrm>
            <a:custGeom>
              <a:avLst/>
              <a:gdLst/>
              <a:ahLst/>
              <a:cxnLst>
                <a:cxn ang="0">
                  <a:pos x="2279" y="0"/>
                </a:cxn>
                <a:cxn ang="0">
                  <a:pos x="0" y="70"/>
                </a:cxn>
                <a:cxn ang="0">
                  <a:pos x="0" y="181"/>
                </a:cxn>
                <a:cxn ang="0">
                  <a:pos x="2289" y="100"/>
                </a:cxn>
                <a:cxn ang="0">
                  <a:pos x="2279" y="20"/>
                </a:cxn>
                <a:cxn ang="0">
                  <a:pos x="2279" y="0"/>
                </a:cxn>
              </a:cxnLst>
              <a:rect l="0" t="0" r="r" b="b"/>
              <a:pathLst>
                <a:path w="2289" h="181">
                  <a:moveTo>
                    <a:pt x="2279" y="0"/>
                  </a:moveTo>
                  <a:lnTo>
                    <a:pt x="0" y="70"/>
                  </a:lnTo>
                  <a:lnTo>
                    <a:pt x="0" y="181"/>
                  </a:lnTo>
                  <a:lnTo>
                    <a:pt x="2289" y="100"/>
                  </a:lnTo>
                  <a:lnTo>
                    <a:pt x="2279" y="20"/>
                  </a:lnTo>
                  <a:lnTo>
                    <a:pt x="2279" y="0"/>
                  </a:lnTo>
                </a:path>
              </a:pathLst>
            </a:custGeom>
            <a:noFill/>
            <a:ln w="9525">
              <a:noFill/>
              <a:round/>
              <a:headEnd/>
              <a:tailEnd/>
            </a:ln>
          </p:spPr>
          <p:txBody>
            <a:bodyPr anchor="ctr"/>
            <a:lstStyle/>
            <a:p>
              <a:pPr algn="ctr"/>
              <a:endParaRPr/>
            </a:p>
          </p:txBody>
        </p:sp>
        <p:sp>
          <p:nvSpPr>
            <p:cNvPr id="346" name="íṩlîḍé">
              <a:extLst>
                <a:ext uri="{FF2B5EF4-FFF2-40B4-BE49-F238E27FC236}">
                  <a16:creationId xmlns:a16="http://schemas.microsoft.com/office/drawing/2014/main" id="{C7CBB1D2-3EE8-4C0C-A7ED-D30FB8D0A261}"/>
                </a:ext>
              </a:extLst>
            </p:cNvPr>
            <p:cNvSpPr/>
            <p:nvPr/>
          </p:nvSpPr>
          <p:spPr bwMode="auto">
            <a:xfrm>
              <a:off x="4193946" y="4320046"/>
              <a:ext cx="24188" cy="20495"/>
            </a:xfrm>
            <a:custGeom>
              <a:avLst/>
              <a:gdLst/>
              <a:ahLst/>
              <a:cxnLst>
                <a:cxn ang="0">
                  <a:pos x="131" y="0"/>
                </a:cxn>
                <a:cxn ang="0">
                  <a:pos x="0" y="10"/>
                </a:cxn>
                <a:cxn ang="0">
                  <a:pos x="0" y="111"/>
                </a:cxn>
                <a:cxn ang="0">
                  <a:pos x="131" y="111"/>
                </a:cxn>
                <a:cxn ang="0">
                  <a:pos x="131" y="0"/>
                </a:cxn>
              </a:cxnLst>
              <a:rect l="0" t="0" r="r" b="b"/>
              <a:pathLst>
                <a:path w="131" h="111">
                  <a:moveTo>
                    <a:pt x="131" y="0"/>
                  </a:moveTo>
                  <a:lnTo>
                    <a:pt x="0" y="10"/>
                  </a:lnTo>
                  <a:lnTo>
                    <a:pt x="0" y="111"/>
                  </a:lnTo>
                  <a:lnTo>
                    <a:pt x="131" y="111"/>
                  </a:lnTo>
                  <a:lnTo>
                    <a:pt x="131" y="0"/>
                  </a:lnTo>
                  <a:close/>
                </a:path>
              </a:pathLst>
            </a:custGeom>
            <a:solidFill>
              <a:srgbClr val="3D4141"/>
            </a:solidFill>
            <a:ln w="9525">
              <a:noFill/>
              <a:round/>
              <a:headEnd/>
              <a:tailEnd/>
            </a:ln>
          </p:spPr>
          <p:txBody>
            <a:bodyPr anchor="ctr"/>
            <a:lstStyle/>
            <a:p>
              <a:pPr algn="ctr"/>
              <a:endParaRPr/>
            </a:p>
          </p:txBody>
        </p:sp>
        <p:sp>
          <p:nvSpPr>
            <p:cNvPr id="347" name="îṣ1íḑé">
              <a:extLst>
                <a:ext uri="{FF2B5EF4-FFF2-40B4-BE49-F238E27FC236}">
                  <a16:creationId xmlns:a16="http://schemas.microsoft.com/office/drawing/2014/main" id="{93D1ED5F-4A67-4E02-B50E-5822C763C694}"/>
                </a:ext>
              </a:extLst>
            </p:cNvPr>
            <p:cNvSpPr/>
            <p:nvPr/>
          </p:nvSpPr>
          <p:spPr bwMode="auto">
            <a:xfrm>
              <a:off x="4193946" y="4320046"/>
              <a:ext cx="24188" cy="20495"/>
            </a:xfrm>
            <a:custGeom>
              <a:avLst/>
              <a:gdLst/>
              <a:ahLst/>
              <a:cxnLst>
                <a:cxn ang="0">
                  <a:pos x="131" y="0"/>
                </a:cxn>
                <a:cxn ang="0">
                  <a:pos x="0" y="10"/>
                </a:cxn>
                <a:cxn ang="0">
                  <a:pos x="0" y="111"/>
                </a:cxn>
                <a:cxn ang="0">
                  <a:pos x="131" y="111"/>
                </a:cxn>
                <a:cxn ang="0">
                  <a:pos x="131" y="0"/>
                </a:cxn>
              </a:cxnLst>
              <a:rect l="0" t="0" r="r" b="b"/>
              <a:pathLst>
                <a:path w="131" h="111">
                  <a:moveTo>
                    <a:pt x="131" y="0"/>
                  </a:moveTo>
                  <a:lnTo>
                    <a:pt x="0" y="10"/>
                  </a:lnTo>
                  <a:lnTo>
                    <a:pt x="0" y="111"/>
                  </a:lnTo>
                  <a:lnTo>
                    <a:pt x="131" y="111"/>
                  </a:lnTo>
                  <a:lnTo>
                    <a:pt x="131" y="0"/>
                  </a:lnTo>
                </a:path>
              </a:pathLst>
            </a:custGeom>
            <a:noFill/>
            <a:ln w="9525">
              <a:noFill/>
              <a:round/>
              <a:headEnd/>
              <a:tailEnd/>
            </a:ln>
          </p:spPr>
          <p:txBody>
            <a:bodyPr anchor="ctr"/>
            <a:lstStyle/>
            <a:p>
              <a:pPr algn="ctr"/>
              <a:endParaRPr/>
            </a:p>
          </p:txBody>
        </p:sp>
        <p:sp>
          <p:nvSpPr>
            <p:cNvPr id="348" name="isḻíďé">
              <a:extLst>
                <a:ext uri="{FF2B5EF4-FFF2-40B4-BE49-F238E27FC236}">
                  <a16:creationId xmlns:a16="http://schemas.microsoft.com/office/drawing/2014/main" id="{FDC2F1DF-F05A-47B3-B4D8-6492412A1632}"/>
                </a:ext>
              </a:extLst>
            </p:cNvPr>
            <p:cNvSpPr/>
            <p:nvPr/>
          </p:nvSpPr>
          <p:spPr bwMode="auto">
            <a:xfrm>
              <a:off x="4184714" y="4130976"/>
              <a:ext cx="456057" cy="200148"/>
            </a:xfrm>
            <a:custGeom>
              <a:avLst/>
              <a:gdLst/>
              <a:ahLst/>
              <a:cxnLst>
                <a:cxn ang="0">
                  <a:pos x="40" y="1084"/>
                </a:cxn>
                <a:cxn ang="0">
                  <a:pos x="2470" y="1004"/>
                </a:cxn>
                <a:cxn ang="0">
                  <a:pos x="2440" y="0"/>
                </a:cxn>
                <a:cxn ang="0">
                  <a:pos x="0" y="80"/>
                </a:cxn>
                <a:cxn ang="0">
                  <a:pos x="40" y="1084"/>
                </a:cxn>
              </a:cxnLst>
              <a:rect l="0" t="0" r="r" b="b"/>
              <a:pathLst>
                <a:path w="2470" h="1084">
                  <a:moveTo>
                    <a:pt x="40" y="1084"/>
                  </a:moveTo>
                  <a:lnTo>
                    <a:pt x="2470" y="1004"/>
                  </a:lnTo>
                  <a:lnTo>
                    <a:pt x="2440" y="0"/>
                  </a:lnTo>
                  <a:lnTo>
                    <a:pt x="0" y="80"/>
                  </a:lnTo>
                  <a:lnTo>
                    <a:pt x="40" y="1084"/>
                  </a:lnTo>
                  <a:close/>
                </a:path>
              </a:pathLst>
            </a:custGeom>
            <a:solidFill>
              <a:srgbClr val="84BCD5"/>
            </a:solidFill>
            <a:ln w="9525">
              <a:noFill/>
              <a:round/>
              <a:headEnd/>
              <a:tailEnd/>
            </a:ln>
          </p:spPr>
          <p:txBody>
            <a:bodyPr anchor="ctr"/>
            <a:lstStyle/>
            <a:p>
              <a:pPr algn="ctr"/>
              <a:endParaRPr/>
            </a:p>
          </p:txBody>
        </p:sp>
        <p:sp>
          <p:nvSpPr>
            <p:cNvPr id="349" name="iṥ1îḑe">
              <a:extLst>
                <a:ext uri="{FF2B5EF4-FFF2-40B4-BE49-F238E27FC236}">
                  <a16:creationId xmlns:a16="http://schemas.microsoft.com/office/drawing/2014/main" id="{D4E1E283-6F95-482C-8538-44607CBA5524}"/>
                </a:ext>
              </a:extLst>
            </p:cNvPr>
            <p:cNvSpPr/>
            <p:nvPr/>
          </p:nvSpPr>
          <p:spPr bwMode="auto">
            <a:xfrm>
              <a:off x="4184714" y="4143900"/>
              <a:ext cx="37112" cy="187224"/>
            </a:xfrm>
            <a:custGeom>
              <a:avLst/>
              <a:gdLst/>
              <a:ahLst/>
              <a:cxnLst>
                <a:cxn ang="0">
                  <a:pos x="40" y="1014"/>
                </a:cxn>
                <a:cxn ang="0">
                  <a:pos x="201" y="1004"/>
                </a:cxn>
                <a:cxn ang="0">
                  <a:pos x="171" y="0"/>
                </a:cxn>
                <a:cxn ang="0">
                  <a:pos x="0" y="10"/>
                </a:cxn>
                <a:cxn ang="0">
                  <a:pos x="40" y="1014"/>
                </a:cxn>
              </a:cxnLst>
              <a:rect l="0" t="0" r="r" b="b"/>
              <a:pathLst>
                <a:path w="201" h="1014">
                  <a:moveTo>
                    <a:pt x="40" y="1014"/>
                  </a:moveTo>
                  <a:lnTo>
                    <a:pt x="201" y="1004"/>
                  </a:lnTo>
                  <a:lnTo>
                    <a:pt x="171" y="0"/>
                  </a:lnTo>
                  <a:lnTo>
                    <a:pt x="0" y="10"/>
                  </a:lnTo>
                  <a:lnTo>
                    <a:pt x="40" y="1014"/>
                  </a:lnTo>
                  <a:close/>
                </a:path>
              </a:pathLst>
            </a:custGeom>
            <a:solidFill>
              <a:srgbClr val="AFC9D0"/>
            </a:solidFill>
            <a:ln w="9525">
              <a:noFill/>
              <a:round/>
              <a:headEnd/>
              <a:tailEnd/>
            </a:ln>
          </p:spPr>
          <p:txBody>
            <a:bodyPr anchor="ctr"/>
            <a:lstStyle/>
            <a:p>
              <a:pPr algn="ctr"/>
              <a:endParaRPr/>
            </a:p>
          </p:txBody>
        </p:sp>
        <p:sp>
          <p:nvSpPr>
            <p:cNvPr id="350" name="îṥḷíḋè">
              <a:extLst>
                <a:ext uri="{FF2B5EF4-FFF2-40B4-BE49-F238E27FC236}">
                  <a16:creationId xmlns:a16="http://schemas.microsoft.com/office/drawing/2014/main" id="{A7125CD6-CEFE-4F72-8808-4AF678ABD7AD}"/>
                </a:ext>
              </a:extLst>
            </p:cNvPr>
            <p:cNvSpPr/>
            <p:nvPr/>
          </p:nvSpPr>
          <p:spPr bwMode="auto">
            <a:xfrm>
              <a:off x="4490660" y="3991943"/>
              <a:ext cx="46344" cy="595091"/>
            </a:xfrm>
            <a:custGeom>
              <a:avLst/>
              <a:gdLst/>
              <a:ahLst/>
              <a:cxnLst>
                <a:cxn ang="0">
                  <a:pos x="110" y="3223"/>
                </a:cxn>
                <a:cxn ang="0">
                  <a:pos x="251" y="3213"/>
                </a:cxn>
                <a:cxn ang="0">
                  <a:pos x="140" y="0"/>
                </a:cxn>
                <a:cxn ang="0">
                  <a:pos x="0" y="0"/>
                </a:cxn>
                <a:cxn ang="0">
                  <a:pos x="110" y="3223"/>
                </a:cxn>
              </a:cxnLst>
              <a:rect l="0" t="0" r="r" b="b"/>
              <a:pathLst>
                <a:path w="251" h="3223">
                  <a:moveTo>
                    <a:pt x="110" y="3223"/>
                  </a:moveTo>
                  <a:lnTo>
                    <a:pt x="251" y="3213"/>
                  </a:lnTo>
                  <a:lnTo>
                    <a:pt x="140" y="0"/>
                  </a:lnTo>
                  <a:lnTo>
                    <a:pt x="0" y="0"/>
                  </a:lnTo>
                  <a:lnTo>
                    <a:pt x="110" y="3223"/>
                  </a:lnTo>
                  <a:close/>
                </a:path>
              </a:pathLst>
            </a:custGeom>
            <a:solidFill>
              <a:srgbClr val="BF372D"/>
            </a:solidFill>
            <a:ln w="9525">
              <a:noFill/>
              <a:round/>
              <a:headEnd/>
              <a:tailEnd/>
            </a:ln>
          </p:spPr>
          <p:txBody>
            <a:bodyPr anchor="ctr"/>
            <a:lstStyle/>
            <a:p>
              <a:pPr algn="ctr"/>
              <a:endParaRPr/>
            </a:p>
          </p:txBody>
        </p:sp>
        <p:sp>
          <p:nvSpPr>
            <p:cNvPr id="351" name="îṧḻîḍe">
              <a:extLst>
                <a:ext uri="{FF2B5EF4-FFF2-40B4-BE49-F238E27FC236}">
                  <a16:creationId xmlns:a16="http://schemas.microsoft.com/office/drawing/2014/main" id="{EFD080BC-657A-47AD-8399-31D61BA23CC7}"/>
                </a:ext>
              </a:extLst>
            </p:cNvPr>
            <p:cNvSpPr/>
            <p:nvPr/>
          </p:nvSpPr>
          <p:spPr bwMode="auto">
            <a:xfrm>
              <a:off x="4509124" y="4531457"/>
              <a:ext cx="27880" cy="55576"/>
            </a:xfrm>
            <a:custGeom>
              <a:avLst/>
              <a:gdLst/>
              <a:ahLst/>
              <a:cxnLst>
                <a:cxn ang="0">
                  <a:pos x="10" y="301"/>
                </a:cxn>
                <a:cxn ang="0">
                  <a:pos x="151" y="291"/>
                </a:cxn>
                <a:cxn ang="0">
                  <a:pos x="141" y="0"/>
                </a:cxn>
                <a:cxn ang="0">
                  <a:pos x="0" y="0"/>
                </a:cxn>
                <a:cxn ang="0">
                  <a:pos x="10" y="301"/>
                </a:cxn>
              </a:cxnLst>
              <a:rect l="0" t="0" r="r" b="b"/>
              <a:pathLst>
                <a:path w="151" h="301">
                  <a:moveTo>
                    <a:pt x="10" y="301"/>
                  </a:moveTo>
                  <a:lnTo>
                    <a:pt x="151" y="291"/>
                  </a:lnTo>
                  <a:lnTo>
                    <a:pt x="141" y="0"/>
                  </a:lnTo>
                  <a:lnTo>
                    <a:pt x="0" y="0"/>
                  </a:lnTo>
                  <a:lnTo>
                    <a:pt x="10" y="301"/>
                  </a:lnTo>
                  <a:close/>
                </a:path>
              </a:pathLst>
            </a:custGeom>
            <a:solidFill>
              <a:srgbClr val="8F2A1F"/>
            </a:solidFill>
            <a:ln w="9525">
              <a:noFill/>
              <a:round/>
              <a:headEnd/>
              <a:tailEnd/>
            </a:ln>
          </p:spPr>
          <p:txBody>
            <a:bodyPr anchor="ctr"/>
            <a:lstStyle/>
            <a:p>
              <a:pPr algn="ctr"/>
              <a:endParaRPr/>
            </a:p>
          </p:txBody>
        </p:sp>
        <p:sp>
          <p:nvSpPr>
            <p:cNvPr id="352" name="ïṡḷiḍê">
              <a:extLst>
                <a:ext uri="{FF2B5EF4-FFF2-40B4-BE49-F238E27FC236}">
                  <a16:creationId xmlns:a16="http://schemas.microsoft.com/office/drawing/2014/main" id="{E817AF4E-E6A0-424A-9B1D-0088886B7A53}"/>
                </a:ext>
              </a:extLst>
            </p:cNvPr>
            <p:cNvSpPr/>
            <p:nvPr/>
          </p:nvSpPr>
          <p:spPr bwMode="auto">
            <a:xfrm>
              <a:off x="4258939" y="4560999"/>
              <a:ext cx="31573" cy="55761"/>
            </a:xfrm>
            <a:custGeom>
              <a:avLst/>
              <a:gdLst/>
              <a:ahLst/>
              <a:cxnLst>
                <a:cxn ang="0">
                  <a:pos x="10" y="302"/>
                </a:cxn>
                <a:cxn ang="0">
                  <a:pos x="171" y="292"/>
                </a:cxn>
                <a:cxn ang="0">
                  <a:pos x="161" y="0"/>
                </a:cxn>
                <a:cxn ang="0">
                  <a:pos x="0" y="10"/>
                </a:cxn>
                <a:cxn ang="0">
                  <a:pos x="10" y="302"/>
                </a:cxn>
              </a:cxnLst>
              <a:rect l="0" t="0" r="r" b="b"/>
              <a:pathLst>
                <a:path w="171" h="302">
                  <a:moveTo>
                    <a:pt x="10" y="302"/>
                  </a:moveTo>
                  <a:lnTo>
                    <a:pt x="171" y="292"/>
                  </a:lnTo>
                  <a:lnTo>
                    <a:pt x="161" y="0"/>
                  </a:lnTo>
                  <a:lnTo>
                    <a:pt x="0" y="10"/>
                  </a:lnTo>
                  <a:lnTo>
                    <a:pt x="10" y="302"/>
                  </a:lnTo>
                  <a:close/>
                </a:path>
              </a:pathLst>
            </a:custGeom>
            <a:solidFill>
              <a:srgbClr val="AD3D2B"/>
            </a:solidFill>
            <a:ln w="9525">
              <a:noFill/>
              <a:round/>
              <a:headEnd/>
              <a:tailEnd/>
            </a:ln>
          </p:spPr>
          <p:txBody>
            <a:bodyPr anchor="ctr"/>
            <a:lstStyle/>
            <a:p>
              <a:pPr algn="ctr"/>
              <a:endParaRPr/>
            </a:p>
          </p:txBody>
        </p:sp>
        <p:sp>
          <p:nvSpPr>
            <p:cNvPr id="353" name="ïsḷídé">
              <a:extLst>
                <a:ext uri="{FF2B5EF4-FFF2-40B4-BE49-F238E27FC236}">
                  <a16:creationId xmlns:a16="http://schemas.microsoft.com/office/drawing/2014/main" id="{4F08C9E7-74AF-41DD-B391-C0408E935428}"/>
                </a:ext>
              </a:extLst>
            </p:cNvPr>
            <p:cNvSpPr/>
            <p:nvPr/>
          </p:nvSpPr>
          <p:spPr bwMode="auto">
            <a:xfrm>
              <a:off x="7069139" y="4041980"/>
              <a:ext cx="1001111" cy="897344"/>
            </a:xfrm>
            <a:custGeom>
              <a:avLst/>
              <a:gdLst/>
              <a:ahLst/>
              <a:cxnLst>
                <a:cxn ang="0">
                  <a:pos x="72" y="161"/>
                </a:cxn>
                <a:cxn ang="0">
                  <a:pos x="72" y="155"/>
                </a:cxn>
                <a:cxn ang="0">
                  <a:pos x="160" y="150"/>
                </a:cxn>
                <a:cxn ang="0">
                  <a:pos x="175" y="154"/>
                </a:cxn>
                <a:cxn ang="0">
                  <a:pos x="178" y="154"/>
                </a:cxn>
                <a:cxn ang="0">
                  <a:pos x="190" y="150"/>
                </a:cxn>
                <a:cxn ang="0">
                  <a:pos x="188" y="154"/>
                </a:cxn>
                <a:cxn ang="0">
                  <a:pos x="72" y="161"/>
                </a:cxn>
                <a:cxn ang="0">
                  <a:pos x="354" y="144"/>
                </a:cxn>
                <a:cxn ang="0">
                  <a:pos x="351" y="139"/>
                </a:cxn>
                <a:cxn ang="0">
                  <a:pos x="440" y="134"/>
                </a:cxn>
                <a:cxn ang="0">
                  <a:pos x="441" y="139"/>
                </a:cxn>
                <a:cxn ang="0">
                  <a:pos x="354" y="144"/>
                </a:cxn>
                <a:cxn ang="0">
                  <a:pos x="525" y="0"/>
                </a:cxn>
                <a:cxn ang="0">
                  <a:pos x="522" y="0"/>
                </a:cxn>
                <a:cxn ang="0">
                  <a:pos x="505" y="1"/>
                </a:cxn>
                <a:cxn ang="0">
                  <a:pos x="473" y="97"/>
                </a:cxn>
                <a:cxn ang="0">
                  <a:pos x="0" y="124"/>
                </a:cxn>
                <a:cxn ang="0">
                  <a:pos x="15" y="158"/>
                </a:cxn>
                <a:cxn ang="0">
                  <a:pos x="48" y="157"/>
                </a:cxn>
                <a:cxn ang="0">
                  <a:pos x="49" y="162"/>
                </a:cxn>
                <a:cxn ang="0">
                  <a:pos x="47" y="162"/>
                </a:cxn>
                <a:cxn ang="0">
                  <a:pos x="47" y="162"/>
                </a:cxn>
                <a:cxn ang="0">
                  <a:pos x="26" y="163"/>
                </a:cxn>
                <a:cxn ang="0">
                  <a:pos x="16" y="175"/>
                </a:cxn>
                <a:cxn ang="0">
                  <a:pos x="33" y="473"/>
                </a:cxn>
                <a:cxn ang="0">
                  <a:pos x="44" y="484"/>
                </a:cxn>
                <a:cxn ang="0">
                  <a:pos x="45" y="484"/>
                </a:cxn>
                <a:cxn ang="0">
                  <a:pos x="505" y="457"/>
                </a:cxn>
                <a:cxn ang="0">
                  <a:pos x="515" y="445"/>
                </a:cxn>
                <a:cxn ang="0">
                  <a:pos x="498" y="147"/>
                </a:cxn>
                <a:cxn ang="0">
                  <a:pos x="487" y="136"/>
                </a:cxn>
                <a:cxn ang="0">
                  <a:pos x="487" y="136"/>
                </a:cxn>
                <a:cxn ang="0">
                  <a:pos x="464" y="138"/>
                </a:cxn>
                <a:cxn ang="0">
                  <a:pos x="464" y="132"/>
                </a:cxn>
                <a:cxn ang="0">
                  <a:pos x="496" y="130"/>
                </a:cxn>
                <a:cxn ang="0">
                  <a:pos x="535" y="14"/>
                </a:cxn>
                <a:cxn ang="0">
                  <a:pos x="525" y="0"/>
                </a:cxn>
              </a:cxnLst>
              <a:rect l="0" t="0" r="r" b="b"/>
              <a:pathLst>
                <a:path w="540" h="484">
                  <a:moveTo>
                    <a:pt x="72" y="161"/>
                  </a:moveTo>
                  <a:cubicBezTo>
                    <a:pt x="72" y="155"/>
                    <a:pt x="72" y="155"/>
                    <a:pt x="72" y="155"/>
                  </a:cubicBezTo>
                  <a:cubicBezTo>
                    <a:pt x="160" y="150"/>
                    <a:pt x="160" y="150"/>
                    <a:pt x="160" y="150"/>
                  </a:cubicBezTo>
                  <a:cubicBezTo>
                    <a:pt x="165" y="153"/>
                    <a:pt x="170" y="154"/>
                    <a:pt x="175" y="154"/>
                  </a:cubicBezTo>
                  <a:cubicBezTo>
                    <a:pt x="176" y="154"/>
                    <a:pt x="177" y="154"/>
                    <a:pt x="178" y="154"/>
                  </a:cubicBezTo>
                  <a:cubicBezTo>
                    <a:pt x="182" y="154"/>
                    <a:pt x="186" y="152"/>
                    <a:pt x="190" y="150"/>
                  </a:cubicBezTo>
                  <a:cubicBezTo>
                    <a:pt x="189" y="152"/>
                    <a:pt x="189" y="153"/>
                    <a:pt x="188" y="154"/>
                  </a:cubicBezTo>
                  <a:cubicBezTo>
                    <a:pt x="72" y="161"/>
                    <a:pt x="72" y="161"/>
                    <a:pt x="72" y="161"/>
                  </a:cubicBezTo>
                  <a:moveTo>
                    <a:pt x="354" y="144"/>
                  </a:moveTo>
                  <a:cubicBezTo>
                    <a:pt x="354" y="142"/>
                    <a:pt x="352" y="141"/>
                    <a:pt x="351" y="139"/>
                  </a:cubicBezTo>
                  <a:cubicBezTo>
                    <a:pt x="440" y="134"/>
                    <a:pt x="440" y="134"/>
                    <a:pt x="440" y="134"/>
                  </a:cubicBezTo>
                  <a:cubicBezTo>
                    <a:pt x="441" y="139"/>
                    <a:pt x="441" y="139"/>
                    <a:pt x="441" y="139"/>
                  </a:cubicBezTo>
                  <a:cubicBezTo>
                    <a:pt x="354" y="144"/>
                    <a:pt x="354" y="144"/>
                    <a:pt x="354" y="144"/>
                  </a:cubicBezTo>
                  <a:moveTo>
                    <a:pt x="525" y="0"/>
                  </a:moveTo>
                  <a:cubicBezTo>
                    <a:pt x="524" y="0"/>
                    <a:pt x="523" y="0"/>
                    <a:pt x="522" y="0"/>
                  </a:cubicBezTo>
                  <a:cubicBezTo>
                    <a:pt x="505" y="1"/>
                    <a:pt x="505" y="1"/>
                    <a:pt x="505" y="1"/>
                  </a:cubicBezTo>
                  <a:cubicBezTo>
                    <a:pt x="473" y="97"/>
                    <a:pt x="473" y="97"/>
                    <a:pt x="473" y="97"/>
                  </a:cubicBezTo>
                  <a:cubicBezTo>
                    <a:pt x="0" y="124"/>
                    <a:pt x="0" y="124"/>
                    <a:pt x="0" y="124"/>
                  </a:cubicBezTo>
                  <a:cubicBezTo>
                    <a:pt x="15" y="158"/>
                    <a:pt x="15" y="158"/>
                    <a:pt x="15" y="158"/>
                  </a:cubicBezTo>
                  <a:cubicBezTo>
                    <a:pt x="48" y="157"/>
                    <a:pt x="48" y="157"/>
                    <a:pt x="48" y="157"/>
                  </a:cubicBezTo>
                  <a:cubicBezTo>
                    <a:pt x="49" y="162"/>
                    <a:pt x="49" y="162"/>
                    <a:pt x="49" y="162"/>
                  </a:cubicBezTo>
                  <a:cubicBezTo>
                    <a:pt x="47" y="162"/>
                    <a:pt x="47" y="162"/>
                    <a:pt x="47" y="162"/>
                  </a:cubicBezTo>
                  <a:cubicBezTo>
                    <a:pt x="47" y="162"/>
                    <a:pt x="47" y="162"/>
                    <a:pt x="47" y="162"/>
                  </a:cubicBezTo>
                  <a:cubicBezTo>
                    <a:pt x="26" y="163"/>
                    <a:pt x="26" y="163"/>
                    <a:pt x="26" y="163"/>
                  </a:cubicBezTo>
                  <a:cubicBezTo>
                    <a:pt x="20" y="164"/>
                    <a:pt x="16" y="169"/>
                    <a:pt x="16" y="175"/>
                  </a:cubicBezTo>
                  <a:cubicBezTo>
                    <a:pt x="33" y="473"/>
                    <a:pt x="33" y="473"/>
                    <a:pt x="33" y="473"/>
                  </a:cubicBezTo>
                  <a:cubicBezTo>
                    <a:pt x="34" y="479"/>
                    <a:pt x="39" y="484"/>
                    <a:pt x="44" y="484"/>
                  </a:cubicBezTo>
                  <a:cubicBezTo>
                    <a:pt x="44" y="484"/>
                    <a:pt x="45" y="484"/>
                    <a:pt x="45" y="484"/>
                  </a:cubicBezTo>
                  <a:cubicBezTo>
                    <a:pt x="505" y="457"/>
                    <a:pt x="505" y="457"/>
                    <a:pt x="505" y="457"/>
                  </a:cubicBezTo>
                  <a:cubicBezTo>
                    <a:pt x="511" y="456"/>
                    <a:pt x="516" y="451"/>
                    <a:pt x="515" y="445"/>
                  </a:cubicBezTo>
                  <a:cubicBezTo>
                    <a:pt x="498" y="147"/>
                    <a:pt x="498" y="147"/>
                    <a:pt x="498" y="147"/>
                  </a:cubicBezTo>
                  <a:cubicBezTo>
                    <a:pt x="498" y="141"/>
                    <a:pt x="493" y="136"/>
                    <a:pt x="487" y="136"/>
                  </a:cubicBezTo>
                  <a:cubicBezTo>
                    <a:pt x="487" y="136"/>
                    <a:pt x="487" y="136"/>
                    <a:pt x="487" y="136"/>
                  </a:cubicBezTo>
                  <a:cubicBezTo>
                    <a:pt x="464" y="138"/>
                    <a:pt x="464" y="138"/>
                    <a:pt x="464" y="138"/>
                  </a:cubicBezTo>
                  <a:cubicBezTo>
                    <a:pt x="464" y="132"/>
                    <a:pt x="464" y="132"/>
                    <a:pt x="464" y="132"/>
                  </a:cubicBezTo>
                  <a:cubicBezTo>
                    <a:pt x="496" y="130"/>
                    <a:pt x="496" y="130"/>
                    <a:pt x="496" y="130"/>
                  </a:cubicBezTo>
                  <a:cubicBezTo>
                    <a:pt x="535" y="14"/>
                    <a:pt x="535" y="14"/>
                    <a:pt x="535" y="14"/>
                  </a:cubicBezTo>
                  <a:cubicBezTo>
                    <a:pt x="540" y="6"/>
                    <a:pt x="536" y="0"/>
                    <a:pt x="525" y="0"/>
                  </a:cubicBezTo>
                </a:path>
              </a:pathLst>
            </a:custGeom>
            <a:solidFill>
              <a:srgbClr val="087287"/>
            </a:solidFill>
            <a:ln w="9525">
              <a:noFill/>
              <a:round/>
              <a:headEnd/>
              <a:tailEnd/>
            </a:ln>
          </p:spPr>
          <p:txBody>
            <a:bodyPr anchor="ctr"/>
            <a:lstStyle/>
            <a:p>
              <a:pPr algn="ctr"/>
              <a:endParaRPr/>
            </a:p>
          </p:txBody>
        </p:sp>
        <p:sp>
          <p:nvSpPr>
            <p:cNvPr id="354" name="í$1ídê">
              <a:extLst>
                <a:ext uri="{FF2B5EF4-FFF2-40B4-BE49-F238E27FC236}">
                  <a16:creationId xmlns:a16="http://schemas.microsoft.com/office/drawing/2014/main" id="{05E3F4F7-08A3-421C-97B3-2F547C291B1B}"/>
                </a:ext>
              </a:extLst>
            </p:cNvPr>
            <p:cNvSpPr/>
            <p:nvPr/>
          </p:nvSpPr>
          <p:spPr bwMode="auto">
            <a:xfrm>
              <a:off x="7056214" y="4231050"/>
              <a:ext cx="926886" cy="645128"/>
            </a:xfrm>
            <a:custGeom>
              <a:avLst/>
              <a:gdLst/>
              <a:ahLst/>
              <a:cxnLst>
                <a:cxn ang="0">
                  <a:pos x="10" y="27"/>
                </a:cxn>
                <a:cxn ang="0">
                  <a:pos x="471" y="1"/>
                </a:cxn>
                <a:cxn ang="0">
                  <a:pos x="482" y="11"/>
                </a:cxn>
                <a:cxn ang="0">
                  <a:pos x="500" y="309"/>
                </a:cxn>
                <a:cxn ang="0">
                  <a:pos x="490" y="321"/>
                </a:cxn>
                <a:cxn ang="0">
                  <a:pos x="29" y="348"/>
                </a:cxn>
                <a:cxn ang="0">
                  <a:pos x="18" y="337"/>
                </a:cxn>
                <a:cxn ang="0">
                  <a:pos x="0" y="39"/>
                </a:cxn>
                <a:cxn ang="0">
                  <a:pos x="10" y="27"/>
                </a:cxn>
              </a:cxnLst>
              <a:rect l="0" t="0" r="r" b="b"/>
              <a:pathLst>
                <a:path w="500" h="348">
                  <a:moveTo>
                    <a:pt x="10" y="27"/>
                  </a:moveTo>
                  <a:cubicBezTo>
                    <a:pt x="471" y="1"/>
                    <a:pt x="471" y="1"/>
                    <a:pt x="471" y="1"/>
                  </a:cubicBezTo>
                  <a:cubicBezTo>
                    <a:pt x="477" y="0"/>
                    <a:pt x="482" y="5"/>
                    <a:pt x="482" y="11"/>
                  </a:cubicBezTo>
                  <a:cubicBezTo>
                    <a:pt x="500" y="309"/>
                    <a:pt x="500" y="309"/>
                    <a:pt x="500" y="309"/>
                  </a:cubicBezTo>
                  <a:cubicBezTo>
                    <a:pt x="500" y="315"/>
                    <a:pt x="496" y="320"/>
                    <a:pt x="490" y="321"/>
                  </a:cubicBezTo>
                  <a:cubicBezTo>
                    <a:pt x="29" y="348"/>
                    <a:pt x="29" y="348"/>
                    <a:pt x="29" y="348"/>
                  </a:cubicBezTo>
                  <a:cubicBezTo>
                    <a:pt x="23" y="348"/>
                    <a:pt x="18" y="343"/>
                    <a:pt x="18" y="337"/>
                  </a:cubicBezTo>
                  <a:cubicBezTo>
                    <a:pt x="0" y="39"/>
                    <a:pt x="0" y="39"/>
                    <a:pt x="0" y="39"/>
                  </a:cubicBezTo>
                  <a:cubicBezTo>
                    <a:pt x="0" y="33"/>
                    <a:pt x="5" y="28"/>
                    <a:pt x="10" y="27"/>
                  </a:cubicBezTo>
                  <a:close/>
                </a:path>
              </a:pathLst>
            </a:custGeom>
            <a:solidFill>
              <a:srgbClr val="FFFFFF"/>
            </a:solidFill>
            <a:ln w="9525">
              <a:noFill/>
              <a:round/>
              <a:headEnd/>
              <a:tailEnd/>
            </a:ln>
          </p:spPr>
          <p:txBody>
            <a:bodyPr anchor="ctr"/>
            <a:lstStyle/>
            <a:p>
              <a:pPr algn="ctr"/>
              <a:endParaRPr/>
            </a:p>
          </p:txBody>
        </p:sp>
        <p:sp>
          <p:nvSpPr>
            <p:cNvPr id="355" name="ïšḻïdê">
              <a:extLst>
                <a:ext uri="{FF2B5EF4-FFF2-40B4-BE49-F238E27FC236}">
                  <a16:creationId xmlns:a16="http://schemas.microsoft.com/office/drawing/2014/main" id="{B81B3291-F02F-4C47-8E0F-A358C16CAF41}"/>
                </a:ext>
              </a:extLst>
            </p:cNvPr>
            <p:cNvSpPr/>
            <p:nvPr/>
          </p:nvSpPr>
          <p:spPr bwMode="auto">
            <a:xfrm>
              <a:off x="7113637" y="4277394"/>
              <a:ext cx="52068" cy="35266"/>
            </a:xfrm>
            <a:custGeom>
              <a:avLst/>
              <a:gdLst/>
              <a:ahLst/>
              <a:cxnLst>
                <a:cxn ang="0">
                  <a:pos x="0" y="1"/>
                </a:cxn>
                <a:cxn ang="0">
                  <a:pos x="27" y="0"/>
                </a:cxn>
                <a:cxn ang="0">
                  <a:pos x="28" y="15"/>
                </a:cxn>
                <a:cxn ang="0">
                  <a:pos x="26" y="18"/>
                </a:cxn>
                <a:cxn ang="0">
                  <a:pos x="4" y="19"/>
                </a:cxn>
                <a:cxn ang="0">
                  <a:pos x="1" y="16"/>
                </a:cxn>
                <a:cxn ang="0">
                  <a:pos x="0" y="1"/>
                </a:cxn>
              </a:cxnLst>
              <a:rect l="0" t="0" r="r" b="b"/>
              <a:pathLst>
                <a:path w="28" h="19">
                  <a:moveTo>
                    <a:pt x="0" y="1"/>
                  </a:moveTo>
                  <a:cubicBezTo>
                    <a:pt x="27" y="0"/>
                    <a:pt x="27" y="0"/>
                    <a:pt x="27" y="0"/>
                  </a:cubicBezTo>
                  <a:cubicBezTo>
                    <a:pt x="28" y="15"/>
                    <a:pt x="28" y="15"/>
                    <a:pt x="28" y="15"/>
                  </a:cubicBezTo>
                  <a:cubicBezTo>
                    <a:pt x="28" y="16"/>
                    <a:pt x="27" y="17"/>
                    <a:pt x="26" y="18"/>
                  </a:cubicBezTo>
                  <a:cubicBezTo>
                    <a:pt x="4" y="19"/>
                    <a:pt x="4" y="19"/>
                    <a:pt x="4" y="19"/>
                  </a:cubicBezTo>
                  <a:cubicBezTo>
                    <a:pt x="2" y="19"/>
                    <a:pt x="1" y="18"/>
                    <a:pt x="1" y="16"/>
                  </a:cubicBezTo>
                  <a:lnTo>
                    <a:pt x="0" y="1"/>
                  </a:lnTo>
                  <a:close/>
                </a:path>
              </a:pathLst>
            </a:custGeom>
            <a:solidFill>
              <a:srgbClr val="B0B0B0"/>
            </a:solidFill>
            <a:ln w="9525">
              <a:noFill/>
              <a:round/>
              <a:headEnd/>
              <a:tailEnd/>
            </a:ln>
          </p:spPr>
          <p:txBody>
            <a:bodyPr anchor="ctr"/>
            <a:lstStyle/>
            <a:p>
              <a:pPr algn="ctr"/>
              <a:endParaRPr/>
            </a:p>
          </p:txBody>
        </p:sp>
        <p:sp>
          <p:nvSpPr>
            <p:cNvPr id="356" name="ïśľîďê">
              <a:extLst>
                <a:ext uri="{FF2B5EF4-FFF2-40B4-BE49-F238E27FC236}">
                  <a16:creationId xmlns:a16="http://schemas.microsoft.com/office/drawing/2014/main" id="{7909C1F1-9662-4C21-B4A6-D4427BBF4B87}"/>
                </a:ext>
              </a:extLst>
            </p:cNvPr>
            <p:cNvSpPr/>
            <p:nvPr/>
          </p:nvSpPr>
          <p:spPr bwMode="auto">
            <a:xfrm>
              <a:off x="7840375" y="4234743"/>
              <a:ext cx="51884" cy="35266"/>
            </a:xfrm>
            <a:custGeom>
              <a:avLst/>
              <a:gdLst/>
              <a:ahLst/>
              <a:cxnLst>
                <a:cxn ang="0">
                  <a:pos x="0" y="1"/>
                </a:cxn>
                <a:cxn ang="0">
                  <a:pos x="27" y="0"/>
                </a:cxn>
                <a:cxn ang="0">
                  <a:pos x="28" y="15"/>
                </a:cxn>
                <a:cxn ang="0">
                  <a:pos x="26" y="18"/>
                </a:cxn>
                <a:cxn ang="0">
                  <a:pos x="4" y="19"/>
                </a:cxn>
                <a:cxn ang="0">
                  <a:pos x="1" y="17"/>
                </a:cxn>
                <a:cxn ang="0">
                  <a:pos x="0" y="1"/>
                </a:cxn>
              </a:cxnLst>
              <a:rect l="0" t="0" r="r" b="b"/>
              <a:pathLst>
                <a:path w="28" h="19">
                  <a:moveTo>
                    <a:pt x="0" y="1"/>
                  </a:moveTo>
                  <a:cubicBezTo>
                    <a:pt x="27" y="0"/>
                    <a:pt x="27" y="0"/>
                    <a:pt x="27" y="0"/>
                  </a:cubicBezTo>
                  <a:cubicBezTo>
                    <a:pt x="28" y="15"/>
                    <a:pt x="28" y="15"/>
                    <a:pt x="28" y="15"/>
                  </a:cubicBezTo>
                  <a:cubicBezTo>
                    <a:pt x="28" y="16"/>
                    <a:pt x="27" y="18"/>
                    <a:pt x="26" y="18"/>
                  </a:cubicBezTo>
                  <a:cubicBezTo>
                    <a:pt x="4" y="19"/>
                    <a:pt x="4" y="19"/>
                    <a:pt x="4" y="19"/>
                  </a:cubicBezTo>
                  <a:cubicBezTo>
                    <a:pt x="2" y="19"/>
                    <a:pt x="1" y="18"/>
                    <a:pt x="1" y="17"/>
                  </a:cubicBezTo>
                  <a:lnTo>
                    <a:pt x="0" y="1"/>
                  </a:lnTo>
                  <a:close/>
                </a:path>
              </a:pathLst>
            </a:custGeom>
            <a:solidFill>
              <a:srgbClr val="B0B0B0"/>
            </a:solidFill>
            <a:ln w="9525">
              <a:noFill/>
              <a:round/>
              <a:headEnd/>
              <a:tailEnd/>
            </a:ln>
          </p:spPr>
          <p:txBody>
            <a:bodyPr anchor="ctr"/>
            <a:lstStyle/>
            <a:p>
              <a:pPr algn="ctr"/>
              <a:endParaRPr/>
            </a:p>
          </p:txBody>
        </p:sp>
        <p:sp>
          <p:nvSpPr>
            <p:cNvPr id="357" name="ïśḷîḍé">
              <a:extLst>
                <a:ext uri="{FF2B5EF4-FFF2-40B4-BE49-F238E27FC236}">
                  <a16:creationId xmlns:a16="http://schemas.microsoft.com/office/drawing/2014/main" id="{EC6842A7-B7F0-452D-BCB6-866A190872E6}"/>
                </a:ext>
              </a:extLst>
            </p:cNvPr>
            <p:cNvSpPr/>
            <p:nvPr/>
          </p:nvSpPr>
          <p:spPr bwMode="auto">
            <a:xfrm>
              <a:off x="6948755" y="3979018"/>
              <a:ext cx="1078844" cy="294683"/>
            </a:xfrm>
            <a:custGeom>
              <a:avLst/>
              <a:gdLst/>
              <a:ahLst/>
              <a:cxnLst>
                <a:cxn ang="0">
                  <a:pos x="16" y="32"/>
                </a:cxn>
                <a:cxn ang="0">
                  <a:pos x="565" y="0"/>
                </a:cxn>
                <a:cxn ang="0">
                  <a:pos x="577" y="14"/>
                </a:cxn>
                <a:cxn ang="0">
                  <a:pos x="538" y="131"/>
                </a:cxn>
                <a:cxn ang="0">
                  <a:pos x="57" y="159"/>
                </a:cxn>
                <a:cxn ang="0">
                  <a:pos x="10" y="55"/>
                </a:cxn>
                <a:cxn ang="0">
                  <a:pos x="16" y="32"/>
                </a:cxn>
              </a:cxnLst>
              <a:rect l="0" t="0" r="r" b="b"/>
              <a:pathLst>
                <a:path w="582" h="159">
                  <a:moveTo>
                    <a:pt x="16" y="32"/>
                  </a:moveTo>
                  <a:cubicBezTo>
                    <a:pt x="565" y="0"/>
                    <a:pt x="565" y="0"/>
                    <a:pt x="565" y="0"/>
                  </a:cubicBezTo>
                  <a:cubicBezTo>
                    <a:pt x="578" y="0"/>
                    <a:pt x="582" y="6"/>
                    <a:pt x="577" y="14"/>
                  </a:cubicBezTo>
                  <a:cubicBezTo>
                    <a:pt x="538" y="131"/>
                    <a:pt x="538" y="131"/>
                    <a:pt x="538" y="131"/>
                  </a:cubicBezTo>
                  <a:cubicBezTo>
                    <a:pt x="57" y="159"/>
                    <a:pt x="57" y="159"/>
                    <a:pt x="57" y="159"/>
                  </a:cubicBezTo>
                  <a:cubicBezTo>
                    <a:pt x="10" y="55"/>
                    <a:pt x="10" y="55"/>
                    <a:pt x="10" y="55"/>
                  </a:cubicBezTo>
                  <a:cubicBezTo>
                    <a:pt x="0" y="41"/>
                    <a:pt x="2" y="33"/>
                    <a:pt x="16" y="32"/>
                  </a:cubicBezTo>
                </a:path>
              </a:pathLst>
            </a:custGeom>
            <a:solidFill>
              <a:srgbClr val="CACACA"/>
            </a:solidFill>
            <a:ln w="9525">
              <a:noFill/>
              <a:round/>
              <a:headEnd/>
              <a:tailEnd/>
            </a:ln>
          </p:spPr>
          <p:txBody>
            <a:bodyPr anchor="ctr"/>
            <a:lstStyle/>
            <a:p>
              <a:pPr algn="ctr"/>
              <a:endParaRPr/>
            </a:p>
          </p:txBody>
        </p:sp>
        <p:sp>
          <p:nvSpPr>
            <p:cNvPr id="358" name="ïS1iḓè">
              <a:extLst>
                <a:ext uri="{FF2B5EF4-FFF2-40B4-BE49-F238E27FC236}">
                  <a16:creationId xmlns:a16="http://schemas.microsoft.com/office/drawing/2014/main" id="{1E1FFE9F-E60B-4A74-89E6-5F1D7C5511D9}"/>
                </a:ext>
              </a:extLst>
            </p:cNvPr>
            <p:cNvSpPr/>
            <p:nvPr/>
          </p:nvSpPr>
          <p:spPr bwMode="auto">
            <a:xfrm>
              <a:off x="7009870" y="4021670"/>
              <a:ext cx="958459" cy="231722"/>
            </a:xfrm>
            <a:custGeom>
              <a:avLst/>
              <a:gdLst/>
              <a:ahLst/>
              <a:cxnLst>
                <a:cxn ang="0">
                  <a:pos x="5191" y="0"/>
                </a:cxn>
                <a:cxn ang="0">
                  <a:pos x="4910" y="994"/>
                </a:cxn>
                <a:cxn ang="0">
                  <a:pos x="402" y="1255"/>
                </a:cxn>
                <a:cxn ang="0">
                  <a:pos x="0" y="301"/>
                </a:cxn>
                <a:cxn ang="0">
                  <a:pos x="5191" y="0"/>
                </a:cxn>
              </a:cxnLst>
              <a:rect l="0" t="0" r="r" b="b"/>
              <a:pathLst>
                <a:path w="5191" h="1255">
                  <a:moveTo>
                    <a:pt x="5191" y="0"/>
                  </a:moveTo>
                  <a:lnTo>
                    <a:pt x="4910" y="994"/>
                  </a:lnTo>
                  <a:lnTo>
                    <a:pt x="402" y="1255"/>
                  </a:lnTo>
                  <a:lnTo>
                    <a:pt x="0" y="301"/>
                  </a:lnTo>
                  <a:lnTo>
                    <a:pt x="5191" y="0"/>
                  </a:lnTo>
                  <a:close/>
                </a:path>
              </a:pathLst>
            </a:custGeom>
            <a:solidFill>
              <a:srgbClr val="80BDB8"/>
            </a:solidFill>
            <a:ln w="9525">
              <a:noFill/>
              <a:round/>
              <a:headEnd/>
              <a:tailEnd/>
            </a:ln>
          </p:spPr>
          <p:txBody>
            <a:bodyPr anchor="ctr"/>
            <a:lstStyle/>
            <a:p>
              <a:pPr algn="ctr"/>
              <a:endParaRPr/>
            </a:p>
          </p:txBody>
        </p:sp>
        <p:sp>
          <p:nvSpPr>
            <p:cNvPr id="359" name="íśľiḋê">
              <a:extLst>
                <a:ext uri="{FF2B5EF4-FFF2-40B4-BE49-F238E27FC236}">
                  <a16:creationId xmlns:a16="http://schemas.microsoft.com/office/drawing/2014/main" id="{84D85311-3550-45EB-B63D-F9412EF97E96}"/>
                </a:ext>
              </a:extLst>
            </p:cNvPr>
            <p:cNvSpPr/>
            <p:nvPr/>
          </p:nvSpPr>
          <p:spPr bwMode="auto">
            <a:xfrm>
              <a:off x="7009870" y="4021670"/>
              <a:ext cx="958459" cy="231722"/>
            </a:xfrm>
            <a:custGeom>
              <a:avLst/>
              <a:gdLst/>
              <a:ahLst/>
              <a:cxnLst>
                <a:cxn ang="0">
                  <a:pos x="5191" y="0"/>
                </a:cxn>
                <a:cxn ang="0">
                  <a:pos x="4910" y="994"/>
                </a:cxn>
                <a:cxn ang="0">
                  <a:pos x="402" y="1255"/>
                </a:cxn>
                <a:cxn ang="0">
                  <a:pos x="0" y="301"/>
                </a:cxn>
                <a:cxn ang="0">
                  <a:pos x="5191" y="0"/>
                </a:cxn>
              </a:cxnLst>
              <a:rect l="0" t="0" r="r" b="b"/>
              <a:pathLst>
                <a:path w="5191" h="1255">
                  <a:moveTo>
                    <a:pt x="5191" y="0"/>
                  </a:moveTo>
                  <a:lnTo>
                    <a:pt x="4910" y="994"/>
                  </a:lnTo>
                  <a:lnTo>
                    <a:pt x="402" y="1255"/>
                  </a:lnTo>
                  <a:lnTo>
                    <a:pt x="0" y="301"/>
                  </a:lnTo>
                  <a:lnTo>
                    <a:pt x="5191" y="0"/>
                  </a:lnTo>
                </a:path>
              </a:pathLst>
            </a:custGeom>
            <a:noFill/>
            <a:ln w="9525">
              <a:noFill/>
              <a:round/>
              <a:headEnd/>
              <a:tailEnd/>
            </a:ln>
          </p:spPr>
          <p:txBody>
            <a:bodyPr anchor="ctr"/>
            <a:lstStyle/>
            <a:p>
              <a:pPr algn="ctr"/>
              <a:endParaRPr/>
            </a:p>
          </p:txBody>
        </p:sp>
        <p:sp>
          <p:nvSpPr>
            <p:cNvPr id="360" name="í$ḷiḓé">
              <a:extLst>
                <a:ext uri="{FF2B5EF4-FFF2-40B4-BE49-F238E27FC236}">
                  <a16:creationId xmlns:a16="http://schemas.microsoft.com/office/drawing/2014/main" id="{703AFF77-3BB8-469E-B631-5EBAF8947844}"/>
                </a:ext>
              </a:extLst>
            </p:cNvPr>
            <p:cNvSpPr/>
            <p:nvPr/>
          </p:nvSpPr>
          <p:spPr bwMode="auto">
            <a:xfrm>
              <a:off x="6969065" y="3982711"/>
              <a:ext cx="1040070" cy="68501"/>
            </a:xfrm>
            <a:custGeom>
              <a:avLst/>
              <a:gdLst/>
              <a:ahLst/>
              <a:cxnLst>
                <a:cxn ang="0">
                  <a:pos x="2" y="33"/>
                </a:cxn>
                <a:cxn ang="0">
                  <a:pos x="558" y="0"/>
                </a:cxn>
                <a:cxn ang="0">
                  <a:pos x="561" y="2"/>
                </a:cxn>
                <a:cxn ang="0">
                  <a:pos x="559" y="4"/>
                </a:cxn>
                <a:cxn ang="0">
                  <a:pos x="2" y="37"/>
                </a:cxn>
                <a:cxn ang="0">
                  <a:pos x="0" y="35"/>
                </a:cxn>
                <a:cxn ang="0">
                  <a:pos x="0" y="35"/>
                </a:cxn>
                <a:cxn ang="0">
                  <a:pos x="2" y="33"/>
                </a:cxn>
              </a:cxnLst>
              <a:rect l="0" t="0" r="r" b="b"/>
              <a:pathLst>
                <a:path w="561" h="37">
                  <a:moveTo>
                    <a:pt x="2" y="33"/>
                  </a:moveTo>
                  <a:cubicBezTo>
                    <a:pt x="558" y="0"/>
                    <a:pt x="558" y="0"/>
                    <a:pt x="558" y="0"/>
                  </a:cubicBezTo>
                  <a:cubicBezTo>
                    <a:pt x="559" y="0"/>
                    <a:pt x="560" y="1"/>
                    <a:pt x="561" y="2"/>
                  </a:cubicBezTo>
                  <a:cubicBezTo>
                    <a:pt x="561" y="3"/>
                    <a:pt x="560" y="4"/>
                    <a:pt x="559" y="4"/>
                  </a:cubicBezTo>
                  <a:cubicBezTo>
                    <a:pt x="2" y="37"/>
                    <a:pt x="2" y="37"/>
                    <a:pt x="2" y="37"/>
                  </a:cubicBezTo>
                  <a:cubicBezTo>
                    <a:pt x="1" y="37"/>
                    <a:pt x="0" y="36"/>
                    <a:pt x="0" y="35"/>
                  </a:cubicBezTo>
                  <a:cubicBezTo>
                    <a:pt x="0" y="35"/>
                    <a:pt x="0" y="35"/>
                    <a:pt x="0" y="35"/>
                  </a:cubicBezTo>
                  <a:cubicBezTo>
                    <a:pt x="0" y="34"/>
                    <a:pt x="1" y="33"/>
                    <a:pt x="2" y="33"/>
                  </a:cubicBezTo>
                  <a:close/>
                </a:path>
              </a:pathLst>
            </a:custGeom>
            <a:solidFill>
              <a:srgbClr val="FFFFFF"/>
            </a:solidFill>
            <a:ln w="9525">
              <a:noFill/>
              <a:round/>
              <a:headEnd/>
              <a:tailEnd/>
            </a:ln>
          </p:spPr>
          <p:txBody>
            <a:bodyPr anchor="ctr"/>
            <a:lstStyle/>
            <a:p>
              <a:pPr algn="ctr"/>
              <a:endParaRPr/>
            </a:p>
          </p:txBody>
        </p:sp>
        <p:sp>
          <p:nvSpPr>
            <p:cNvPr id="361" name="iSlïḋe">
              <a:extLst>
                <a:ext uri="{FF2B5EF4-FFF2-40B4-BE49-F238E27FC236}">
                  <a16:creationId xmlns:a16="http://schemas.microsoft.com/office/drawing/2014/main" id="{54AE7DE5-2824-4282-ABE7-0D92950C70A8}"/>
                </a:ext>
              </a:extLst>
            </p:cNvPr>
            <p:cNvSpPr/>
            <p:nvPr/>
          </p:nvSpPr>
          <p:spPr bwMode="auto">
            <a:xfrm>
              <a:off x="7115483" y="4251545"/>
              <a:ext cx="46344" cy="51884"/>
            </a:xfrm>
            <a:custGeom>
              <a:avLst/>
              <a:gdLst/>
              <a:ahLst/>
              <a:cxnLst>
                <a:cxn ang="0">
                  <a:pos x="2" y="1"/>
                </a:cxn>
                <a:cxn ang="0">
                  <a:pos x="21" y="0"/>
                </a:cxn>
                <a:cxn ang="0">
                  <a:pos x="24" y="2"/>
                </a:cxn>
                <a:cxn ang="0">
                  <a:pos x="25" y="25"/>
                </a:cxn>
                <a:cxn ang="0">
                  <a:pos x="23" y="27"/>
                </a:cxn>
                <a:cxn ang="0">
                  <a:pos x="4" y="28"/>
                </a:cxn>
                <a:cxn ang="0">
                  <a:pos x="2" y="26"/>
                </a:cxn>
                <a:cxn ang="0">
                  <a:pos x="0" y="4"/>
                </a:cxn>
                <a:cxn ang="0">
                  <a:pos x="2" y="1"/>
                </a:cxn>
              </a:cxnLst>
              <a:rect l="0" t="0" r="r" b="b"/>
              <a:pathLst>
                <a:path w="25" h="28">
                  <a:moveTo>
                    <a:pt x="2" y="1"/>
                  </a:moveTo>
                  <a:cubicBezTo>
                    <a:pt x="21" y="0"/>
                    <a:pt x="21" y="0"/>
                    <a:pt x="21" y="0"/>
                  </a:cubicBezTo>
                  <a:cubicBezTo>
                    <a:pt x="23" y="0"/>
                    <a:pt x="24" y="1"/>
                    <a:pt x="24" y="2"/>
                  </a:cubicBezTo>
                  <a:cubicBezTo>
                    <a:pt x="25" y="25"/>
                    <a:pt x="25" y="25"/>
                    <a:pt x="25" y="25"/>
                  </a:cubicBezTo>
                  <a:cubicBezTo>
                    <a:pt x="25" y="26"/>
                    <a:pt x="24" y="27"/>
                    <a:pt x="23" y="27"/>
                  </a:cubicBezTo>
                  <a:cubicBezTo>
                    <a:pt x="4" y="28"/>
                    <a:pt x="4" y="28"/>
                    <a:pt x="4" y="28"/>
                  </a:cubicBezTo>
                  <a:cubicBezTo>
                    <a:pt x="3" y="28"/>
                    <a:pt x="2" y="27"/>
                    <a:pt x="2" y="26"/>
                  </a:cubicBezTo>
                  <a:cubicBezTo>
                    <a:pt x="0" y="4"/>
                    <a:pt x="0" y="4"/>
                    <a:pt x="0" y="4"/>
                  </a:cubicBezTo>
                  <a:cubicBezTo>
                    <a:pt x="0" y="2"/>
                    <a:pt x="1" y="1"/>
                    <a:pt x="2" y="1"/>
                  </a:cubicBezTo>
                  <a:close/>
                </a:path>
              </a:pathLst>
            </a:custGeom>
            <a:solidFill>
              <a:srgbClr val="FFFFFF"/>
            </a:solidFill>
            <a:ln w="9525">
              <a:noFill/>
              <a:round/>
              <a:headEnd/>
              <a:tailEnd/>
            </a:ln>
          </p:spPr>
          <p:txBody>
            <a:bodyPr anchor="ctr"/>
            <a:lstStyle/>
            <a:p>
              <a:pPr algn="ctr"/>
              <a:endParaRPr/>
            </a:p>
          </p:txBody>
        </p:sp>
        <p:sp>
          <p:nvSpPr>
            <p:cNvPr id="362" name="íṡlïḍê">
              <a:extLst>
                <a:ext uri="{FF2B5EF4-FFF2-40B4-BE49-F238E27FC236}">
                  <a16:creationId xmlns:a16="http://schemas.microsoft.com/office/drawing/2014/main" id="{3F9DB171-E67C-4D61-A53D-236B6A59A20A}"/>
                </a:ext>
              </a:extLst>
            </p:cNvPr>
            <p:cNvSpPr/>
            <p:nvPr/>
          </p:nvSpPr>
          <p:spPr bwMode="auto">
            <a:xfrm>
              <a:off x="7842221" y="4208893"/>
              <a:ext cx="46344" cy="51884"/>
            </a:xfrm>
            <a:custGeom>
              <a:avLst/>
              <a:gdLst/>
              <a:ahLst/>
              <a:cxnLst>
                <a:cxn ang="0">
                  <a:pos x="2" y="1"/>
                </a:cxn>
                <a:cxn ang="0">
                  <a:pos x="21" y="0"/>
                </a:cxn>
                <a:cxn ang="0">
                  <a:pos x="24" y="2"/>
                </a:cxn>
                <a:cxn ang="0">
                  <a:pos x="25" y="25"/>
                </a:cxn>
                <a:cxn ang="0">
                  <a:pos x="23" y="27"/>
                </a:cxn>
                <a:cxn ang="0">
                  <a:pos x="4" y="28"/>
                </a:cxn>
                <a:cxn ang="0">
                  <a:pos x="2" y="26"/>
                </a:cxn>
                <a:cxn ang="0">
                  <a:pos x="0" y="4"/>
                </a:cxn>
                <a:cxn ang="0">
                  <a:pos x="2" y="1"/>
                </a:cxn>
              </a:cxnLst>
              <a:rect l="0" t="0" r="r" b="b"/>
              <a:pathLst>
                <a:path w="25" h="28">
                  <a:moveTo>
                    <a:pt x="2" y="1"/>
                  </a:moveTo>
                  <a:cubicBezTo>
                    <a:pt x="21" y="0"/>
                    <a:pt x="21" y="0"/>
                    <a:pt x="21" y="0"/>
                  </a:cubicBezTo>
                  <a:cubicBezTo>
                    <a:pt x="23" y="0"/>
                    <a:pt x="24" y="1"/>
                    <a:pt x="24" y="2"/>
                  </a:cubicBezTo>
                  <a:cubicBezTo>
                    <a:pt x="25" y="25"/>
                    <a:pt x="25" y="25"/>
                    <a:pt x="25" y="25"/>
                  </a:cubicBezTo>
                  <a:cubicBezTo>
                    <a:pt x="25" y="26"/>
                    <a:pt x="24" y="27"/>
                    <a:pt x="23" y="27"/>
                  </a:cubicBezTo>
                  <a:cubicBezTo>
                    <a:pt x="4" y="28"/>
                    <a:pt x="4" y="28"/>
                    <a:pt x="4" y="28"/>
                  </a:cubicBezTo>
                  <a:cubicBezTo>
                    <a:pt x="3" y="28"/>
                    <a:pt x="2" y="27"/>
                    <a:pt x="2" y="26"/>
                  </a:cubicBezTo>
                  <a:cubicBezTo>
                    <a:pt x="0" y="4"/>
                    <a:pt x="0" y="4"/>
                    <a:pt x="0" y="4"/>
                  </a:cubicBezTo>
                  <a:cubicBezTo>
                    <a:pt x="0" y="2"/>
                    <a:pt x="1" y="1"/>
                    <a:pt x="2" y="1"/>
                  </a:cubicBezTo>
                  <a:close/>
                </a:path>
              </a:pathLst>
            </a:custGeom>
            <a:solidFill>
              <a:srgbClr val="FFFFFF"/>
            </a:solidFill>
            <a:ln w="9525">
              <a:noFill/>
              <a:round/>
              <a:headEnd/>
              <a:tailEnd/>
            </a:ln>
          </p:spPr>
          <p:txBody>
            <a:bodyPr anchor="ctr"/>
            <a:lstStyle/>
            <a:p>
              <a:pPr algn="ctr"/>
              <a:endParaRPr/>
            </a:p>
          </p:txBody>
        </p:sp>
        <p:sp>
          <p:nvSpPr>
            <p:cNvPr id="363" name="ïṥḷíḍê">
              <a:extLst>
                <a:ext uri="{FF2B5EF4-FFF2-40B4-BE49-F238E27FC236}">
                  <a16:creationId xmlns:a16="http://schemas.microsoft.com/office/drawing/2014/main" id="{32306C56-F623-44EC-BD10-ECCE1328B3C8}"/>
                </a:ext>
              </a:extLst>
            </p:cNvPr>
            <p:cNvSpPr/>
            <p:nvPr/>
          </p:nvSpPr>
          <p:spPr bwMode="auto">
            <a:xfrm>
              <a:off x="7860869" y="4312660"/>
              <a:ext cx="40621" cy="35266"/>
            </a:xfrm>
            <a:custGeom>
              <a:avLst/>
              <a:gdLst/>
              <a:ahLst/>
              <a:cxnLst>
                <a:cxn ang="0">
                  <a:pos x="3" y="1"/>
                </a:cxn>
                <a:cxn ang="0">
                  <a:pos x="18" y="0"/>
                </a:cxn>
                <a:cxn ang="0">
                  <a:pos x="21" y="3"/>
                </a:cxn>
                <a:cxn ang="0">
                  <a:pos x="22" y="14"/>
                </a:cxn>
                <a:cxn ang="0">
                  <a:pos x="19" y="18"/>
                </a:cxn>
                <a:cxn ang="0">
                  <a:pos x="4" y="19"/>
                </a:cxn>
                <a:cxn ang="0">
                  <a:pos x="1" y="16"/>
                </a:cxn>
                <a:cxn ang="0">
                  <a:pos x="0" y="5"/>
                </a:cxn>
                <a:cxn ang="0">
                  <a:pos x="3" y="1"/>
                </a:cxn>
              </a:cxnLst>
              <a:rect l="0" t="0" r="r" b="b"/>
              <a:pathLst>
                <a:path w="22" h="19">
                  <a:moveTo>
                    <a:pt x="3" y="1"/>
                  </a:moveTo>
                  <a:cubicBezTo>
                    <a:pt x="18" y="0"/>
                    <a:pt x="18" y="0"/>
                    <a:pt x="18" y="0"/>
                  </a:cubicBezTo>
                  <a:cubicBezTo>
                    <a:pt x="20" y="0"/>
                    <a:pt x="21" y="2"/>
                    <a:pt x="21" y="3"/>
                  </a:cubicBezTo>
                  <a:cubicBezTo>
                    <a:pt x="22" y="14"/>
                    <a:pt x="22" y="14"/>
                    <a:pt x="22" y="14"/>
                  </a:cubicBezTo>
                  <a:cubicBezTo>
                    <a:pt x="22" y="16"/>
                    <a:pt x="21" y="18"/>
                    <a:pt x="19" y="18"/>
                  </a:cubicBezTo>
                  <a:cubicBezTo>
                    <a:pt x="4" y="19"/>
                    <a:pt x="4" y="19"/>
                    <a:pt x="4" y="19"/>
                  </a:cubicBezTo>
                  <a:cubicBezTo>
                    <a:pt x="3" y="19"/>
                    <a:pt x="1" y="17"/>
                    <a:pt x="1" y="16"/>
                  </a:cubicBezTo>
                  <a:cubicBezTo>
                    <a:pt x="0" y="5"/>
                    <a:pt x="0" y="5"/>
                    <a:pt x="0" y="5"/>
                  </a:cubicBezTo>
                  <a:cubicBezTo>
                    <a:pt x="0" y="3"/>
                    <a:pt x="2" y="1"/>
                    <a:pt x="3" y="1"/>
                  </a:cubicBezTo>
                  <a:close/>
                </a:path>
              </a:pathLst>
            </a:custGeom>
            <a:solidFill>
              <a:srgbClr val="CACACA"/>
            </a:solidFill>
            <a:ln w="9525">
              <a:noFill/>
              <a:round/>
              <a:headEnd/>
              <a:tailEnd/>
            </a:ln>
          </p:spPr>
          <p:txBody>
            <a:bodyPr anchor="ctr"/>
            <a:lstStyle/>
            <a:p>
              <a:pPr algn="ctr"/>
              <a:endParaRPr/>
            </a:p>
          </p:txBody>
        </p:sp>
        <p:sp>
          <p:nvSpPr>
            <p:cNvPr id="364" name="ïš1îḍê">
              <a:extLst>
                <a:ext uri="{FF2B5EF4-FFF2-40B4-BE49-F238E27FC236}">
                  <a16:creationId xmlns:a16="http://schemas.microsoft.com/office/drawing/2014/main" id="{C1BED75A-78A4-436E-A12F-A58FD56E24BC}"/>
                </a:ext>
              </a:extLst>
            </p:cNvPr>
            <p:cNvSpPr/>
            <p:nvPr/>
          </p:nvSpPr>
          <p:spPr bwMode="auto">
            <a:xfrm>
              <a:off x="7864562" y="4351619"/>
              <a:ext cx="40621" cy="44498"/>
            </a:xfrm>
            <a:custGeom>
              <a:avLst/>
              <a:gdLst/>
              <a:ahLst/>
              <a:cxnLst>
                <a:cxn ang="0">
                  <a:pos x="3" y="1"/>
                </a:cxn>
                <a:cxn ang="0">
                  <a:pos x="17" y="1"/>
                </a:cxn>
                <a:cxn ang="0">
                  <a:pos x="21" y="4"/>
                </a:cxn>
                <a:cxn ang="0">
                  <a:pos x="22" y="19"/>
                </a:cxn>
                <a:cxn ang="0">
                  <a:pos x="18" y="23"/>
                </a:cxn>
                <a:cxn ang="0">
                  <a:pos x="4" y="24"/>
                </a:cxn>
                <a:cxn ang="0">
                  <a:pos x="1" y="20"/>
                </a:cxn>
                <a:cxn ang="0">
                  <a:pos x="0" y="5"/>
                </a:cxn>
                <a:cxn ang="0">
                  <a:pos x="3" y="1"/>
                </a:cxn>
              </a:cxnLst>
              <a:rect l="0" t="0" r="r" b="b"/>
              <a:pathLst>
                <a:path w="22" h="24">
                  <a:moveTo>
                    <a:pt x="3" y="1"/>
                  </a:moveTo>
                  <a:cubicBezTo>
                    <a:pt x="17" y="1"/>
                    <a:pt x="17" y="1"/>
                    <a:pt x="17" y="1"/>
                  </a:cubicBezTo>
                  <a:cubicBezTo>
                    <a:pt x="19" y="0"/>
                    <a:pt x="21" y="2"/>
                    <a:pt x="21" y="4"/>
                  </a:cubicBezTo>
                  <a:cubicBezTo>
                    <a:pt x="22" y="19"/>
                    <a:pt x="22" y="19"/>
                    <a:pt x="22" y="19"/>
                  </a:cubicBezTo>
                  <a:cubicBezTo>
                    <a:pt x="22" y="21"/>
                    <a:pt x="20" y="23"/>
                    <a:pt x="18" y="23"/>
                  </a:cubicBezTo>
                  <a:cubicBezTo>
                    <a:pt x="4" y="24"/>
                    <a:pt x="4" y="24"/>
                    <a:pt x="4" y="24"/>
                  </a:cubicBezTo>
                  <a:cubicBezTo>
                    <a:pt x="2" y="24"/>
                    <a:pt x="1" y="22"/>
                    <a:pt x="1" y="20"/>
                  </a:cubicBezTo>
                  <a:cubicBezTo>
                    <a:pt x="0" y="5"/>
                    <a:pt x="0" y="5"/>
                    <a:pt x="0" y="5"/>
                  </a:cubicBezTo>
                  <a:cubicBezTo>
                    <a:pt x="0" y="3"/>
                    <a:pt x="1" y="2"/>
                    <a:pt x="3" y="1"/>
                  </a:cubicBezTo>
                  <a:close/>
                </a:path>
              </a:pathLst>
            </a:custGeom>
            <a:solidFill>
              <a:srgbClr val="CACACA"/>
            </a:solidFill>
            <a:ln w="9525">
              <a:noFill/>
              <a:round/>
              <a:headEnd/>
              <a:tailEnd/>
            </a:ln>
          </p:spPr>
          <p:txBody>
            <a:bodyPr anchor="ctr"/>
            <a:lstStyle/>
            <a:p>
              <a:pPr algn="ctr"/>
              <a:endParaRPr/>
            </a:p>
          </p:txBody>
        </p:sp>
        <p:sp>
          <p:nvSpPr>
            <p:cNvPr id="365" name="íŝ1ídé">
              <a:extLst>
                <a:ext uri="{FF2B5EF4-FFF2-40B4-BE49-F238E27FC236}">
                  <a16:creationId xmlns:a16="http://schemas.microsoft.com/office/drawing/2014/main" id="{4B1AF57B-0B85-4CB1-8E78-DDD2DE4C296E}"/>
                </a:ext>
              </a:extLst>
            </p:cNvPr>
            <p:cNvSpPr/>
            <p:nvPr/>
          </p:nvSpPr>
          <p:spPr bwMode="auto">
            <a:xfrm>
              <a:off x="7866409" y="4401656"/>
              <a:ext cx="40805" cy="42652"/>
            </a:xfrm>
            <a:custGeom>
              <a:avLst/>
              <a:gdLst/>
              <a:ahLst/>
              <a:cxnLst>
                <a:cxn ang="0">
                  <a:pos x="4" y="1"/>
                </a:cxn>
                <a:cxn ang="0">
                  <a:pos x="17" y="0"/>
                </a:cxn>
                <a:cxn ang="0">
                  <a:pos x="21" y="3"/>
                </a:cxn>
                <a:cxn ang="0">
                  <a:pos x="22" y="18"/>
                </a:cxn>
                <a:cxn ang="0">
                  <a:pos x="19" y="22"/>
                </a:cxn>
                <a:cxn ang="0">
                  <a:pos x="5" y="23"/>
                </a:cxn>
                <a:cxn ang="0">
                  <a:pos x="1" y="20"/>
                </a:cxn>
                <a:cxn ang="0">
                  <a:pos x="0" y="5"/>
                </a:cxn>
                <a:cxn ang="0">
                  <a:pos x="4" y="1"/>
                </a:cxn>
              </a:cxnLst>
              <a:rect l="0" t="0" r="r" b="b"/>
              <a:pathLst>
                <a:path w="22" h="23">
                  <a:moveTo>
                    <a:pt x="4" y="1"/>
                  </a:moveTo>
                  <a:cubicBezTo>
                    <a:pt x="17" y="0"/>
                    <a:pt x="17" y="0"/>
                    <a:pt x="17" y="0"/>
                  </a:cubicBezTo>
                  <a:cubicBezTo>
                    <a:pt x="19" y="0"/>
                    <a:pt x="21" y="1"/>
                    <a:pt x="21" y="3"/>
                  </a:cubicBezTo>
                  <a:cubicBezTo>
                    <a:pt x="22" y="18"/>
                    <a:pt x="22" y="18"/>
                    <a:pt x="22" y="18"/>
                  </a:cubicBezTo>
                  <a:cubicBezTo>
                    <a:pt x="22" y="21"/>
                    <a:pt x="21" y="22"/>
                    <a:pt x="19"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66" name="iṧļiḍè">
              <a:extLst>
                <a:ext uri="{FF2B5EF4-FFF2-40B4-BE49-F238E27FC236}">
                  <a16:creationId xmlns:a16="http://schemas.microsoft.com/office/drawing/2014/main" id="{50BEC8BD-75F5-49B8-A9EC-0621B7F63C0E}"/>
                </a:ext>
              </a:extLst>
            </p:cNvPr>
            <p:cNvSpPr/>
            <p:nvPr/>
          </p:nvSpPr>
          <p:spPr bwMode="auto">
            <a:xfrm>
              <a:off x="7870101" y="4449847"/>
              <a:ext cx="40805" cy="44498"/>
            </a:xfrm>
            <a:custGeom>
              <a:avLst/>
              <a:gdLst/>
              <a:ahLst/>
              <a:cxnLst>
                <a:cxn ang="0">
                  <a:pos x="3" y="1"/>
                </a:cxn>
                <a:cxn ang="0">
                  <a:pos x="17" y="0"/>
                </a:cxn>
                <a:cxn ang="0">
                  <a:pos x="21" y="4"/>
                </a:cxn>
                <a:cxn ang="0">
                  <a:pos x="22" y="19"/>
                </a:cxn>
                <a:cxn ang="0">
                  <a:pos x="18" y="23"/>
                </a:cxn>
                <a:cxn ang="0">
                  <a:pos x="5" y="24"/>
                </a:cxn>
                <a:cxn ang="0">
                  <a:pos x="1" y="20"/>
                </a:cxn>
                <a:cxn ang="0">
                  <a:pos x="0" y="5"/>
                </a:cxn>
                <a:cxn ang="0">
                  <a:pos x="3" y="1"/>
                </a:cxn>
              </a:cxnLst>
              <a:rect l="0" t="0" r="r" b="b"/>
              <a:pathLst>
                <a:path w="22" h="24">
                  <a:moveTo>
                    <a:pt x="3" y="1"/>
                  </a:moveTo>
                  <a:cubicBezTo>
                    <a:pt x="17" y="0"/>
                    <a:pt x="17" y="0"/>
                    <a:pt x="17" y="0"/>
                  </a:cubicBezTo>
                  <a:cubicBezTo>
                    <a:pt x="19" y="0"/>
                    <a:pt x="21" y="2"/>
                    <a:pt x="21" y="4"/>
                  </a:cubicBezTo>
                  <a:cubicBezTo>
                    <a:pt x="22" y="19"/>
                    <a:pt x="22" y="19"/>
                    <a:pt x="22" y="19"/>
                  </a:cubicBezTo>
                  <a:cubicBezTo>
                    <a:pt x="22" y="21"/>
                    <a:pt x="20" y="23"/>
                    <a:pt x="18" y="23"/>
                  </a:cubicBezTo>
                  <a:cubicBezTo>
                    <a:pt x="5" y="24"/>
                    <a:pt x="5" y="24"/>
                    <a:pt x="5" y="24"/>
                  </a:cubicBezTo>
                  <a:cubicBezTo>
                    <a:pt x="2"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67" name="íşḷïḑè">
              <a:extLst>
                <a:ext uri="{FF2B5EF4-FFF2-40B4-BE49-F238E27FC236}">
                  <a16:creationId xmlns:a16="http://schemas.microsoft.com/office/drawing/2014/main" id="{4D749B52-262A-4528-95FF-0A049271D609}"/>
                </a:ext>
              </a:extLst>
            </p:cNvPr>
            <p:cNvSpPr/>
            <p:nvPr/>
          </p:nvSpPr>
          <p:spPr bwMode="auto">
            <a:xfrm>
              <a:off x="7871948" y="4499884"/>
              <a:ext cx="40805" cy="42652"/>
            </a:xfrm>
            <a:custGeom>
              <a:avLst/>
              <a:gdLst/>
              <a:ahLst/>
              <a:cxnLst>
                <a:cxn ang="0">
                  <a:pos x="4" y="0"/>
                </a:cxn>
                <a:cxn ang="0">
                  <a:pos x="17" y="0"/>
                </a:cxn>
                <a:cxn ang="0">
                  <a:pos x="21" y="3"/>
                </a:cxn>
                <a:cxn ang="0">
                  <a:pos x="22" y="18"/>
                </a:cxn>
                <a:cxn ang="0">
                  <a:pos x="19" y="22"/>
                </a:cxn>
                <a:cxn ang="0">
                  <a:pos x="5" y="23"/>
                </a:cxn>
                <a:cxn ang="0">
                  <a:pos x="1" y="19"/>
                </a:cxn>
                <a:cxn ang="0">
                  <a:pos x="0" y="4"/>
                </a:cxn>
                <a:cxn ang="0">
                  <a:pos x="4" y="0"/>
                </a:cxn>
              </a:cxnLst>
              <a:rect l="0" t="0" r="r" b="b"/>
              <a:pathLst>
                <a:path w="22" h="23">
                  <a:moveTo>
                    <a:pt x="4" y="0"/>
                  </a:moveTo>
                  <a:cubicBezTo>
                    <a:pt x="17" y="0"/>
                    <a:pt x="17" y="0"/>
                    <a:pt x="17" y="0"/>
                  </a:cubicBezTo>
                  <a:cubicBezTo>
                    <a:pt x="19" y="0"/>
                    <a:pt x="21" y="1"/>
                    <a:pt x="21" y="3"/>
                  </a:cubicBezTo>
                  <a:cubicBezTo>
                    <a:pt x="22" y="18"/>
                    <a:pt x="22" y="18"/>
                    <a:pt x="22" y="18"/>
                  </a:cubicBezTo>
                  <a:cubicBezTo>
                    <a:pt x="22" y="20"/>
                    <a:pt x="21" y="22"/>
                    <a:pt x="19" y="22"/>
                  </a:cubicBezTo>
                  <a:cubicBezTo>
                    <a:pt x="5" y="23"/>
                    <a:pt x="5" y="23"/>
                    <a:pt x="5" y="23"/>
                  </a:cubicBezTo>
                  <a:cubicBezTo>
                    <a:pt x="3" y="23"/>
                    <a:pt x="1" y="21"/>
                    <a:pt x="1" y="19"/>
                  </a:cubicBezTo>
                  <a:cubicBezTo>
                    <a:pt x="0" y="4"/>
                    <a:pt x="0" y="4"/>
                    <a:pt x="0" y="4"/>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368" name="iṥḷîḋé">
              <a:extLst>
                <a:ext uri="{FF2B5EF4-FFF2-40B4-BE49-F238E27FC236}">
                  <a16:creationId xmlns:a16="http://schemas.microsoft.com/office/drawing/2014/main" id="{95E3E12D-F1D3-4929-B8E1-94104432933C}"/>
                </a:ext>
              </a:extLst>
            </p:cNvPr>
            <p:cNvSpPr/>
            <p:nvPr/>
          </p:nvSpPr>
          <p:spPr bwMode="auto">
            <a:xfrm>
              <a:off x="7875641" y="4548074"/>
              <a:ext cx="40805" cy="42652"/>
            </a:xfrm>
            <a:custGeom>
              <a:avLst/>
              <a:gdLst/>
              <a:ahLst/>
              <a:cxnLst>
                <a:cxn ang="0">
                  <a:pos x="3" y="1"/>
                </a:cxn>
                <a:cxn ang="0">
                  <a:pos x="17" y="0"/>
                </a:cxn>
                <a:cxn ang="0">
                  <a:pos x="21" y="4"/>
                </a:cxn>
                <a:cxn ang="0">
                  <a:pos x="22" y="19"/>
                </a:cxn>
                <a:cxn ang="0">
                  <a:pos x="18" y="23"/>
                </a:cxn>
                <a:cxn ang="0">
                  <a:pos x="5" y="23"/>
                </a:cxn>
                <a:cxn ang="0">
                  <a:pos x="1" y="20"/>
                </a:cxn>
                <a:cxn ang="0">
                  <a:pos x="0" y="5"/>
                </a:cxn>
                <a:cxn ang="0">
                  <a:pos x="3" y="1"/>
                </a:cxn>
              </a:cxnLst>
              <a:rect l="0" t="0" r="r" b="b"/>
              <a:pathLst>
                <a:path w="22" h="23">
                  <a:moveTo>
                    <a:pt x="3" y="1"/>
                  </a:moveTo>
                  <a:cubicBezTo>
                    <a:pt x="17" y="0"/>
                    <a:pt x="17" y="0"/>
                    <a:pt x="17" y="0"/>
                  </a:cubicBezTo>
                  <a:cubicBezTo>
                    <a:pt x="19" y="0"/>
                    <a:pt x="21" y="2"/>
                    <a:pt x="21" y="4"/>
                  </a:cubicBezTo>
                  <a:cubicBezTo>
                    <a:pt x="22" y="19"/>
                    <a:pt x="22" y="19"/>
                    <a:pt x="22" y="19"/>
                  </a:cubicBezTo>
                  <a:cubicBezTo>
                    <a:pt x="22" y="21"/>
                    <a:pt x="20" y="22"/>
                    <a:pt x="18" y="23"/>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69" name="iSḷïḋê">
              <a:extLst>
                <a:ext uri="{FF2B5EF4-FFF2-40B4-BE49-F238E27FC236}">
                  <a16:creationId xmlns:a16="http://schemas.microsoft.com/office/drawing/2014/main" id="{76B233D3-1D9C-470F-AEEB-45BCABCC86BF}"/>
                </a:ext>
              </a:extLst>
            </p:cNvPr>
            <p:cNvSpPr/>
            <p:nvPr/>
          </p:nvSpPr>
          <p:spPr bwMode="auto">
            <a:xfrm>
              <a:off x="7812494" y="4316353"/>
              <a:ext cx="40805" cy="33420"/>
            </a:xfrm>
            <a:custGeom>
              <a:avLst/>
              <a:gdLst/>
              <a:ahLst/>
              <a:cxnLst>
                <a:cxn ang="0">
                  <a:pos x="3" y="1"/>
                </a:cxn>
                <a:cxn ang="0">
                  <a:pos x="18" y="0"/>
                </a:cxn>
                <a:cxn ang="0">
                  <a:pos x="21" y="3"/>
                </a:cxn>
                <a:cxn ang="0">
                  <a:pos x="22" y="14"/>
                </a:cxn>
                <a:cxn ang="0">
                  <a:pos x="19" y="17"/>
                </a:cxn>
                <a:cxn ang="0">
                  <a:pos x="4" y="18"/>
                </a:cxn>
                <a:cxn ang="0">
                  <a:pos x="1" y="15"/>
                </a:cxn>
                <a:cxn ang="0">
                  <a:pos x="0" y="4"/>
                </a:cxn>
                <a:cxn ang="0">
                  <a:pos x="3" y="1"/>
                </a:cxn>
              </a:cxnLst>
              <a:rect l="0" t="0" r="r" b="b"/>
              <a:pathLst>
                <a:path w="22" h="18">
                  <a:moveTo>
                    <a:pt x="3" y="1"/>
                  </a:moveTo>
                  <a:cubicBezTo>
                    <a:pt x="18" y="0"/>
                    <a:pt x="18" y="0"/>
                    <a:pt x="18" y="0"/>
                  </a:cubicBezTo>
                  <a:cubicBezTo>
                    <a:pt x="20" y="0"/>
                    <a:pt x="21" y="1"/>
                    <a:pt x="21" y="3"/>
                  </a:cubicBezTo>
                  <a:cubicBezTo>
                    <a:pt x="22" y="14"/>
                    <a:pt x="22" y="14"/>
                    <a:pt x="22" y="14"/>
                  </a:cubicBezTo>
                  <a:cubicBezTo>
                    <a:pt x="22" y="16"/>
                    <a:pt x="21" y="17"/>
                    <a:pt x="19"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70" name="íŝļíḍé">
              <a:extLst>
                <a:ext uri="{FF2B5EF4-FFF2-40B4-BE49-F238E27FC236}">
                  <a16:creationId xmlns:a16="http://schemas.microsoft.com/office/drawing/2014/main" id="{3FF9777B-020E-4BF0-BCE7-39AB8BC524DD}"/>
                </a:ext>
              </a:extLst>
            </p:cNvPr>
            <p:cNvSpPr/>
            <p:nvPr/>
          </p:nvSpPr>
          <p:spPr bwMode="auto">
            <a:xfrm>
              <a:off x="7770027" y="4355312"/>
              <a:ext cx="85118" cy="46344"/>
            </a:xfrm>
            <a:custGeom>
              <a:avLst/>
              <a:gdLst/>
              <a:ahLst/>
              <a:cxnLst>
                <a:cxn ang="0">
                  <a:pos x="4" y="2"/>
                </a:cxn>
                <a:cxn ang="0">
                  <a:pos x="41" y="0"/>
                </a:cxn>
                <a:cxn ang="0">
                  <a:pos x="45" y="4"/>
                </a:cxn>
                <a:cxn ang="0">
                  <a:pos x="46" y="18"/>
                </a:cxn>
                <a:cxn ang="0">
                  <a:pos x="42" y="23"/>
                </a:cxn>
                <a:cxn ang="0">
                  <a:pos x="5" y="25"/>
                </a:cxn>
                <a:cxn ang="0">
                  <a:pos x="1" y="21"/>
                </a:cxn>
                <a:cxn ang="0">
                  <a:pos x="0" y="7"/>
                </a:cxn>
                <a:cxn ang="0">
                  <a:pos x="4" y="2"/>
                </a:cxn>
              </a:cxnLst>
              <a:rect l="0" t="0" r="r" b="b"/>
              <a:pathLst>
                <a:path w="46" h="25">
                  <a:moveTo>
                    <a:pt x="4" y="2"/>
                  </a:moveTo>
                  <a:cubicBezTo>
                    <a:pt x="41" y="0"/>
                    <a:pt x="41" y="0"/>
                    <a:pt x="41" y="0"/>
                  </a:cubicBezTo>
                  <a:cubicBezTo>
                    <a:pt x="43" y="0"/>
                    <a:pt x="45" y="2"/>
                    <a:pt x="45" y="4"/>
                  </a:cubicBezTo>
                  <a:cubicBezTo>
                    <a:pt x="46" y="18"/>
                    <a:pt x="46" y="18"/>
                    <a:pt x="46" y="18"/>
                  </a:cubicBezTo>
                  <a:cubicBezTo>
                    <a:pt x="46" y="21"/>
                    <a:pt x="45" y="22"/>
                    <a:pt x="42" y="23"/>
                  </a:cubicBezTo>
                  <a:cubicBezTo>
                    <a:pt x="5" y="25"/>
                    <a:pt x="5" y="25"/>
                    <a:pt x="5" y="25"/>
                  </a:cubicBezTo>
                  <a:cubicBezTo>
                    <a:pt x="3" y="25"/>
                    <a:pt x="1" y="23"/>
                    <a:pt x="1" y="21"/>
                  </a:cubicBezTo>
                  <a:cubicBezTo>
                    <a:pt x="0" y="7"/>
                    <a:pt x="0" y="7"/>
                    <a:pt x="0" y="7"/>
                  </a:cubicBezTo>
                  <a:cubicBezTo>
                    <a:pt x="0" y="4"/>
                    <a:pt x="2" y="2"/>
                    <a:pt x="4" y="2"/>
                  </a:cubicBezTo>
                  <a:close/>
                </a:path>
              </a:pathLst>
            </a:custGeom>
            <a:solidFill>
              <a:srgbClr val="CACACA"/>
            </a:solidFill>
            <a:ln w="9525">
              <a:noFill/>
              <a:round/>
              <a:headEnd/>
              <a:tailEnd/>
            </a:ln>
          </p:spPr>
          <p:txBody>
            <a:bodyPr anchor="ctr"/>
            <a:lstStyle/>
            <a:p>
              <a:pPr algn="ctr"/>
              <a:endParaRPr/>
            </a:p>
          </p:txBody>
        </p:sp>
        <p:sp>
          <p:nvSpPr>
            <p:cNvPr id="371" name="iSlîďé">
              <a:extLst>
                <a:ext uri="{FF2B5EF4-FFF2-40B4-BE49-F238E27FC236}">
                  <a16:creationId xmlns:a16="http://schemas.microsoft.com/office/drawing/2014/main" id="{E19C0DA2-B7EB-478E-8547-C2DD2FFF198F}"/>
                </a:ext>
              </a:extLst>
            </p:cNvPr>
            <p:cNvSpPr/>
            <p:nvPr/>
          </p:nvSpPr>
          <p:spPr bwMode="auto">
            <a:xfrm>
              <a:off x="7805109" y="4403502"/>
              <a:ext cx="53730" cy="44498"/>
            </a:xfrm>
            <a:custGeom>
              <a:avLst/>
              <a:gdLst/>
              <a:ahLst/>
              <a:cxnLst>
                <a:cxn ang="0">
                  <a:pos x="4" y="2"/>
                </a:cxn>
                <a:cxn ang="0">
                  <a:pos x="24" y="1"/>
                </a:cxn>
                <a:cxn ang="0">
                  <a:pos x="28" y="4"/>
                </a:cxn>
                <a:cxn ang="0">
                  <a:pos x="29" y="19"/>
                </a:cxn>
                <a:cxn ang="0">
                  <a:pos x="25" y="23"/>
                </a:cxn>
                <a:cxn ang="0">
                  <a:pos x="5" y="24"/>
                </a:cxn>
                <a:cxn ang="0">
                  <a:pos x="1" y="20"/>
                </a:cxn>
                <a:cxn ang="0">
                  <a:pos x="0" y="6"/>
                </a:cxn>
                <a:cxn ang="0">
                  <a:pos x="4" y="2"/>
                </a:cxn>
              </a:cxnLst>
              <a:rect l="0" t="0" r="r" b="b"/>
              <a:pathLst>
                <a:path w="29" h="24">
                  <a:moveTo>
                    <a:pt x="4" y="2"/>
                  </a:moveTo>
                  <a:cubicBezTo>
                    <a:pt x="24" y="1"/>
                    <a:pt x="24" y="1"/>
                    <a:pt x="24" y="1"/>
                  </a:cubicBezTo>
                  <a:cubicBezTo>
                    <a:pt x="26" y="0"/>
                    <a:pt x="28" y="2"/>
                    <a:pt x="28" y="4"/>
                  </a:cubicBezTo>
                  <a:cubicBezTo>
                    <a:pt x="29" y="19"/>
                    <a:pt x="29" y="19"/>
                    <a:pt x="29" y="19"/>
                  </a:cubicBezTo>
                  <a:cubicBezTo>
                    <a:pt x="29" y="21"/>
                    <a:pt x="27" y="23"/>
                    <a:pt x="25" y="23"/>
                  </a:cubicBezTo>
                  <a:cubicBezTo>
                    <a:pt x="5" y="24"/>
                    <a:pt x="5" y="24"/>
                    <a:pt x="5" y="24"/>
                  </a:cubicBezTo>
                  <a:cubicBezTo>
                    <a:pt x="3" y="24"/>
                    <a:pt x="1" y="23"/>
                    <a:pt x="1" y="20"/>
                  </a:cubicBezTo>
                  <a:cubicBezTo>
                    <a:pt x="0" y="6"/>
                    <a:pt x="0" y="6"/>
                    <a:pt x="0" y="6"/>
                  </a:cubicBezTo>
                  <a:cubicBezTo>
                    <a:pt x="0" y="4"/>
                    <a:pt x="1" y="2"/>
                    <a:pt x="4" y="2"/>
                  </a:cubicBezTo>
                  <a:close/>
                </a:path>
              </a:pathLst>
            </a:custGeom>
            <a:solidFill>
              <a:srgbClr val="CACACA"/>
            </a:solidFill>
            <a:ln w="9525">
              <a:noFill/>
              <a:round/>
              <a:headEnd/>
              <a:tailEnd/>
            </a:ln>
          </p:spPr>
          <p:txBody>
            <a:bodyPr anchor="ctr"/>
            <a:lstStyle/>
            <a:p>
              <a:pPr algn="ctr"/>
              <a:endParaRPr/>
            </a:p>
          </p:txBody>
        </p:sp>
        <p:sp>
          <p:nvSpPr>
            <p:cNvPr id="372" name="íṧ1ídé">
              <a:extLst>
                <a:ext uri="{FF2B5EF4-FFF2-40B4-BE49-F238E27FC236}">
                  <a16:creationId xmlns:a16="http://schemas.microsoft.com/office/drawing/2014/main" id="{83E64247-AF92-4BD5-9AD2-960C40D50526}"/>
                </a:ext>
              </a:extLst>
            </p:cNvPr>
            <p:cNvSpPr/>
            <p:nvPr/>
          </p:nvSpPr>
          <p:spPr bwMode="auto">
            <a:xfrm>
              <a:off x="7770027" y="4453539"/>
              <a:ext cx="90842" cy="46344"/>
            </a:xfrm>
            <a:custGeom>
              <a:avLst/>
              <a:gdLst/>
              <a:ahLst/>
              <a:cxnLst>
                <a:cxn ang="0">
                  <a:pos x="4" y="2"/>
                </a:cxn>
                <a:cxn ang="0">
                  <a:pos x="44" y="0"/>
                </a:cxn>
                <a:cxn ang="0">
                  <a:pos x="48" y="4"/>
                </a:cxn>
                <a:cxn ang="0">
                  <a:pos x="49" y="18"/>
                </a:cxn>
                <a:cxn ang="0">
                  <a:pos x="46" y="22"/>
                </a:cxn>
                <a:cxn ang="0">
                  <a:pos x="5" y="25"/>
                </a:cxn>
                <a:cxn ang="0">
                  <a:pos x="1" y="21"/>
                </a:cxn>
                <a:cxn ang="0">
                  <a:pos x="0" y="6"/>
                </a:cxn>
                <a:cxn ang="0">
                  <a:pos x="4" y="2"/>
                </a:cxn>
              </a:cxnLst>
              <a:rect l="0" t="0" r="r" b="b"/>
              <a:pathLst>
                <a:path w="49" h="25">
                  <a:moveTo>
                    <a:pt x="4" y="2"/>
                  </a:moveTo>
                  <a:cubicBezTo>
                    <a:pt x="44" y="0"/>
                    <a:pt x="44" y="0"/>
                    <a:pt x="44" y="0"/>
                  </a:cubicBezTo>
                  <a:cubicBezTo>
                    <a:pt x="46" y="0"/>
                    <a:pt x="48" y="1"/>
                    <a:pt x="48" y="4"/>
                  </a:cubicBezTo>
                  <a:cubicBezTo>
                    <a:pt x="49" y="18"/>
                    <a:pt x="49" y="18"/>
                    <a:pt x="49" y="18"/>
                  </a:cubicBezTo>
                  <a:cubicBezTo>
                    <a:pt x="49" y="20"/>
                    <a:pt x="48" y="22"/>
                    <a:pt x="46" y="22"/>
                  </a:cubicBezTo>
                  <a:cubicBezTo>
                    <a:pt x="5" y="25"/>
                    <a:pt x="5" y="25"/>
                    <a:pt x="5" y="25"/>
                  </a:cubicBezTo>
                  <a:cubicBezTo>
                    <a:pt x="3" y="25"/>
                    <a:pt x="1" y="23"/>
                    <a:pt x="1" y="21"/>
                  </a:cubicBezTo>
                  <a:cubicBezTo>
                    <a:pt x="0" y="6"/>
                    <a:pt x="0" y="6"/>
                    <a:pt x="0" y="6"/>
                  </a:cubicBezTo>
                  <a:cubicBezTo>
                    <a:pt x="0" y="4"/>
                    <a:pt x="2" y="2"/>
                    <a:pt x="4" y="2"/>
                  </a:cubicBezTo>
                  <a:close/>
                </a:path>
              </a:pathLst>
            </a:custGeom>
            <a:solidFill>
              <a:srgbClr val="CACACA"/>
            </a:solidFill>
            <a:ln w="9525">
              <a:noFill/>
              <a:round/>
              <a:headEnd/>
              <a:tailEnd/>
            </a:ln>
          </p:spPr>
          <p:txBody>
            <a:bodyPr anchor="ctr"/>
            <a:lstStyle/>
            <a:p>
              <a:pPr algn="ctr"/>
              <a:endParaRPr/>
            </a:p>
          </p:txBody>
        </p:sp>
        <p:sp>
          <p:nvSpPr>
            <p:cNvPr id="373" name="işlïḋê">
              <a:extLst>
                <a:ext uri="{FF2B5EF4-FFF2-40B4-BE49-F238E27FC236}">
                  <a16:creationId xmlns:a16="http://schemas.microsoft.com/office/drawing/2014/main" id="{6A0B1E51-CD05-42BC-BF5A-A1F87827BE3E}"/>
                </a:ext>
              </a:extLst>
            </p:cNvPr>
            <p:cNvSpPr/>
            <p:nvPr/>
          </p:nvSpPr>
          <p:spPr bwMode="auto">
            <a:xfrm>
              <a:off x="7823757" y="4501730"/>
              <a:ext cx="40805" cy="44498"/>
            </a:xfrm>
            <a:custGeom>
              <a:avLst/>
              <a:gdLst/>
              <a:ahLst/>
              <a:cxnLst>
                <a:cxn ang="0">
                  <a:pos x="4" y="1"/>
                </a:cxn>
                <a:cxn ang="0">
                  <a:pos x="17" y="0"/>
                </a:cxn>
                <a:cxn ang="0">
                  <a:pos x="21" y="4"/>
                </a:cxn>
                <a:cxn ang="0">
                  <a:pos x="22" y="19"/>
                </a:cxn>
                <a:cxn ang="0">
                  <a:pos x="18" y="23"/>
                </a:cxn>
                <a:cxn ang="0">
                  <a:pos x="5" y="23"/>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0" y="23"/>
                    <a:pt x="18" y="23"/>
                  </a:cubicBezTo>
                  <a:cubicBezTo>
                    <a:pt x="5" y="23"/>
                    <a:pt x="5" y="23"/>
                    <a:pt x="5" y="23"/>
                  </a:cubicBezTo>
                  <a:cubicBezTo>
                    <a:pt x="3" y="24"/>
                    <a:pt x="1" y="22"/>
                    <a:pt x="1" y="20"/>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374" name="išľíḋe">
              <a:extLst>
                <a:ext uri="{FF2B5EF4-FFF2-40B4-BE49-F238E27FC236}">
                  <a16:creationId xmlns:a16="http://schemas.microsoft.com/office/drawing/2014/main" id="{B8009C3F-009A-4587-8353-D4DA843A2B25}"/>
                </a:ext>
              </a:extLst>
            </p:cNvPr>
            <p:cNvSpPr/>
            <p:nvPr/>
          </p:nvSpPr>
          <p:spPr bwMode="auto">
            <a:xfrm>
              <a:off x="7825603" y="4549921"/>
              <a:ext cx="42652" cy="44498"/>
            </a:xfrm>
            <a:custGeom>
              <a:avLst/>
              <a:gdLst/>
              <a:ahLst/>
              <a:cxnLst>
                <a:cxn ang="0">
                  <a:pos x="4" y="1"/>
                </a:cxn>
                <a:cxn ang="0">
                  <a:pos x="18" y="1"/>
                </a:cxn>
                <a:cxn ang="0">
                  <a:pos x="22" y="4"/>
                </a:cxn>
                <a:cxn ang="0">
                  <a:pos x="22" y="19"/>
                </a:cxn>
                <a:cxn ang="0">
                  <a:pos x="19" y="23"/>
                </a:cxn>
                <a:cxn ang="0">
                  <a:pos x="5" y="24"/>
                </a:cxn>
                <a:cxn ang="0">
                  <a:pos x="1" y="20"/>
                </a:cxn>
                <a:cxn ang="0">
                  <a:pos x="1" y="5"/>
                </a:cxn>
                <a:cxn ang="0">
                  <a:pos x="4" y="1"/>
                </a:cxn>
              </a:cxnLst>
              <a:rect l="0" t="0" r="r" b="b"/>
              <a:pathLst>
                <a:path w="23" h="24">
                  <a:moveTo>
                    <a:pt x="4" y="1"/>
                  </a:moveTo>
                  <a:cubicBezTo>
                    <a:pt x="18" y="1"/>
                    <a:pt x="18" y="1"/>
                    <a:pt x="18" y="1"/>
                  </a:cubicBezTo>
                  <a:cubicBezTo>
                    <a:pt x="20" y="0"/>
                    <a:pt x="21" y="2"/>
                    <a:pt x="22" y="4"/>
                  </a:cubicBezTo>
                  <a:cubicBezTo>
                    <a:pt x="22" y="19"/>
                    <a:pt x="22" y="19"/>
                    <a:pt x="22" y="19"/>
                  </a:cubicBezTo>
                  <a:cubicBezTo>
                    <a:pt x="23" y="21"/>
                    <a:pt x="21" y="23"/>
                    <a:pt x="19" y="23"/>
                  </a:cubicBezTo>
                  <a:cubicBezTo>
                    <a:pt x="5" y="24"/>
                    <a:pt x="5" y="24"/>
                    <a:pt x="5" y="24"/>
                  </a:cubicBezTo>
                  <a:cubicBezTo>
                    <a:pt x="3" y="24"/>
                    <a:pt x="2" y="22"/>
                    <a:pt x="1" y="20"/>
                  </a:cubicBezTo>
                  <a:cubicBezTo>
                    <a:pt x="1" y="5"/>
                    <a:pt x="1" y="5"/>
                    <a:pt x="1" y="5"/>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375" name="ïśļîḑê">
              <a:extLst>
                <a:ext uri="{FF2B5EF4-FFF2-40B4-BE49-F238E27FC236}">
                  <a16:creationId xmlns:a16="http://schemas.microsoft.com/office/drawing/2014/main" id="{37F1DEC3-CB7D-48AF-B113-1D5A8C176E73}"/>
                </a:ext>
              </a:extLst>
            </p:cNvPr>
            <p:cNvSpPr/>
            <p:nvPr/>
          </p:nvSpPr>
          <p:spPr bwMode="auto">
            <a:xfrm>
              <a:off x="7768181" y="4318199"/>
              <a:ext cx="36928" cy="35266"/>
            </a:xfrm>
            <a:custGeom>
              <a:avLst/>
              <a:gdLst/>
              <a:ahLst/>
              <a:cxnLst>
                <a:cxn ang="0">
                  <a:pos x="3" y="1"/>
                </a:cxn>
                <a:cxn ang="0">
                  <a:pos x="16" y="1"/>
                </a:cxn>
                <a:cxn ang="0">
                  <a:pos x="19" y="3"/>
                </a:cxn>
                <a:cxn ang="0">
                  <a:pos x="19" y="14"/>
                </a:cxn>
                <a:cxn ang="0">
                  <a:pos x="17" y="18"/>
                </a:cxn>
                <a:cxn ang="0">
                  <a:pos x="4" y="18"/>
                </a:cxn>
                <a:cxn ang="0">
                  <a:pos x="0" y="16"/>
                </a:cxn>
                <a:cxn ang="0">
                  <a:pos x="0" y="5"/>
                </a:cxn>
                <a:cxn ang="0">
                  <a:pos x="3" y="1"/>
                </a:cxn>
              </a:cxnLst>
              <a:rect l="0" t="0" r="r" b="b"/>
              <a:pathLst>
                <a:path w="20" h="19">
                  <a:moveTo>
                    <a:pt x="3" y="1"/>
                  </a:moveTo>
                  <a:cubicBezTo>
                    <a:pt x="16" y="1"/>
                    <a:pt x="16" y="1"/>
                    <a:pt x="16" y="1"/>
                  </a:cubicBezTo>
                  <a:cubicBezTo>
                    <a:pt x="17" y="0"/>
                    <a:pt x="19" y="2"/>
                    <a:pt x="19" y="3"/>
                  </a:cubicBezTo>
                  <a:cubicBezTo>
                    <a:pt x="19" y="14"/>
                    <a:pt x="19" y="14"/>
                    <a:pt x="19" y="14"/>
                  </a:cubicBezTo>
                  <a:cubicBezTo>
                    <a:pt x="20" y="16"/>
                    <a:pt x="18" y="18"/>
                    <a:pt x="17" y="18"/>
                  </a:cubicBezTo>
                  <a:cubicBezTo>
                    <a:pt x="4" y="18"/>
                    <a:pt x="4" y="18"/>
                    <a:pt x="4" y="18"/>
                  </a:cubicBezTo>
                  <a:cubicBezTo>
                    <a:pt x="2" y="19"/>
                    <a:pt x="1" y="17"/>
                    <a:pt x="0" y="16"/>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76" name="ïşľiḓé">
              <a:extLst>
                <a:ext uri="{FF2B5EF4-FFF2-40B4-BE49-F238E27FC236}">
                  <a16:creationId xmlns:a16="http://schemas.microsoft.com/office/drawing/2014/main" id="{3E4B33C9-9372-4FA8-8665-A96113507B9C}"/>
                </a:ext>
              </a:extLst>
            </p:cNvPr>
            <p:cNvSpPr/>
            <p:nvPr/>
          </p:nvSpPr>
          <p:spPr bwMode="auto">
            <a:xfrm>
              <a:off x="7721837" y="4321892"/>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77" name="iṣļiḍè">
              <a:extLst>
                <a:ext uri="{FF2B5EF4-FFF2-40B4-BE49-F238E27FC236}">
                  <a16:creationId xmlns:a16="http://schemas.microsoft.com/office/drawing/2014/main" id="{0368FADD-933C-4956-88F0-3E81FAA7933F}"/>
                </a:ext>
              </a:extLst>
            </p:cNvPr>
            <p:cNvSpPr/>
            <p:nvPr/>
          </p:nvSpPr>
          <p:spPr bwMode="auto">
            <a:xfrm>
              <a:off x="7675492" y="4323739"/>
              <a:ext cx="36928" cy="33420"/>
            </a:xfrm>
            <a:custGeom>
              <a:avLst/>
              <a:gdLst/>
              <a:ahLst/>
              <a:cxnLst>
                <a:cxn ang="0">
                  <a:pos x="3" y="1"/>
                </a:cxn>
                <a:cxn ang="0">
                  <a:pos x="16" y="0"/>
                </a:cxn>
                <a:cxn ang="0">
                  <a:pos x="19" y="3"/>
                </a:cxn>
                <a:cxn ang="0">
                  <a:pos x="20" y="14"/>
                </a:cxn>
                <a:cxn ang="0">
                  <a:pos x="17" y="18"/>
                </a:cxn>
                <a:cxn ang="0">
                  <a:pos x="4" y="18"/>
                </a:cxn>
                <a:cxn ang="0">
                  <a:pos x="1" y="15"/>
                </a:cxn>
                <a:cxn ang="0">
                  <a:pos x="0" y="4"/>
                </a:cxn>
                <a:cxn ang="0">
                  <a:pos x="3" y="1"/>
                </a:cxn>
              </a:cxnLst>
              <a:rect l="0" t="0" r="r" b="b"/>
              <a:pathLst>
                <a:path w="20" h="18">
                  <a:moveTo>
                    <a:pt x="3" y="1"/>
                  </a:moveTo>
                  <a:cubicBezTo>
                    <a:pt x="16" y="0"/>
                    <a:pt x="16" y="0"/>
                    <a:pt x="16" y="0"/>
                  </a:cubicBezTo>
                  <a:cubicBezTo>
                    <a:pt x="18" y="0"/>
                    <a:pt x="19" y="2"/>
                    <a:pt x="19" y="3"/>
                  </a:cubicBezTo>
                  <a:cubicBezTo>
                    <a:pt x="20" y="14"/>
                    <a:pt x="20" y="14"/>
                    <a:pt x="20" y="14"/>
                  </a:cubicBezTo>
                  <a:cubicBezTo>
                    <a:pt x="20" y="16"/>
                    <a:pt x="19" y="18"/>
                    <a:pt x="17" y="18"/>
                  </a:cubicBezTo>
                  <a:cubicBezTo>
                    <a:pt x="4" y="18"/>
                    <a:pt x="4" y="18"/>
                    <a:pt x="4" y="18"/>
                  </a:cubicBezTo>
                  <a:cubicBezTo>
                    <a:pt x="3" y="18"/>
                    <a:pt x="1" y="17"/>
                    <a:pt x="1" y="15"/>
                  </a:cubicBezTo>
                  <a:cubicBezTo>
                    <a:pt x="0" y="4"/>
                    <a:pt x="0" y="4"/>
                    <a:pt x="0" y="4"/>
                  </a:cubicBezTo>
                  <a:cubicBezTo>
                    <a:pt x="0" y="3"/>
                    <a:pt x="2" y="1"/>
                    <a:pt x="3" y="1"/>
                  </a:cubicBezTo>
                  <a:close/>
                </a:path>
              </a:pathLst>
            </a:custGeom>
            <a:solidFill>
              <a:srgbClr val="CACACA"/>
            </a:solidFill>
            <a:ln w="9525">
              <a:noFill/>
              <a:round/>
              <a:headEnd/>
              <a:tailEnd/>
            </a:ln>
          </p:spPr>
          <p:txBody>
            <a:bodyPr anchor="ctr"/>
            <a:lstStyle/>
            <a:p>
              <a:pPr algn="ctr"/>
              <a:endParaRPr/>
            </a:p>
          </p:txBody>
        </p:sp>
        <p:sp>
          <p:nvSpPr>
            <p:cNvPr id="378" name="îŝḻiḑè">
              <a:extLst>
                <a:ext uri="{FF2B5EF4-FFF2-40B4-BE49-F238E27FC236}">
                  <a16:creationId xmlns:a16="http://schemas.microsoft.com/office/drawing/2014/main" id="{B63294B1-1E4D-4F52-94EF-D41F0AAB2C0B}"/>
                </a:ext>
              </a:extLst>
            </p:cNvPr>
            <p:cNvSpPr/>
            <p:nvPr/>
          </p:nvSpPr>
          <p:spPr bwMode="auto">
            <a:xfrm>
              <a:off x="7630994" y="4327431"/>
              <a:ext cx="36928" cy="33420"/>
            </a:xfrm>
            <a:custGeom>
              <a:avLst/>
              <a:gdLst/>
              <a:ahLst/>
              <a:cxnLst>
                <a:cxn ang="0">
                  <a:pos x="3" y="1"/>
                </a:cxn>
                <a:cxn ang="0">
                  <a:pos x="16" y="0"/>
                </a:cxn>
                <a:cxn ang="0">
                  <a:pos x="19" y="3"/>
                </a:cxn>
                <a:cxn ang="0">
                  <a:pos x="19" y="14"/>
                </a:cxn>
                <a:cxn ang="0">
                  <a:pos x="17" y="17"/>
                </a:cxn>
                <a:cxn ang="0">
                  <a:pos x="4" y="18"/>
                </a:cxn>
                <a:cxn ang="0">
                  <a:pos x="0" y="15"/>
                </a:cxn>
                <a:cxn ang="0">
                  <a:pos x="0" y="4"/>
                </a:cxn>
                <a:cxn ang="0">
                  <a:pos x="3" y="1"/>
                </a:cxn>
              </a:cxnLst>
              <a:rect l="0" t="0" r="r" b="b"/>
              <a:pathLst>
                <a:path w="20" h="18">
                  <a:moveTo>
                    <a:pt x="3" y="1"/>
                  </a:moveTo>
                  <a:cubicBezTo>
                    <a:pt x="16" y="0"/>
                    <a:pt x="16" y="0"/>
                    <a:pt x="16" y="0"/>
                  </a:cubicBezTo>
                  <a:cubicBezTo>
                    <a:pt x="17" y="0"/>
                    <a:pt x="19" y="1"/>
                    <a:pt x="19" y="3"/>
                  </a:cubicBezTo>
                  <a:cubicBezTo>
                    <a:pt x="19" y="14"/>
                    <a:pt x="19" y="14"/>
                    <a:pt x="19" y="14"/>
                  </a:cubicBezTo>
                  <a:cubicBezTo>
                    <a:pt x="20" y="15"/>
                    <a:pt x="18" y="17"/>
                    <a:pt x="17" y="17"/>
                  </a:cubicBezTo>
                  <a:cubicBezTo>
                    <a:pt x="4" y="18"/>
                    <a:pt x="4" y="18"/>
                    <a:pt x="4" y="18"/>
                  </a:cubicBezTo>
                  <a:cubicBezTo>
                    <a:pt x="2" y="18"/>
                    <a:pt x="1" y="17"/>
                    <a:pt x="0"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79" name="îṣľîḍé">
              <a:extLst>
                <a:ext uri="{FF2B5EF4-FFF2-40B4-BE49-F238E27FC236}">
                  <a16:creationId xmlns:a16="http://schemas.microsoft.com/office/drawing/2014/main" id="{29982F03-559C-433F-AF24-B3BC0B230FBA}"/>
                </a:ext>
              </a:extLst>
            </p:cNvPr>
            <p:cNvSpPr/>
            <p:nvPr/>
          </p:nvSpPr>
          <p:spPr bwMode="auto">
            <a:xfrm>
              <a:off x="7584650" y="4329278"/>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80" name="iṣḷíḑé">
              <a:extLst>
                <a:ext uri="{FF2B5EF4-FFF2-40B4-BE49-F238E27FC236}">
                  <a16:creationId xmlns:a16="http://schemas.microsoft.com/office/drawing/2014/main" id="{428AEA76-8AB6-46C0-B5B6-6A5C7AF54745}"/>
                </a:ext>
              </a:extLst>
            </p:cNvPr>
            <p:cNvSpPr/>
            <p:nvPr/>
          </p:nvSpPr>
          <p:spPr bwMode="auto">
            <a:xfrm>
              <a:off x="7538306" y="4332970"/>
              <a:ext cx="36928" cy="33420"/>
            </a:xfrm>
            <a:custGeom>
              <a:avLst/>
              <a:gdLst/>
              <a:ahLst/>
              <a:cxnLst>
                <a:cxn ang="0">
                  <a:pos x="3" y="0"/>
                </a:cxn>
                <a:cxn ang="0">
                  <a:pos x="16" y="0"/>
                </a:cxn>
                <a:cxn ang="0">
                  <a:pos x="20" y="3"/>
                </a:cxn>
                <a:cxn ang="0">
                  <a:pos x="20" y="14"/>
                </a:cxn>
                <a:cxn ang="0">
                  <a:pos x="17" y="17"/>
                </a:cxn>
                <a:cxn ang="0">
                  <a:pos x="4" y="18"/>
                </a:cxn>
                <a:cxn ang="0">
                  <a:pos x="1" y="15"/>
                </a:cxn>
                <a:cxn ang="0">
                  <a:pos x="1" y="4"/>
                </a:cxn>
                <a:cxn ang="0">
                  <a:pos x="3" y="0"/>
                </a:cxn>
              </a:cxnLst>
              <a:rect l="0" t="0" r="r" b="b"/>
              <a:pathLst>
                <a:path w="20" h="18">
                  <a:moveTo>
                    <a:pt x="3" y="0"/>
                  </a:moveTo>
                  <a:cubicBezTo>
                    <a:pt x="16" y="0"/>
                    <a:pt x="16" y="0"/>
                    <a:pt x="16" y="0"/>
                  </a:cubicBezTo>
                  <a:cubicBezTo>
                    <a:pt x="18" y="0"/>
                    <a:pt x="19" y="1"/>
                    <a:pt x="20" y="3"/>
                  </a:cubicBezTo>
                  <a:cubicBezTo>
                    <a:pt x="20" y="14"/>
                    <a:pt x="20" y="14"/>
                    <a:pt x="20" y="14"/>
                  </a:cubicBezTo>
                  <a:cubicBezTo>
                    <a:pt x="20" y="15"/>
                    <a:pt x="19" y="17"/>
                    <a:pt x="17" y="17"/>
                  </a:cubicBezTo>
                  <a:cubicBezTo>
                    <a:pt x="4" y="18"/>
                    <a:pt x="4" y="18"/>
                    <a:pt x="4" y="18"/>
                  </a:cubicBezTo>
                  <a:cubicBezTo>
                    <a:pt x="3" y="18"/>
                    <a:pt x="1" y="16"/>
                    <a:pt x="1" y="15"/>
                  </a:cubicBezTo>
                  <a:cubicBezTo>
                    <a:pt x="1" y="4"/>
                    <a:pt x="1" y="4"/>
                    <a:pt x="1" y="4"/>
                  </a:cubicBezTo>
                  <a:cubicBezTo>
                    <a:pt x="0" y="2"/>
                    <a:pt x="2" y="1"/>
                    <a:pt x="3" y="0"/>
                  </a:cubicBezTo>
                  <a:close/>
                </a:path>
              </a:pathLst>
            </a:custGeom>
            <a:solidFill>
              <a:srgbClr val="CACACA"/>
            </a:solidFill>
            <a:ln w="9525">
              <a:noFill/>
              <a:round/>
              <a:headEnd/>
              <a:tailEnd/>
            </a:ln>
          </p:spPr>
          <p:txBody>
            <a:bodyPr anchor="ctr"/>
            <a:lstStyle/>
            <a:p>
              <a:pPr algn="ctr"/>
              <a:endParaRPr/>
            </a:p>
          </p:txBody>
        </p:sp>
        <p:sp>
          <p:nvSpPr>
            <p:cNvPr id="381" name="iṣ1íḑe">
              <a:extLst>
                <a:ext uri="{FF2B5EF4-FFF2-40B4-BE49-F238E27FC236}">
                  <a16:creationId xmlns:a16="http://schemas.microsoft.com/office/drawing/2014/main" id="{D2228D0F-9E2D-4F6D-95A2-A117FFB78BF4}"/>
                </a:ext>
              </a:extLst>
            </p:cNvPr>
            <p:cNvSpPr/>
            <p:nvPr/>
          </p:nvSpPr>
          <p:spPr bwMode="auto">
            <a:xfrm>
              <a:off x="7493808" y="4335001"/>
              <a:ext cx="36928" cy="33235"/>
            </a:xfrm>
            <a:custGeom>
              <a:avLst/>
              <a:gdLst/>
              <a:ahLst/>
              <a:cxnLst>
                <a:cxn ang="0">
                  <a:pos x="3" y="1"/>
                </a:cxn>
                <a:cxn ang="0">
                  <a:pos x="16" y="0"/>
                </a:cxn>
                <a:cxn ang="0">
                  <a:pos x="19" y="3"/>
                </a:cxn>
                <a:cxn ang="0">
                  <a:pos x="19" y="14"/>
                </a:cxn>
                <a:cxn ang="0">
                  <a:pos x="17" y="17"/>
                </a:cxn>
                <a:cxn ang="0">
                  <a:pos x="4" y="18"/>
                </a:cxn>
                <a:cxn ang="0">
                  <a:pos x="0" y="15"/>
                </a:cxn>
                <a:cxn ang="0">
                  <a:pos x="0" y="4"/>
                </a:cxn>
                <a:cxn ang="0">
                  <a:pos x="3" y="1"/>
                </a:cxn>
              </a:cxnLst>
              <a:rect l="0" t="0" r="r" b="b"/>
              <a:pathLst>
                <a:path w="20" h="18">
                  <a:moveTo>
                    <a:pt x="3" y="1"/>
                  </a:moveTo>
                  <a:cubicBezTo>
                    <a:pt x="16" y="0"/>
                    <a:pt x="16" y="0"/>
                    <a:pt x="16" y="0"/>
                  </a:cubicBezTo>
                  <a:cubicBezTo>
                    <a:pt x="17" y="0"/>
                    <a:pt x="19" y="1"/>
                    <a:pt x="19" y="3"/>
                  </a:cubicBezTo>
                  <a:cubicBezTo>
                    <a:pt x="19" y="14"/>
                    <a:pt x="19" y="14"/>
                    <a:pt x="19" y="14"/>
                  </a:cubicBezTo>
                  <a:cubicBezTo>
                    <a:pt x="20" y="16"/>
                    <a:pt x="18" y="17"/>
                    <a:pt x="17" y="17"/>
                  </a:cubicBezTo>
                  <a:cubicBezTo>
                    <a:pt x="4" y="18"/>
                    <a:pt x="4" y="18"/>
                    <a:pt x="4" y="18"/>
                  </a:cubicBezTo>
                  <a:cubicBezTo>
                    <a:pt x="2" y="18"/>
                    <a:pt x="1" y="17"/>
                    <a:pt x="0"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82" name="iSlîḓé">
              <a:extLst>
                <a:ext uri="{FF2B5EF4-FFF2-40B4-BE49-F238E27FC236}">
                  <a16:creationId xmlns:a16="http://schemas.microsoft.com/office/drawing/2014/main" id="{D6DEBC7F-8276-4CBF-A3C2-CE09C743D625}"/>
                </a:ext>
              </a:extLst>
            </p:cNvPr>
            <p:cNvSpPr/>
            <p:nvPr/>
          </p:nvSpPr>
          <p:spPr bwMode="auto">
            <a:xfrm>
              <a:off x="7447464" y="4338694"/>
              <a:ext cx="36928" cy="33235"/>
            </a:xfrm>
            <a:custGeom>
              <a:avLst/>
              <a:gdLst/>
              <a:ahLst/>
              <a:cxnLst>
                <a:cxn ang="0">
                  <a:pos x="3" y="0"/>
                </a:cxn>
                <a:cxn ang="0">
                  <a:pos x="16" y="0"/>
                </a:cxn>
                <a:cxn ang="0">
                  <a:pos x="19" y="3"/>
                </a:cxn>
                <a:cxn ang="0">
                  <a:pos x="20" y="14"/>
                </a:cxn>
                <a:cxn ang="0">
                  <a:pos x="17" y="17"/>
                </a:cxn>
                <a:cxn ang="0">
                  <a:pos x="4" y="18"/>
                </a:cxn>
                <a:cxn ang="0">
                  <a:pos x="1" y="15"/>
                </a:cxn>
                <a:cxn ang="0">
                  <a:pos x="0" y="4"/>
                </a:cxn>
                <a:cxn ang="0">
                  <a:pos x="3" y="0"/>
                </a:cxn>
              </a:cxnLst>
              <a:rect l="0" t="0" r="r" b="b"/>
              <a:pathLst>
                <a:path w="20" h="18">
                  <a:moveTo>
                    <a:pt x="3" y="0"/>
                  </a:moveTo>
                  <a:cubicBezTo>
                    <a:pt x="16" y="0"/>
                    <a:pt x="16" y="0"/>
                    <a:pt x="16" y="0"/>
                  </a:cubicBezTo>
                  <a:cubicBezTo>
                    <a:pt x="18" y="0"/>
                    <a:pt x="19" y="1"/>
                    <a:pt x="19" y="3"/>
                  </a:cubicBezTo>
                  <a:cubicBezTo>
                    <a:pt x="20" y="14"/>
                    <a:pt x="20" y="14"/>
                    <a:pt x="20" y="14"/>
                  </a:cubicBezTo>
                  <a:cubicBezTo>
                    <a:pt x="20" y="15"/>
                    <a:pt x="19" y="17"/>
                    <a:pt x="17" y="17"/>
                  </a:cubicBezTo>
                  <a:cubicBezTo>
                    <a:pt x="4" y="18"/>
                    <a:pt x="4" y="18"/>
                    <a:pt x="4" y="18"/>
                  </a:cubicBezTo>
                  <a:cubicBezTo>
                    <a:pt x="2" y="18"/>
                    <a:pt x="1" y="16"/>
                    <a:pt x="1" y="15"/>
                  </a:cubicBezTo>
                  <a:cubicBezTo>
                    <a:pt x="0" y="4"/>
                    <a:pt x="0" y="4"/>
                    <a:pt x="0" y="4"/>
                  </a:cubicBezTo>
                  <a:cubicBezTo>
                    <a:pt x="0" y="2"/>
                    <a:pt x="1" y="0"/>
                    <a:pt x="3" y="0"/>
                  </a:cubicBezTo>
                  <a:close/>
                </a:path>
              </a:pathLst>
            </a:custGeom>
            <a:solidFill>
              <a:srgbClr val="CACACA"/>
            </a:solidFill>
            <a:ln w="9525">
              <a:noFill/>
              <a:round/>
              <a:headEnd/>
              <a:tailEnd/>
            </a:ln>
          </p:spPr>
          <p:txBody>
            <a:bodyPr anchor="ctr"/>
            <a:lstStyle/>
            <a:p>
              <a:pPr algn="ctr"/>
              <a:endParaRPr/>
            </a:p>
          </p:txBody>
        </p:sp>
        <p:sp>
          <p:nvSpPr>
            <p:cNvPr id="383" name="íšļïďé">
              <a:extLst>
                <a:ext uri="{FF2B5EF4-FFF2-40B4-BE49-F238E27FC236}">
                  <a16:creationId xmlns:a16="http://schemas.microsoft.com/office/drawing/2014/main" id="{E8631F31-A3FE-459D-A8EA-164D8B223633}"/>
                </a:ext>
              </a:extLst>
            </p:cNvPr>
            <p:cNvSpPr/>
            <p:nvPr/>
          </p:nvSpPr>
          <p:spPr bwMode="auto">
            <a:xfrm>
              <a:off x="7401119" y="4340541"/>
              <a:ext cx="36928" cy="33235"/>
            </a:xfrm>
            <a:custGeom>
              <a:avLst/>
              <a:gdLst/>
              <a:ahLst/>
              <a:cxnLst>
                <a:cxn ang="0">
                  <a:pos x="3" y="1"/>
                </a:cxn>
                <a:cxn ang="0">
                  <a:pos x="16" y="0"/>
                </a:cxn>
                <a:cxn ang="0">
                  <a:pos x="20" y="3"/>
                </a:cxn>
                <a:cxn ang="0">
                  <a:pos x="20" y="14"/>
                </a:cxn>
                <a:cxn ang="0">
                  <a:pos x="17" y="17"/>
                </a:cxn>
                <a:cxn ang="0">
                  <a:pos x="4" y="18"/>
                </a:cxn>
                <a:cxn ang="0">
                  <a:pos x="1" y="15"/>
                </a:cxn>
                <a:cxn ang="0">
                  <a:pos x="1" y="4"/>
                </a:cxn>
                <a:cxn ang="0">
                  <a:pos x="3" y="1"/>
                </a:cxn>
              </a:cxnLst>
              <a:rect l="0" t="0" r="r" b="b"/>
              <a:pathLst>
                <a:path w="20" h="18">
                  <a:moveTo>
                    <a:pt x="3" y="1"/>
                  </a:moveTo>
                  <a:cubicBezTo>
                    <a:pt x="16" y="0"/>
                    <a:pt x="16" y="0"/>
                    <a:pt x="16" y="0"/>
                  </a:cubicBezTo>
                  <a:cubicBezTo>
                    <a:pt x="18" y="0"/>
                    <a:pt x="19" y="1"/>
                    <a:pt x="20" y="3"/>
                  </a:cubicBezTo>
                  <a:cubicBezTo>
                    <a:pt x="20" y="14"/>
                    <a:pt x="20" y="14"/>
                    <a:pt x="20" y="14"/>
                  </a:cubicBezTo>
                  <a:cubicBezTo>
                    <a:pt x="20" y="16"/>
                    <a:pt x="19" y="17"/>
                    <a:pt x="17" y="17"/>
                  </a:cubicBezTo>
                  <a:cubicBezTo>
                    <a:pt x="4" y="18"/>
                    <a:pt x="4" y="18"/>
                    <a:pt x="4" y="18"/>
                  </a:cubicBezTo>
                  <a:cubicBezTo>
                    <a:pt x="3" y="18"/>
                    <a:pt x="1" y="17"/>
                    <a:pt x="1" y="15"/>
                  </a:cubicBezTo>
                  <a:cubicBezTo>
                    <a:pt x="1" y="4"/>
                    <a:pt x="1" y="4"/>
                    <a:pt x="1" y="4"/>
                  </a:cubicBezTo>
                  <a:cubicBezTo>
                    <a:pt x="0" y="2"/>
                    <a:pt x="2" y="1"/>
                    <a:pt x="3" y="1"/>
                  </a:cubicBezTo>
                  <a:close/>
                </a:path>
              </a:pathLst>
            </a:custGeom>
            <a:solidFill>
              <a:srgbClr val="CACACA"/>
            </a:solidFill>
            <a:ln w="9525">
              <a:noFill/>
              <a:round/>
              <a:headEnd/>
              <a:tailEnd/>
            </a:ln>
          </p:spPr>
          <p:txBody>
            <a:bodyPr anchor="ctr"/>
            <a:lstStyle/>
            <a:p>
              <a:pPr algn="ctr"/>
              <a:endParaRPr/>
            </a:p>
          </p:txBody>
        </p:sp>
        <p:sp>
          <p:nvSpPr>
            <p:cNvPr id="384" name="iṧḷíďe">
              <a:extLst>
                <a:ext uri="{FF2B5EF4-FFF2-40B4-BE49-F238E27FC236}">
                  <a16:creationId xmlns:a16="http://schemas.microsoft.com/office/drawing/2014/main" id="{59F331E9-7C08-4A3E-BF49-CDBFA8B8BCF8}"/>
                </a:ext>
              </a:extLst>
            </p:cNvPr>
            <p:cNvSpPr/>
            <p:nvPr/>
          </p:nvSpPr>
          <p:spPr bwMode="auto">
            <a:xfrm>
              <a:off x="7356621" y="4342387"/>
              <a:ext cx="36928" cy="35081"/>
            </a:xfrm>
            <a:custGeom>
              <a:avLst/>
              <a:gdLst/>
              <a:ahLst/>
              <a:cxnLst>
                <a:cxn ang="0">
                  <a:pos x="3" y="1"/>
                </a:cxn>
                <a:cxn ang="0">
                  <a:pos x="16" y="0"/>
                </a:cxn>
                <a:cxn ang="0">
                  <a:pos x="19" y="3"/>
                </a:cxn>
                <a:cxn ang="0">
                  <a:pos x="19" y="14"/>
                </a:cxn>
                <a:cxn ang="0">
                  <a:pos x="17" y="18"/>
                </a:cxn>
                <a:cxn ang="0">
                  <a:pos x="4" y="18"/>
                </a:cxn>
                <a:cxn ang="0">
                  <a:pos x="0" y="16"/>
                </a:cxn>
                <a:cxn ang="0">
                  <a:pos x="0" y="4"/>
                </a:cxn>
                <a:cxn ang="0">
                  <a:pos x="3" y="1"/>
                </a:cxn>
              </a:cxnLst>
              <a:rect l="0" t="0" r="r" b="b"/>
              <a:pathLst>
                <a:path w="20" h="19">
                  <a:moveTo>
                    <a:pt x="3" y="1"/>
                  </a:moveTo>
                  <a:cubicBezTo>
                    <a:pt x="16" y="0"/>
                    <a:pt x="16" y="0"/>
                    <a:pt x="16" y="0"/>
                  </a:cubicBezTo>
                  <a:cubicBezTo>
                    <a:pt x="17" y="0"/>
                    <a:pt x="19" y="2"/>
                    <a:pt x="19" y="3"/>
                  </a:cubicBezTo>
                  <a:cubicBezTo>
                    <a:pt x="19" y="14"/>
                    <a:pt x="19" y="14"/>
                    <a:pt x="19" y="14"/>
                  </a:cubicBezTo>
                  <a:cubicBezTo>
                    <a:pt x="20" y="16"/>
                    <a:pt x="18" y="18"/>
                    <a:pt x="17" y="18"/>
                  </a:cubicBezTo>
                  <a:cubicBezTo>
                    <a:pt x="4" y="18"/>
                    <a:pt x="4" y="18"/>
                    <a:pt x="4" y="18"/>
                  </a:cubicBezTo>
                  <a:cubicBezTo>
                    <a:pt x="2" y="19"/>
                    <a:pt x="1" y="17"/>
                    <a:pt x="0" y="16"/>
                  </a:cubicBezTo>
                  <a:cubicBezTo>
                    <a:pt x="0" y="4"/>
                    <a:pt x="0" y="4"/>
                    <a:pt x="0" y="4"/>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85" name="í$ļïďe">
              <a:extLst>
                <a:ext uri="{FF2B5EF4-FFF2-40B4-BE49-F238E27FC236}">
                  <a16:creationId xmlns:a16="http://schemas.microsoft.com/office/drawing/2014/main" id="{AE684FAD-6284-4B84-8191-3E6F8D98300E}"/>
                </a:ext>
              </a:extLst>
            </p:cNvPr>
            <p:cNvSpPr/>
            <p:nvPr/>
          </p:nvSpPr>
          <p:spPr bwMode="auto">
            <a:xfrm>
              <a:off x="7310277" y="4346080"/>
              <a:ext cx="36928" cy="33235"/>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86" name="ïṧḻidé">
              <a:extLst>
                <a:ext uri="{FF2B5EF4-FFF2-40B4-BE49-F238E27FC236}">
                  <a16:creationId xmlns:a16="http://schemas.microsoft.com/office/drawing/2014/main" id="{E6EBD4FD-7468-48D6-9526-BD6C910FB622}"/>
                </a:ext>
              </a:extLst>
            </p:cNvPr>
            <p:cNvSpPr/>
            <p:nvPr/>
          </p:nvSpPr>
          <p:spPr bwMode="auto">
            <a:xfrm>
              <a:off x="7263933" y="4347926"/>
              <a:ext cx="36928" cy="33420"/>
            </a:xfrm>
            <a:custGeom>
              <a:avLst/>
              <a:gdLst/>
              <a:ahLst/>
              <a:cxnLst>
                <a:cxn ang="0">
                  <a:pos x="3" y="1"/>
                </a:cxn>
                <a:cxn ang="0">
                  <a:pos x="16" y="0"/>
                </a:cxn>
                <a:cxn ang="0">
                  <a:pos x="20" y="3"/>
                </a:cxn>
                <a:cxn ang="0">
                  <a:pos x="20" y="14"/>
                </a:cxn>
                <a:cxn ang="0">
                  <a:pos x="17" y="18"/>
                </a:cxn>
                <a:cxn ang="0">
                  <a:pos x="4" y="18"/>
                </a:cxn>
                <a:cxn ang="0">
                  <a:pos x="1" y="15"/>
                </a:cxn>
                <a:cxn ang="0">
                  <a:pos x="1" y="4"/>
                </a:cxn>
                <a:cxn ang="0">
                  <a:pos x="3" y="1"/>
                </a:cxn>
              </a:cxnLst>
              <a:rect l="0" t="0" r="r" b="b"/>
              <a:pathLst>
                <a:path w="20" h="18">
                  <a:moveTo>
                    <a:pt x="3" y="1"/>
                  </a:moveTo>
                  <a:cubicBezTo>
                    <a:pt x="16" y="0"/>
                    <a:pt x="16" y="0"/>
                    <a:pt x="16" y="0"/>
                  </a:cubicBezTo>
                  <a:cubicBezTo>
                    <a:pt x="18" y="0"/>
                    <a:pt x="19" y="2"/>
                    <a:pt x="20" y="3"/>
                  </a:cubicBezTo>
                  <a:cubicBezTo>
                    <a:pt x="20" y="14"/>
                    <a:pt x="20" y="14"/>
                    <a:pt x="20" y="14"/>
                  </a:cubicBezTo>
                  <a:cubicBezTo>
                    <a:pt x="20" y="16"/>
                    <a:pt x="19" y="17"/>
                    <a:pt x="17" y="18"/>
                  </a:cubicBezTo>
                  <a:cubicBezTo>
                    <a:pt x="4" y="18"/>
                    <a:pt x="4" y="18"/>
                    <a:pt x="4" y="18"/>
                  </a:cubicBezTo>
                  <a:cubicBezTo>
                    <a:pt x="3" y="18"/>
                    <a:pt x="1" y="17"/>
                    <a:pt x="1" y="15"/>
                  </a:cubicBezTo>
                  <a:cubicBezTo>
                    <a:pt x="1" y="4"/>
                    <a:pt x="1" y="4"/>
                    <a:pt x="1" y="4"/>
                  </a:cubicBezTo>
                  <a:cubicBezTo>
                    <a:pt x="0" y="3"/>
                    <a:pt x="2" y="1"/>
                    <a:pt x="3" y="1"/>
                  </a:cubicBezTo>
                  <a:close/>
                </a:path>
              </a:pathLst>
            </a:custGeom>
            <a:solidFill>
              <a:srgbClr val="CACACA"/>
            </a:solidFill>
            <a:ln w="9525">
              <a:noFill/>
              <a:round/>
              <a:headEnd/>
              <a:tailEnd/>
            </a:ln>
          </p:spPr>
          <p:txBody>
            <a:bodyPr anchor="ctr"/>
            <a:lstStyle/>
            <a:p>
              <a:pPr algn="ctr"/>
              <a:endParaRPr/>
            </a:p>
          </p:txBody>
        </p:sp>
        <p:sp>
          <p:nvSpPr>
            <p:cNvPr id="387" name="í$1ïdé">
              <a:extLst>
                <a:ext uri="{FF2B5EF4-FFF2-40B4-BE49-F238E27FC236}">
                  <a16:creationId xmlns:a16="http://schemas.microsoft.com/office/drawing/2014/main" id="{B73BEF09-07E0-4DCF-A0EF-CFDB170C8C31}"/>
                </a:ext>
              </a:extLst>
            </p:cNvPr>
            <p:cNvSpPr/>
            <p:nvPr/>
          </p:nvSpPr>
          <p:spPr bwMode="auto">
            <a:xfrm>
              <a:off x="7219435" y="4351619"/>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7" y="0"/>
                    <a:pt x="19" y="1"/>
                    <a:pt x="19" y="3"/>
                  </a:cubicBezTo>
                  <a:cubicBezTo>
                    <a:pt x="20" y="14"/>
                    <a:pt x="20" y="14"/>
                    <a:pt x="20" y="14"/>
                  </a:cubicBezTo>
                  <a:cubicBezTo>
                    <a:pt x="20" y="15"/>
                    <a:pt x="18" y="17"/>
                    <a:pt x="17" y="17"/>
                  </a:cubicBezTo>
                  <a:cubicBezTo>
                    <a:pt x="4" y="18"/>
                    <a:pt x="4" y="18"/>
                    <a:pt x="4" y="18"/>
                  </a:cubicBezTo>
                  <a:cubicBezTo>
                    <a:pt x="2" y="18"/>
                    <a:pt x="1" y="17"/>
                    <a:pt x="1" y="15"/>
                  </a:cubicBezTo>
                  <a:cubicBezTo>
                    <a:pt x="0" y="4"/>
                    <a:pt x="0" y="4"/>
                    <a:pt x="0" y="4"/>
                  </a:cubicBezTo>
                  <a:cubicBezTo>
                    <a:pt x="0" y="2"/>
                    <a:pt x="1" y="1"/>
                    <a:pt x="3" y="1"/>
                  </a:cubicBezTo>
                  <a:close/>
                </a:path>
              </a:pathLst>
            </a:custGeom>
            <a:solidFill>
              <a:srgbClr val="CACACA"/>
            </a:solidFill>
            <a:ln w="9525">
              <a:noFill/>
              <a:round/>
              <a:headEnd/>
              <a:tailEnd/>
            </a:ln>
          </p:spPr>
          <p:txBody>
            <a:bodyPr anchor="ctr"/>
            <a:lstStyle/>
            <a:p>
              <a:pPr algn="ctr"/>
              <a:endParaRPr/>
            </a:p>
          </p:txBody>
        </p:sp>
        <p:sp>
          <p:nvSpPr>
            <p:cNvPr id="388" name="isḷîḋè">
              <a:extLst>
                <a:ext uri="{FF2B5EF4-FFF2-40B4-BE49-F238E27FC236}">
                  <a16:creationId xmlns:a16="http://schemas.microsoft.com/office/drawing/2014/main" id="{CF218E68-C531-465D-A585-2B763D076C6C}"/>
                </a:ext>
              </a:extLst>
            </p:cNvPr>
            <p:cNvSpPr/>
            <p:nvPr/>
          </p:nvSpPr>
          <p:spPr bwMode="auto">
            <a:xfrm>
              <a:off x="7173090" y="4353465"/>
              <a:ext cx="36928" cy="33420"/>
            </a:xfrm>
            <a:custGeom>
              <a:avLst/>
              <a:gdLst/>
              <a:ahLst/>
              <a:cxnLst>
                <a:cxn ang="0">
                  <a:pos x="3" y="1"/>
                </a:cxn>
                <a:cxn ang="0">
                  <a:pos x="16" y="0"/>
                </a:cxn>
                <a:cxn ang="0">
                  <a:pos x="19" y="3"/>
                </a:cxn>
                <a:cxn ang="0">
                  <a:pos x="20" y="14"/>
                </a:cxn>
                <a:cxn ang="0">
                  <a:pos x="17" y="17"/>
                </a:cxn>
                <a:cxn ang="0">
                  <a:pos x="4" y="18"/>
                </a:cxn>
                <a:cxn ang="0">
                  <a:pos x="1" y="15"/>
                </a:cxn>
                <a:cxn ang="0">
                  <a:pos x="0" y="4"/>
                </a:cxn>
                <a:cxn ang="0">
                  <a:pos x="3" y="1"/>
                </a:cxn>
              </a:cxnLst>
              <a:rect l="0" t="0" r="r" b="b"/>
              <a:pathLst>
                <a:path w="20" h="18">
                  <a:moveTo>
                    <a:pt x="3" y="1"/>
                  </a:moveTo>
                  <a:cubicBezTo>
                    <a:pt x="16" y="0"/>
                    <a:pt x="16" y="0"/>
                    <a:pt x="16" y="0"/>
                  </a:cubicBezTo>
                  <a:cubicBezTo>
                    <a:pt x="18" y="0"/>
                    <a:pt x="19" y="1"/>
                    <a:pt x="19" y="3"/>
                  </a:cubicBezTo>
                  <a:cubicBezTo>
                    <a:pt x="20" y="14"/>
                    <a:pt x="20" y="14"/>
                    <a:pt x="20" y="14"/>
                  </a:cubicBezTo>
                  <a:cubicBezTo>
                    <a:pt x="20" y="16"/>
                    <a:pt x="19" y="17"/>
                    <a:pt x="17" y="17"/>
                  </a:cubicBezTo>
                  <a:cubicBezTo>
                    <a:pt x="4" y="18"/>
                    <a:pt x="4" y="18"/>
                    <a:pt x="4" y="18"/>
                  </a:cubicBezTo>
                  <a:cubicBezTo>
                    <a:pt x="2" y="18"/>
                    <a:pt x="1" y="17"/>
                    <a:pt x="1" y="15"/>
                  </a:cubicBezTo>
                  <a:cubicBezTo>
                    <a:pt x="0" y="4"/>
                    <a:pt x="0" y="4"/>
                    <a:pt x="0" y="4"/>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89" name="i$ļiḋê">
              <a:extLst>
                <a:ext uri="{FF2B5EF4-FFF2-40B4-BE49-F238E27FC236}">
                  <a16:creationId xmlns:a16="http://schemas.microsoft.com/office/drawing/2014/main" id="{7118144C-A387-4FC1-916E-0AEDC85F7EC1}"/>
                </a:ext>
              </a:extLst>
            </p:cNvPr>
            <p:cNvSpPr/>
            <p:nvPr/>
          </p:nvSpPr>
          <p:spPr bwMode="auto">
            <a:xfrm>
              <a:off x="7121207" y="4357158"/>
              <a:ext cx="40621" cy="33420"/>
            </a:xfrm>
            <a:custGeom>
              <a:avLst/>
              <a:gdLst/>
              <a:ahLst/>
              <a:cxnLst>
                <a:cxn ang="0">
                  <a:pos x="3" y="1"/>
                </a:cxn>
                <a:cxn ang="0">
                  <a:pos x="18" y="0"/>
                </a:cxn>
                <a:cxn ang="0">
                  <a:pos x="22" y="3"/>
                </a:cxn>
                <a:cxn ang="0">
                  <a:pos x="22" y="14"/>
                </a:cxn>
                <a:cxn ang="0">
                  <a:pos x="19" y="17"/>
                </a:cxn>
                <a:cxn ang="0">
                  <a:pos x="4" y="18"/>
                </a:cxn>
                <a:cxn ang="0">
                  <a:pos x="1" y="15"/>
                </a:cxn>
                <a:cxn ang="0">
                  <a:pos x="0" y="4"/>
                </a:cxn>
                <a:cxn ang="0">
                  <a:pos x="3" y="1"/>
                </a:cxn>
              </a:cxnLst>
              <a:rect l="0" t="0" r="r" b="b"/>
              <a:pathLst>
                <a:path w="22" h="18">
                  <a:moveTo>
                    <a:pt x="3" y="1"/>
                  </a:moveTo>
                  <a:cubicBezTo>
                    <a:pt x="18" y="0"/>
                    <a:pt x="18" y="0"/>
                    <a:pt x="18" y="0"/>
                  </a:cubicBezTo>
                  <a:cubicBezTo>
                    <a:pt x="20" y="0"/>
                    <a:pt x="21" y="1"/>
                    <a:pt x="22" y="3"/>
                  </a:cubicBezTo>
                  <a:cubicBezTo>
                    <a:pt x="22" y="14"/>
                    <a:pt x="22" y="14"/>
                    <a:pt x="22" y="14"/>
                  </a:cubicBezTo>
                  <a:cubicBezTo>
                    <a:pt x="22" y="15"/>
                    <a:pt x="21" y="17"/>
                    <a:pt x="19" y="17"/>
                  </a:cubicBezTo>
                  <a:cubicBezTo>
                    <a:pt x="4" y="18"/>
                    <a:pt x="4" y="18"/>
                    <a:pt x="4" y="18"/>
                  </a:cubicBezTo>
                  <a:cubicBezTo>
                    <a:pt x="3" y="18"/>
                    <a:pt x="1" y="17"/>
                    <a:pt x="1" y="15"/>
                  </a:cubicBezTo>
                  <a:cubicBezTo>
                    <a:pt x="0" y="4"/>
                    <a:pt x="0" y="4"/>
                    <a:pt x="0" y="4"/>
                  </a:cubicBezTo>
                  <a:cubicBezTo>
                    <a:pt x="0" y="2"/>
                    <a:pt x="2" y="1"/>
                    <a:pt x="3" y="1"/>
                  </a:cubicBezTo>
                  <a:close/>
                </a:path>
              </a:pathLst>
            </a:custGeom>
            <a:solidFill>
              <a:srgbClr val="CACACA"/>
            </a:solidFill>
            <a:ln w="9525">
              <a:noFill/>
              <a:round/>
              <a:headEnd/>
              <a:tailEnd/>
            </a:ln>
          </p:spPr>
          <p:txBody>
            <a:bodyPr anchor="ctr"/>
            <a:lstStyle/>
            <a:p>
              <a:pPr algn="ctr"/>
              <a:endParaRPr/>
            </a:p>
          </p:txBody>
        </p:sp>
        <p:sp>
          <p:nvSpPr>
            <p:cNvPr id="390" name="ïšḷiďè">
              <a:extLst>
                <a:ext uri="{FF2B5EF4-FFF2-40B4-BE49-F238E27FC236}">
                  <a16:creationId xmlns:a16="http://schemas.microsoft.com/office/drawing/2014/main" id="{21A602FB-DB98-4B3B-9CD4-F8585D4A933C}"/>
                </a:ext>
              </a:extLst>
            </p:cNvPr>
            <p:cNvSpPr/>
            <p:nvPr/>
          </p:nvSpPr>
          <p:spPr bwMode="auto">
            <a:xfrm>
              <a:off x="7721837" y="4360851"/>
              <a:ext cx="38774" cy="42652"/>
            </a:xfrm>
            <a:custGeom>
              <a:avLst/>
              <a:gdLst/>
              <a:ahLst/>
              <a:cxnLst>
                <a:cxn ang="0">
                  <a:pos x="3" y="1"/>
                </a:cxn>
                <a:cxn ang="0">
                  <a:pos x="17" y="0"/>
                </a:cxn>
                <a:cxn ang="0">
                  <a:pos x="20" y="4"/>
                </a:cxn>
                <a:cxn ang="0">
                  <a:pos x="21" y="19"/>
                </a:cxn>
                <a:cxn ang="0">
                  <a:pos x="18" y="23"/>
                </a:cxn>
                <a:cxn ang="0">
                  <a:pos x="5" y="23"/>
                </a:cxn>
                <a:cxn ang="0">
                  <a:pos x="1" y="20"/>
                </a:cxn>
                <a:cxn ang="0">
                  <a:pos x="0" y="5"/>
                </a:cxn>
                <a:cxn ang="0">
                  <a:pos x="3" y="1"/>
                </a:cxn>
              </a:cxnLst>
              <a:rect l="0" t="0" r="r" b="b"/>
              <a:pathLst>
                <a:path w="21" h="23">
                  <a:moveTo>
                    <a:pt x="3" y="1"/>
                  </a:moveTo>
                  <a:cubicBezTo>
                    <a:pt x="17" y="0"/>
                    <a:pt x="17" y="0"/>
                    <a:pt x="17" y="0"/>
                  </a:cubicBezTo>
                  <a:cubicBezTo>
                    <a:pt x="19" y="0"/>
                    <a:pt x="20" y="2"/>
                    <a:pt x="20" y="4"/>
                  </a:cubicBezTo>
                  <a:cubicBezTo>
                    <a:pt x="21" y="19"/>
                    <a:pt x="21" y="19"/>
                    <a:pt x="21" y="19"/>
                  </a:cubicBezTo>
                  <a:cubicBezTo>
                    <a:pt x="21" y="21"/>
                    <a:pt x="20" y="22"/>
                    <a:pt x="18" y="23"/>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1" name="í$1iḓe">
              <a:extLst>
                <a:ext uri="{FF2B5EF4-FFF2-40B4-BE49-F238E27FC236}">
                  <a16:creationId xmlns:a16="http://schemas.microsoft.com/office/drawing/2014/main" id="{E38FCBF5-F404-4D22-AD50-8EDAA9BBAD3A}"/>
                </a:ext>
              </a:extLst>
            </p:cNvPr>
            <p:cNvSpPr/>
            <p:nvPr/>
          </p:nvSpPr>
          <p:spPr bwMode="auto">
            <a:xfrm>
              <a:off x="7671615" y="4364544"/>
              <a:ext cx="40805" cy="42652"/>
            </a:xfrm>
            <a:custGeom>
              <a:avLst/>
              <a:gdLst/>
              <a:ahLst/>
              <a:cxnLst>
                <a:cxn ang="0">
                  <a:pos x="4" y="0"/>
                </a:cxn>
                <a:cxn ang="0">
                  <a:pos x="17" y="0"/>
                </a:cxn>
                <a:cxn ang="0">
                  <a:pos x="21" y="3"/>
                </a:cxn>
                <a:cxn ang="0">
                  <a:pos x="22" y="18"/>
                </a:cxn>
                <a:cxn ang="0">
                  <a:pos x="18" y="22"/>
                </a:cxn>
                <a:cxn ang="0">
                  <a:pos x="5" y="23"/>
                </a:cxn>
                <a:cxn ang="0">
                  <a:pos x="1" y="19"/>
                </a:cxn>
                <a:cxn ang="0">
                  <a:pos x="0" y="4"/>
                </a:cxn>
                <a:cxn ang="0">
                  <a:pos x="4" y="0"/>
                </a:cxn>
              </a:cxnLst>
              <a:rect l="0" t="0" r="r" b="b"/>
              <a:pathLst>
                <a:path w="22" h="23">
                  <a:moveTo>
                    <a:pt x="4" y="0"/>
                  </a:moveTo>
                  <a:cubicBezTo>
                    <a:pt x="17" y="0"/>
                    <a:pt x="17" y="0"/>
                    <a:pt x="17" y="0"/>
                  </a:cubicBezTo>
                  <a:cubicBezTo>
                    <a:pt x="19" y="0"/>
                    <a:pt x="21" y="1"/>
                    <a:pt x="21" y="3"/>
                  </a:cubicBezTo>
                  <a:cubicBezTo>
                    <a:pt x="22" y="18"/>
                    <a:pt x="22" y="18"/>
                    <a:pt x="22" y="18"/>
                  </a:cubicBezTo>
                  <a:cubicBezTo>
                    <a:pt x="22" y="20"/>
                    <a:pt x="20" y="22"/>
                    <a:pt x="18" y="22"/>
                  </a:cubicBezTo>
                  <a:cubicBezTo>
                    <a:pt x="5" y="23"/>
                    <a:pt x="5" y="23"/>
                    <a:pt x="5" y="23"/>
                  </a:cubicBezTo>
                  <a:cubicBezTo>
                    <a:pt x="3" y="23"/>
                    <a:pt x="1" y="21"/>
                    <a:pt x="1" y="19"/>
                  </a:cubicBezTo>
                  <a:cubicBezTo>
                    <a:pt x="0" y="4"/>
                    <a:pt x="0" y="4"/>
                    <a:pt x="0" y="4"/>
                  </a:cubicBezTo>
                  <a:cubicBezTo>
                    <a:pt x="0" y="2"/>
                    <a:pt x="1" y="1"/>
                    <a:pt x="4" y="0"/>
                  </a:cubicBezTo>
                  <a:close/>
                </a:path>
              </a:pathLst>
            </a:custGeom>
            <a:solidFill>
              <a:srgbClr val="CACACA"/>
            </a:solidFill>
            <a:ln w="9525">
              <a:noFill/>
              <a:round/>
              <a:headEnd/>
              <a:tailEnd/>
            </a:ln>
          </p:spPr>
          <p:txBody>
            <a:bodyPr anchor="ctr"/>
            <a:lstStyle/>
            <a:p>
              <a:pPr algn="ctr"/>
              <a:endParaRPr/>
            </a:p>
          </p:txBody>
        </p:sp>
        <p:sp>
          <p:nvSpPr>
            <p:cNvPr id="392" name="îśḷïḓé">
              <a:extLst>
                <a:ext uri="{FF2B5EF4-FFF2-40B4-BE49-F238E27FC236}">
                  <a16:creationId xmlns:a16="http://schemas.microsoft.com/office/drawing/2014/main" id="{0F99E043-6DCF-4F55-AFDF-4ADCF41BB745}"/>
                </a:ext>
              </a:extLst>
            </p:cNvPr>
            <p:cNvSpPr/>
            <p:nvPr/>
          </p:nvSpPr>
          <p:spPr bwMode="auto">
            <a:xfrm>
              <a:off x="7621578" y="4366390"/>
              <a:ext cx="40805" cy="44498"/>
            </a:xfrm>
            <a:custGeom>
              <a:avLst/>
              <a:gdLst/>
              <a:ahLst/>
              <a:cxnLst>
                <a:cxn ang="0">
                  <a:pos x="4" y="1"/>
                </a:cxn>
                <a:cxn ang="0">
                  <a:pos x="17" y="0"/>
                </a:cxn>
                <a:cxn ang="0">
                  <a:pos x="21" y="4"/>
                </a:cxn>
                <a:cxn ang="0">
                  <a:pos x="22" y="19"/>
                </a:cxn>
                <a:cxn ang="0">
                  <a:pos x="18" y="23"/>
                </a:cxn>
                <a:cxn ang="0">
                  <a:pos x="5" y="23"/>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0" y="23"/>
                    <a:pt x="18" y="23"/>
                  </a:cubicBezTo>
                  <a:cubicBezTo>
                    <a:pt x="5" y="23"/>
                    <a:pt x="5" y="23"/>
                    <a:pt x="5" y="23"/>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93" name="í$ļídé">
              <a:extLst>
                <a:ext uri="{FF2B5EF4-FFF2-40B4-BE49-F238E27FC236}">
                  <a16:creationId xmlns:a16="http://schemas.microsoft.com/office/drawing/2014/main" id="{E499DEB2-5558-4A52-B9AE-3CDCFBDEB2F0}"/>
                </a:ext>
              </a:extLst>
            </p:cNvPr>
            <p:cNvSpPr/>
            <p:nvPr/>
          </p:nvSpPr>
          <p:spPr bwMode="auto">
            <a:xfrm>
              <a:off x="7571541" y="4370083"/>
              <a:ext cx="40805" cy="42652"/>
            </a:xfrm>
            <a:custGeom>
              <a:avLst/>
              <a:gdLst/>
              <a:ahLst/>
              <a:cxnLst>
                <a:cxn ang="0">
                  <a:pos x="4" y="1"/>
                </a:cxn>
                <a:cxn ang="0">
                  <a:pos x="17" y="0"/>
                </a:cxn>
                <a:cxn ang="0">
                  <a:pos x="21" y="3"/>
                </a:cxn>
                <a:cxn ang="0">
                  <a:pos x="22" y="18"/>
                </a:cxn>
                <a:cxn ang="0">
                  <a:pos x="19" y="22"/>
                </a:cxn>
                <a:cxn ang="0">
                  <a:pos x="5" y="23"/>
                </a:cxn>
                <a:cxn ang="0">
                  <a:pos x="1" y="20"/>
                </a:cxn>
                <a:cxn ang="0">
                  <a:pos x="1" y="4"/>
                </a:cxn>
                <a:cxn ang="0">
                  <a:pos x="4" y="1"/>
                </a:cxn>
              </a:cxnLst>
              <a:rect l="0" t="0" r="r" b="b"/>
              <a:pathLst>
                <a:path w="22" h="23">
                  <a:moveTo>
                    <a:pt x="4" y="1"/>
                  </a:moveTo>
                  <a:cubicBezTo>
                    <a:pt x="17" y="0"/>
                    <a:pt x="17" y="0"/>
                    <a:pt x="17" y="0"/>
                  </a:cubicBezTo>
                  <a:cubicBezTo>
                    <a:pt x="19" y="0"/>
                    <a:pt x="21" y="1"/>
                    <a:pt x="21" y="3"/>
                  </a:cubicBezTo>
                  <a:cubicBezTo>
                    <a:pt x="22" y="18"/>
                    <a:pt x="22" y="18"/>
                    <a:pt x="22" y="18"/>
                  </a:cubicBezTo>
                  <a:cubicBezTo>
                    <a:pt x="22" y="20"/>
                    <a:pt x="21" y="22"/>
                    <a:pt x="19" y="22"/>
                  </a:cubicBezTo>
                  <a:cubicBezTo>
                    <a:pt x="5" y="23"/>
                    <a:pt x="5" y="23"/>
                    <a:pt x="5" y="23"/>
                  </a:cubicBezTo>
                  <a:cubicBezTo>
                    <a:pt x="3" y="23"/>
                    <a:pt x="2" y="22"/>
                    <a:pt x="1" y="20"/>
                  </a:cubicBezTo>
                  <a:cubicBezTo>
                    <a:pt x="1" y="4"/>
                    <a:pt x="1" y="4"/>
                    <a:pt x="1" y="4"/>
                  </a:cubicBezTo>
                  <a:cubicBezTo>
                    <a:pt x="0" y="2"/>
                    <a:pt x="2" y="1"/>
                    <a:pt x="4" y="1"/>
                  </a:cubicBezTo>
                  <a:close/>
                </a:path>
              </a:pathLst>
            </a:custGeom>
            <a:solidFill>
              <a:srgbClr val="CACACA"/>
            </a:solidFill>
            <a:ln w="9525">
              <a:noFill/>
              <a:round/>
              <a:headEnd/>
              <a:tailEnd/>
            </a:ln>
          </p:spPr>
          <p:txBody>
            <a:bodyPr anchor="ctr"/>
            <a:lstStyle/>
            <a:p>
              <a:pPr algn="ctr"/>
              <a:endParaRPr/>
            </a:p>
          </p:txBody>
        </p:sp>
        <p:sp>
          <p:nvSpPr>
            <p:cNvPr id="394" name="iṣḻiḓê">
              <a:extLst>
                <a:ext uri="{FF2B5EF4-FFF2-40B4-BE49-F238E27FC236}">
                  <a16:creationId xmlns:a16="http://schemas.microsoft.com/office/drawing/2014/main" id="{B002DD89-DBAC-403B-90E1-40D942997B89}"/>
                </a:ext>
              </a:extLst>
            </p:cNvPr>
            <p:cNvSpPr/>
            <p:nvPr/>
          </p:nvSpPr>
          <p:spPr bwMode="auto">
            <a:xfrm>
              <a:off x="7523350" y="4371929"/>
              <a:ext cx="38959" cy="44498"/>
            </a:xfrm>
            <a:custGeom>
              <a:avLst/>
              <a:gdLst/>
              <a:ahLst/>
              <a:cxnLst>
                <a:cxn ang="0">
                  <a:pos x="3" y="1"/>
                </a:cxn>
                <a:cxn ang="0">
                  <a:pos x="16" y="0"/>
                </a:cxn>
                <a:cxn ang="0">
                  <a:pos x="20" y="4"/>
                </a:cxn>
                <a:cxn ang="0">
                  <a:pos x="21" y="19"/>
                </a:cxn>
                <a:cxn ang="0">
                  <a:pos x="18" y="23"/>
                </a:cxn>
                <a:cxn ang="0">
                  <a:pos x="5" y="24"/>
                </a:cxn>
                <a:cxn ang="0">
                  <a:pos x="1" y="20"/>
                </a:cxn>
                <a:cxn ang="0">
                  <a:pos x="0" y="5"/>
                </a:cxn>
                <a:cxn ang="0">
                  <a:pos x="3" y="1"/>
                </a:cxn>
              </a:cxnLst>
              <a:rect l="0" t="0" r="r" b="b"/>
              <a:pathLst>
                <a:path w="21" h="24">
                  <a:moveTo>
                    <a:pt x="3" y="1"/>
                  </a:moveTo>
                  <a:cubicBezTo>
                    <a:pt x="16" y="0"/>
                    <a:pt x="16" y="0"/>
                    <a:pt x="16" y="0"/>
                  </a:cubicBezTo>
                  <a:cubicBezTo>
                    <a:pt x="19" y="0"/>
                    <a:pt x="20" y="2"/>
                    <a:pt x="20" y="4"/>
                  </a:cubicBezTo>
                  <a:cubicBezTo>
                    <a:pt x="21" y="19"/>
                    <a:pt x="21" y="19"/>
                    <a:pt x="21" y="19"/>
                  </a:cubicBezTo>
                  <a:cubicBezTo>
                    <a:pt x="21" y="21"/>
                    <a:pt x="20" y="23"/>
                    <a:pt x="18" y="23"/>
                  </a:cubicBezTo>
                  <a:cubicBezTo>
                    <a:pt x="5" y="24"/>
                    <a:pt x="5" y="24"/>
                    <a:pt x="5" y="24"/>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5" name="îṣļiḋe">
              <a:extLst>
                <a:ext uri="{FF2B5EF4-FFF2-40B4-BE49-F238E27FC236}">
                  <a16:creationId xmlns:a16="http://schemas.microsoft.com/office/drawing/2014/main" id="{9DD8020E-D56F-46C2-BCFD-D2602A7B2006}"/>
                </a:ext>
              </a:extLst>
            </p:cNvPr>
            <p:cNvSpPr/>
            <p:nvPr/>
          </p:nvSpPr>
          <p:spPr bwMode="auto">
            <a:xfrm>
              <a:off x="7473313" y="4375622"/>
              <a:ext cx="40805" cy="42652"/>
            </a:xfrm>
            <a:custGeom>
              <a:avLst/>
              <a:gdLst/>
              <a:ahLst/>
              <a:cxnLst>
                <a:cxn ang="0">
                  <a:pos x="3" y="1"/>
                </a:cxn>
                <a:cxn ang="0">
                  <a:pos x="17" y="0"/>
                </a:cxn>
                <a:cxn ang="0">
                  <a:pos x="21" y="3"/>
                </a:cxn>
                <a:cxn ang="0">
                  <a:pos x="22" y="18"/>
                </a:cxn>
                <a:cxn ang="0">
                  <a:pos x="18" y="22"/>
                </a:cxn>
                <a:cxn ang="0">
                  <a:pos x="5" y="23"/>
                </a:cxn>
                <a:cxn ang="0">
                  <a:pos x="1" y="20"/>
                </a:cxn>
                <a:cxn ang="0">
                  <a:pos x="0" y="5"/>
                </a:cxn>
                <a:cxn ang="0">
                  <a:pos x="3" y="1"/>
                </a:cxn>
              </a:cxnLst>
              <a:rect l="0" t="0" r="r" b="b"/>
              <a:pathLst>
                <a:path w="22" h="23">
                  <a:moveTo>
                    <a:pt x="3" y="1"/>
                  </a:moveTo>
                  <a:cubicBezTo>
                    <a:pt x="17" y="0"/>
                    <a:pt x="17" y="0"/>
                    <a:pt x="17" y="0"/>
                  </a:cubicBezTo>
                  <a:cubicBezTo>
                    <a:pt x="19" y="0"/>
                    <a:pt x="21" y="1"/>
                    <a:pt x="21" y="3"/>
                  </a:cubicBezTo>
                  <a:cubicBezTo>
                    <a:pt x="22" y="18"/>
                    <a:pt x="22" y="18"/>
                    <a:pt x="22" y="18"/>
                  </a:cubicBezTo>
                  <a:cubicBezTo>
                    <a:pt x="22" y="21"/>
                    <a:pt x="20" y="22"/>
                    <a:pt x="18" y="22"/>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6" name="ïslïḍê">
              <a:extLst>
                <a:ext uri="{FF2B5EF4-FFF2-40B4-BE49-F238E27FC236}">
                  <a16:creationId xmlns:a16="http://schemas.microsoft.com/office/drawing/2014/main" id="{7DD6B46C-6EF4-4A66-81D6-9B07899A1E9E}"/>
                </a:ext>
              </a:extLst>
            </p:cNvPr>
            <p:cNvSpPr/>
            <p:nvPr/>
          </p:nvSpPr>
          <p:spPr bwMode="auto">
            <a:xfrm>
              <a:off x="7423276" y="4377468"/>
              <a:ext cx="40805" cy="44498"/>
            </a:xfrm>
            <a:custGeom>
              <a:avLst/>
              <a:gdLst/>
              <a:ahLst/>
              <a:cxnLst>
                <a:cxn ang="0">
                  <a:pos x="4" y="1"/>
                </a:cxn>
                <a:cxn ang="0">
                  <a:pos x="17" y="0"/>
                </a:cxn>
                <a:cxn ang="0">
                  <a:pos x="21" y="4"/>
                </a:cxn>
                <a:cxn ang="0">
                  <a:pos x="22" y="19"/>
                </a:cxn>
                <a:cxn ang="0">
                  <a:pos x="18" y="23"/>
                </a:cxn>
                <a:cxn ang="0">
                  <a:pos x="5" y="24"/>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0" y="23"/>
                    <a:pt x="18"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97" name="ísľïďê">
              <a:extLst>
                <a:ext uri="{FF2B5EF4-FFF2-40B4-BE49-F238E27FC236}">
                  <a16:creationId xmlns:a16="http://schemas.microsoft.com/office/drawing/2014/main" id="{1792BCD0-5CAE-4374-AEF8-E21EF7B3FA8E}"/>
                </a:ext>
              </a:extLst>
            </p:cNvPr>
            <p:cNvSpPr/>
            <p:nvPr/>
          </p:nvSpPr>
          <p:spPr bwMode="auto">
            <a:xfrm>
              <a:off x="7373239" y="4381346"/>
              <a:ext cx="40805" cy="42467"/>
            </a:xfrm>
            <a:custGeom>
              <a:avLst/>
              <a:gdLst/>
              <a:ahLst/>
              <a:cxnLst>
                <a:cxn ang="0">
                  <a:pos x="4" y="1"/>
                </a:cxn>
                <a:cxn ang="0">
                  <a:pos x="17" y="0"/>
                </a:cxn>
                <a:cxn ang="0">
                  <a:pos x="21" y="4"/>
                </a:cxn>
                <a:cxn ang="0">
                  <a:pos x="22" y="19"/>
                </a:cxn>
                <a:cxn ang="0">
                  <a:pos x="19" y="23"/>
                </a:cxn>
                <a:cxn ang="0">
                  <a:pos x="5" y="23"/>
                </a:cxn>
                <a:cxn ang="0">
                  <a:pos x="1" y="20"/>
                </a:cxn>
                <a:cxn ang="0">
                  <a:pos x="0" y="5"/>
                </a:cxn>
                <a:cxn ang="0">
                  <a:pos x="4" y="1"/>
                </a:cxn>
              </a:cxnLst>
              <a:rect l="0" t="0" r="r" b="b"/>
              <a:pathLst>
                <a:path w="22" h="23">
                  <a:moveTo>
                    <a:pt x="4" y="1"/>
                  </a:moveTo>
                  <a:cubicBezTo>
                    <a:pt x="17" y="0"/>
                    <a:pt x="17" y="0"/>
                    <a:pt x="17" y="0"/>
                  </a:cubicBezTo>
                  <a:cubicBezTo>
                    <a:pt x="19" y="0"/>
                    <a:pt x="21" y="1"/>
                    <a:pt x="21" y="4"/>
                  </a:cubicBezTo>
                  <a:cubicBezTo>
                    <a:pt x="22" y="19"/>
                    <a:pt x="22" y="19"/>
                    <a:pt x="22" y="19"/>
                  </a:cubicBezTo>
                  <a:cubicBezTo>
                    <a:pt x="22" y="21"/>
                    <a:pt x="21" y="22"/>
                    <a:pt x="19" y="23"/>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398" name="îśľïḓê">
              <a:extLst>
                <a:ext uri="{FF2B5EF4-FFF2-40B4-BE49-F238E27FC236}">
                  <a16:creationId xmlns:a16="http://schemas.microsoft.com/office/drawing/2014/main" id="{6FF37187-DD41-43A5-9794-22D7BAEF36BB}"/>
                </a:ext>
              </a:extLst>
            </p:cNvPr>
            <p:cNvSpPr/>
            <p:nvPr/>
          </p:nvSpPr>
          <p:spPr bwMode="auto">
            <a:xfrm>
              <a:off x="7325048" y="4383192"/>
              <a:ext cx="38959" cy="44498"/>
            </a:xfrm>
            <a:custGeom>
              <a:avLst/>
              <a:gdLst/>
              <a:ahLst/>
              <a:cxnLst>
                <a:cxn ang="0">
                  <a:pos x="3" y="1"/>
                </a:cxn>
                <a:cxn ang="0">
                  <a:pos x="16" y="1"/>
                </a:cxn>
                <a:cxn ang="0">
                  <a:pos x="20" y="4"/>
                </a:cxn>
                <a:cxn ang="0">
                  <a:pos x="21" y="19"/>
                </a:cxn>
                <a:cxn ang="0">
                  <a:pos x="18" y="23"/>
                </a:cxn>
                <a:cxn ang="0">
                  <a:pos x="5" y="24"/>
                </a:cxn>
                <a:cxn ang="0">
                  <a:pos x="1" y="20"/>
                </a:cxn>
                <a:cxn ang="0">
                  <a:pos x="0" y="5"/>
                </a:cxn>
                <a:cxn ang="0">
                  <a:pos x="3" y="1"/>
                </a:cxn>
              </a:cxnLst>
              <a:rect l="0" t="0" r="r" b="b"/>
              <a:pathLst>
                <a:path w="21" h="24">
                  <a:moveTo>
                    <a:pt x="3" y="1"/>
                  </a:moveTo>
                  <a:cubicBezTo>
                    <a:pt x="16" y="1"/>
                    <a:pt x="16" y="1"/>
                    <a:pt x="16" y="1"/>
                  </a:cubicBezTo>
                  <a:cubicBezTo>
                    <a:pt x="18" y="0"/>
                    <a:pt x="20" y="2"/>
                    <a:pt x="20" y="4"/>
                  </a:cubicBezTo>
                  <a:cubicBezTo>
                    <a:pt x="21" y="19"/>
                    <a:pt x="21" y="19"/>
                    <a:pt x="21" y="19"/>
                  </a:cubicBezTo>
                  <a:cubicBezTo>
                    <a:pt x="21" y="21"/>
                    <a:pt x="20" y="23"/>
                    <a:pt x="18" y="23"/>
                  </a:cubicBezTo>
                  <a:cubicBezTo>
                    <a:pt x="5" y="24"/>
                    <a:pt x="5" y="24"/>
                    <a:pt x="5" y="24"/>
                  </a:cubicBezTo>
                  <a:cubicBezTo>
                    <a:pt x="2"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399" name="íṥḷiďè">
              <a:extLst>
                <a:ext uri="{FF2B5EF4-FFF2-40B4-BE49-F238E27FC236}">
                  <a16:creationId xmlns:a16="http://schemas.microsoft.com/office/drawing/2014/main" id="{EE173E57-0629-442D-81E0-809BCE205A5F}"/>
                </a:ext>
              </a:extLst>
            </p:cNvPr>
            <p:cNvSpPr/>
            <p:nvPr/>
          </p:nvSpPr>
          <p:spPr bwMode="auto">
            <a:xfrm>
              <a:off x="7275011" y="4386885"/>
              <a:ext cx="40805" cy="44498"/>
            </a:xfrm>
            <a:custGeom>
              <a:avLst/>
              <a:gdLst/>
              <a:ahLst/>
              <a:cxnLst>
                <a:cxn ang="0">
                  <a:pos x="3" y="1"/>
                </a:cxn>
                <a:cxn ang="0">
                  <a:pos x="17" y="0"/>
                </a:cxn>
                <a:cxn ang="0">
                  <a:pos x="21" y="4"/>
                </a:cxn>
                <a:cxn ang="0">
                  <a:pos x="21" y="19"/>
                </a:cxn>
                <a:cxn ang="0">
                  <a:pos x="18" y="23"/>
                </a:cxn>
                <a:cxn ang="0">
                  <a:pos x="5" y="23"/>
                </a:cxn>
                <a:cxn ang="0">
                  <a:pos x="1" y="20"/>
                </a:cxn>
                <a:cxn ang="0">
                  <a:pos x="0" y="5"/>
                </a:cxn>
                <a:cxn ang="0">
                  <a:pos x="3" y="1"/>
                </a:cxn>
              </a:cxnLst>
              <a:rect l="0" t="0" r="r" b="b"/>
              <a:pathLst>
                <a:path w="22" h="24">
                  <a:moveTo>
                    <a:pt x="3" y="1"/>
                  </a:moveTo>
                  <a:cubicBezTo>
                    <a:pt x="17" y="0"/>
                    <a:pt x="17" y="0"/>
                    <a:pt x="17" y="0"/>
                  </a:cubicBezTo>
                  <a:cubicBezTo>
                    <a:pt x="19" y="0"/>
                    <a:pt x="20" y="2"/>
                    <a:pt x="21" y="4"/>
                  </a:cubicBezTo>
                  <a:cubicBezTo>
                    <a:pt x="21" y="19"/>
                    <a:pt x="21" y="19"/>
                    <a:pt x="21" y="19"/>
                  </a:cubicBezTo>
                  <a:cubicBezTo>
                    <a:pt x="22" y="21"/>
                    <a:pt x="20" y="23"/>
                    <a:pt x="18" y="23"/>
                  </a:cubicBezTo>
                  <a:cubicBezTo>
                    <a:pt x="5" y="23"/>
                    <a:pt x="5" y="23"/>
                    <a:pt x="5" y="23"/>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00" name="íṡľíḍe">
              <a:extLst>
                <a:ext uri="{FF2B5EF4-FFF2-40B4-BE49-F238E27FC236}">
                  <a16:creationId xmlns:a16="http://schemas.microsoft.com/office/drawing/2014/main" id="{3DA011D3-5F75-45AC-93D3-7FE6094A8226}"/>
                </a:ext>
              </a:extLst>
            </p:cNvPr>
            <p:cNvSpPr/>
            <p:nvPr/>
          </p:nvSpPr>
          <p:spPr bwMode="auto">
            <a:xfrm>
              <a:off x="7224974" y="4390578"/>
              <a:ext cx="40805" cy="42652"/>
            </a:xfrm>
            <a:custGeom>
              <a:avLst/>
              <a:gdLst/>
              <a:ahLst/>
              <a:cxnLst>
                <a:cxn ang="0">
                  <a:pos x="4" y="0"/>
                </a:cxn>
                <a:cxn ang="0">
                  <a:pos x="17" y="0"/>
                </a:cxn>
                <a:cxn ang="0">
                  <a:pos x="21" y="3"/>
                </a:cxn>
                <a:cxn ang="0">
                  <a:pos x="22" y="18"/>
                </a:cxn>
                <a:cxn ang="0">
                  <a:pos x="18" y="22"/>
                </a:cxn>
                <a:cxn ang="0">
                  <a:pos x="5" y="23"/>
                </a:cxn>
                <a:cxn ang="0">
                  <a:pos x="1" y="19"/>
                </a:cxn>
                <a:cxn ang="0">
                  <a:pos x="0" y="4"/>
                </a:cxn>
                <a:cxn ang="0">
                  <a:pos x="4" y="0"/>
                </a:cxn>
              </a:cxnLst>
              <a:rect l="0" t="0" r="r" b="b"/>
              <a:pathLst>
                <a:path w="22" h="23">
                  <a:moveTo>
                    <a:pt x="4" y="0"/>
                  </a:moveTo>
                  <a:cubicBezTo>
                    <a:pt x="17" y="0"/>
                    <a:pt x="17" y="0"/>
                    <a:pt x="17" y="0"/>
                  </a:cubicBezTo>
                  <a:cubicBezTo>
                    <a:pt x="19" y="0"/>
                    <a:pt x="21" y="1"/>
                    <a:pt x="21" y="3"/>
                  </a:cubicBezTo>
                  <a:cubicBezTo>
                    <a:pt x="22" y="18"/>
                    <a:pt x="22" y="18"/>
                    <a:pt x="22" y="18"/>
                  </a:cubicBezTo>
                  <a:cubicBezTo>
                    <a:pt x="22" y="20"/>
                    <a:pt x="20" y="22"/>
                    <a:pt x="18" y="22"/>
                  </a:cubicBezTo>
                  <a:cubicBezTo>
                    <a:pt x="5" y="23"/>
                    <a:pt x="5" y="23"/>
                    <a:pt x="5" y="23"/>
                  </a:cubicBezTo>
                  <a:cubicBezTo>
                    <a:pt x="3" y="23"/>
                    <a:pt x="1" y="22"/>
                    <a:pt x="1" y="19"/>
                  </a:cubicBezTo>
                  <a:cubicBezTo>
                    <a:pt x="0" y="4"/>
                    <a:pt x="0" y="4"/>
                    <a:pt x="0" y="4"/>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401" name="íŝ1îḓé">
              <a:extLst>
                <a:ext uri="{FF2B5EF4-FFF2-40B4-BE49-F238E27FC236}">
                  <a16:creationId xmlns:a16="http://schemas.microsoft.com/office/drawing/2014/main" id="{0C136F8D-0006-4561-9279-F3B6E26601A9}"/>
                </a:ext>
              </a:extLst>
            </p:cNvPr>
            <p:cNvSpPr/>
            <p:nvPr/>
          </p:nvSpPr>
          <p:spPr bwMode="auto">
            <a:xfrm>
              <a:off x="7174937" y="4392424"/>
              <a:ext cx="40805" cy="44498"/>
            </a:xfrm>
            <a:custGeom>
              <a:avLst/>
              <a:gdLst/>
              <a:ahLst/>
              <a:cxnLst>
                <a:cxn ang="0">
                  <a:pos x="4" y="1"/>
                </a:cxn>
                <a:cxn ang="0">
                  <a:pos x="17" y="0"/>
                </a:cxn>
                <a:cxn ang="0">
                  <a:pos x="21" y="4"/>
                </a:cxn>
                <a:cxn ang="0">
                  <a:pos x="22" y="19"/>
                </a:cxn>
                <a:cxn ang="0">
                  <a:pos x="19" y="23"/>
                </a:cxn>
                <a:cxn ang="0">
                  <a:pos x="5" y="24"/>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1"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02" name="íṣḻîḓê">
              <a:extLst>
                <a:ext uri="{FF2B5EF4-FFF2-40B4-BE49-F238E27FC236}">
                  <a16:creationId xmlns:a16="http://schemas.microsoft.com/office/drawing/2014/main" id="{018A7D70-1180-4758-9E05-1A86C33B7B15}"/>
                </a:ext>
              </a:extLst>
            </p:cNvPr>
            <p:cNvSpPr/>
            <p:nvPr/>
          </p:nvSpPr>
          <p:spPr bwMode="auto">
            <a:xfrm>
              <a:off x="7124900" y="4396117"/>
              <a:ext cx="40805" cy="42652"/>
            </a:xfrm>
            <a:custGeom>
              <a:avLst/>
              <a:gdLst/>
              <a:ahLst/>
              <a:cxnLst>
                <a:cxn ang="0">
                  <a:pos x="3" y="1"/>
                </a:cxn>
                <a:cxn ang="0">
                  <a:pos x="17" y="0"/>
                </a:cxn>
                <a:cxn ang="0">
                  <a:pos x="21" y="3"/>
                </a:cxn>
                <a:cxn ang="0">
                  <a:pos x="22" y="18"/>
                </a:cxn>
                <a:cxn ang="0">
                  <a:pos x="18" y="22"/>
                </a:cxn>
                <a:cxn ang="0">
                  <a:pos x="5" y="23"/>
                </a:cxn>
                <a:cxn ang="0">
                  <a:pos x="1" y="20"/>
                </a:cxn>
                <a:cxn ang="0">
                  <a:pos x="0" y="5"/>
                </a:cxn>
                <a:cxn ang="0">
                  <a:pos x="3" y="1"/>
                </a:cxn>
              </a:cxnLst>
              <a:rect l="0" t="0" r="r" b="b"/>
              <a:pathLst>
                <a:path w="22" h="23">
                  <a:moveTo>
                    <a:pt x="3" y="1"/>
                  </a:moveTo>
                  <a:cubicBezTo>
                    <a:pt x="17" y="0"/>
                    <a:pt x="17" y="0"/>
                    <a:pt x="17" y="0"/>
                  </a:cubicBezTo>
                  <a:cubicBezTo>
                    <a:pt x="19" y="0"/>
                    <a:pt x="21" y="1"/>
                    <a:pt x="21" y="3"/>
                  </a:cubicBezTo>
                  <a:cubicBezTo>
                    <a:pt x="22" y="18"/>
                    <a:pt x="22" y="18"/>
                    <a:pt x="22" y="18"/>
                  </a:cubicBezTo>
                  <a:cubicBezTo>
                    <a:pt x="22" y="20"/>
                    <a:pt x="20" y="22"/>
                    <a:pt x="18" y="22"/>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03" name="íṡḷïḍè">
              <a:extLst>
                <a:ext uri="{FF2B5EF4-FFF2-40B4-BE49-F238E27FC236}">
                  <a16:creationId xmlns:a16="http://schemas.microsoft.com/office/drawing/2014/main" id="{005540D4-38C9-414D-A052-7A71005F767E}"/>
                </a:ext>
              </a:extLst>
            </p:cNvPr>
            <p:cNvSpPr/>
            <p:nvPr/>
          </p:nvSpPr>
          <p:spPr bwMode="auto">
            <a:xfrm>
              <a:off x="7126746" y="4442461"/>
              <a:ext cx="68501" cy="46344"/>
            </a:xfrm>
            <a:custGeom>
              <a:avLst/>
              <a:gdLst/>
              <a:ahLst/>
              <a:cxnLst>
                <a:cxn ang="0">
                  <a:pos x="4" y="2"/>
                </a:cxn>
                <a:cxn ang="0">
                  <a:pos x="32" y="0"/>
                </a:cxn>
                <a:cxn ang="0">
                  <a:pos x="36" y="4"/>
                </a:cxn>
                <a:cxn ang="0">
                  <a:pos x="37" y="19"/>
                </a:cxn>
                <a:cxn ang="0">
                  <a:pos x="33" y="23"/>
                </a:cxn>
                <a:cxn ang="0">
                  <a:pos x="5" y="24"/>
                </a:cxn>
                <a:cxn ang="0">
                  <a:pos x="1" y="21"/>
                </a:cxn>
                <a:cxn ang="0">
                  <a:pos x="0" y="6"/>
                </a:cxn>
                <a:cxn ang="0">
                  <a:pos x="4" y="2"/>
                </a:cxn>
              </a:cxnLst>
              <a:rect l="0" t="0" r="r" b="b"/>
              <a:pathLst>
                <a:path w="37" h="25">
                  <a:moveTo>
                    <a:pt x="4" y="2"/>
                  </a:moveTo>
                  <a:cubicBezTo>
                    <a:pt x="32" y="0"/>
                    <a:pt x="32" y="0"/>
                    <a:pt x="32" y="0"/>
                  </a:cubicBezTo>
                  <a:cubicBezTo>
                    <a:pt x="34" y="0"/>
                    <a:pt x="36" y="2"/>
                    <a:pt x="36" y="4"/>
                  </a:cubicBezTo>
                  <a:cubicBezTo>
                    <a:pt x="37" y="19"/>
                    <a:pt x="37" y="19"/>
                    <a:pt x="37" y="19"/>
                  </a:cubicBezTo>
                  <a:cubicBezTo>
                    <a:pt x="37" y="21"/>
                    <a:pt x="35" y="23"/>
                    <a:pt x="33" y="23"/>
                  </a:cubicBezTo>
                  <a:cubicBezTo>
                    <a:pt x="5" y="24"/>
                    <a:pt x="5" y="24"/>
                    <a:pt x="5" y="24"/>
                  </a:cubicBezTo>
                  <a:cubicBezTo>
                    <a:pt x="3" y="25"/>
                    <a:pt x="1" y="23"/>
                    <a:pt x="1" y="21"/>
                  </a:cubicBezTo>
                  <a:cubicBezTo>
                    <a:pt x="0" y="6"/>
                    <a:pt x="0" y="6"/>
                    <a:pt x="0" y="6"/>
                  </a:cubicBezTo>
                  <a:cubicBezTo>
                    <a:pt x="0" y="4"/>
                    <a:pt x="2" y="2"/>
                    <a:pt x="4" y="2"/>
                  </a:cubicBezTo>
                  <a:close/>
                </a:path>
              </a:pathLst>
            </a:custGeom>
            <a:solidFill>
              <a:srgbClr val="CACACA"/>
            </a:solidFill>
            <a:ln w="9525">
              <a:noFill/>
              <a:round/>
              <a:headEnd/>
              <a:tailEnd/>
            </a:ln>
          </p:spPr>
          <p:txBody>
            <a:bodyPr anchor="ctr"/>
            <a:lstStyle/>
            <a:p>
              <a:pPr algn="ctr"/>
              <a:endParaRPr/>
            </a:p>
          </p:txBody>
        </p:sp>
        <p:sp>
          <p:nvSpPr>
            <p:cNvPr id="404" name="íṣḻîḓé">
              <a:extLst>
                <a:ext uri="{FF2B5EF4-FFF2-40B4-BE49-F238E27FC236}">
                  <a16:creationId xmlns:a16="http://schemas.microsoft.com/office/drawing/2014/main" id="{059DFCD0-1F81-4068-B5B8-296C204F1393}"/>
                </a:ext>
              </a:extLst>
            </p:cNvPr>
            <p:cNvSpPr/>
            <p:nvPr/>
          </p:nvSpPr>
          <p:spPr bwMode="auto">
            <a:xfrm>
              <a:off x="7130439" y="4490652"/>
              <a:ext cx="77733" cy="46344"/>
            </a:xfrm>
            <a:custGeom>
              <a:avLst/>
              <a:gdLst/>
              <a:ahLst/>
              <a:cxnLst>
                <a:cxn ang="0">
                  <a:pos x="4" y="2"/>
                </a:cxn>
                <a:cxn ang="0">
                  <a:pos x="37" y="0"/>
                </a:cxn>
                <a:cxn ang="0">
                  <a:pos x="41" y="4"/>
                </a:cxn>
                <a:cxn ang="0">
                  <a:pos x="42" y="19"/>
                </a:cxn>
                <a:cxn ang="0">
                  <a:pos x="38" y="23"/>
                </a:cxn>
                <a:cxn ang="0">
                  <a:pos x="5" y="25"/>
                </a:cxn>
                <a:cxn ang="0">
                  <a:pos x="1" y="21"/>
                </a:cxn>
                <a:cxn ang="0">
                  <a:pos x="0" y="7"/>
                </a:cxn>
                <a:cxn ang="0">
                  <a:pos x="4" y="2"/>
                </a:cxn>
              </a:cxnLst>
              <a:rect l="0" t="0" r="r" b="b"/>
              <a:pathLst>
                <a:path w="42" h="25">
                  <a:moveTo>
                    <a:pt x="4" y="2"/>
                  </a:moveTo>
                  <a:cubicBezTo>
                    <a:pt x="37" y="0"/>
                    <a:pt x="37" y="0"/>
                    <a:pt x="37" y="0"/>
                  </a:cubicBezTo>
                  <a:cubicBezTo>
                    <a:pt x="39" y="0"/>
                    <a:pt x="41" y="2"/>
                    <a:pt x="41" y="4"/>
                  </a:cubicBezTo>
                  <a:cubicBezTo>
                    <a:pt x="42" y="19"/>
                    <a:pt x="42" y="19"/>
                    <a:pt x="42" y="19"/>
                  </a:cubicBezTo>
                  <a:cubicBezTo>
                    <a:pt x="42" y="21"/>
                    <a:pt x="40" y="23"/>
                    <a:pt x="38" y="23"/>
                  </a:cubicBezTo>
                  <a:cubicBezTo>
                    <a:pt x="5" y="25"/>
                    <a:pt x="5" y="25"/>
                    <a:pt x="5" y="25"/>
                  </a:cubicBezTo>
                  <a:cubicBezTo>
                    <a:pt x="3" y="25"/>
                    <a:pt x="1" y="23"/>
                    <a:pt x="1" y="21"/>
                  </a:cubicBezTo>
                  <a:cubicBezTo>
                    <a:pt x="0" y="7"/>
                    <a:pt x="0" y="7"/>
                    <a:pt x="0" y="7"/>
                  </a:cubicBezTo>
                  <a:cubicBezTo>
                    <a:pt x="0" y="4"/>
                    <a:pt x="1" y="3"/>
                    <a:pt x="4" y="2"/>
                  </a:cubicBezTo>
                  <a:close/>
                </a:path>
              </a:pathLst>
            </a:custGeom>
            <a:solidFill>
              <a:srgbClr val="CACACA"/>
            </a:solidFill>
            <a:ln w="9525">
              <a:noFill/>
              <a:round/>
              <a:headEnd/>
              <a:tailEnd/>
            </a:ln>
          </p:spPr>
          <p:txBody>
            <a:bodyPr anchor="ctr"/>
            <a:lstStyle/>
            <a:p>
              <a:pPr algn="ctr"/>
              <a:endParaRPr/>
            </a:p>
          </p:txBody>
        </p:sp>
        <p:sp>
          <p:nvSpPr>
            <p:cNvPr id="405" name="íşliḋe">
              <a:extLst>
                <a:ext uri="{FF2B5EF4-FFF2-40B4-BE49-F238E27FC236}">
                  <a16:creationId xmlns:a16="http://schemas.microsoft.com/office/drawing/2014/main" id="{46169DC7-385E-4855-ACA4-161709A3C7E5}"/>
                </a:ext>
              </a:extLst>
            </p:cNvPr>
            <p:cNvSpPr/>
            <p:nvPr/>
          </p:nvSpPr>
          <p:spPr bwMode="auto">
            <a:xfrm>
              <a:off x="7132285" y="4538843"/>
              <a:ext cx="105613" cy="46344"/>
            </a:xfrm>
            <a:custGeom>
              <a:avLst/>
              <a:gdLst/>
              <a:ahLst/>
              <a:cxnLst>
                <a:cxn ang="0">
                  <a:pos x="4" y="3"/>
                </a:cxn>
                <a:cxn ang="0">
                  <a:pos x="52" y="0"/>
                </a:cxn>
                <a:cxn ang="0">
                  <a:pos x="56" y="4"/>
                </a:cxn>
                <a:cxn ang="0">
                  <a:pos x="57" y="18"/>
                </a:cxn>
                <a:cxn ang="0">
                  <a:pos x="53" y="22"/>
                </a:cxn>
                <a:cxn ang="0">
                  <a:pos x="5" y="25"/>
                </a:cxn>
                <a:cxn ang="0">
                  <a:pos x="1" y="21"/>
                </a:cxn>
                <a:cxn ang="0">
                  <a:pos x="0" y="7"/>
                </a:cxn>
                <a:cxn ang="0">
                  <a:pos x="4" y="3"/>
                </a:cxn>
              </a:cxnLst>
              <a:rect l="0" t="0" r="r" b="b"/>
              <a:pathLst>
                <a:path w="57" h="25">
                  <a:moveTo>
                    <a:pt x="4" y="3"/>
                  </a:moveTo>
                  <a:cubicBezTo>
                    <a:pt x="52" y="0"/>
                    <a:pt x="52" y="0"/>
                    <a:pt x="52" y="0"/>
                  </a:cubicBezTo>
                  <a:cubicBezTo>
                    <a:pt x="54" y="0"/>
                    <a:pt x="56" y="2"/>
                    <a:pt x="56" y="4"/>
                  </a:cubicBezTo>
                  <a:cubicBezTo>
                    <a:pt x="57" y="18"/>
                    <a:pt x="57" y="18"/>
                    <a:pt x="57" y="18"/>
                  </a:cubicBezTo>
                  <a:cubicBezTo>
                    <a:pt x="57" y="20"/>
                    <a:pt x="55" y="22"/>
                    <a:pt x="53" y="22"/>
                  </a:cubicBezTo>
                  <a:cubicBezTo>
                    <a:pt x="5" y="25"/>
                    <a:pt x="5" y="25"/>
                    <a:pt x="5" y="25"/>
                  </a:cubicBezTo>
                  <a:cubicBezTo>
                    <a:pt x="3" y="25"/>
                    <a:pt x="1" y="24"/>
                    <a:pt x="1" y="21"/>
                  </a:cubicBezTo>
                  <a:cubicBezTo>
                    <a:pt x="0" y="7"/>
                    <a:pt x="0" y="7"/>
                    <a:pt x="0" y="7"/>
                  </a:cubicBezTo>
                  <a:cubicBezTo>
                    <a:pt x="0" y="5"/>
                    <a:pt x="2" y="3"/>
                    <a:pt x="4" y="3"/>
                  </a:cubicBezTo>
                  <a:close/>
                </a:path>
              </a:pathLst>
            </a:custGeom>
            <a:solidFill>
              <a:srgbClr val="CACACA"/>
            </a:solidFill>
            <a:ln w="9525">
              <a:noFill/>
              <a:round/>
              <a:headEnd/>
              <a:tailEnd/>
            </a:ln>
          </p:spPr>
          <p:txBody>
            <a:bodyPr anchor="ctr"/>
            <a:lstStyle/>
            <a:p>
              <a:pPr algn="ctr"/>
              <a:endParaRPr/>
            </a:p>
          </p:txBody>
        </p:sp>
        <p:sp>
          <p:nvSpPr>
            <p:cNvPr id="406" name="í$ļíḍè">
              <a:extLst>
                <a:ext uri="{FF2B5EF4-FFF2-40B4-BE49-F238E27FC236}">
                  <a16:creationId xmlns:a16="http://schemas.microsoft.com/office/drawing/2014/main" id="{B032846C-8943-4A53-8913-94A584FC426F}"/>
                </a:ext>
              </a:extLst>
            </p:cNvPr>
            <p:cNvSpPr/>
            <p:nvPr/>
          </p:nvSpPr>
          <p:spPr bwMode="auto">
            <a:xfrm>
              <a:off x="7135978" y="4590726"/>
              <a:ext cx="53730" cy="44498"/>
            </a:xfrm>
            <a:custGeom>
              <a:avLst/>
              <a:gdLst/>
              <a:ahLst/>
              <a:cxnLst>
                <a:cxn ang="0">
                  <a:pos x="4" y="1"/>
                </a:cxn>
                <a:cxn ang="0">
                  <a:pos x="23" y="0"/>
                </a:cxn>
                <a:cxn ang="0">
                  <a:pos x="28" y="4"/>
                </a:cxn>
                <a:cxn ang="0">
                  <a:pos x="28" y="18"/>
                </a:cxn>
                <a:cxn ang="0">
                  <a:pos x="25" y="22"/>
                </a:cxn>
                <a:cxn ang="0">
                  <a:pos x="5" y="24"/>
                </a:cxn>
                <a:cxn ang="0">
                  <a:pos x="1" y="20"/>
                </a:cxn>
                <a:cxn ang="0">
                  <a:pos x="0" y="5"/>
                </a:cxn>
                <a:cxn ang="0">
                  <a:pos x="4" y="1"/>
                </a:cxn>
              </a:cxnLst>
              <a:rect l="0" t="0" r="r" b="b"/>
              <a:pathLst>
                <a:path w="29" h="24">
                  <a:moveTo>
                    <a:pt x="4" y="1"/>
                  </a:moveTo>
                  <a:cubicBezTo>
                    <a:pt x="23" y="0"/>
                    <a:pt x="23" y="0"/>
                    <a:pt x="23" y="0"/>
                  </a:cubicBezTo>
                  <a:cubicBezTo>
                    <a:pt x="26" y="0"/>
                    <a:pt x="28" y="2"/>
                    <a:pt x="28" y="4"/>
                  </a:cubicBezTo>
                  <a:cubicBezTo>
                    <a:pt x="28" y="18"/>
                    <a:pt x="28" y="18"/>
                    <a:pt x="28" y="18"/>
                  </a:cubicBezTo>
                  <a:cubicBezTo>
                    <a:pt x="29" y="20"/>
                    <a:pt x="27" y="22"/>
                    <a:pt x="25" y="22"/>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07" name="ïSļïḍe">
              <a:extLst>
                <a:ext uri="{FF2B5EF4-FFF2-40B4-BE49-F238E27FC236}">
                  <a16:creationId xmlns:a16="http://schemas.microsoft.com/office/drawing/2014/main" id="{CC5FD5B0-EFF0-45C9-840D-05F9A01EAEF3}"/>
                </a:ext>
              </a:extLst>
            </p:cNvPr>
            <p:cNvSpPr/>
            <p:nvPr/>
          </p:nvSpPr>
          <p:spPr bwMode="auto">
            <a:xfrm>
              <a:off x="7198940" y="4440615"/>
              <a:ext cx="44498" cy="42652"/>
            </a:xfrm>
            <a:custGeom>
              <a:avLst/>
              <a:gdLst/>
              <a:ahLst/>
              <a:cxnLst>
                <a:cxn ang="0">
                  <a:pos x="4" y="1"/>
                </a:cxn>
                <a:cxn ang="0">
                  <a:pos x="18" y="0"/>
                </a:cxn>
                <a:cxn ang="0">
                  <a:pos x="23" y="4"/>
                </a:cxn>
                <a:cxn ang="0">
                  <a:pos x="23" y="18"/>
                </a:cxn>
                <a:cxn ang="0">
                  <a:pos x="20" y="22"/>
                </a:cxn>
                <a:cxn ang="0">
                  <a:pos x="6" y="23"/>
                </a:cxn>
                <a:cxn ang="0">
                  <a:pos x="1" y="19"/>
                </a:cxn>
                <a:cxn ang="0">
                  <a:pos x="0" y="5"/>
                </a:cxn>
                <a:cxn ang="0">
                  <a:pos x="4" y="1"/>
                </a:cxn>
              </a:cxnLst>
              <a:rect l="0" t="0" r="r" b="b"/>
              <a:pathLst>
                <a:path w="24" h="23">
                  <a:moveTo>
                    <a:pt x="4" y="1"/>
                  </a:moveTo>
                  <a:cubicBezTo>
                    <a:pt x="18" y="0"/>
                    <a:pt x="18" y="0"/>
                    <a:pt x="18" y="0"/>
                  </a:cubicBezTo>
                  <a:cubicBezTo>
                    <a:pt x="21" y="0"/>
                    <a:pt x="22" y="1"/>
                    <a:pt x="23" y="4"/>
                  </a:cubicBezTo>
                  <a:cubicBezTo>
                    <a:pt x="23" y="18"/>
                    <a:pt x="23" y="18"/>
                    <a:pt x="23" y="18"/>
                  </a:cubicBezTo>
                  <a:cubicBezTo>
                    <a:pt x="24" y="20"/>
                    <a:pt x="22" y="22"/>
                    <a:pt x="20" y="22"/>
                  </a:cubicBezTo>
                  <a:cubicBezTo>
                    <a:pt x="6" y="23"/>
                    <a:pt x="6" y="23"/>
                    <a:pt x="6" y="23"/>
                  </a:cubicBezTo>
                  <a:cubicBezTo>
                    <a:pt x="3" y="23"/>
                    <a:pt x="1" y="22"/>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08" name="iṣḷîḓé">
              <a:extLst>
                <a:ext uri="{FF2B5EF4-FFF2-40B4-BE49-F238E27FC236}">
                  <a16:creationId xmlns:a16="http://schemas.microsoft.com/office/drawing/2014/main" id="{ED0EAF77-A1C4-4D7E-A27B-AD1B35E1FCB7}"/>
                </a:ext>
              </a:extLst>
            </p:cNvPr>
            <p:cNvSpPr/>
            <p:nvPr/>
          </p:nvSpPr>
          <p:spPr bwMode="auto">
            <a:xfrm>
              <a:off x="7250823" y="4436922"/>
              <a:ext cx="42652" cy="44498"/>
            </a:xfrm>
            <a:custGeom>
              <a:avLst/>
              <a:gdLst/>
              <a:ahLst/>
              <a:cxnLst>
                <a:cxn ang="0">
                  <a:pos x="3" y="1"/>
                </a:cxn>
                <a:cxn ang="0">
                  <a:pos x="18" y="0"/>
                </a:cxn>
                <a:cxn ang="0">
                  <a:pos x="22" y="4"/>
                </a:cxn>
                <a:cxn ang="0">
                  <a:pos x="23" y="19"/>
                </a:cxn>
                <a:cxn ang="0">
                  <a:pos x="19" y="23"/>
                </a:cxn>
                <a:cxn ang="0">
                  <a:pos x="5" y="24"/>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09" name="îṩḻiďê">
              <a:extLst>
                <a:ext uri="{FF2B5EF4-FFF2-40B4-BE49-F238E27FC236}">
                  <a16:creationId xmlns:a16="http://schemas.microsoft.com/office/drawing/2014/main" id="{E7FC84DA-CCE5-46CA-BDC8-E04D5E020D01}"/>
                </a:ext>
              </a:extLst>
            </p:cNvPr>
            <p:cNvSpPr/>
            <p:nvPr/>
          </p:nvSpPr>
          <p:spPr bwMode="auto">
            <a:xfrm>
              <a:off x="7300860" y="4435076"/>
              <a:ext cx="42652" cy="42652"/>
            </a:xfrm>
            <a:custGeom>
              <a:avLst/>
              <a:gdLst/>
              <a:ahLst/>
              <a:cxnLst>
                <a:cxn ang="0">
                  <a:pos x="4" y="1"/>
                </a:cxn>
                <a:cxn ang="0">
                  <a:pos x="18" y="0"/>
                </a:cxn>
                <a:cxn ang="0">
                  <a:pos x="22" y="3"/>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3"/>
                  </a:cubicBezTo>
                  <a:cubicBezTo>
                    <a:pt x="23" y="18"/>
                    <a:pt x="23" y="18"/>
                    <a:pt x="23" y="18"/>
                  </a:cubicBezTo>
                  <a:cubicBezTo>
                    <a:pt x="23" y="20"/>
                    <a:pt x="21" y="22"/>
                    <a:pt x="19" y="22"/>
                  </a:cubicBezTo>
                  <a:cubicBezTo>
                    <a:pt x="5" y="23"/>
                    <a:pt x="5" y="23"/>
                    <a:pt x="5" y="23"/>
                  </a:cubicBezTo>
                  <a:cubicBezTo>
                    <a:pt x="3" y="23"/>
                    <a:pt x="1" y="21"/>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0" name="íṧḻídê">
              <a:extLst>
                <a:ext uri="{FF2B5EF4-FFF2-40B4-BE49-F238E27FC236}">
                  <a16:creationId xmlns:a16="http://schemas.microsoft.com/office/drawing/2014/main" id="{661780DA-9EE8-4D35-A777-890A41E36CE2}"/>
                </a:ext>
              </a:extLst>
            </p:cNvPr>
            <p:cNvSpPr/>
            <p:nvPr/>
          </p:nvSpPr>
          <p:spPr bwMode="auto">
            <a:xfrm>
              <a:off x="7351082" y="4431383"/>
              <a:ext cx="42467" cy="44498"/>
            </a:xfrm>
            <a:custGeom>
              <a:avLst/>
              <a:gdLst/>
              <a:ahLst/>
              <a:cxnLst>
                <a:cxn ang="0">
                  <a:pos x="4" y="1"/>
                </a:cxn>
                <a:cxn ang="0">
                  <a:pos x="18" y="0"/>
                </a:cxn>
                <a:cxn ang="0">
                  <a:pos x="22" y="4"/>
                </a:cxn>
                <a:cxn ang="0">
                  <a:pos x="23" y="18"/>
                </a:cxn>
                <a:cxn ang="0">
                  <a:pos x="19" y="23"/>
                </a:cxn>
                <a:cxn ang="0">
                  <a:pos x="5" y="23"/>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8"/>
                    <a:pt x="23" y="18"/>
                    <a:pt x="23" y="18"/>
                  </a:cubicBezTo>
                  <a:cubicBezTo>
                    <a:pt x="23" y="21"/>
                    <a:pt x="22" y="22"/>
                    <a:pt x="19" y="23"/>
                  </a:cubicBezTo>
                  <a:cubicBezTo>
                    <a:pt x="5" y="23"/>
                    <a:pt x="5" y="23"/>
                    <a:pt x="5" y="23"/>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1" name="íṡlïḋé">
              <a:extLst>
                <a:ext uri="{FF2B5EF4-FFF2-40B4-BE49-F238E27FC236}">
                  <a16:creationId xmlns:a16="http://schemas.microsoft.com/office/drawing/2014/main" id="{9501657B-0C9F-4C50-AEB1-760A546FD620}"/>
                </a:ext>
              </a:extLst>
            </p:cNvPr>
            <p:cNvSpPr/>
            <p:nvPr/>
          </p:nvSpPr>
          <p:spPr bwMode="auto">
            <a:xfrm>
              <a:off x="7401119" y="4427690"/>
              <a:ext cx="44498" cy="44498"/>
            </a:xfrm>
            <a:custGeom>
              <a:avLst/>
              <a:gdLst/>
              <a:ahLst/>
              <a:cxnLst>
                <a:cxn ang="0">
                  <a:pos x="4" y="1"/>
                </a:cxn>
                <a:cxn ang="0">
                  <a:pos x="18" y="1"/>
                </a:cxn>
                <a:cxn ang="0">
                  <a:pos x="23" y="4"/>
                </a:cxn>
                <a:cxn ang="0">
                  <a:pos x="23" y="19"/>
                </a:cxn>
                <a:cxn ang="0">
                  <a:pos x="20" y="23"/>
                </a:cxn>
                <a:cxn ang="0">
                  <a:pos x="6" y="24"/>
                </a:cxn>
                <a:cxn ang="0">
                  <a:pos x="1" y="20"/>
                </a:cxn>
                <a:cxn ang="0">
                  <a:pos x="1" y="6"/>
                </a:cxn>
                <a:cxn ang="0">
                  <a:pos x="4" y="1"/>
                </a:cxn>
              </a:cxnLst>
              <a:rect l="0" t="0" r="r" b="b"/>
              <a:pathLst>
                <a:path w="24" h="24">
                  <a:moveTo>
                    <a:pt x="4" y="1"/>
                  </a:moveTo>
                  <a:cubicBezTo>
                    <a:pt x="18" y="1"/>
                    <a:pt x="18" y="1"/>
                    <a:pt x="18" y="1"/>
                  </a:cubicBezTo>
                  <a:cubicBezTo>
                    <a:pt x="21" y="0"/>
                    <a:pt x="22" y="2"/>
                    <a:pt x="23" y="4"/>
                  </a:cubicBezTo>
                  <a:cubicBezTo>
                    <a:pt x="23" y="19"/>
                    <a:pt x="23" y="19"/>
                    <a:pt x="23" y="19"/>
                  </a:cubicBezTo>
                  <a:cubicBezTo>
                    <a:pt x="24" y="21"/>
                    <a:pt x="22" y="23"/>
                    <a:pt x="20" y="23"/>
                  </a:cubicBezTo>
                  <a:cubicBezTo>
                    <a:pt x="6" y="24"/>
                    <a:pt x="6" y="24"/>
                    <a:pt x="6" y="24"/>
                  </a:cubicBezTo>
                  <a:cubicBezTo>
                    <a:pt x="3" y="24"/>
                    <a:pt x="2" y="22"/>
                    <a:pt x="1" y="20"/>
                  </a:cubicBezTo>
                  <a:cubicBezTo>
                    <a:pt x="1" y="6"/>
                    <a:pt x="1" y="6"/>
                    <a:pt x="1" y="6"/>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2" name="íS1ídè">
              <a:extLst>
                <a:ext uri="{FF2B5EF4-FFF2-40B4-BE49-F238E27FC236}">
                  <a16:creationId xmlns:a16="http://schemas.microsoft.com/office/drawing/2014/main" id="{0DA6C594-767A-4AC2-A8DE-906319A5674F}"/>
                </a:ext>
              </a:extLst>
            </p:cNvPr>
            <p:cNvSpPr/>
            <p:nvPr/>
          </p:nvSpPr>
          <p:spPr bwMode="auto">
            <a:xfrm>
              <a:off x="7453003" y="4425659"/>
              <a:ext cx="42652" cy="42652"/>
            </a:xfrm>
            <a:custGeom>
              <a:avLst/>
              <a:gdLst/>
              <a:ahLst/>
              <a:cxnLst>
                <a:cxn ang="0">
                  <a:pos x="3" y="1"/>
                </a:cxn>
                <a:cxn ang="0">
                  <a:pos x="18" y="0"/>
                </a:cxn>
                <a:cxn ang="0">
                  <a:pos x="22" y="4"/>
                </a:cxn>
                <a:cxn ang="0">
                  <a:pos x="23" y="18"/>
                </a:cxn>
                <a:cxn ang="0">
                  <a:pos x="19" y="22"/>
                </a:cxn>
                <a:cxn ang="0">
                  <a:pos x="5" y="23"/>
                </a:cxn>
                <a:cxn ang="0">
                  <a:pos x="1" y="20"/>
                </a:cxn>
                <a:cxn ang="0">
                  <a:pos x="0" y="5"/>
                </a:cxn>
                <a:cxn ang="0">
                  <a:pos x="3" y="1"/>
                </a:cxn>
              </a:cxnLst>
              <a:rect l="0" t="0" r="r" b="b"/>
              <a:pathLst>
                <a:path w="23" h="23">
                  <a:moveTo>
                    <a:pt x="3"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13" name="ïṡ1îḑe">
              <a:extLst>
                <a:ext uri="{FF2B5EF4-FFF2-40B4-BE49-F238E27FC236}">
                  <a16:creationId xmlns:a16="http://schemas.microsoft.com/office/drawing/2014/main" id="{2B62613A-5A91-47BF-9FE2-4614712A2589}"/>
                </a:ext>
              </a:extLst>
            </p:cNvPr>
            <p:cNvSpPr/>
            <p:nvPr/>
          </p:nvSpPr>
          <p:spPr bwMode="auto">
            <a:xfrm>
              <a:off x="7503040" y="4421966"/>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4" name="ïṧlîḍê">
              <a:extLst>
                <a:ext uri="{FF2B5EF4-FFF2-40B4-BE49-F238E27FC236}">
                  <a16:creationId xmlns:a16="http://schemas.microsoft.com/office/drawing/2014/main" id="{03FDC4BD-7BA8-4B30-B0F1-485E65DF7230}"/>
                </a:ext>
              </a:extLst>
            </p:cNvPr>
            <p:cNvSpPr/>
            <p:nvPr/>
          </p:nvSpPr>
          <p:spPr bwMode="auto">
            <a:xfrm>
              <a:off x="7553077" y="4420120"/>
              <a:ext cx="42652" cy="42652"/>
            </a:xfrm>
            <a:custGeom>
              <a:avLst/>
              <a:gdLst/>
              <a:ahLst/>
              <a:cxnLst>
                <a:cxn ang="0">
                  <a:pos x="4" y="1"/>
                </a:cxn>
                <a:cxn ang="0">
                  <a:pos x="18" y="0"/>
                </a:cxn>
                <a:cxn ang="0">
                  <a:pos x="22" y="3"/>
                </a:cxn>
                <a:cxn ang="0">
                  <a:pos x="23" y="18"/>
                </a:cxn>
                <a:cxn ang="0">
                  <a:pos x="20"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3"/>
                  </a:cubicBezTo>
                  <a:cubicBezTo>
                    <a:pt x="23" y="18"/>
                    <a:pt x="23" y="18"/>
                    <a:pt x="23" y="18"/>
                  </a:cubicBezTo>
                  <a:cubicBezTo>
                    <a:pt x="23" y="20"/>
                    <a:pt x="22" y="22"/>
                    <a:pt x="20" y="22"/>
                  </a:cubicBezTo>
                  <a:cubicBezTo>
                    <a:pt x="5" y="23"/>
                    <a:pt x="5" y="23"/>
                    <a:pt x="5" y="23"/>
                  </a:cubicBezTo>
                  <a:cubicBezTo>
                    <a:pt x="3" y="23"/>
                    <a:pt x="1" y="22"/>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5" name="iṡlïdé">
              <a:extLst>
                <a:ext uri="{FF2B5EF4-FFF2-40B4-BE49-F238E27FC236}">
                  <a16:creationId xmlns:a16="http://schemas.microsoft.com/office/drawing/2014/main" id="{4991270F-E0FD-4E99-9AF6-3E671C050A1A}"/>
                </a:ext>
              </a:extLst>
            </p:cNvPr>
            <p:cNvSpPr/>
            <p:nvPr/>
          </p:nvSpPr>
          <p:spPr bwMode="auto">
            <a:xfrm>
              <a:off x="7603114" y="4416427"/>
              <a:ext cx="44498" cy="44498"/>
            </a:xfrm>
            <a:custGeom>
              <a:avLst/>
              <a:gdLst/>
              <a:ahLst/>
              <a:cxnLst>
                <a:cxn ang="0">
                  <a:pos x="4" y="1"/>
                </a:cxn>
                <a:cxn ang="0">
                  <a:pos x="18" y="0"/>
                </a:cxn>
                <a:cxn ang="0">
                  <a:pos x="23" y="4"/>
                </a:cxn>
                <a:cxn ang="0">
                  <a:pos x="24" y="18"/>
                </a:cxn>
                <a:cxn ang="0">
                  <a:pos x="20" y="23"/>
                </a:cxn>
                <a:cxn ang="0">
                  <a:pos x="6" y="23"/>
                </a:cxn>
                <a:cxn ang="0">
                  <a:pos x="1" y="20"/>
                </a:cxn>
                <a:cxn ang="0">
                  <a:pos x="1" y="5"/>
                </a:cxn>
                <a:cxn ang="0">
                  <a:pos x="4" y="1"/>
                </a:cxn>
              </a:cxnLst>
              <a:rect l="0" t="0" r="r" b="b"/>
              <a:pathLst>
                <a:path w="24" h="24">
                  <a:moveTo>
                    <a:pt x="4" y="1"/>
                  </a:moveTo>
                  <a:cubicBezTo>
                    <a:pt x="18" y="0"/>
                    <a:pt x="18" y="0"/>
                    <a:pt x="18" y="0"/>
                  </a:cubicBezTo>
                  <a:cubicBezTo>
                    <a:pt x="21" y="0"/>
                    <a:pt x="23" y="2"/>
                    <a:pt x="23" y="4"/>
                  </a:cubicBezTo>
                  <a:cubicBezTo>
                    <a:pt x="24" y="18"/>
                    <a:pt x="24" y="18"/>
                    <a:pt x="24" y="18"/>
                  </a:cubicBezTo>
                  <a:cubicBezTo>
                    <a:pt x="24" y="21"/>
                    <a:pt x="22" y="23"/>
                    <a:pt x="20" y="23"/>
                  </a:cubicBezTo>
                  <a:cubicBezTo>
                    <a:pt x="6" y="23"/>
                    <a:pt x="6" y="23"/>
                    <a:pt x="6" y="23"/>
                  </a:cubicBezTo>
                  <a:cubicBezTo>
                    <a:pt x="3" y="24"/>
                    <a:pt x="2" y="22"/>
                    <a:pt x="1" y="20"/>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6" name="íṩḻîḑe">
              <a:extLst>
                <a:ext uri="{FF2B5EF4-FFF2-40B4-BE49-F238E27FC236}">
                  <a16:creationId xmlns:a16="http://schemas.microsoft.com/office/drawing/2014/main" id="{1FB3CB49-679C-411C-82E8-AFBCE1D26D39}"/>
                </a:ext>
              </a:extLst>
            </p:cNvPr>
            <p:cNvSpPr/>
            <p:nvPr/>
          </p:nvSpPr>
          <p:spPr bwMode="auto">
            <a:xfrm>
              <a:off x="7654997" y="4412734"/>
              <a:ext cx="42652"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6"/>
                    <a:pt x="0" y="6"/>
                    <a:pt x="0" y="6"/>
                  </a:cubicBezTo>
                  <a:cubicBezTo>
                    <a:pt x="0" y="3"/>
                    <a:pt x="1" y="2"/>
                    <a:pt x="4" y="1"/>
                  </a:cubicBezTo>
                  <a:close/>
                </a:path>
              </a:pathLst>
            </a:custGeom>
            <a:solidFill>
              <a:srgbClr val="CACACA"/>
            </a:solidFill>
            <a:ln w="9525">
              <a:noFill/>
              <a:round/>
              <a:headEnd/>
              <a:tailEnd/>
            </a:ln>
          </p:spPr>
          <p:txBody>
            <a:bodyPr anchor="ctr"/>
            <a:lstStyle/>
            <a:p>
              <a:pPr algn="ctr"/>
              <a:endParaRPr/>
            </a:p>
          </p:txBody>
        </p:sp>
        <p:sp>
          <p:nvSpPr>
            <p:cNvPr id="417" name="ï$ľiḍé">
              <a:extLst>
                <a:ext uri="{FF2B5EF4-FFF2-40B4-BE49-F238E27FC236}">
                  <a16:creationId xmlns:a16="http://schemas.microsoft.com/office/drawing/2014/main" id="{B0C67F6E-BF72-4B1A-B2A1-D25D866643F1}"/>
                </a:ext>
              </a:extLst>
            </p:cNvPr>
            <p:cNvSpPr/>
            <p:nvPr/>
          </p:nvSpPr>
          <p:spPr bwMode="auto">
            <a:xfrm>
              <a:off x="7705034" y="4410888"/>
              <a:ext cx="42652" cy="42652"/>
            </a:xfrm>
            <a:custGeom>
              <a:avLst/>
              <a:gdLst/>
              <a:ahLst/>
              <a:cxnLst>
                <a:cxn ang="0">
                  <a:pos x="4" y="1"/>
                </a:cxn>
                <a:cxn ang="0">
                  <a:pos x="18" y="0"/>
                </a:cxn>
                <a:cxn ang="0">
                  <a:pos x="22" y="4"/>
                </a:cxn>
                <a:cxn ang="0">
                  <a:pos x="23" y="18"/>
                </a:cxn>
                <a:cxn ang="0">
                  <a:pos x="19" y="22"/>
                </a:cxn>
                <a:cxn ang="0">
                  <a:pos x="5" y="23"/>
                </a:cxn>
                <a:cxn ang="0">
                  <a:pos x="1" y="20"/>
                </a:cxn>
                <a:cxn ang="0">
                  <a:pos x="0" y="5"/>
                </a:cxn>
                <a:cxn ang="0">
                  <a:pos x="4" y="1"/>
                </a:cxn>
              </a:cxnLst>
              <a:rect l="0" t="0" r="r" b="b"/>
              <a:pathLst>
                <a:path w="23" h="23">
                  <a:moveTo>
                    <a:pt x="4" y="1"/>
                  </a:moveTo>
                  <a:cubicBezTo>
                    <a:pt x="18" y="0"/>
                    <a:pt x="18" y="0"/>
                    <a:pt x="18" y="0"/>
                  </a:cubicBezTo>
                  <a:cubicBezTo>
                    <a:pt x="20" y="0"/>
                    <a:pt x="22" y="2"/>
                    <a:pt x="22" y="4"/>
                  </a:cubicBezTo>
                  <a:cubicBezTo>
                    <a:pt x="23" y="18"/>
                    <a:pt x="23" y="18"/>
                    <a:pt x="23" y="18"/>
                  </a:cubicBezTo>
                  <a:cubicBezTo>
                    <a:pt x="23" y="20"/>
                    <a:pt x="21" y="22"/>
                    <a:pt x="19"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8" name="îsľíḋé">
              <a:extLst>
                <a:ext uri="{FF2B5EF4-FFF2-40B4-BE49-F238E27FC236}">
                  <a16:creationId xmlns:a16="http://schemas.microsoft.com/office/drawing/2014/main" id="{E0246021-134D-45F1-ACC7-FCECFB161D1C}"/>
                </a:ext>
              </a:extLst>
            </p:cNvPr>
            <p:cNvSpPr/>
            <p:nvPr/>
          </p:nvSpPr>
          <p:spPr bwMode="auto">
            <a:xfrm>
              <a:off x="7755071" y="4407195"/>
              <a:ext cx="42652" cy="44498"/>
            </a:xfrm>
            <a:custGeom>
              <a:avLst/>
              <a:gdLst/>
              <a:ahLst/>
              <a:cxnLst>
                <a:cxn ang="0">
                  <a:pos x="4" y="1"/>
                </a:cxn>
                <a:cxn ang="0">
                  <a:pos x="18" y="0"/>
                </a:cxn>
                <a:cxn ang="0">
                  <a:pos x="22" y="4"/>
                </a:cxn>
                <a:cxn ang="0">
                  <a:pos x="23" y="19"/>
                </a:cxn>
                <a:cxn ang="0">
                  <a:pos x="20"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20"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19" name="îṥlîḑè">
              <a:extLst>
                <a:ext uri="{FF2B5EF4-FFF2-40B4-BE49-F238E27FC236}">
                  <a16:creationId xmlns:a16="http://schemas.microsoft.com/office/drawing/2014/main" id="{2DA1EC60-F84B-4848-BACC-B1DA19DB2985}"/>
                </a:ext>
              </a:extLst>
            </p:cNvPr>
            <p:cNvSpPr/>
            <p:nvPr/>
          </p:nvSpPr>
          <p:spPr bwMode="auto">
            <a:xfrm>
              <a:off x="7215742" y="4488806"/>
              <a:ext cx="44498" cy="42652"/>
            </a:xfrm>
            <a:custGeom>
              <a:avLst/>
              <a:gdLst/>
              <a:ahLst/>
              <a:cxnLst>
                <a:cxn ang="0">
                  <a:pos x="4" y="1"/>
                </a:cxn>
                <a:cxn ang="0">
                  <a:pos x="19" y="0"/>
                </a:cxn>
                <a:cxn ang="0">
                  <a:pos x="23" y="4"/>
                </a:cxn>
                <a:cxn ang="0">
                  <a:pos x="24" y="18"/>
                </a:cxn>
                <a:cxn ang="0">
                  <a:pos x="20" y="22"/>
                </a:cxn>
                <a:cxn ang="0">
                  <a:pos x="6" y="23"/>
                </a:cxn>
                <a:cxn ang="0">
                  <a:pos x="1" y="19"/>
                </a:cxn>
                <a:cxn ang="0">
                  <a:pos x="1" y="5"/>
                </a:cxn>
                <a:cxn ang="0">
                  <a:pos x="4" y="1"/>
                </a:cxn>
              </a:cxnLst>
              <a:rect l="0" t="0" r="r" b="b"/>
              <a:pathLst>
                <a:path w="24" h="23">
                  <a:moveTo>
                    <a:pt x="4" y="1"/>
                  </a:moveTo>
                  <a:cubicBezTo>
                    <a:pt x="19" y="0"/>
                    <a:pt x="19" y="0"/>
                    <a:pt x="19" y="0"/>
                  </a:cubicBezTo>
                  <a:cubicBezTo>
                    <a:pt x="21" y="0"/>
                    <a:pt x="23" y="1"/>
                    <a:pt x="23" y="4"/>
                  </a:cubicBezTo>
                  <a:cubicBezTo>
                    <a:pt x="24" y="18"/>
                    <a:pt x="24" y="18"/>
                    <a:pt x="24" y="18"/>
                  </a:cubicBezTo>
                  <a:cubicBezTo>
                    <a:pt x="24" y="20"/>
                    <a:pt x="22" y="22"/>
                    <a:pt x="20" y="22"/>
                  </a:cubicBezTo>
                  <a:cubicBezTo>
                    <a:pt x="6" y="23"/>
                    <a:pt x="6" y="23"/>
                    <a:pt x="6" y="23"/>
                  </a:cubicBezTo>
                  <a:cubicBezTo>
                    <a:pt x="3" y="23"/>
                    <a:pt x="2" y="22"/>
                    <a:pt x="1" y="19"/>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0" name="îŝḻíḓê">
              <a:extLst>
                <a:ext uri="{FF2B5EF4-FFF2-40B4-BE49-F238E27FC236}">
                  <a16:creationId xmlns:a16="http://schemas.microsoft.com/office/drawing/2014/main" id="{6A35CAA8-6F00-4B1F-BC18-610636949F07}"/>
                </a:ext>
              </a:extLst>
            </p:cNvPr>
            <p:cNvSpPr/>
            <p:nvPr/>
          </p:nvSpPr>
          <p:spPr bwMode="auto">
            <a:xfrm>
              <a:off x="7267625" y="4485113"/>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21" name="íṥḻíďé">
              <a:extLst>
                <a:ext uri="{FF2B5EF4-FFF2-40B4-BE49-F238E27FC236}">
                  <a16:creationId xmlns:a16="http://schemas.microsoft.com/office/drawing/2014/main" id="{64B60D04-F986-4292-9FCF-25E6DC2D8ABC}"/>
                </a:ext>
              </a:extLst>
            </p:cNvPr>
            <p:cNvSpPr/>
            <p:nvPr/>
          </p:nvSpPr>
          <p:spPr bwMode="auto">
            <a:xfrm>
              <a:off x="7317663" y="4483266"/>
              <a:ext cx="42652" cy="42652"/>
            </a:xfrm>
            <a:custGeom>
              <a:avLst/>
              <a:gdLst/>
              <a:ahLst/>
              <a:cxnLst>
                <a:cxn ang="0">
                  <a:pos x="4" y="0"/>
                </a:cxn>
                <a:cxn ang="0">
                  <a:pos x="18" y="0"/>
                </a:cxn>
                <a:cxn ang="0">
                  <a:pos x="22" y="3"/>
                </a:cxn>
                <a:cxn ang="0">
                  <a:pos x="23" y="18"/>
                </a:cxn>
                <a:cxn ang="0">
                  <a:pos x="19" y="22"/>
                </a:cxn>
                <a:cxn ang="0">
                  <a:pos x="5" y="23"/>
                </a:cxn>
                <a:cxn ang="0">
                  <a:pos x="1" y="19"/>
                </a:cxn>
                <a:cxn ang="0">
                  <a:pos x="0" y="5"/>
                </a:cxn>
                <a:cxn ang="0">
                  <a:pos x="4" y="0"/>
                </a:cxn>
              </a:cxnLst>
              <a:rect l="0" t="0" r="r" b="b"/>
              <a:pathLst>
                <a:path w="23" h="23">
                  <a:moveTo>
                    <a:pt x="4" y="0"/>
                  </a:moveTo>
                  <a:cubicBezTo>
                    <a:pt x="18" y="0"/>
                    <a:pt x="18" y="0"/>
                    <a:pt x="18" y="0"/>
                  </a:cubicBezTo>
                  <a:cubicBezTo>
                    <a:pt x="20" y="0"/>
                    <a:pt x="22" y="1"/>
                    <a:pt x="22" y="3"/>
                  </a:cubicBezTo>
                  <a:cubicBezTo>
                    <a:pt x="23" y="18"/>
                    <a:pt x="23" y="18"/>
                    <a:pt x="23" y="18"/>
                  </a:cubicBezTo>
                  <a:cubicBezTo>
                    <a:pt x="23" y="20"/>
                    <a:pt x="22" y="22"/>
                    <a:pt x="19" y="22"/>
                  </a:cubicBezTo>
                  <a:cubicBezTo>
                    <a:pt x="5" y="23"/>
                    <a:pt x="5" y="23"/>
                    <a:pt x="5" y="23"/>
                  </a:cubicBezTo>
                  <a:cubicBezTo>
                    <a:pt x="3" y="23"/>
                    <a:pt x="1" y="21"/>
                    <a:pt x="1" y="19"/>
                  </a:cubicBezTo>
                  <a:cubicBezTo>
                    <a:pt x="0" y="5"/>
                    <a:pt x="0" y="5"/>
                    <a:pt x="0" y="5"/>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422" name="í$ḷiďè">
              <a:extLst>
                <a:ext uri="{FF2B5EF4-FFF2-40B4-BE49-F238E27FC236}">
                  <a16:creationId xmlns:a16="http://schemas.microsoft.com/office/drawing/2014/main" id="{2AED3B66-D155-4A5B-9AA9-2E0494C0BD90}"/>
                </a:ext>
              </a:extLst>
            </p:cNvPr>
            <p:cNvSpPr/>
            <p:nvPr/>
          </p:nvSpPr>
          <p:spPr bwMode="auto">
            <a:xfrm>
              <a:off x="7367700" y="4479574"/>
              <a:ext cx="42652" cy="42652"/>
            </a:xfrm>
            <a:custGeom>
              <a:avLst/>
              <a:gdLst/>
              <a:ahLst/>
              <a:cxnLst>
                <a:cxn ang="0">
                  <a:pos x="4" y="1"/>
                </a:cxn>
                <a:cxn ang="0">
                  <a:pos x="18" y="0"/>
                </a:cxn>
                <a:cxn ang="0">
                  <a:pos x="22" y="4"/>
                </a:cxn>
                <a:cxn ang="0">
                  <a:pos x="23" y="18"/>
                </a:cxn>
                <a:cxn ang="0">
                  <a:pos x="20" y="23"/>
                </a:cxn>
                <a:cxn ang="0">
                  <a:pos x="5" y="23"/>
                </a:cxn>
                <a:cxn ang="0">
                  <a:pos x="1" y="20"/>
                </a:cxn>
                <a:cxn ang="0">
                  <a:pos x="0" y="5"/>
                </a:cxn>
                <a:cxn ang="0">
                  <a:pos x="4" y="1"/>
                </a:cxn>
              </a:cxnLst>
              <a:rect l="0" t="0" r="r" b="b"/>
              <a:pathLst>
                <a:path w="23" h="23">
                  <a:moveTo>
                    <a:pt x="4" y="1"/>
                  </a:moveTo>
                  <a:cubicBezTo>
                    <a:pt x="18" y="0"/>
                    <a:pt x="18" y="0"/>
                    <a:pt x="18" y="0"/>
                  </a:cubicBezTo>
                  <a:cubicBezTo>
                    <a:pt x="20" y="0"/>
                    <a:pt x="22" y="2"/>
                    <a:pt x="22" y="4"/>
                  </a:cubicBezTo>
                  <a:cubicBezTo>
                    <a:pt x="23" y="18"/>
                    <a:pt x="23" y="18"/>
                    <a:pt x="23" y="18"/>
                  </a:cubicBezTo>
                  <a:cubicBezTo>
                    <a:pt x="23" y="21"/>
                    <a:pt x="22" y="22"/>
                    <a:pt x="20" y="23"/>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3" name="îŝľîdè">
              <a:extLst>
                <a:ext uri="{FF2B5EF4-FFF2-40B4-BE49-F238E27FC236}">
                  <a16:creationId xmlns:a16="http://schemas.microsoft.com/office/drawing/2014/main" id="{7A17ABAA-2914-4972-A6AB-D9F4B7706347}"/>
                </a:ext>
              </a:extLst>
            </p:cNvPr>
            <p:cNvSpPr/>
            <p:nvPr/>
          </p:nvSpPr>
          <p:spPr bwMode="auto">
            <a:xfrm>
              <a:off x="7419583" y="4475881"/>
              <a:ext cx="42652" cy="44498"/>
            </a:xfrm>
            <a:custGeom>
              <a:avLst/>
              <a:gdLst/>
              <a:ahLst/>
              <a:cxnLst>
                <a:cxn ang="0">
                  <a:pos x="3" y="1"/>
                </a:cxn>
                <a:cxn ang="0">
                  <a:pos x="18" y="0"/>
                </a:cxn>
                <a:cxn ang="0">
                  <a:pos x="22" y="4"/>
                </a:cxn>
                <a:cxn ang="0">
                  <a:pos x="23" y="19"/>
                </a:cxn>
                <a:cxn ang="0">
                  <a:pos x="19" y="23"/>
                </a:cxn>
                <a:cxn ang="0">
                  <a:pos x="5" y="24"/>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2"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24" name="îŝlîdè">
              <a:extLst>
                <a:ext uri="{FF2B5EF4-FFF2-40B4-BE49-F238E27FC236}">
                  <a16:creationId xmlns:a16="http://schemas.microsoft.com/office/drawing/2014/main" id="{55680AE2-E28D-4C89-96F4-23E48884184B}"/>
                </a:ext>
              </a:extLst>
            </p:cNvPr>
            <p:cNvSpPr/>
            <p:nvPr/>
          </p:nvSpPr>
          <p:spPr bwMode="auto">
            <a:xfrm>
              <a:off x="7469620" y="4474034"/>
              <a:ext cx="42652" cy="42467"/>
            </a:xfrm>
            <a:custGeom>
              <a:avLst/>
              <a:gdLst/>
              <a:ahLst/>
              <a:cxnLst>
                <a:cxn ang="0">
                  <a:pos x="4" y="1"/>
                </a:cxn>
                <a:cxn ang="0">
                  <a:pos x="18" y="0"/>
                </a:cxn>
                <a:cxn ang="0">
                  <a:pos x="22" y="4"/>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25" name="íŝḷîdê">
              <a:extLst>
                <a:ext uri="{FF2B5EF4-FFF2-40B4-BE49-F238E27FC236}">
                  <a16:creationId xmlns:a16="http://schemas.microsoft.com/office/drawing/2014/main" id="{0AFFF9A2-9DD7-43D9-916D-EF0DCAB72C2F}"/>
                </a:ext>
              </a:extLst>
            </p:cNvPr>
            <p:cNvSpPr/>
            <p:nvPr/>
          </p:nvSpPr>
          <p:spPr bwMode="auto">
            <a:xfrm>
              <a:off x="7519657" y="4470157"/>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6" name="iṡľîḓê">
              <a:extLst>
                <a:ext uri="{FF2B5EF4-FFF2-40B4-BE49-F238E27FC236}">
                  <a16:creationId xmlns:a16="http://schemas.microsoft.com/office/drawing/2014/main" id="{B8FB8A65-0B83-41FD-9A7C-F226F237ECF7}"/>
                </a:ext>
              </a:extLst>
            </p:cNvPr>
            <p:cNvSpPr/>
            <p:nvPr/>
          </p:nvSpPr>
          <p:spPr bwMode="auto">
            <a:xfrm>
              <a:off x="7569694" y="4468311"/>
              <a:ext cx="42652" cy="42652"/>
            </a:xfrm>
            <a:custGeom>
              <a:avLst/>
              <a:gdLst/>
              <a:ahLst/>
              <a:cxnLst>
                <a:cxn ang="0">
                  <a:pos x="4" y="1"/>
                </a:cxn>
                <a:cxn ang="0">
                  <a:pos x="18" y="0"/>
                </a:cxn>
                <a:cxn ang="0">
                  <a:pos x="23" y="3"/>
                </a:cxn>
                <a:cxn ang="0">
                  <a:pos x="23" y="18"/>
                </a:cxn>
                <a:cxn ang="0">
                  <a:pos x="20" y="22"/>
                </a:cxn>
                <a:cxn ang="0">
                  <a:pos x="5" y="23"/>
                </a:cxn>
                <a:cxn ang="0">
                  <a:pos x="1" y="19"/>
                </a:cxn>
                <a:cxn ang="0">
                  <a:pos x="0" y="5"/>
                </a:cxn>
                <a:cxn ang="0">
                  <a:pos x="4" y="1"/>
                </a:cxn>
              </a:cxnLst>
              <a:rect l="0" t="0" r="r" b="b"/>
              <a:pathLst>
                <a:path w="23" h="23">
                  <a:moveTo>
                    <a:pt x="4" y="1"/>
                  </a:moveTo>
                  <a:cubicBezTo>
                    <a:pt x="18" y="0"/>
                    <a:pt x="18" y="0"/>
                    <a:pt x="18" y="0"/>
                  </a:cubicBezTo>
                  <a:cubicBezTo>
                    <a:pt x="21" y="0"/>
                    <a:pt x="22" y="1"/>
                    <a:pt x="23" y="3"/>
                  </a:cubicBezTo>
                  <a:cubicBezTo>
                    <a:pt x="23" y="18"/>
                    <a:pt x="23" y="18"/>
                    <a:pt x="23" y="18"/>
                  </a:cubicBezTo>
                  <a:cubicBezTo>
                    <a:pt x="23" y="20"/>
                    <a:pt x="22" y="22"/>
                    <a:pt x="20" y="22"/>
                  </a:cubicBezTo>
                  <a:cubicBezTo>
                    <a:pt x="5" y="23"/>
                    <a:pt x="5" y="23"/>
                    <a:pt x="5" y="23"/>
                  </a:cubicBezTo>
                  <a:cubicBezTo>
                    <a:pt x="3" y="23"/>
                    <a:pt x="1" y="21"/>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27" name="îSlîďe">
              <a:extLst>
                <a:ext uri="{FF2B5EF4-FFF2-40B4-BE49-F238E27FC236}">
                  <a16:creationId xmlns:a16="http://schemas.microsoft.com/office/drawing/2014/main" id="{7C875B26-F72E-471C-987A-86CDB072AA4C}"/>
                </a:ext>
              </a:extLst>
            </p:cNvPr>
            <p:cNvSpPr/>
            <p:nvPr/>
          </p:nvSpPr>
          <p:spPr bwMode="auto">
            <a:xfrm>
              <a:off x="7621578" y="4464618"/>
              <a:ext cx="42652" cy="44498"/>
            </a:xfrm>
            <a:custGeom>
              <a:avLst/>
              <a:gdLst/>
              <a:ahLst/>
              <a:cxnLst>
                <a:cxn ang="0">
                  <a:pos x="3" y="1"/>
                </a:cxn>
                <a:cxn ang="0">
                  <a:pos x="18" y="0"/>
                </a:cxn>
                <a:cxn ang="0">
                  <a:pos x="22" y="4"/>
                </a:cxn>
                <a:cxn ang="0">
                  <a:pos x="23" y="18"/>
                </a:cxn>
                <a:cxn ang="0">
                  <a:pos x="19" y="23"/>
                </a:cxn>
                <a:cxn ang="0">
                  <a:pos x="5" y="23"/>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8"/>
                    <a:pt x="23" y="18"/>
                    <a:pt x="23" y="18"/>
                  </a:cubicBezTo>
                  <a:cubicBezTo>
                    <a:pt x="23" y="21"/>
                    <a:pt x="21" y="22"/>
                    <a:pt x="19" y="23"/>
                  </a:cubicBezTo>
                  <a:cubicBezTo>
                    <a:pt x="5" y="23"/>
                    <a:pt x="5" y="23"/>
                    <a:pt x="5" y="23"/>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28" name="îṣḷïďê">
              <a:extLst>
                <a:ext uri="{FF2B5EF4-FFF2-40B4-BE49-F238E27FC236}">
                  <a16:creationId xmlns:a16="http://schemas.microsoft.com/office/drawing/2014/main" id="{3F451D2B-A0B0-4E3F-B249-0E80FE92BA5E}"/>
                </a:ext>
              </a:extLst>
            </p:cNvPr>
            <p:cNvSpPr/>
            <p:nvPr/>
          </p:nvSpPr>
          <p:spPr bwMode="auto">
            <a:xfrm>
              <a:off x="7671615" y="4460925"/>
              <a:ext cx="42652"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6"/>
                    <a:pt x="0" y="6"/>
                    <a:pt x="0" y="6"/>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29" name="ïSļîďe">
              <a:extLst>
                <a:ext uri="{FF2B5EF4-FFF2-40B4-BE49-F238E27FC236}">
                  <a16:creationId xmlns:a16="http://schemas.microsoft.com/office/drawing/2014/main" id="{A68938C9-7038-4AD4-94D5-7F23BC39980B}"/>
                </a:ext>
              </a:extLst>
            </p:cNvPr>
            <p:cNvSpPr/>
            <p:nvPr/>
          </p:nvSpPr>
          <p:spPr bwMode="auto">
            <a:xfrm>
              <a:off x="7721837" y="4459079"/>
              <a:ext cx="42467" cy="42652"/>
            </a:xfrm>
            <a:custGeom>
              <a:avLst/>
              <a:gdLst/>
              <a:ahLst/>
              <a:cxnLst>
                <a:cxn ang="0">
                  <a:pos x="4" y="1"/>
                </a:cxn>
                <a:cxn ang="0">
                  <a:pos x="18" y="0"/>
                </a:cxn>
                <a:cxn ang="0">
                  <a:pos x="22" y="4"/>
                </a:cxn>
                <a:cxn ang="0">
                  <a:pos x="23" y="18"/>
                </a:cxn>
                <a:cxn ang="0">
                  <a:pos x="19" y="22"/>
                </a:cxn>
                <a:cxn ang="0">
                  <a:pos x="5" y="23"/>
                </a:cxn>
                <a:cxn ang="0">
                  <a:pos x="1" y="20"/>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2" y="22"/>
                    <a:pt x="19"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0" name="îṣľîde">
              <a:extLst>
                <a:ext uri="{FF2B5EF4-FFF2-40B4-BE49-F238E27FC236}">
                  <a16:creationId xmlns:a16="http://schemas.microsoft.com/office/drawing/2014/main" id="{503C9D4A-0FCF-4B85-B90A-326E7CEA7474}"/>
                </a:ext>
              </a:extLst>
            </p:cNvPr>
            <p:cNvSpPr/>
            <p:nvPr/>
          </p:nvSpPr>
          <p:spPr bwMode="auto">
            <a:xfrm>
              <a:off x="7245284" y="4535150"/>
              <a:ext cx="42652" cy="44498"/>
            </a:xfrm>
            <a:custGeom>
              <a:avLst/>
              <a:gdLst/>
              <a:ahLst/>
              <a:cxnLst>
                <a:cxn ang="0">
                  <a:pos x="4" y="1"/>
                </a:cxn>
                <a:cxn ang="0">
                  <a:pos x="18" y="0"/>
                </a:cxn>
                <a:cxn ang="0">
                  <a:pos x="23" y="4"/>
                </a:cxn>
                <a:cxn ang="0">
                  <a:pos x="23" y="19"/>
                </a:cxn>
                <a:cxn ang="0">
                  <a:pos x="20"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3" y="4"/>
                  </a:cubicBezTo>
                  <a:cubicBezTo>
                    <a:pt x="23" y="19"/>
                    <a:pt x="23" y="19"/>
                    <a:pt x="23" y="19"/>
                  </a:cubicBezTo>
                  <a:cubicBezTo>
                    <a:pt x="23" y="21"/>
                    <a:pt x="22" y="23"/>
                    <a:pt x="20"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1" name="ïşlïďè">
              <a:extLst>
                <a:ext uri="{FF2B5EF4-FFF2-40B4-BE49-F238E27FC236}">
                  <a16:creationId xmlns:a16="http://schemas.microsoft.com/office/drawing/2014/main" id="{9334CFAC-438B-4979-ADA2-DBC7661DE9AF}"/>
                </a:ext>
              </a:extLst>
            </p:cNvPr>
            <p:cNvSpPr/>
            <p:nvPr/>
          </p:nvSpPr>
          <p:spPr bwMode="auto">
            <a:xfrm>
              <a:off x="7297168" y="4533303"/>
              <a:ext cx="42652" cy="42652"/>
            </a:xfrm>
            <a:custGeom>
              <a:avLst/>
              <a:gdLst/>
              <a:ahLst/>
              <a:cxnLst>
                <a:cxn ang="0">
                  <a:pos x="3" y="1"/>
                </a:cxn>
                <a:cxn ang="0">
                  <a:pos x="18" y="0"/>
                </a:cxn>
                <a:cxn ang="0">
                  <a:pos x="22" y="3"/>
                </a:cxn>
                <a:cxn ang="0">
                  <a:pos x="23" y="18"/>
                </a:cxn>
                <a:cxn ang="0">
                  <a:pos x="19" y="22"/>
                </a:cxn>
                <a:cxn ang="0">
                  <a:pos x="5" y="23"/>
                </a:cxn>
                <a:cxn ang="0">
                  <a:pos x="1" y="19"/>
                </a:cxn>
                <a:cxn ang="0">
                  <a:pos x="0" y="5"/>
                </a:cxn>
                <a:cxn ang="0">
                  <a:pos x="3" y="1"/>
                </a:cxn>
              </a:cxnLst>
              <a:rect l="0" t="0" r="r" b="b"/>
              <a:pathLst>
                <a:path w="23" h="23">
                  <a:moveTo>
                    <a:pt x="3" y="1"/>
                  </a:moveTo>
                  <a:cubicBezTo>
                    <a:pt x="18" y="0"/>
                    <a:pt x="18" y="0"/>
                    <a:pt x="18" y="0"/>
                  </a:cubicBezTo>
                  <a:cubicBezTo>
                    <a:pt x="20" y="0"/>
                    <a:pt x="22" y="1"/>
                    <a:pt x="22" y="3"/>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32" name="ïSḻîḓe">
              <a:extLst>
                <a:ext uri="{FF2B5EF4-FFF2-40B4-BE49-F238E27FC236}">
                  <a16:creationId xmlns:a16="http://schemas.microsoft.com/office/drawing/2014/main" id="{4D6632B9-BA4A-49FA-8D17-46FF124F7B77}"/>
                </a:ext>
              </a:extLst>
            </p:cNvPr>
            <p:cNvSpPr/>
            <p:nvPr/>
          </p:nvSpPr>
          <p:spPr bwMode="auto">
            <a:xfrm>
              <a:off x="7347205" y="4529611"/>
              <a:ext cx="42652" cy="44498"/>
            </a:xfrm>
            <a:custGeom>
              <a:avLst/>
              <a:gdLst/>
              <a:ahLst/>
              <a:cxnLst>
                <a:cxn ang="0">
                  <a:pos x="4" y="1"/>
                </a:cxn>
                <a:cxn ang="0">
                  <a:pos x="18" y="0"/>
                </a:cxn>
                <a:cxn ang="0">
                  <a:pos x="22" y="4"/>
                </a:cxn>
                <a:cxn ang="0">
                  <a:pos x="23" y="18"/>
                </a:cxn>
                <a:cxn ang="0">
                  <a:pos x="19" y="23"/>
                </a:cxn>
                <a:cxn ang="0">
                  <a:pos x="5" y="23"/>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8"/>
                    <a:pt x="23" y="18"/>
                    <a:pt x="23" y="18"/>
                  </a:cubicBezTo>
                  <a:cubicBezTo>
                    <a:pt x="23" y="21"/>
                    <a:pt x="21" y="23"/>
                    <a:pt x="19" y="23"/>
                  </a:cubicBezTo>
                  <a:cubicBezTo>
                    <a:pt x="5" y="23"/>
                    <a:pt x="5" y="23"/>
                    <a:pt x="5" y="23"/>
                  </a:cubicBezTo>
                  <a:cubicBezTo>
                    <a:pt x="3" y="24"/>
                    <a:pt x="1" y="22"/>
                    <a:pt x="1" y="20"/>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33" name="iṧḷidè">
              <a:extLst>
                <a:ext uri="{FF2B5EF4-FFF2-40B4-BE49-F238E27FC236}">
                  <a16:creationId xmlns:a16="http://schemas.microsoft.com/office/drawing/2014/main" id="{CA4C273D-C2B2-4C49-AE73-AD73CB762B98}"/>
                </a:ext>
              </a:extLst>
            </p:cNvPr>
            <p:cNvSpPr/>
            <p:nvPr/>
          </p:nvSpPr>
          <p:spPr bwMode="auto">
            <a:xfrm>
              <a:off x="7397426" y="4525918"/>
              <a:ext cx="42467"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6"/>
                    <a:pt x="0" y="6"/>
                    <a:pt x="0" y="6"/>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434" name="îṩḷïḑê">
              <a:extLst>
                <a:ext uri="{FF2B5EF4-FFF2-40B4-BE49-F238E27FC236}">
                  <a16:creationId xmlns:a16="http://schemas.microsoft.com/office/drawing/2014/main" id="{9E600326-00F9-4580-A106-B50C285B45DA}"/>
                </a:ext>
              </a:extLst>
            </p:cNvPr>
            <p:cNvSpPr/>
            <p:nvPr/>
          </p:nvSpPr>
          <p:spPr bwMode="auto">
            <a:xfrm>
              <a:off x="7447464" y="4524071"/>
              <a:ext cx="44498" cy="42652"/>
            </a:xfrm>
            <a:custGeom>
              <a:avLst/>
              <a:gdLst/>
              <a:ahLst/>
              <a:cxnLst>
                <a:cxn ang="0">
                  <a:pos x="4" y="1"/>
                </a:cxn>
                <a:cxn ang="0">
                  <a:pos x="18" y="0"/>
                </a:cxn>
                <a:cxn ang="0">
                  <a:pos x="23" y="4"/>
                </a:cxn>
                <a:cxn ang="0">
                  <a:pos x="23" y="18"/>
                </a:cxn>
                <a:cxn ang="0">
                  <a:pos x="20" y="22"/>
                </a:cxn>
                <a:cxn ang="0">
                  <a:pos x="5" y="23"/>
                </a:cxn>
                <a:cxn ang="0">
                  <a:pos x="1" y="20"/>
                </a:cxn>
                <a:cxn ang="0">
                  <a:pos x="0" y="5"/>
                </a:cxn>
                <a:cxn ang="0">
                  <a:pos x="4" y="1"/>
                </a:cxn>
              </a:cxnLst>
              <a:rect l="0" t="0" r="r" b="b"/>
              <a:pathLst>
                <a:path w="24" h="23">
                  <a:moveTo>
                    <a:pt x="4" y="1"/>
                  </a:moveTo>
                  <a:cubicBezTo>
                    <a:pt x="18" y="0"/>
                    <a:pt x="18" y="0"/>
                    <a:pt x="18" y="0"/>
                  </a:cubicBezTo>
                  <a:cubicBezTo>
                    <a:pt x="21" y="0"/>
                    <a:pt x="22" y="2"/>
                    <a:pt x="23" y="4"/>
                  </a:cubicBezTo>
                  <a:cubicBezTo>
                    <a:pt x="23" y="18"/>
                    <a:pt x="23" y="18"/>
                    <a:pt x="23" y="18"/>
                  </a:cubicBezTo>
                  <a:cubicBezTo>
                    <a:pt x="24" y="20"/>
                    <a:pt x="22" y="22"/>
                    <a:pt x="20"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5" name="íṣľíde">
              <a:extLst>
                <a:ext uri="{FF2B5EF4-FFF2-40B4-BE49-F238E27FC236}">
                  <a16:creationId xmlns:a16="http://schemas.microsoft.com/office/drawing/2014/main" id="{25348415-B8EE-41C6-B18F-0D69AA233962}"/>
                </a:ext>
              </a:extLst>
            </p:cNvPr>
            <p:cNvSpPr/>
            <p:nvPr/>
          </p:nvSpPr>
          <p:spPr bwMode="auto">
            <a:xfrm>
              <a:off x="7499347" y="4520379"/>
              <a:ext cx="42652" cy="44498"/>
            </a:xfrm>
            <a:custGeom>
              <a:avLst/>
              <a:gdLst/>
              <a:ahLst/>
              <a:cxnLst>
                <a:cxn ang="0">
                  <a:pos x="3" y="1"/>
                </a:cxn>
                <a:cxn ang="0">
                  <a:pos x="18" y="0"/>
                </a:cxn>
                <a:cxn ang="0">
                  <a:pos x="22" y="4"/>
                </a:cxn>
                <a:cxn ang="0">
                  <a:pos x="23" y="19"/>
                </a:cxn>
                <a:cxn ang="0">
                  <a:pos x="19" y="23"/>
                </a:cxn>
                <a:cxn ang="0">
                  <a:pos x="5" y="24"/>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36" name="í$ḻïďe">
              <a:extLst>
                <a:ext uri="{FF2B5EF4-FFF2-40B4-BE49-F238E27FC236}">
                  <a16:creationId xmlns:a16="http://schemas.microsoft.com/office/drawing/2014/main" id="{D1C84351-DB14-4205-9C5C-82380F31D8B7}"/>
                </a:ext>
              </a:extLst>
            </p:cNvPr>
            <p:cNvSpPr/>
            <p:nvPr/>
          </p:nvSpPr>
          <p:spPr bwMode="auto">
            <a:xfrm>
              <a:off x="7549384" y="4518532"/>
              <a:ext cx="42652" cy="42467"/>
            </a:xfrm>
            <a:custGeom>
              <a:avLst/>
              <a:gdLst/>
              <a:ahLst/>
              <a:cxnLst>
                <a:cxn ang="0">
                  <a:pos x="4" y="1"/>
                </a:cxn>
                <a:cxn ang="0">
                  <a:pos x="18" y="0"/>
                </a:cxn>
                <a:cxn ang="0">
                  <a:pos x="22" y="4"/>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7" name="ïṧḷídê">
              <a:extLst>
                <a:ext uri="{FF2B5EF4-FFF2-40B4-BE49-F238E27FC236}">
                  <a16:creationId xmlns:a16="http://schemas.microsoft.com/office/drawing/2014/main" id="{56B55BDA-F9AB-4E7C-A98D-03B286CC413D}"/>
                </a:ext>
              </a:extLst>
            </p:cNvPr>
            <p:cNvSpPr/>
            <p:nvPr/>
          </p:nvSpPr>
          <p:spPr bwMode="auto">
            <a:xfrm>
              <a:off x="7599421" y="4514655"/>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38" name="ïṡlíḍe">
              <a:extLst>
                <a:ext uri="{FF2B5EF4-FFF2-40B4-BE49-F238E27FC236}">
                  <a16:creationId xmlns:a16="http://schemas.microsoft.com/office/drawing/2014/main" id="{C4388BBA-AA28-4C0E-BAEE-3010C90029C8}"/>
                </a:ext>
              </a:extLst>
            </p:cNvPr>
            <p:cNvSpPr/>
            <p:nvPr/>
          </p:nvSpPr>
          <p:spPr bwMode="auto">
            <a:xfrm>
              <a:off x="7649458" y="4512809"/>
              <a:ext cx="44498" cy="42652"/>
            </a:xfrm>
            <a:custGeom>
              <a:avLst/>
              <a:gdLst/>
              <a:ahLst/>
              <a:cxnLst>
                <a:cxn ang="0">
                  <a:pos x="4" y="0"/>
                </a:cxn>
                <a:cxn ang="0">
                  <a:pos x="18" y="0"/>
                </a:cxn>
                <a:cxn ang="0">
                  <a:pos x="23" y="3"/>
                </a:cxn>
                <a:cxn ang="0">
                  <a:pos x="23" y="18"/>
                </a:cxn>
                <a:cxn ang="0">
                  <a:pos x="20" y="22"/>
                </a:cxn>
                <a:cxn ang="0">
                  <a:pos x="6" y="23"/>
                </a:cxn>
                <a:cxn ang="0">
                  <a:pos x="1" y="19"/>
                </a:cxn>
                <a:cxn ang="0">
                  <a:pos x="1" y="5"/>
                </a:cxn>
                <a:cxn ang="0">
                  <a:pos x="4" y="0"/>
                </a:cxn>
              </a:cxnLst>
              <a:rect l="0" t="0" r="r" b="b"/>
              <a:pathLst>
                <a:path w="24" h="23">
                  <a:moveTo>
                    <a:pt x="4" y="0"/>
                  </a:moveTo>
                  <a:cubicBezTo>
                    <a:pt x="18" y="0"/>
                    <a:pt x="18" y="0"/>
                    <a:pt x="18" y="0"/>
                  </a:cubicBezTo>
                  <a:cubicBezTo>
                    <a:pt x="21" y="0"/>
                    <a:pt x="22" y="1"/>
                    <a:pt x="23" y="3"/>
                  </a:cubicBezTo>
                  <a:cubicBezTo>
                    <a:pt x="23" y="18"/>
                    <a:pt x="23" y="18"/>
                    <a:pt x="23" y="18"/>
                  </a:cubicBezTo>
                  <a:cubicBezTo>
                    <a:pt x="24" y="20"/>
                    <a:pt x="22" y="22"/>
                    <a:pt x="20" y="22"/>
                  </a:cubicBezTo>
                  <a:cubicBezTo>
                    <a:pt x="6" y="23"/>
                    <a:pt x="6" y="23"/>
                    <a:pt x="6" y="23"/>
                  </a:cubicBezTo>
                  <a:cubicBezTo>
                    <a:pt x="3" y="23"/>
                    <a:pt x="1" y="21"/>
                    <a:pt x="1" y="19"/>
                  </a:cubicBezTo>
                  <a:cubicBezTo>
                    <a:pt x="1" y="5"/>
                    <a:pt x="1" y="5"/>
                    <a:pt x="1" y="5"/>
                  </a:cubicBezTo>
                  <a:cubicBezTo>
                    <a:pt x="0" y="2"/>
                    <a:pt x="2" y="1"/>
                    <a:pt x="4" y="0"/>
                  </a:cubicBezTo>
                  <a:close/>
                </a:path>
              </a:pathLst>
            </a:custGeom>
            <a:solidFill>
              <a:srgbClr val="CACACA"/>
            </a:solidFill>
            <a:ln w="9525">
              <a:noFill/>
              <a:round/>
              <a:headEnd/>
              <a:tailEnd/>
            </a:ln>
          </p:spPr>
          <p:txBody>
            <a:bodyPr anchor="ctr"/>
            <a:lstStyle/>
            <a:p>
              <a:pPr algn="ctr"/>
              <a:endParaRPr/>
            </a:p>
          </p:txBody>
        </p:sp>
        <p:sp>
          <p:nvSpPr>
            <p:cNvPr id="439" name="íṩļiḓé">
              <a:extLst>
                <a:ext uri="{FF2B5EF4-FFF2-40B4-BE49-F238E27FC236}">
                  <a16:creationId xmlns:a16="http://schemas.microsoft.com/office/drawing/2014/main" id="{6A65E853-71C8-4734-8177-FCCD5FAF59DF}"/>
                </a:ext>
              </a:extLst>
            </p:cNvPr>
            <p:cNvSpPr/>
            <p:nvPr/>
          </p:nvSpPr>
          <p:spPr bwMode="auto">
            <a:xfrm>
              <a:off x="7701342" y="4509116"/>
              <a:ext cx="42652" cy="42652"/>
            </a:xfrm>
            <a:custGeom>
              <a:avLst/>
              <a:gdLst/>
              <a:ahLst/>
              <a:cxnLst>
                <a:cxn ang="0">
                  <a:pos x="3" y="1"/>
                </a:cxn>
                <a:cxn ang="0">
                  <a:pos x="18" y="0"/>
                </a:cxn>
                <a:cxn ang="0">
                  <a:pos x="22" y="4"/>
                </a:cxn>
                <a:cxn ang="0">
                  <a:pos x="23" y="18"/>
                </a:cxn>
                <a:cxn ang="0">
                  <a:pos x="19" y="23"/>
                </a:cxn>
                <a:cxn ang="0">
                  <a:pos x="5" y="23"/>
                </a:cxn>
                <a:cxn ang="0">
                  <a:pos x="1" y="20"/>
                </a:cxn>
                <a:cxn ang="0">
                  <a:pos x="0" y="5"/>
                </a:cxn>
                <a:cxn ang="0">
                  <a:pos x="3" y="1"/>
                </a:cxn>
              </a:cxnLst>
              <a:rect l="0" t="0" r="r" b="b"/>
              <a:pathLst>
                <a:path w="23" h="23">
                  <a:moveTo>
                    <a:pt x="3" y="1"/>
                  </a:moveTo>
                  <a:cubicBezTo>
                    <a:pt x="18" y="0"/>
                    <a:pt x="18" y="0"/>
                    <a:pt x="18" y="0"/>
                  </a:cubicBezTo>
                  <a:cubicBezTo>
                    <a:pt x="20" y="0"/>
                    <a:pt x="22" y="2"/>
                    <a:pt x="22" y="4"/>
                  </a:cubicBezTo>
                  <a:cubicBezTo>
                    <a:pt x="23" y="18"/>
                    <a:pt x="23" y="18"/>
                    <a:pt x="23" y="18"/>
                  </a:cubicBezTo>
                  <a:cubicBezTo>
                    <a:pt x="23" y="21"/>
                    <a:pt x="21" y="22"/>
                    <a:pt x="19" y="23"/>
                  </a:cubicBezTo>
                  <a:cubicBezTo>
                    <a:pt x="5" y="23"/>
                    <a:pt x="5" y="23"/>
                    <a:pt x="5" y="23"/>
                  </a:cubicBezTo>
                  <a:cubicBezTo>
                    <a:pt x="3" y="23"/>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40" name="íšľiḑè">
              <a:extLst>
                <a:ext uri="{FF2B5EF4-FFF2-40B4-BE49-F238E27FC236}">
                  <a16:creationId xmlns:a16="http://schemas.microsoft.com/office/drawing/2014/main" id="{179E6D28-6C51-45FD-BEAF-1EDE46C7A819}"/>
                </a:ext>
              </a:extLst>
            </p:cNvPr>
            <p:cNvSpPr/>
            <p:nvPr/>
          </p:nvSpPr>
          <p:spPr bwMode="auto">
            <a:xfrm>
              <a:off x="7751379" y="4505423"/>
              <a:ext cx="64993" cy="44498"/>
            </a:xfrm>
            <a:custGeom>
              <a:avLst/>
              <a:gdLst/>
              <a:ahLst/>
              <a:cxnLst>
                <a:cxn ang="0">
                  <a:pos x="4" y="1"/>
                </a:cxn>
                <a:cxn ang="0">
                  <a:pos x="29" y="0"/>
                </a:cxn>
                <a:cxn ang="0">
                  <a:pos x="34" y="4"/>
                </a:cxn>
                <a:cxn ang="0">
                  <a:pos x="35" y="18"/>
                </a:cxn>
                <a:cxn ang="0">
                  <a:pos x="31" y="22"/>
                </a:cxn>
                <a:cxn ang="0">
                  <a:pos x="5" y="24"/>
                </a:cxn>
                <a:cxn ang="0">
                  <a:pos x="1" y="20"/>
                </a:cxn>
                <a:cxn ang="0">
                  <a:pos x="0" y="6"/>
                </a:cxn>
                <a:cxn ang="0">
                  <a:pos x="4" y="1"/>
                </a:cxn>
              </a:cxnLst>
              <a:rect l="0" t="0" r="r" b="b"/>
              <a:pathLst>
                <a:path w="35" h="24">
                  <a:moveTo>
                    <a:pt x="4" y="1"/>
                  </a:moveTo>
                  <a:cubicBezTo>
                    <a:pt x="29" y="0"/>
                    <a:pt x="29" y="0"/>
                    <a:pt x="29" y="0"/>
                  </a:cubicBezTo>
                  <a:cubicBezTo>
                    <a:pt x="32" y="0"/>
                    <a:pt x="34" y="1"/>
                    <a:pt x="34" y="4"/>
                  </a:cubicBezTo>
                  <a:cubicBezTo>
                    <a:pt x="35" y="18"/>
                    <a:pt x="35" y="18"/>
                    <a:pt x="35" y="18"/>
                  </a:cubicBezTo>
                  <a:cubicBezTo>
                    <a:pt x="35" y="20"/>
                    <a:pt x="33" y="22"/>
                    <a:pt x="31" y="22"/>
                  </a:cubicBezTo>
                  <a:cubicBezTo>
                    <a:pt x="5" y="24"/>
                    <a:pt x="5" y="24"/>
                    <a:pt x="5" y="24"/>
                  </a:cubicBezTo>
                  <a:cubicBezTo>
                    <a:pt x="3" y="24"/>
                    <a:pt x="1" y="22"/>
                    <a:pt x="1" y="20"/>
                  </a:cubicBezTo>
                  <a:cubicBezTo>
                    <a:pt x="0" y="6"/>
                    <a:pt x="0" y="6"/>
                    <a:pt x="0" y="6"/>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1" name="iṡḻïḋé">
              <a:extLst>
                <a:ext uri="{FF2B5EF4-FFF2-40B4-BE49-F238E27FC236}">
                  <a16:creationId xmlns:a16="http://schemas.microsoft.com/office/drawing/2014/main" id="{478AF66E-402B-460B-8EBD-4C7EA3F88CD6}"/>
                </a:ext>
              </a:extLst>
            </p:cNvPr>
            <p:cNvSpPr/>
            <p:nvPr/>
          </p:nvSpPr>
          <p:spPr bwMode="auto">
            <a:xfrm>
              <a:off x="7197093" y="4587033"/>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2"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2" name="i$ḻîḍè">
              <a:extLst>
                <a:ext uri="{FF2B5EF4-FFF2-40B4-BE49-F238E27FC236}">
                  <a16:creationId xmlns:a16="http://schemas.microsoft.com/office/drawing/2014/main" id="{AABFB40D-FFA4-4C55-A1CF-C25DF28E2CC3}"/>
                </a:ext>
              </a:extLst>
            </p:cNvPr>
            <p:cNvSpPr/>
            <p:nvPr/>
          </p:nvSpPr>
          <p:spPr bwMode="auto">
            <a:xfrm>
              <a:off x="7247131" y="4585187"/>
              <a:ext cx="44498" cy="42652"/>
            </a:xfrm>
            <a:custGeom>
              <a:avLst/>
              <a:gdLst/>
              <a:ahLst/>
              <a:cxnLst>
                <a:cxn ang="0">
                  <a:pos x="4" y="1"/>
                </a:cxn>
                <a:cxn ang="0">
                  <a:pos x="18" y="0"/>
                </a:cxn>
                <a:cxn ang="0">
                  <a:pos x="23" y="3"/>
                </a:cxn>
                <a:cxn ang="0">
                  <a:pos x="23" y="18"/>
                </a:cxn>
                <a:cxn ang="0">
                  <a:pos x="20" y="22"/>
                </a:cxn>
                <a:cxn ang="0">
                  <a:pos x="6" y="23"/>
                </a:cxn>
                <a:cxn ang="0">
                  <a:pos x="1" y="19"/>
                </a:cxn>
                <a:cxn ang="0">
                  <a:pos x="1" y="5"/>
                </a:cxn>
                <a:cxn ang="0">
                  <a:pos x="4" y="1"/>
                </a:cxn>
              </a:cxnLst>
              <a:rect l="0" t="0" r="r" b="b"/>
              <a:pathLst>
                <a:path w="24" h="23">
                  <a:moveTo>
                    <a:pt x="4" y="1"/>
                  </a:moveTo>
                  <a:cubicBezTo>
                    <a:pt x="18" y="0"/>
                    <a:pt x="18" y="0"/>
                    <a:pt x="18" y="0"/>
                  </a:cubicBezTo>
                  <a:cubicBezTo>
                    <a:pt x="21" y="0"/>
                    <a:pt x="22" y="1"/>
                    <a:pt x="23" y="3"/>
                  </a:cubicBezTo>
                  <a:cubicBezTo>
                    <a:pt x="23" y="18"/>
                    <a:pt x="23" y="18"/>
                    <a:pt x="23" y="18"/>
                  </a:cubicBezTo>
                  <a:cubicBezTo>
                    <a:pt x="24" y="20"/>
                    <a:pt x="22" y="22"/>
                    <a:pt x="20" y="22"/>
                  </a:cubicBezTo>
                  <a:cubicBezTo>
                    <a:pt x="6" y="23"/>
                    <a:pt x="6" y="23"/>
                    <a:pt x="6" y="23"/>
                  </a:cubicBezTo>
                  <a:cubicBezTo>
                    <a:pt x="3" y="23"/>
                    <a:pt x="1" y="22"/>
                    <a:pt x="1" y="19"/>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3" name="ïṩľïďe">
              <a:extLst>
                <a:ext uri="{FF2B5EF4-FFF2-40B4-BE49-F238E27FC236}">
                  <a16:creationId xmlns:a16="http://schemas.microsoft.com/office/drawing/2014/main" id="{776D6C1F-F7B1-45B4-A170-0D2E314FC386}"/>
                </a:ext>
              </a:extLst>
            </p:cNvPr>
            <p:cNvSpPr/>
            <p:nvPr/>
          </p:nvSpPr>
          <p:spPr bwMode="auto">
            <a:xfrm>
              <a:off x="7299014" y="4581494"/>
              <a:ext cx="42652" cy="44498"/>
            </a:xfrm>
            <a:custGeom>
              <a:avLst/>
              <a:gdLst/>
              <a:ahLst/>
              <a:cxnLst>
                <a:cxn ang="0">
                  <a:pos x="3" y="1"/>
                </a:cxn>
                <a:cxn ang="0">
                  <a:pos x="18" y="0"/>
                </a:cxn>
                <a:cxn ang="0">
                  <a:pos x="22" y="4"/>
                </a:cxn>
                <a:cxn ang="0">
                  <a:pos x="23" y="18"/>
                </a:cxn>
                <a:cxn ang="0">
                  <a:pos x="19" y="23"/>
                </a:cxn>
                <a:cxn ang="0">
                  <a:pos x="5" y="23"/>
                </a:cxn>
                <a:cxn ang="0">
                  <a:pos x="1" y="20"/>
                </a:cxn>
                <a:cxn ang="0">
                  <a:pos x="0" y="5"/>
                </a:cxn>
                <a:cxn ang="0">
                  <a:pos x="3" y="1"/>
                </a:cxn>
              </a:cxnLst>
              <a:rect l="0" t="0" r="r" b="b"/>
              <a:pathLst>
                <a:path w="23" h="24">
                  <a:moveTo>
                    <a:pt x="3" y="1"/>
                  </a:moveTo>
                  <a:cubicBezTo>
                    <a:pt x="18" y="0"/>
                    <a:pt x="18" y="0"/>
                    <a:pt x="18" y="0"/>
                  </a:cubicBezTo>
                  <a:cubicBezTo>
                    <a:pt x="20" y="0"/>
                    <a:pt x="22" y="2"/>
                    <a:pt x="22" y="4"/>
                  </a:cubicBezTo>
                  <a:cubicBezTo>
                    <a:pt x="23" y="18"/>
                    <a:pt x="23" y="18"/>
                    <a:pt x="23" y="18"/>
                  </a:cubicBezTo>
                  <a:cubicBezTo>
                    <a:pt x="23" y="21"/>
                    <a:pt x="21" y="23"/>
                    <a:pt x="19" y="23"/>
                  </a:cubicBezTo>
                  <a:cubicBezTo>
                    <a:pt x="5" y="23"/>
                    <a:pt x="5" y="23"/>
                    <a:pt x="5" y="23"/>
                  </a:cubicBezTo>
                  <a:cubicBezTo>
                    <a:pt x="3" y="24"/>
                    <a:pt x="1" y="22"/>
                    <a:pt x="1" y="20"/>
                  </a:cubicBezTo>
                  <a:cubicBezTo>
                    <a:pt x="0" y="5"/>
                    <a:pt x="0" y="5"/>
                    <a:pt x="0" y="5"/>
                  </a:cubicBezTo>
                  <a:cubicBezTo>
                    <a:pt x="0" y="3"/>
                    <a:pt x="1" y="1"/>
                    <a:pt x="3" y="1"/>
                  </a:cubicBezTo>
                  <a:close/>
                </a:path>
              </a:pathLst>
            </a:custGeom>
            <a:solidFill>
              <a:srgbClr val="CACACA"/>
            </a:solidFill>
            <a:ln w="9525">
              <a:noFill/>
              <a:round/>
              <a:headEnd/>
              <a:tailEnd/>
            </a:ln>
          </p:spPr>
          <p:txBody>
            <a:bodyPr anchor="ctr"/>
            <a:lstStyle/>
            <a:p>
              <a:pPr algn="ctr"/>
              <a:endParaRPr/>
            </a:p>
          </p:txBody>
        </p:sp>
        <p:sp>
          <p:nvSpPr>
            <p:cNvPr id="444" name="îšlídé">
              <a:extLst>
                <a:ext uri="{FF2B5EF4-FFF2-40B4-BE49-F238E27FC236}">
                  <a16:creationId xmlns:a16="http://schemas.microsoft.com/office/drawing/2014/main" id="{34A8CE72-A2C3-4267-99A0-63E9B1858B2B}"/>
                </a:ext>
              </a:extLst>
            </p:cNvPr>
            <p:cNvSpPr/>
            <p:nvPr/>
          </p:nvSpPr>
          <p:spPr bwMode="auto">
            <a:xfrm>
              <a:off x="7349051" y="4577801"/>
              <a:ext cx="42652" cy="44498"/>
            </a:xfrm>
            <a:custGeom>
              <a:avLst/>
              <a:gdLst/>
              <a:ahLst/>
              <a:cxnLst>
                <a:cxn ang="0">
                  <a:pos x="4" y="1"/>
                </a:cxn>
                <a:cxn ang="0">
                  <a:pos x="18" y="1"/>
                </a:cxn>
                <a:cxn ang="0">
                  <a:pos x="22" y="4"/>
                </a:cxn>
                <a:cxn ang="0">
                  <a:pos x="23" y="19"/>
                </a:cxn>
                <a:cxn ang="0">
                  <a:pos x="19"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6"/>
                    <a:pt x="0" y="6"/>
                    <a:pt x="0" y="6"/>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445" name="îśľiḍê">
              <a:extLst>
                <a:ext uri="{FF2B5EF4-FFF2-40B4-BE49-F238E27FC236}">
                  <a16:creationId xmlns:a16="http://schemas.microsoft.com/office/drawing/2014/main" id="{300DE447-B6F7-48F2-A31B-3062659F3159}"/>
                </a:ext>
              </a:extLst>
            </p:cNvPr>
            <p:cNvSpPr/>
            <p:nvPr/>
          </p:nvSpPr>
          <p:spPr bwMode="auto">
            <a:xfrm>
              <a:off x="7399273" y="4575955"/>
              <a:ext cx="42467" cy="42652"/>
            </a:xfrm>
            <a:custGeom>
              <a:avLst/>
              <a:gdLst/>
              <a:ahLst/>
              <a:cxnLst>
                <a:cxn ang="0">
                  <a:pos x="4" y="1"/>
                </a:cxn>
                <a:cxn ang="0">
                  <a:pos x="18" y="0"/>
                </a:cxn>
                <a:cxn ang="0">
                  <a:pos x="22" y="4"/>
                </a:cxn>
                <a:cxn ang="0">
                  <a:pos x="23" y="18"/>
                </a:cxn>
                <a:cxn ang="0">
                  <a:pos x="20" y="22"/>
                </a:cxn>
                <a:cxn ang="0">
                  <a:pos x="5" y="23"/>
                </a:cxn>
                <a:cxn ang="0">
                  <a:pos x="1" y="20"/>
                </a:cxn>
                <a:cxn ang="0">
                  <a:pos x="0" y="5"/>
                </a:cxn>
                <a:cxn ang="0">
                  <a:pos x="4" y="1"/>
                </a:cxn>
              </a:cxnLst>
              <a:rect l="0" t="0" r="r" b="b"/>
              <a:pathLst>
                <a:path w="23" h="23">
                  <a:moveTo>
                    <a:pt x="4" y="1"/>
                  </a:moveTo>
                  <a:cubicBezTo>
                    <a:pt x="18" y="0"/>
                    <a:pt x="18" y="0"/>
                    <a:pt x="18" y="0"/>
                  </a:cubicBezTo>
                  <a:cubicBezTo>
                    <a:pt x="20" y="0"/>
                    <a:pt x="22" y="2"/>
                    <a:pt x="22" y="4"/>
                  </a:cubicBezTo>
                  <a:cubicBezTo>
                    <a:pt x="23" y="18"/>
                    <a:pt x="23" y="18"/>
                    <a:pt x="23" y="18"/>
                  </a:cubicBezTo>
                  <a:cubicBezTo>
                    <a:pt x="23" y="20"/>
                    <a:pt x="22" y="22"/>
                    <a:pt x="20" y="22"/>
                  </a:cubicBezTo>
                  <a:cubicBezTo>
                    <a:pt x="5" y="23"/>
                    <a:pt x="5" y="23"/>
                    <a:pt x="5" y="23"/>
                  </a:cubicBezTo>
                  <a:cubicBezTo>
                    <a:pt x="3" y="23"/>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6" name="îṣlíḋé">
              <a:extLst>
                <a:ext uri="{FF2B5EF4-FFF2-40B4-BE49-F238E27FC236}">
                  <a16:creationId xmlns:a16="http://schemas.microsoft.com/office/drawing/2014/main" id="{EF041A96-37B4-4B6C-A5F7-8360294AABA8}"/>
                </a:ext>
              </a:extLst>
            </p:cNvPr>
            <p:cNvSpPr/>
            <p:nvPr/>
          </p:nvSpPr>
          <p:spPr bwMode="auto">
            <a:xfrm>
              <a:off x="7449310" y="4572262"/>
              <a:ext cx="44498" cy="44498"/>
            </a:xfrm>
            <a:custGeom>
              <a:avLst/>
              <a:gdLst/>
              <a:ahLst/>
              <a:cxnLst>
                <a:cxn ang="0">
                  <a:pos x="4" y="1"/>
                </a:cxn>
                <a:cxn ang="0">
                  <a:pos x="18" y="0"/>
                </a:cxn>
                <a:cxn ang="0">
                  <a:pos x="23" y="4"/>
                </a:cxn>
                <a:cxn ang="0">
                  <a:pos x="23" y="19"/>
                </a:cxn>
                <a:cxn ang="0">
                  <a:pos x="20" y="23"/>
                </a:cxn>
                <a:cxn ang="0">
                  <a:pos x="6" y="24"/>
                </a:cxn>
                <a:cxn ang="0">
                  <a:pos x="1" y="20"/>
                </a:cxn>
                <a:cxn ang="0">
                  <a:pos x="1" y="5"/>
                </a:cxn>
                <a:cxn ang="0">
                  <a:pos x="4" y="1"/>
                </a:cxn>
              </a:cxnLst>
              <a:rect l="0" t="0" r="r" b="b"/>
              <a:pathLst>
                <a:path w="24" h="24">
                  <a:moveTo>
                    <a:pt x="4" y="1"/>
                  </a:moveTo>
                  <a:cubicBezTo>
                    <a:pt x="18" y="0"/>
                    <a:pt x="18" y="0"/>
                    <a:pt x="18" y="0"/>
                  </a:cubicBezTo>
                  <a:cubicBezTo>
                    <a:pt x="21" y="0"/>
                    <a:pt x="23" y="2"/>
                    <a:pt x="23" y="4"/>
                  </a:cubicBezTo>
                  <a:cubicBezTo>
                    <a:pt x="23" y="19"/>
                    <a:pt x="23" y="19"/>
                    <a:pt x="23" y="19"/>
                  </a:cubicBezTo>
                  <a:cubicBezTo>
                    <a:pt x="24" y="21"/>
                    <a:pt x="22" y="23"/>
                    <a:pt x="20" y="23"/>
                  </a:cubicBezTo>
                  <a:cubicBezTo>
                    <a:pt x="6" y="24"/>
                    <a:pt x="6" y="24"/>
                    <a:pt x="6" y="24"/>
                  </a:cubicBezTo>
                  <a:cubicBezTo>
                    <a:pt x="3" y="24"/>
                    <a:pt x="2" y="22"/>
                    <a:pt x="1" y="20"/>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7" name="ï$1îḍe">
              <a:extLst>
                <a:ext uri="{FF2B5EF4-FFF2-40B4-BE49-F238E27FC236}">
                  <a16:creationId xmlns:a16="http://schemas.microsoft.com/office/drawing/2014/main" id="{ACA44ECC-FB65-4A30-B1F1-445A9E87A135}"/>
                </a:ext>
              </a:extLst>
            </p:cNvPr>
            <p:cNvSpPr/>
            <p:nvPr/>
          </p:nvSpPr>
          <p:spPr bwMode="auto">
            <a:xfrm>
              <a:off x="7501193" y="4570416"/>
              <a:ext cx="42652" cy="42652"/>
            </a:xfrm>
            <a:custGeom>
              <a:avLst/>
              <a:gdLst/>
              <a:ahLst/>
              <a:cxnLst>
                <a:cxn ang="0">
                  <a:pos x="4" y="1"/>
                </a:cxn>
                <a:cxn ang="0">
                  <a:pos x="18" y="0"/>
                </a:cxn>
                <a:cxn ang="0">
                  <a:pos x="22" y="4"/>
                </a:cxn>
                <a:cxn ang="0">
                  <a:pos x="23" y="18"/>
                </a:cxn>
                <a:cxn ang="0">
                  <a:pos x="19" y="22"/>
                </a:cxn>
                <a:cxn ang="0">
                  <a:pos x="5" y="23"/>
                </a:cxn>
                <a:cxn ang="0">
                  <a:pos x="1" y="19"/>
                </a:cxn>
                <a:cxn ang="0">
                  <a:pos x="0" y="5"/>
                </a:cxn>
                <a:cxn ang="0">
                  <a:pos x="4" y="1"/>
                </a:cxn>
              </a:cxnLst>
              <a:rect l="0" t="0" r="r" b="b"/>
              <a:pathLst>
                <a:path w="23" h="23">
                  <a:moveTo>
                    <a:pt x="4" y="1"/>
                  </a:moveTo>
                  <a:cubicBezTo>
                    <a:pt x="18" y="0"/>
                    <a:pt x="18" y="0"/>
                    <a:pt x="18" y="0"/>
                  </a:cubicBezTo>
                  <a:cubicBezTo>
                    <a:pt x="20" y="0"/>
                    <a:pt x="22" y="1"/>
                    <a:pt x="22" y="4"/>
                  </a:cubicBezTo>
                  <a:cubicBezTo>
                    <a:pt x="23" y="18"/>
                    <a:pt x="23" y="18"/>
                    <a:pt x="23" y="18"/>
                  </a:cubicBezTo>
                  <a:cubicBezTo>
                    <a:pt x="23" y="20"/>
                    <a:pt x="21" y="22"/>
                    <a:pt x="19" y="22"/>
                  </a:cubicBezTo>
                  <a:cubicBezTo>
                    <a:pt x="5" y="23"/>
                    <a:pt x="5" y="23"/>
                    <a:pt x="5" y="23"/>
                  </a:cubicBezTo>
                  <a:cubicBezTo>
                    <a:pt x="3" y="23"/>
                    <a:pt x="1" y="22"/>
                    <a:pt x="1" y="19"/>
                  </a:cubicBezTo>
                  <a:cubicBezTo>
                    <a:pt x="0" y="5"/>
                    <a:pt x="0" y="5"/>
                    <a:pt x="0" y="5"/>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48" name="iṣ1íḋè">
              <a:extLst>
                <a:ext uri="{FF2B5EF4-FFF2-40B4-BE49-F238E27FC236}">
                  <a16:creationId xmlns:a16="http://schemas.microsoft.com/office/drawing/2014/main" id="{2EFC07A4-D7CA-406D-ACEA-AFC65CE5C814}"/>
                </a:ext>
              </a:extLst>
            </p:cNvPr>
            <p:cNvSpPr/>
            <p:nvPr/>
          </p:nvSpPr>
          <p:spPr bwMode="auto">
            <a:xfrm>
              <a:off x="7551230" y="4566723"/>
              <a:ext cx="42652" cy="44498"/>
            </a:xfrm>
            <a:custGeom>
              <a:avLst/>
              <a:gdLst/>
              <a:ahLst/>
              <a:cxnLst>
                <a:cxn ang="0">
                  <a:pos x="4" y="1"/>
                </a:cxn>
                <a:cxn ang="0">
                  <a:pos x="18" y="0"/>
                </a:cxn>
                <a:cxn ang="0">
                  <a:pos x="22" y="4"/>
                </a:cxn>
                <a:cxn ang="0">
                  <a:pos x="23" y="19"/>
                </a:cxn>
                <a:cxn ang="0">
                  <a:pos x="19" y="23"/>
                </a:cxn>
                <a:cxn ang="0">
                  <a:pos x="5" y="24"/>
                </a:cxn>
                <a:cxn ang="0">
                  <a:pos x="1" y="20"/>
                </a:cxn>
                <a:cxn ang="0">
                  <a:pos x="0" y="5"/>
                </a:cxn>
                <a:cxn ang="0">
                  <a:pos x="4" y="1"/>
                </a:cxn>
              </a:cxnLst>
              <a:rect l="0" t="0" r="r" b="b"/>
              <a:pathLst>
                <a:path w="23" h="24">
                  <a:moveTo>
                    <a:pt x="4" y="1"/>
                  </a:moveTo>
                  <a:cubicBezTo>
                    <a:pt x="18" y="0"/>
                    <a:pt x="18" y="0"/>
                    <a:pt x="18" y="0"/>
                  </a:cubicBezTo>
                  <a:cubicBezTo>
                    <a:pt x="20" y="0"/>
                    <a:pt x="22" y="2"/>
                    <a:pt x="22" y="4"/>
                  </a:cubicBezTo>
                  <a:cubicBezTo>
                    <a:pt x="23" y="19"/>
                    <a:pt x="23" y="19"/>
                    <a:pt x="23" y="19"/>
                  </a:cubicBezTo>
                  <a:cubicBezTo>
                    <a:pt x="23" y="21"/>
                    <a:pt x="21" y="23"/>
                    <a:pt x="19" y="23"/>
                  </a:cubicBezTo>
                  <a:cubicBezTo>
                    <a:pt x="5" y="24"/>
                    <a:pt x="5" y="24"/>
                    <a:pt x="5" y="24"/>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49" name="íṣḻiḍé">
              <a:extLst>
                <a:ext uri="{FF2B5EF4-FFF2-40B4-BE49-F238E27FC236}">
                  <a16:creationId xmlns:a16="http://schemas.microsoft.com/office/drawing/2014/main" id="{60BDCC8C-18BE-4787-90F7-C506E3337F34}"/>
                </a:ext>
              </a:extLst>
            </p:cNvPr>
            <p:cNvSpPr/>
            <p:nvPr/>
          </p:nvSpPr>
          <p:spPr bwMode="auto">
            <a:xfrm>
              <a:off x="7601268" y="4562846"/>
              <a:ext cx="42652" cy="44498"/>
            </a:xfrm>
            <a:custGeom>
              <a:avLst/>
              <a:gdLst/>
              <a:ahLst/>
              <a:cxnLst>
                <a:cxn ang="0">
                  <a:pos x="4" y="1"/>
                </a:cxn>
                <a:cxn ang="0">
                  <a:pos x="18" y="1"/>
                </a:cxn>
                <a:cxn ang="0">
                  <a:pos x="22" y="4"/>
                </a:cxn>
                <a:cxn ang="0">
                  <a:pos x="23" y="19"/>
                </a:cxn>
                <a:cxn ang="0">
                  <a:pos x="20" y="23"/>
                </a:cxn>
                <a:cxn ang="0">
                  <a:pos x="5" y="24"/>
                </a:cxn>
                <a:cxn ang="0">
                  <a:pos x="1" y="20"/>
                </a:cxn>
                <a:cxn ang="0">
                  <a:pos x="0" y="6"/>
                </a:cxn>
                <a:cxn ang="0">
                  <a:pos x="4" y="1"/>
                </a:cxn>
              </a:cxnLst>
              <a:rect l="0" t="0" r="r" b="b"/>
              <a:pathLst>
                <a:path w="23" h="24">
                  <a:moveTo>
                    <a:pt x="4" y="1"/>
                  </a:moveTo>
                  <a:cubicBezTo>
                    <a:pt x="18" y="1"/>
                    <a:pt x="18" y="1"/>
                    <a:pt x="18" y="1"/>
                  </a:cubicBezTo>
                  <a:cubicBezTo>
                    <a:pt x="20" y="0"/>
                    <a:pt x="22" y="2"/>
                    <a:pt x="22" y="4"/>
                  </a:cubicBezTo>
                  <a:cubicBezTo>
                    <a:pt x="23" y="19"/>
                    <a:pt x="23" y="19"/>
                    <a:pt x="23" y="19"/>
                  </a:cubicBezTo>
                  <a:cubicBezTo>
                    <a:pt x="23" y="21"/>
                    <a:pt x="22" y="23"/>
                    <a:pt x="20" y="23"/>
                  </a:cubicBezTo>
                  <a:cubicBezTo>
                    <a:pt x="5" y="24"/>
                    <a:pt x="5" y="24"/>
                    <a:pt x="5" y="24"/>
                  </a:cubicBezTo>
                  <a:cubicBezTo>
                    <a:pt x="3" y="24"/>
                    <a:pt x="1" y="22"/>
                    <a:pt x="1" y="20"/>
                  </a:cubicBezTo>
                  <a:cubicBezTo>
                    <a:pt x="0" y="6"/>
                    <a:pt x="0" y="6"/>
                    <a:pt x="0" y="6"/>
                  </a:cubicBezTo>
                  <a:cubicBezTo>
                    <a:pt x="0" y="3"/>
                    <a:pt x="2" y="2"/>
                    <a:pt x="4" y="1"/>
                  </a:cubicBezTo>
                  <a:close/>
                </a:path>
              </a:pathLst>
            </a:custGeom>
            <a:solidFill>
              <a:srgbClr val="CACACA"/>
            </a:solidFill>
            <a:ln w="9525">
              <a:noFill/>
              <a:round/>
              <a:headEnd/>
              <a:tailEnd/>
            </a:ln>
          </p:spPr>
          <p:txBody>
            <a:bodyPr anchor="ctr"/>
            <a:lstStyle/>
            <a:p>
              <a:pPr algn="ctr"/>
              <a:endParaRPr/>
            </a:p>
          </p:txBody>
        </p:sp>
        <p:sp>
          <p:nvSpPr>
            <p:cNvPr id="450" name="iŝlíde">
              <a:extLst>
                <a:ext uri="{FF2B5EF4-FFF2-40B4-BE49-F238E27FC236}">
                  <a16:creationId xmlns:a16="http://schemas.microsoft.com/office/drawing/2014/main" id="{380B04DA-412F-4345-8EF3-E03A3492E8CF}"/>
                </a:ext>
              </a:extLst>
            </p:cNvPr>
            <p:cNvSpPr/>
            <p:nvPr/>
          </p:nvSpPr>
          <p:spPr bwMode="auto">
            <a:xfrm>
              <a:off x="7651305" y="4560999"/>
              <a:ext cx="44498" cy="42652"/>
            </a:xfrm>
            <a:custGeom>
              <a:avLst/>
              <a:gdLst/>
              <a:ahLst/>
              <a:cxnLst>
                <a:cxn ang="0">
                  <a:pos x="4" y="1"/>
                </a:cxn>
                <a:cxn ang="0">
                  <a:pos x="19" y="0"/>
                </a:cxn>
                <a:cxn ang="0">
                  <a:pos x="23" y="4"/>
                </a:cxn>
                <a:cxn ang="0">
                  <a:pos x="24" y="18"/>
                </a:cxn>
                <a:cxn ang="0">
                  <a:pos x="20" y="23"/>
                </a:cxn>
                <a:cxn ang="0">
                  <a:pos x="6" y="23"/>
                </a:cxn>
                <a:cxn ang="0">
                  <a:pos x="1" y="20"/>
                </a:cxn>
                <a:cxn ang="0">
                  <a:pos x="1" y="5"/>
                </a:cxn>
                <a:cxn ang="0">
                  <a:pos x="4" y="1"/>
                </a:cxn>
              </a:cxnLst>
              <a:rect l="0" t="0" r="r" b="b"/>
              <a:pathLst>
                <a:path w="24" h="23">
                  <a:moveTo>
                    <a:pt x="4" y="1"/>
                  </a:moveTo>
                  <a:cubicBezTo>
                    <a:pt x="19" y="0"/>
                    <a:pt x="19" y="0"/>
                    <a:pt x="19" y="0"/>
                  </a:cubicBezTo>
                  <a:cubicBezTo>
                    <a:pt x="21" y="0"/>
                    <a:pt x="23" y="2"/>
                    <a:pt x="23" y="4"/>
                  </a:cubicBezTo>
                  <a:cubicBezTo>
                    <a:pt x="24" y="18"/>
                    <a:pt x="24" y="18"/>
                    <a:pt x="24" y="18"/>
                  </a:cubicBezTo>
                  <a:cubicBezTo>
                    <a:pt x="24" y="21"/>
                    <a:pt x="22" y="22"/>
                    <a:pt x="20" y="23"/>
                  </a:cubicBezTo>
                  <a:cubicBezTo>
                    <a:pt x="6" y="23"/>
                    <a:pt x="6" y="23"/>
                    <a:pt x="6" y="23"/>
                  </a:cubicBezTo>
                  <a:cubicBezTo>
                    <a:pt x="3" y="23"/>
                    <a:pt x="2" y="22"/>
                    <a:pt x="1" y="20"/>
                  </a:cubicBezTo>
                  <a:cubicBezTo>
                    <a:pt x="1" y="5"/>
                    <a:pt x="1" y="5"/>
                    <a:pt x="1"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51" name="išḷidé">
              <a:extLst>
                <a:ext uri="{FF2B5EF4-FFF2-40B4-BE49-F238E27FC236}">
                  <a16:creationId xmlns:a16="http://schemas.microsoft.com/office/drawing/2014/main" id="{0B7E492B-42E2-49FC-977D-74964B88210D}"/>
                </a:ext>
              </a:extLst>
            </p:cNvPr>
            <p:cNvSpPr/>
            <p:nvPr/>
          </p:nvSpPr>
          <p:spPr bwMode="auto">
            <a:xfrm>
              <a:off x="7703188" y="4557306"/>
              <a:ext cx="64993" cy="44498"/>
            </a:xfrm>
            <a:custGeom>
              <a:avLst/>
              <a:gdLst/>
              <a:ahLst/>
              <a:cxnLst>
                <a:cxn ang="0">
                  <a:pos x="4" y="1"/>
                </a:cxn>
                <a:cxn ang="0">
                  <a:pos x="29" y="0"/>
                </a:cxn>
                <a:cxn ang="0">
                  <a:pos x="34" y="4"/>
                </a:cxn>
                <a:cxn ang="0">
                  <a:pos x="34" y="18"/>
                </a:cxn>
                <a:cxn ang="0">
                  <a:pos x="31" y="22"/>
                </a:cxn>
                <a:cxn ang="0">
                  <a:pos x="5" y="24"/>
                </a:cxn>
                <a:cxn ang="0">
                  <a:pos x="1" y="20"/>
                </a:cxn>
                <a:cxn ang="0">
                  <a:pos x="0" y="6"/>
                </a:cxn>
                <a:cxn ang="0">
                  <a:pos x="4" y="1"/>
                </a:cxn>
              </a:cxnLst>
              <a:rect l="0" t="0" r="r" b="b"/>
              <a:pathLst>
                <a:path w="35" h="24">
                  <a:moveTo>
                    <a:pt x="4" y="1"/>
                  </a:moveTo>
                  <a:cubicBezTo>
                    <a:pt x="29" y="0"/>
                    <a:pt x="29" y="0"/>
                    <a:pt x="29" y="0"/>
                  </a:cubicBezTo>
                  <a:cubicBezTo>
                    <a:pt x="32" y="0"/>
                    <a:pt x="33" y="1"/>
                    <a:pt x="34" y="4"/>
                  </a:cubicBezTo>
                  <a:cubicBezTo>
                    <a:pt x="34" y="18"/>
                    <a:pt x="34" y="18"/>
                    <a:pt x="34" y="18"/>
                  </a:cubicBezTo>
                  <a:cubicBezTo>
                    <a:pt x="35" y="20"/>
                    <a:pt x="33" y="22"/>
                    <a:pt x="31" y="22"/>
                  </a:cubicBezTo>
                  <a:cubicBezTo>
                    <a:pt x="5" y="24"/>
                    <a:pt x="5" y="24"/>
                    <a:pt x="5" y="24"/>
                  </a:cubicBezTo>
                  <a:cubicBezTo>
                    <a:pt x="3" y="24"/>
                    <a:pt x="1" y="22"/>
                    <a:pt x="1" y="20"/>
                  </a:cubicBezTo>
                  <a:cubicBezTo>
                    <a:pt x="0" y="6"/>
                    <a:pt x="0" y="6"/>
                    <a:pt x="0" y="6"/>
                  </a:cubicBezTo>
                  <a:cubicBezTo>
                    <a:pt x="0" y="3"/>
                    <a:pt x="1" y="1"/>
                    <a:pt x="4" y="1"/>
                  </a:cubicBezTo>
                  <a:close/>
                </a:path>
              </a:pathLst>
            </a:custGeom>
            <a:solidFill>
              <a:srgbClr val="CACACA"/>
            </a:solidFill>
            <a:ln w="9525">
              <a:noFill/>
              <a:round/>
              <a:headEnd/>
              <a:tailEnd/>
            </a:ln>
          </p:spPr>
          <p:txBody>
            <a:bodyPr anchor="ctr"/>
            <a:lstStyle/>
            <a:p>
              <a:pPr algn="ctr"/>
              <a:endParaRPr/>
            </a:p>
          </p:txBody>
        </p:sp>
        <p:sp>
          <p:nvSpPr>
            <p:cNvPr id="452" name="iṡlîďê">
              <a:extLst>
                <a:ext uri="{FF2B5EF4-FFF2-40B4-BE49-F238E27FC236}">
                  <a16:creationId xmlns:a16="http://schemas.microsoft.com/office/drawing/2014/main" id="{764AC366-8BDC-4774-B4DE-24923431EF7B}"/>
                </a:ext>
              </a:extLst>
            </p:cNvPr>
            <p:cNvSpPr/>
            <p:nvPr/>
          </p:nvSpPr>
          <p:spPr bwMode="auto">
            <a:xfrm>
              <a:off x="7777413" y="4553614"/>
              <a:ext cx="40805" cy="44498"/>
            </a:xfrm>
            <a:custGeom>
              <a:avLst/>
              <a:gdLst/>
              <a:ahLst/>
              <a:cxnLst>
                <a:cxn ang="0">
                  <a:pos x="4" y="1"/>
                </a:cxn>
                <a:cxn ang="0">
                  <a:pos x="17" y="0"/>
                </a:cxn>
                <a:cxn ang="0">
                  <a:pos x="21" y="4"/>
                </a:cxn>
                <a:cxn ang="0">
                  <a:pos x="22" y="19"/>
                </a:cxn>
                <a:cxn ang="0">
                  <a:pos x="19" y="23"/>
                </a:cxn>
                <a:cxn ang="0">
                  <a:pos x="5" y="23"/>
                </a:cxn>
                <a:cxn ang="0">
                  <a:pos x="1" y="20"/>
                </a:cxn>
                <a:cxn ang="0">
                  <a:pos x="0" y="5"/>
                </a:cxn>
                <a:cxn ang="0">
                  <a:pos x="4" y="1"/>
                </a:cxn>
              </a:cxnLst>
              <a:rect l="0" t="0" r="r" b="b"/>
              <a:pathLst>
                <a:path w="22" h="24">
                  <a:moveTo>
                    <a:pt x="4" y="1"/>
                  </a:moveTo>
                  <a:cubicBezTo>
                    <a:pt x="17" y="0"/>
                    <a:pt x="17" y="0"/>
                    <a:pt x="17" y="0"/>
                  </a:cubicBezTo>
                  <a:cubicBezTo>
                    <a:pt x="19" y="0"/>
                    <a:pt x="21" y="2"/>
                    <a:pt x="21" y="4"/>
                  </a:cubicBezTo>
                  <a:cubicBezTo>
                    <a:pt x="22" y="19"/>
                    <a:pt x="22" y="19"/>
                    <a:pt x="22" y="19"/>
                  </a:cubicBezTo>
                  <a:cubicBezTo>
                    <a:pt x="22" y="21"/>
                    <a:pt x="21" y="22"/>
                    <a:pt x="19" y="23"/>
                  </a:cubicBezTo>
                  <a:cubicBezTo>
                    <a:pt x="5" y="23"/>
                    <a:pt x="5" y="23"/>
                    <a:pt x="5" y="23"/>
                  </a:cubicBezTo>
                  <a:cubicBezTo>
                    <a:pt x="3" y="24"/>
                    <a:pt x="1" y="22"/>
                    <a:pt x="1" y="20"/>
                  </a:cubicBezTo>
                  <a:cubicBezTo>
                    <a:pt x="0" y="5"/>
                    <a:pt x="0" y="5"/>
                    <a:pt x="0" y="5"/>
                  </a:cubicBezTo>
                  <a:cubicBezTo>
                    <a:pt x="0" y="3"/>
                    <a:pt x="2" y="1"/>
                    <a:pt x="4" y="1"/>
                  </a:cubicBezTo>
                  <a:close/>
                </a:path>
              </a:pathLst>
            </a:custGeom>
            <a:solidFill>
              <a:srgbClr val="CACACA"/>
            </a:solidFill>
            <a:ln w="9525">
              <a:noFill/>
              <a:round/>
              <a:headEnd/>
              <a:tailEnd/>
            </a:ln>
          </p:spPr>
          <p:txBody>
            <a:bodyPr anchor="ctr"/>
            <a:lstStyle/>
            <a:p>
              <a:pPr algn="ctr"/>
              <a:endParaRPr/>
            </a:p>
          </p:txBody>
        </p:sp>
        <p:sp>
          <p:nvSpPr>
            <p:cNvPr id="453" name="iSľiḋè">
              <a:extLst>
                <a:ext uri="{FF2B5EF4-FFF2-40B4-BE49-F238E27FC236}">
                  <a16:creationId xmlns:a16="http://schemas.microsoft.com/office/drawing/2014/main" id="{0B121C43-B871-48DC-AE5C-5BF414FA0EE2}"/>
                </a:ext>
              </a:extLst>
            </p:cNvPr>
            <p:cNvSpPr/>
            <p:nvPr/>
          </p:nvSpPr>
          <p:spPr bwMode="auto">
            <a:xfrm>
              <a:off x="7386163" y="4638917"/>
              <a:ext cx="285451" cy="157681"/>
            </a:xfrm>
            <a:custGeom>
              <a:avLst/>
              <a:gdLst/>
              <a:ahLst/>
              <a:cxnLst>
                <a:cxn ang="0">
                  <a:pos x="4" y="9"/>
                </a:cxn>
                <a:cxn ang="0">
                  <a:pos x="146" y="0"/>
                </a:cxn>
                <a:cxn ang="0">
                  <a:pos x="150" y="4"/>
                </a:cxn>
                <a:cxn ang="0">
                  <a:pos x="154" y="72"/>
                </a:cxn>
                <a:cxn ang="0">
                  <a:pos x="150" y="76"/>
                </a:cxn>
                <a:cxn ang="0">
                  <a:pos x="9" y="85"/>
                </a:cxn>
                <a:cxn ang="0">
                  <a:pos x="4" y="81"/>
                </a:cxn>
                <a:cxn ang="0">
                  <a:pos x="0" y="13"/>
                </a:cxn>
                <a:cxn ang="0">
                  <a:pos x="4" y="9"/>
                </a:cxn>
              </a:cxnLst>
              <a:rect l="0" t="0" r="r" b="b"/>
              <a:pathLst>
                <a:path w="154" h="85">
                  <a:moveTo>
                    <a:pt x="4" y="9"/>
                  </a:moveTo>
                  <a:cubicBezTo>
                    <a:pt x="146" y="0"/>
                    <a:pt x="146" y="0"/>
                    <a:pt x="146" y="0"/>
                  </a:cubicBezTo>
                  <a:cubicBezTo>
                    <a:pt x="148" y="0"/>
                    <a:pt x="150" y="2"/>
                    <a:pt x="150" y="4"/>
                  </a:cubicBezTo>
                  <a:cubicBezTo>
                    <a:pt x="154" y="72"/>
                    <a:pt x="154" y="72"/>
                    <a:pt x="154" y="72"/>
                  </a:cubicBezTo>
                  <a:cubicBezTo>
                    <a:pt x="154" y="74"/>
                    <a:pt x="152" y="76"/>
                    <a:pt x="150" y="76"/>
                  </a:cubicBezTo>
                  <a:cubicBezTo>
                    <a:pt x="9" y="85"/>
                    <a:pt x="9" y="85"/>
                    <a:pt x="9" y="85"/>
                  </a:cubicBezTo>
                  <a:cubicBezTo>
                    <a:pt x="6" y="85"/>
                    <a:pt x="5" y="83"/>
                    <a:pt x="4" y="81"/>
                  </a:cubicBezTo>
                  <a:cubicBezTo>
                    <a:pt x="0" y="13"/>
                    <a:pt x="0" y="13"/>
                    <a:pt x="0" y="13"/>
                  </a:cubicBezTo>
                  <a:cubicBezTo>
                    <a:pt x="0" y="11"/>
                    <a:pt x="2" y="9"/>
                    <a:pt x="4" y="9"/>
                  </a:cubicBezTo>
                  <a:close/>
                </a:path>
              </a:pathLst>
            </a:custGeom>
            <a:solidFill>
              <a:srgbClr val="CACACA"/>
            </a:solidFill>
            <a:ln w="9525">
              <a:noFill/>
              <a:round/>
              <a:headEnd/>
              <a:tailEnd/>
            </a:ln>
          </p:spPr>
          <p:txBody>
            <a:bodyPr anchor="ctr"/>
            <a:lstStyle/>
            <a:p>
              <a:pPr algn="ctr"/>
              <a:endParaRPr/>
            </a:p>
          </p:txBody>
        </p:sp>
        <p:sp>
          <p:nvSpPr>
            <p:cNvPr id="454" name="îś1iďê">
              <a:extLst>
                <a:ext uri="{FF2B5EF4-FFF2-40B4-BE49-F238E27FC236}">
                  <a16:creationId xmlns:a16="http://schemas.microsoft.com/office/drawing/2014/main" id="{F46D41BF-09A2-42E0-920A-29C4B0F2CAFD}"/>
                </a:ext>
              </a:extLst>
            </p:cNvPr>
            <p:cNvSpPr/>
            <p:nvPr/>
          </p:nvSpPr>
          <p:spPr bwMode="auto">
            <a:xfrm>
              <a:off x="7395395" y="4798445"/>
              <a:ext cx="135340" cy="36928"/>
            </a:xfrm>
            <a:custGeom>
              <a:avLst/>
              <a:gdLst/>
              <a:ahLst/>
              <a:cxnLst>
                <a:cxn ang="0">
                  <a:pos x="1" y="4"/>
                </a:cxn>
                <a:cxn ang="0">
                  <a:pos x="71" y="0"/>
                </a:cxn>
                <a:cxn ang="0">
                  <a:pos x="72" y="1"/>
                </a:cxn>
                <a:cxn ang="0">
                  <a:pos x="73" y="15"/>
                </a:cxn>
                <a:cxn ang="0">
                  <a:pos x="72" y="16"/>
                </a:cxn>
                <a:cxn ang="0">
                  <a:pos x="2" y="20"/>
                </a:cxn>
                <a:cxn ang="0">
                  <a:pos x="1" y="19"/>
                </a:cxn>
                <a:cxn ang="0">
                  <a:pos x="0" y="5"/>
                </a:cxn>
                <a:cxn ang="0">
                  <a:pos x="1" y="4"/>
                </a:cxn>
              </a:cxnLst>
              <a:rect l="0" t="0" r="r" b="b"/>
              <a:pathLst>
                <a:path w="73" h="20">
                  <a:moveTo>
                    <a:pt x="1" y="4"/>
                  </a:moveTo>
                  <a:cubicBezTo>
                    <a:pt x="71" y="0"/>
                    <a:pt x="71" y="0"/>
                    <a:pt x="71" y="0"/>
                  </a:cubicBezTo>
                  <a:cubicBezTo>
                    <a:pt x="72" y="0"/>
                    <a:pt x="72" y="0"/>
                    <a:pt x="72" y="1"/>
                  </a:cubicBezTo>
                  <a:cubicBezTo>
                    <a:pt x="73" y="15"/>
                    <a:pt x="73" y="15"/>
                    <a:pt x="73" y="15"/>
                  </a:cubicBezTo>
                  <a:cubicBezTo>
                    <a:pt x="73" y="15"/>
                    <a:pt x="73" y="16"/>
                    <a:pt x="72" y="16"/>
                  </a:cubicBezTo>
                  <a:cubicBezTo>
                    <a:pt x="2" y="20"/>
                    <a:pt x="2" y="20"/>
                    <a:pt x="2" y="20"/>
                  </a:cubicBezTo>
                  <a:cubicBezTo>
                    <a:pt x="1" y="20"/>
                    <a:pt x="1" y="19"/>
                    <a:pt x="1" y="19"/>
                  </a:cubicBezTo>
                  <a:cubicBezTo>
                    <a:pt x="0" y="5"/>
                    <a:pt x="0" y="5"/>
                    <a:pt x="0" y="5"/>
                  </a:cubicBezTo>
                  <a:cubicBezTo>
                    <a:pt x="0" y="4"/>
                    <a:pt x="0" y="4"/>
                    <a:pt x="1" y="4"/>
                  </a:cubicBezTo>
                  <a:close/>
                </a:path>
              </a:pathLst>
            </a:custGeom>
            <a:solidFill>
              <a:srgbClr val="CACACA"/>
            </a:solidFill>
            <a:ln w="9525">
              <a:noFill/>
              <a:round/>
              <a:headEnd/>
              <a:tailEnd/>
            </a:ln>
          </p:spPr>
          <p:txBody>
            <a:bodyPr anchor="ctr"/>
            <a:lstStyle/>
            <a:p>
              <a:pPr algn="ctr"/>
              <a:endParaRPr/>
            </a:p>
          </p:txBody>
        </p:sp>
        <p:sp>
          <p:nvSpPr>
            <p:cNvPr id="455" name="iṩ1íḍé">
              <a:extLst>
                <a:ext uri="{FF2B5EF4-FFF2-40B4-BE49-F238E27FC236}">
                  <a16:creationId xmlns:a16="http://schemas.microsoft.com/office/drawing/2014/main" id="{AC99F76A-800E-449C-93C5-3B8D47C89396}"/>
                </a:ext>
              </a:extLst>
            </p:cNvPr>
            <p:cNvSpPr/>
            <p:nvPr/>
          </p:nvSpPr>
          <p:spPr bwMode="auto">
            <a:xfrm>
              <a:off x="7538306" y="4789028"/>
              <a:ext cx="135155" cy="37112"/>
            </a:xfrm>
            <a:custGeom>
              <a:avLst/>
              <a:gdLst/>
              <a:ahLst/>
              <a:cxnLst>
                <a:cxn ang="0">
                  <a:pos x="1" y="4"/>
                </a:cxn>
                <a:cxn ang="0">
                  <a:pos x="72" y="0"/>
                </a:cxn>
                <a:cxn ang="0">
                  <a:pos x="72" y="1"/>
                </a:cxn>
                <a:cxn ang="0">
                  <a:pos x="73" y="15"/>
                </a:cxn>
                <a:cxn ang="0">
                  <a:pos x="73" y="16"/>
                </a:cxn>
                <a:cxn ang="0">
                  <a:pos x="2" y="20"/>
                </a:cxn>
                <a:cxn ang="0">
                  <a:pos x="1" y="19"/>
                </a:cxn>
                <a:cxn ang="0">
                  <a:pos x="0" y="5"/>
                </a:cxn>
                <a:cxn ang="0">
                  <a:pos x="1" y="4"/>
                </a:cxn>
              </a:cxnLst>
              <a:rect l="0" t="0" r="r" b="b"/>
              <a:pathLst>
                <a:path w="73" h="20">
                  <a:moveTo>
                    <a:pt x="1" y="4"/>
                  </a:moveTo>
                  <a:cubicBezTo>
                    <a:pt x="72" y="0"/>
                    <a:pt x="72" y="0"/>
                    <a:pt x="72" y="0"/>
                  </a:cubicBezTo>
                  <a:cubicBezTo>
                    <a:pt x="72" y="0"/>
                    <a:pt x="72" y="1"/>
                    <a:pt x="72" y="1"/>
                  </a:cubicBezTo>
                  <a:cubicBezTo>
                    <a:pt x="73" y="15"/>
                    <a:pt x="73" y="15"/>
                    <a:pt x="73" y="15"/>
                  </a:cubicBezTo>
                  <a:cubicBezTo>
                    <a:pt x="73" y="16"/>
                    <a:pt x="73" y="16"/>
                    <a:pt x="73" y="16"/>
                  </a:cubicBezTo>
                  <a:cubicBezTo>
                    <a:pt x="2" y="20"/>
                    <a:pt x="2" y="20"/>
                    <a:pt x="2" y="20"/>
                  </a:cubicBezTo>
                  <a:cubicBezTo>
                    <a:pt x="2" y="20"/>
                    <a:pt x="1" y="20"/>
                    <a:pt x="1" y="19"/>
                  </a:cubicBezTo>
                  <a:cubicBezTo>
                    <a:pt x="0" y="5"/>
                    <a:pt x="0" y="5"/>
                    <a:pt x="0" y="5"/>
                  </a:cubicBezTo>
                  <a:cubicBezTo>
                    <a:pt x="0" y="5"/>
                    <a:pt x="1" y="4"/>
                    <a:pt x="1" y="4"/>
                  </a:cubicBezTo>
                  <a:close/>
                </a:path>
              </a:pathLst>
            </a:custGeom>
            <a:solidFill>
              <a:srgbClr val="CACACA"/>
            </a:solidFill>
            <a:ln w="9525">
              <a:noFill/>
              <a:round/>
              <a:headEnd/>
              <a:tailEnd/>
            </a:ln>
          </p:spPr>
          <p:txBody>
            <a:bodyPr anchor="ctr"/>
            <a:lstStyle/>
            <a:p>
              <a:pPr algn="ctr"/>
              <a:endParaRPr/>
            </a:p>
          </p:txBody>
        </p:sp>
        <p:sp>
          <p:nvSpPr>
            <p:cNvPr id="456" name="íŝ1iḍé">
              <a:extLst>
                <a:ext uri="{FF2B5EF4-FFF2-40B4-BE49-F238E27FC236}">
                  <a16:creationId xmlns:a16="http://schemas.microsoft.com/office/drawing/2014/main" id="{36F5006A-01D5-4577-A4AC-DBD297795F3D}"/>
                </a:ext>
              </a:extLst>
            </p:cNvPr>
            <p:cNvSpPr/>
            <p:nvPr/>
          </p:nvSpPr>
          <p:spPr bwMode="auto">
            <a:xfrm>
              <a:off x="7009870" y="4021670"/>
              <a:ext cx="958459" cy="183531"/>
            </a:xfrm>
            <a:custGeom>
              <a:avLst/>
              <a:gdLst/>
              <a:ahLst/>
              <a:cxnLst>
                <a:cxn ang="0">
                  <a:pos x="5191" y="0"/>
                </a:cxn>
                <a:cxn ang="0">
                  <a:pos x="0" y="301"/>
                </a:cxn>
                <a:cxn ang="0">
                  <a:pos x="0" y="301"/>
                </a:cxn>
                <a:cxn ang="0">
                  <a:pos x="4910" y="994"/>
                </a:cxn>
                <a:cxn ang="0">
                  <a:pos x="5191" y="0"/>
                </a:cxn>
                <a:cxn ang="0">
                  <a:pos x="5191" y="0"/>
                </a:cxn>
                <a:cxn ang="0">
                  <a:pos x="5191" y="0"/>
                </a:cxn>
              </a:cxnLst>
              <a:rect l="0" t="0" r="r" b="b"/>
              <a:pathLst>
                <a:path w="5191" h="994">
                  <a:moveTo>
                    <a:pt x="5191" y="0"/>
                  </a:moveTo>
                  <a:lnTo>
                    <a:pt x="0" y="301"/>
                  </a:lnTo>
                  <a:lnTo>
                    <a:pt x="0" y="301"/>
                  </a:lnTo>
                  <a:lnTo>
                    <a:pt x="4910" y="994"/>
                  </a:lnTo>
                  <a:lnTo>
                    <a:pt x="5191" y="0"/>
                  </a:lnTo>
                  <a:close/>
                  <a:moveTo>
                    <a:pt x="5191" y="0"/>
                  </a:moveTo>
                  <a:lnTo>
                    <a:pt x="5191" y="0"/>
                  </a:lnTo>
                  <a:close/>
                </a:path>
              </a:pathLst>
            </a:custGeom>
            <a:solidFill>
              <a:srgbClr val="93CAC8"/>
            </a:solidFill>
            <a:ln w="9525">
              <a:noFill/>
              <a:round/>
              <a:headEnd/>
              <a:tailEnd/>
            </a:ln>
          </p:spPr>
          <p:txBody>
            <a:bodyPr anchor="ctr"/>
            <a:lstStyle/>
            <a:p>
              <a:pPr algn="ctr"/>
              <a:endParaRPr/>
            </a:p>
          </p:txBody>
        </p:sp>
        <p:sp>
          <p:nvSpPr>
            <p:cNvPr id="457" name="ísļíḋê">
              <a:extLst>
                <a:ext uri="{FF2B5EF4-FFF2-40B4-BE49-F238E27FC236}">
                  <a16:creationId xmlns:a16="http://schemas.microsoft.com/office/drawing/2014/main" id="{BE4B3A88-BC73-45AD-948F-E87627A241BF}"/>
                </a:ext>
              </a:extLst>
            </p:cNvPr>
            <p:cNvSpPr/>
            <p:nvPr/>
          </p:nvSpPr>
          <p:spPr bwMode="auto">
            <a:xfrm>
              <a:off x="7009870" y="4021670"/>
              <a:ext cx="958459" cy="183531"/>
            </a:xfrm>
            <a:custGeom>
              <a:avLst/>
              <a:gdLst/>
              <a:ahLst/>
              <a:cxnLst>
                <a:cxn ang="0">
                  <a:pos x="5191" y="0"/>
                </a:cxn>
                <a:cxn ang="0">
                  <a:pos x="0" y="301"/>
                </a:cxn>
                <a:cxn ang="0">
                  <a:pos x="0" y="301"/>
                </a:cxn>
                <a:cxn ang="0">
                  <a:pos x="4910" y="994"/>
                </a:cxn>
                <a:cxn ang="0">
                  <a:pos x="5191" y="0"/>
                </a:cxn>
                <a:cxn ang="0">
                  <a:pos x="5191" y="0"/>
                </a:cxn>
                <a:cxn ang="0">
                  <a:pos x="5191" y="0"/>
                </a:cxn>
              </a:cxnLst>
              <a:rect l="0" t="0" r="r" b="b"/>
              <a:pathLst>
                <a:path w="5191" h="994">
                  <a:moveTo>
                    <a:pt x="5191" y="0"/>
                  </a:moveTo>
                  <a:lnTo>
                    <a:pt x="0" y="301"/>
                  </a:lnTo>
                  <a:lnTo>
                    <a:pt x="0" y="301"/>
                  </a:lnTo>
                  <a:lnTo>
                    <a:pt x="4910" y="994"/>
                  </a:lnTo>
                  <a:lnTo>
                    <a:pt x="5191" y="0"/>
                  </a:lnTo>
                  <a:moveTo>
                    <a:pt x="5191" y="0"/>
                  </a:moveTo>
                  <a:lnTo>
                    <a:pt x="5191" y="0"/>
                  </a:lnTo>
                </a:path>
              </a:pathLst>
            </a:custGeom>
            <a:noFill/>
            <a:ln w="9525">
              <a:noFill/>
              <a:round/>
              <a:headEnd/>
              <a:tailEnd/>
            </a:ln>
          </p:spPr>
          <p:txBody>
            <a:bodyPr anchor="ctr"/>
            <a:lstStyle/>
            <a:p>
              <a:pPr algn="ctr"/>
              <a:endParaRPr/>
            </a:p>
          </p:txBody>
        </p:sp>
        <p:sp>
          <p:nvSpPr>
            <p:cNvPr id="458" name="iŝḷidè">
              <a:extLst>
                <a:ext uri="{FF2B5EF4-FFF2-40B4-BE49-F238E27FC236}">
                  <a16:creationId xmlns:a16="http://schemas.microsoft.com/office/drawing/2014/main" id="{02402886-FFEA-4B28-A2AF-9F299C76E9D4}"/>
                </a:ext>
              </a:extLst>
            </p:cNvPr>
            <p:cNvSpPr/>
            <p:nvPr/>
          </p:nvSpPr>
          <p:spPr bwMode="auto">
            <a:xfrm>
              <a:off x="6164594" y="4193937"/>
              <a:ext cx="140879" cy="103952"/>
            </a:xfrm>
            <a:custGeom>
              <a:avLst/>
              <a:gdLst/>
              <a:ahLst/>
              <a:cxnLst>
                <a:cxn ang="0">
                  <a:pos x="59" y="0"/>
                </a:cxn>
                <a:cxn ang="0">
                  <a:pos x="50" y="2"/>
                </a:cxn>
                <a:cxn ang="0">
                  <a:pos x="24" y="16"/>
                </a:cxn>
                <a:cxn ang="0">
                  <a:pos x="23" y="18"/>
                </a:cxn>
                <a:cxn ang="0">
                  <a:pos x="25" y="19"/>
                </a:cxn>
                <a:cxn ang="0">
                  <a:pos x="25" y="19"/>
                </a:cxn>
                <a:cxn ang="0">
                  <a:pos x="52" y="5"/>
                </a:cxn>
                <a:cxn ang="0">
                  <a:pos x="59" y="4"/>
                </a:cxn>
                <a:cxn ang="0">
                  <a:pos x="62" y="4"/>
                </a:cxn>
                <a:cxn ang="0">
                  <a:pos x="71" y="11"/>
                </a:cxn>
                <a:cxn ang="0">
                  <a:pos x="71" y="21"/>
                </a:cxn>
                <a:cxn ang="0">
                  <a:pos x="65" y="29"/>
                </a:cxn>
                <a:cxn ang="0">
                  <a:pos x="20" y="51"/>
                </a:cxn>
                <a:cxn ang="0">
                  <a:pos x="15" y="53"/>
                </a:cxn>
                <a:cxn ang="0">
                  <a:pos x="6" y="47"/>
                </a:cxn>
                <a:cxn ang="0">
                  <a:pos x="11" y="34"/>
                </a:cxn>
                <a:cxn ang="0">
                  <a:pos x="50" y="14"/>
                </a:cxn>
                <a:cxn ang="0">
                  <a:pos x="53" y="13"/>
                </a:cxn>
                <a:cxn ang="0">
                  <a:pos x="55" y="13"/>
                </a:cxn>
                <a:cxn ang="0">
                  <a:pos x="59" y="16"/>
                </a:cxn>
                <a:cxn ang="0">
                  <a:pos x="60" y="21"/>
                </a:cxn>
                <a:cxn ang="0">
                  <a:pos x="56" y="25"/>
                </a:cxn>
                <a:cxn ang="0">
                  <a:pos x="19" y="44"/>
                </a:cxn>
                <a:cxn ang="0">
                  <a:pos x="19" y="47"/>
                </a:cxn>
                <a:cxn ang="0">
                  <a:pos x="20" y="47"/>
                </a:cxn>
                <a:cxn ang="0">
                  <a:pos x="21" y="47"/>
                </a:cxn>
                <a:cxn ang="0">
                  <a:pos x="58" y="28"/>
                </a:cxn>
                <a:cxn ang="0">
                  <a:pos x="63" y="22"/>
                </a:cxn>
                <a:cxn ang="0">
                  <a:pos x="62" y="15"/>
                </a:cxn>
                <a:cxn ang="0">
                  <a:pos x="56" y="10"/>
                </a:cxn>
                <a:cxn ang="0">
                  <a:pos x="53" y="10"/>
                </a:cxn>
                <a:cxn ang="0">
                  <a:pos x="48" y="11"/>
                </a:cxn>
                <a:cxn ang="0">
                  <a:pos x="9" y="31"/>
                </a:cxn>
                <a:cxn ang="0">
                  <a:pos x="3" y="49"/>
                </a:cxn>
                <a:cxn ang="0">
                  <a:pos x="15" y="56"/>
                </a:cxn>
                <a:cxn ang="0">
                  <a:pos x="19" y="55"/>
                </a:cxn>
                <a:cxn ang="0">
                  <a:pos x="22" y="54"/>
                </a:cxn>
                <a:cxn ang="0">
                  <a:pos x="66" y="32"/>
                </a:cxn>
                <a:cxn ang="0">
                  <a:pos x="75" y="22"/>
                </a:cxn>
                <a:cxn ang="0">
                  <a:pos x="74" y="9"/>
                </a:cxn>
                <a:cxn ang="0">
                  <a:pos x="63" y="1"/>
                </a:cxn>
                <a:cxn ang="0">
                  <a:pos x="59" y="0"/>
                </a:cxn>
              </a:cxnLst>
              <a:rect l="0" t="0" r="r" b="b"/>
              <a:pathLst>
                <a:path w="76" h="56">
                  <a:moveTo>
                    <a:pt x="59" y="0"/>
                  </a:moveTo>
                  <a:cubicBezTo>
                    <a:pt x="56" y="0"/>
                    <a:pt x="53" y="1"/>
                    <a:pt x="50" y="2"/>
                  </a:cubicBezTo>
                  <a:cubicBezTo>
                    <a:pt x="24" y="16"/>
                    <a:pt x="24" y="16"/>
                    <a:pt x="24" y="16"/>
                  </a:cubicBezTo>
                  <a:cubicBezTo>
                    <a:pt x="23" y="16"/>
                    <a:pt x="23" y="17"/>
                    <a:pt x="23" y="18"/>
                  </a:cubicBezTo>
                  <a:cubicBezTo>
                    <a:pt x="23" y="19"/>
                    <a:pt x="24" y="19"/>
                    <a:pt x="25" y="19"/>
                  </a:cubicBezTo>
                  <a:cubicBezTo>
                    <a:pt x="25" y="19"/>
                    <a:pt x="25" y="19"/>
                    <a:pt x="25" y="19"/>
                  </a:cubicBezTo>
                  <a:cubicBezTo>
                    <a:pt x="52" y="5"/>
                    <a:pt x="52" y="5"/>
                    <a:pt x="52" y="5"/>
                  </a:cubicBezTo>
                  <a:cubicBezTo>
                    <a:pt x="54" y="4"/>
                    <a:pt x="56" y="4"/>
                    <a:pt x="59" y="4"/>
                  </a:cubicBezTo>
                  <a:cubicBezTo>
                    <a:pt x="60" y="4"/>
                    <a:pt x="61" y="4"/>
                    <a:pt x="62" y="4"/>
                  </a:cubicBezTo>
                  <a:cubicBezTo>
                    <a:pt x="66" y="5"/>
                    <a:pt x="69" y="7"/>
                    <a:pt x="71" y="11"/>
                  </a:cubicBezTo>
                  <a:cubicBezTo>
                    <a:pt x="72" y="14"/>
                    <a:pt x="73" y="17"/>
                    <a:pt x="71" y="21"/>
                  </a:cubicBezTo>
                  <a:cubicBezTo>
                    <a:pt x="70" y="24"/>
                    <a:pt x="68" y="27"/>
                    <a:pt x="65" y="29"/>
                  </a:cubicBezTo>
                  <a:cubicBezTo>
                    <a:pt x="20" y="51"/>
                    <a:pt x="20" y="51"/>
                    <a:pt x="20" y="51"/>
                  </a:cubicBezTo>
                  <a:cubicBezTo>
                    <a:pt x="19" y="52"/>
                    <a:pt x="17" y="53"/>
                    <a:pt x="15" y="53"/>
                  </a:cubicBezTo>
                  <a:cubicBezTo>
                    <a:pt x="12" y="53"/>
                    <a:pt x="8" y="51"/>
                    <a:pt x="6" y="47"/>
                  </a:cubicBezTo>
                  <a:cubicBezTo>
                    <a:pt x="4" y="43"/>
                    <a:pt x="6" y="37"/>
                    <a:pt x="11" y="34"/>
                  </a:cubicBezTo>
                  <a:cubicBezTo>
                    <a:pt x="50" y="14"/>
                    <a:pt x="50" y="14"/>
                    <a:pt x="50" y="14"/>
                  </a:cubicBezTo>
                  <a:cubicBezTo>
                    <a:pt x="51" y="13"/>
                    <a:pt x="52" y="13"/>
                    <a:pt x="53" y="13"/>
                  </a:cubicBezTo>
                  <a:cubicBezTo>
                    <a:pt x="54" y="13"/>
                    <a:pt x="54" y="13"/>
                    <a:pt x="55" y="13"/>
                  </a:cubicBezTo>
                  <a:cubicBezTo>
                    <a:pt x="57" y="14"/>
                    <a:pt x="58" y="15"/>
                    <a:pt x="59" y="16"/>
                  </a:cubicBezTo>
                  <a:cubicBezTo>
                    <a:pt x="60" y="18"/>
                    <a:pt x="60" y="20"/>
                    <a:pt x="60" y="21"/>
                  </a:cubicBezTo>
                  <a:cubicBezTo>
                    <a:pt x="59" y="23"/>
                    <a:pt x="58" y="24"/>
                    <a:pt x="56" y="25"/>
                  </a:cubicBezTo>
                  <a:cubicBezTo>
                    <a:pt x="19" y="44"/>
                    <a:pt x="19" y="44"/>
                    <a:pt x="19" y="44"/>
                  </a:cubicBezTo>
                  <a:cubicBezTo>
                    <a:pt x="19" y="45"/>
                    <a:pt x="18" y="46"/>
                    <a:pt x="19" y="47"/>
                  </a:cubicBezTo>
                  <a:cubicBezTo>
                    <a:pt x="19" y="47"/>
                    <a:pt x="20" y="47"/>
                    <a:pt x="20" y="47"/>
                  </a:cubicBezTo>
                  <a:cubicBezTo>
                    <a:pt x="20" y="47"/>
                    <a:pt x="21" y="47"/>
                    <a:pt x="21" y="47"/>
                  </a:cubicBezTo>
                  <a:cubicBezTo>
                    <a:pt x="58" y="28"/>
                    <a:pt x="58" y="28"/>
                    <a:pt x="58" y="28"/>
                  </a:cubicBezTo>
                  <a:cubicBezTo>
                    <a:pt x="60" y="27"/>
                    <a:pt x="62" y="25"/>
                    <a:pt x="63" y="22"/>
                  </a:cubicBezTo>
                  <a:cubicBezTo>
                    <a:pt x="64" y="20"/>
                    <a:pt x="63" y="17"/>
                    <a:pt x="62" y="15"/>
                  </a:cubicBezTo>
                  <a:cubicBezTo>
                    <a:pt x="61" y="12"/>
                    <a:pt x="59" y="11"/>
                    <a:pt x="56" y="10"/>
                  </a:cubicBezTo>
                  <a:cubicBezTo>
                    <a:pt x="55" y="10"/>
                    <a:pt x="54" y="10"/>
                    <a:pt x="53" y="10"/>
                  </a:cubicBezTo>
                  <a:cubicBezTo>
                    <a:pt x="52" y="10"/>
                    <a:pt x="50" y="10"/>
                    <a:pt x="48" y="11"/>
                  </a:cubicBezTo>
                  <a:cubicBezTo>
                    <a:pt x="9" y="31"/>
                    <a:pt x="9" y="31"/>
                    <a:pt x="9" y="31"/>
                  </a:cubicBezTo>
                  <a:cubicBezTo>
                    <a:pt x="2" y="35"/>
                    <a:pt x="0" y="43"/>
                    <a:pt x="3" y="49"/>
                  </a:cubicBezTo>
                  <a:cubicBezTo>
                    <a:pt x="6" y="54"/>
                    <a:pt x="10" y="56"/>
                    <a:pt x="15" y="56"/>
                  </a:cubicBezTo>
                  <a:cubicBezTo>
                    <a:pt x="17" y="56"/>
                    <a:pt x="18" y="56"/>
                    <a:pt x="19" y="55"/>
                  </a:cubicBezTo>
                  <a:cubicBezTo>
                    <a:pt x="20" y="55"/>
                    <a:pt x="21" y="55"/>
                    <a:pt x="22" y="54"/>
                  </a:cubicBezTo>
                  <a:cubicBezTo>
                    <a:pt x="66" y="32"/>
                    <a:pt x="66" y="32"/>
                    <a:pt x="66" y="32"/>
                  </a:cubicBezTo>
                  <a:cubicBezTo>
                    <a:pt x="70" y="29"/>
                    <a:pt x="73" y="26"/>
                    <a:pt x="75" y="22"/>
                  </a:cubicBezTo>
                  <a:cubicBezTo>
                    <a:pt x="76" y="17"/>
                    <a:pt x="76" y="13"/>
                    <a:pt x="74" y="9"/>
                  </a:cubicBezTo>
                  <a:cubicBezTo>
                    <a:pt x="72" y="5"/>
                    <a:pt x="68" y="2"/>
                    <a:pt x="63" y="1"/>
                  </a:cubicBezTo>
                  <a:cubicBezTo>
                    <a:pt x="62" y="1"/>
                    <a:pt x="60" y="0"/>
                    <a:pt x="59" y="0"/>
                  </a:cubicBezTo>
                </a:path>
              </a:pathLst>
            </a:custGeom>
            <a:solidFill>
              <a:srgbClr val="087287"/>
            </a:solidFill>
            <a:ln w="9525">
              <a:noFill/>
              <a:round/>
              <a:headEnd/>
              <a:tailEnd/>
            </a:ln>
          </p:spPr>
          <p:txBody>
            <a:bodyPr anchor="ctr"/>
            <a:lstStyle/>
            <a:p>
              <a:pPr algn="ctr"/>
              <a:endParaRPr/>
            </a:p>
          </p:txBody>
        </p:sp>
        <p:sp>
          <p:nvSpPr>
            <p:cNvPr id="459" name="işļïḓê">
              <a:extLst>
                <a:ext uri="{FF2B5EF4-FFF2-40B4-BE49-F238E27FC236}">
                  <a16:creationId xmlns:a16="http://schemas.microsoft.com/office/drawing/2014/main" id="{1AFC05AF-8743-4165-9802-A805A588270E}"/>
                </a:ext>
              </a:extLst>
            </p:cNvPr>
            <p:cNvSpPr/>
            <p:nvPr/>
          </p:nvSpPr>
          <p:spPr bwMode="auto">
            <a:xfrm>
              <a:off x="6153516" y="4099402"/>
              <a:ext cx="142726" cy="102105"/>
            </a:xfrm>
            <a:custGeom>
              <a:avLst/>
              <a:gdLst/>
              <a:ahLst/>
              <a:cxnLst>
                <a:cxn ang="0">
                  <a:pos x="59" y="0"/>
                </a:cxn>
                <a:cxn ang="0">
                  <a:pos x="51" y="2"/>
                </a:cxn>
                <a:cxn ang="0">
                  <a:pos x="25" y="15"/>
                </a:cxn>
                <a:cxn ang="0">
                  <a:pos x="24" y="17"/>
                </a:cxn>
                <a:cxn ang="0">
                  <a:pos x="25" y="18"/>
                </a:cxn>
                <a:cxn ang="0">
                  <a:pos x="26" y="18"/>
                </a:cxn>
                <a:cxn ang="0">
                  <a:pos x="53" y="5"/>
                </a:cxn>
                <a:cxn ang="0">
                  <a:pos x="59" y="3"/>
                </a:cxn>
                <a:cxn ang="0">
                  <a:pos x="63" y="4"/>
                </a:cxn>
                <a:cxn ang="0">
                  <a:pos x="71" y="11"/>
                </a:cxn>
                <a:cxn ang="0">
                  <a:pos x="72" y="21"/>
                </a:cxn>
                <a:cxn ang="0">
                  <a:pos x="65" y="28"/>
                </a:cxn>
                <a:cxn ang="0">
                  <a:pos x="20" y="50"/>
                </a:cxn>
                <a:cxn ang="0">
                  <a:pos x="15" y="51"/>
                </a:cxn>
                <a:cxn ang="0">
                  <a:pos x="6" y="46"/>
                </a:cxn>
                <a:cxn ang="0">
                  <a:pos x="11" y="32"/>
                </a:cxn>
                <a:cxn ang="0">
                  <a:pos x="51" y="13"/>
                </a:cxn>
                <a:cxn ang="0">
                  <a:pos x="54" y="12"/>
                </a:cxn>
                <a:cxn ang="0">
                  <a:pos x="56" y="13"/>
                </a:cxn>
                <a:cxn ang="0">
                  <a:pos x="60" y="16"/>
                </a:cxn>
                <a:cxn ang="0">
                  <a:pos x="60" y="21"/>
                </a:cxn>
                <a:cxn ang="0">
                  <a:pos x="57" y="25"/>
                </a:cxn>
                <a:cxn ang="0">
                  <a:pos x="19" y="43"/>
                </a:cxn>
                <a:cxn ang="0">
                  <a:pos x="18" y="45"/>
                </a:cxn>
                <a:cxn ang="0">
                  <a:pos x="20" y="46"/>
                </a:cxn>
                <a:cxn ang="0">
                  <a:pos x="21" y="46"/>
                </a:cxn>
                <a:cxn ang="0">
                  <a:pos x="58" y="28"/>
                </a:cxn>
                <a:cxn ang="0">
                  <a:pos x="63" y="22"/>
                </a:cxn>
                <a:cxn ang="0">
                  <a:pos x="63" y="15"/>
                </a:cxn>
                <a:cxn ang="0">
                  <a:pos x="57" y="10"/>
                </a:cxn>
                <a:cxn ang="0">
                  <a:pos x="54" y="9"/>
                </a:cxn>
                <a:cxn ang="0">
                  <a:pos x="49" y="10"/>
                </a:cxn>
                <a:cxn ang="0">
                  <a:pos x="10" y="29"/>
                </a:cxn>
                <a:cxn ang="0">
                  <a:pos x="3" y="47"/>
                </a:cxn>
                <a:cxn ang="0">
                  <a:pos x="15" y="55"/>
                </a:cxn>
                <a:cxn ang="0">
                  <a:pos x="19" y="54"/>
                </a:cxn>
                <a:cxn ang="0">
                  <a:pos x="22" y="53"/>
                </a:cxn>
                <a:cxn ang="0">
                  <a:pos x="66" y="31"/>
                </a:cxn>
                <a:cxn ang="0">
                  <a:pos x="75" y="22"/>
                </a:cxn>
                <a:cxn ang="0">
                  <a:pos x="74" y="9"/>
                </a:cxn>
                <a:cxn ang="0">
                  <a:pos x="65" y="1"/>
                </a:cxn>
                <a:cxn ang="0">
                  <a:pos x="59" y="0"/>
                </a:cxn>
              </a:cxnLst>
              <a:rect l="0" t="0" r="r" b="b"/>
              <a:pathLst>
                <a:path w="77" h="55">
                  <a:moveTo>
                    <a:pt x="59" y="0"/>
                  </a:moveTo>
                  <a:cubicBezTo>
                    <a:pt x="57" y="0"/>
                    <a:pt x="54" y="1"/>
                    <a:pt x="51" y="2"/>
                  </a:cubicBezTo>
                  <a:cubicBezTo>
                    <a:pt x="25" y="15"/>
                    <a:pt x="25" y="15"/>
                    <a:pt x="25" y="15"/>
                  </a:cubicBezTo>
                  <a:cubicBezTo>
                    <a:pt x="24" y="15"/>
                    <a:pt x="23" y="16"/>
                    <a:pt x="24" y="17"/>
                  </a:cubicBezTo>
                  <a:cubicBezTo>
                    <a:pt x="24" y="18"/>
                    <a:pt x="25" y="18"/>
                    <a:pt x="25" y="18"/>
                  </a:cubicBezTo>
                  <a:cubicBezTo>
                    <a:pt x="26" y="18"/>
                    <a:pt x="26" y="18"/>
                    <a:pt x="26" y="18"/>
                  </a:cubicBezTo>
                  <a:cubicBezTo>
                    <a:pt x="53" y="5"/>
                    <a:pt x="53" y="5"/>
                    <a:pt x="53" y="5"/>
                  </a:cubicBezTo>
                  <a:cubicBezTo>
                    <a:pt x="55" y="4"/>
                    <a:pt x="57" y="3"/>
                    <a:pt x="59" y="3"/>
                  </a:cubicBezTo>
                  <a:cubicBezTo>
                    <a:pt x="61" y="3"/>
                    <a:pt x="62" y="4"/>
                    <a:pt x="63" y="4"/>
                  </a:cubicBezTo>
                  <a:cubicBezTo>
                    <a:pt x="67" y="5"/>
                    <a:pt x="70" y="7"/>
                    <a:pt x="71" y="11"/>
                  </a:cubicBezTo>
                  <a:cubicBezTo>
                    <a:pt x="73" y="14"/>
                    <a:pt x="73" y="17"/>
                    <a:pt x="72" y="21"/>
                  </a:cubicBezTo>
                  <a:cubicBezTo>
                    <a:pt x="71" y="24"/>
                    <a:pt x="68" y="27"/>
                    <a:pt x="65" y="28"/>
                  </a:cubicBezTo>
                  <a:cubicBezTo>
                    <a:pt x="20" y="50"/>
                    <a:pt x="20" y="50"/>
                    <a:pt x="20" y="50"/>
                  </a:cubicBezTo>
                  <a:cubicBezTo>
                    <a:pt x="19" y="51"/>
                    <a:pt x="17" y="51"/>
                    <a:pt x="15" y="51"/>
                  </a:cubicBezTo>
                  <a:cubicBezTo>
                    <a:pt x="12" y="51"/>
                    <a:pt x="8" y="49"/>
                    <a:pt x="6" y="46"/>
                  </a:cubicBezTo>
                  <a:cubicBezTo>
                    <a:pt x="4" y="41"/>
                    <a:pt x="6" y="35"/>
                    <a:pt x="11" y="32"/>
                  </a:cubicBezTo>
                  <a:cubicBezTo>
                    <a:pt x="51" y="13"/>
                    <a:pt x="51" y="13"/>
                    <a:pt x="51" y="13"/>
                  </a:cubicBezTo>
                  <a:cubicBezTo>
                    <a:pt x="52" y="13"/>
                    <a:pt x="53" y="12"/>
                    <a:pt x="54" y="12"/>
                  </a:cubicBezTo>
                  <a:cubicBezTo>
                    <a:pt x="54" y="12"/>
                    <a:pt x="55" y="13"/>
                    <a:pt x="56" y="13"/>
                  </a:cubicBezTo>
                  <a:cubicBezTo>
                    <a:pt x="58" y="13"/>
                    <a:pt x="59" y="15"/>
                    <a:pt x="60" y="16"/>
                  </a:cubicBezTo>
                  <a:cubicBezTo>
                    <a:pt x="61" y="18"/>
                    <a:pt x="61" y="19"/>
                    <a:pt x="60" y="21"/>
                  </a:cubicBezTo>
                  <a:cubicBezTo>
                    <a:pt x="59" y="23"/>
                    <a:pt x="58" y="24"/>
                    <a:pt x="57" y="25"/>
                  </a:cubicBezTo>
                  <a:cubicBezTo>
                    <a:pt x="19" y="43"/>
                    <a:pt x="19" y="43"/>
                    <a:pt x="19" y="43"/>
                  </a:cubicBezTo>
                  <a:cubicBezTo>
                    <a:pt x="18" y="43"/>
                    <a:pt x="18" y="44"/>
                    <a:pt x="18" y="45"/>
                  </a:cubicBezTo>
                  <a:cubicBezTo>
                    <a:pt x="19" y="46"/>
                    <a:pt x="19" y="46"/>
                    <a:pt x="20" y="46"/>
                  </a:cubicBezTo>
                  <a:cubicBezTo>
                    <a:pt x="20" y="46"/>
                    <a:pt x="21" y="46"/>
                    <a:pt x="21" y="46"/>
                  </a:cubicBezTo>
                  <a:cubicBezTo>
                    <a:pt x="58" y="28"/>
                    <a:pt x="58" y="28"/>
                    <a:pt x="58" y="28"/>
                  </a:cubicBezTo>
                  <a:cubicBezTo>
                    <a:pt x="61" y="27"/>
                    <a:pt x="62" y="25"/>
                    <a:pt x="63" y="22"/>
                  </a:cubicBezTo>
                  <a:cubicBezTo>
                    <a:pt x="64" y="20"/>
                    <a:pt x="64" y="17"/>
                    <a:pt x="63" y="15"/>
                  </a:cubicBezTo>
                  <a:cubicBezTo>
                    <a:pt x="62" y="12"/>
                    <a:pt x="60" y="10"/>
                    <a:pt x="57" y="10"/>
                  </a:cubicBezTo>
                  <a:cubicBezTo>
                    <a:pt x="56" y="9"/>
                    <a:pt x="55" y="9"/>
                    <a:pt x="54" y="9"/>
                  </a:cubicBezTo>
                  <a:cubicBezTo>
                    <a:pt x="52" y="9"/>
                    <a:pt x="51" y="10"/>
                    <a:pt x="49" y="10"/>
                  </a:cubicBezTo>
                  <a:cubicBezTo>
                    <a:pt x="10" y="29"/>
                    <a:pt x="10" y="29"/>
                    <a:pt x="10" y="29"/>
                  </a:cubicBezTo>
                  <a:cubicBezTo>
                    <a:pt x="3" y="33"/>
                    <a:pt x="0" y="41"/>
                    <a:pt x="3" y="47"/>
                  </a:cubicBezTo>
                  <a:cubicBezTo>
                    <a:pt x="5" y="52"/>
                    <a:pt x="10" y="55"/>
                    <a:pt x="15" y="55"/>
                  </a:cubicBezTo>
                  <a:cubicBezTo>
                    <a:pt x="16" y="55"/>
                    <a:pt x="18" y="54"/>
                    <a:pt x="19" y="54"/>
                  </a:cubicBezTo>
                  <a:cubicBezTo>
                    <a:pt x="20" y="54"/>
                    <a:pt x="21" y="54"/>
                    <a:pt x="22" y="53"/>
                  </a:cubicBezTo>
                  <a:cubicBezTo>
                    <a:pt x="66" y="31"/>
                    <a:pt x="66" y="31"/>
                    <a:pt x="66" y="31"/>
                  </a:cubicBezTo>
                  <a:cubicBezTo>
                    <a:pt x="71" y="29"/>
                    <a:pt x="74" y="26"/>
                    <a:pt x="75" y="22"/>
                  </a:cubicBezTo>
                  <a:cubicBezTo>
                    <a:pt x="77" y="18"/>
                    <a:pt x="76" y="13"/>
                    <a:pt x="74" y="9"/>
                  </a:cubicBezTo>
                  <a:cubicBezTo>
                    <a:pt x="72" y="5"/>
                    <a:pt x="69" y="2"/>
                    <a:pt x="65" y="1"/>
                  </a:cubicBezTo>
                  <a:cubicBezTo>
                    <a:pt x="63" y="0"/>
                    <a:pt x="61" y="0"/>
                    <a:pt x="59" y="0"/>
                  </a:cubicBezTo>
                </a:path>
              </a:pathLst>
            </a:custGeom>
            <a:solidFill>
              <a:srgbClr val="087287"/>
            </a:solidFill>
            <a:ln w="9525">
              <a:noFill/>
              <a:round/>
              <a:headEnd/>
              <a:tailEnd/>
            </a:ln>
          </p:spPr>
          <p:txBody>
            <a:bodyPr anchor="ctr"/>
            <a:lstStyle/>
            <a:p>
              <a:pPr algn="ctr"/>
              <a:endParaRPr/>
            </a:p>
          </p:txBody>
        </p:sp>
        <p:sp>
          <p:nvSpPr>
            <p:cNvPr id="460" name="ïsḻïdé">
              <a:extLst>
                <a:ext uri="{FF2B5EF4-FFF2-40B4-BE49-F238E27FC236}">
                  <a16:creationId xmlns:a16="http://schemas.microsoft.com/office/drawing/2014/main" id="{549BDCB0-00F5-4753-ABDC-2A8AD9F08734}"/>
                </a:ext>
              </a:extLst>
            </p:cNvPr>
            <p:cNvSpPr/>
            <p:nvPr/>
          </p:nvSpPr>
          <p:spPr bwMode="auto">
            <a:xfrm>
              <a:off x="6118250" y="4138361"/>
              <a:ext cx="140879" cy="107644"/>
            </a:xfrm>
            <a:custGeom>
              <a:avLst/>
              <a:gdLst/>
              <a:ahLst/>
              <a:cxnLst>
                <a:cxn ang="0">
                  <a:pos x="64" y="2"/>
                </a:cxn>
                <a:cxn ang="0">
                  <a:pos x="51" y="3"/>
                </a:cxn>
                <a:cxn ang="0">
                  <a:pos x="24" y="17"/>
                </a:cxn>
                <a:cxn ang="0">
                  <a:pos x="23" y="19"/>
                </a:cxn>
                <a:cxn ang="0">
                  <a:pos x="26" y="20"/>
                </a:cxn>
                <a:cxn ang="0">
                  <a:pos x="52" y="6"/>
                </a:cxn>
                <a:cxn ang="0">
                  <a:pos x="63" y="5"/>
                </a:cxn>
                <a:cxn ang="0">
                  <a:pos x="71" y="11"/>
                </a:cxn>
                <a:cxn ang="0">
                  <a:pos x="72" y="21"/>
                </a:cxn>
                <a:cxn ang="0">
                  <a:pos x="65" y="29"/>
                </a:cxn>
                <a:cxn ang="0">
                  <a:pos x="21" y="52"/>
                </a:cxn>
                <a:cxn ang="0">
                  <a:pos x="7" y="48"/>
                </a:cxn>
                <a:cxn ang="0">
                  <a:pos x="11" y="35"/>
                </a:cxn>
                <a:cxn ang="0">
                  <a:pos x="50" y="14"/>
                </a:cxn>
                <a:cxn ang="0">
                  <a:pos x="55" y="14"/>
                </a:cxn>
                <a:cxn ang="0">
                  <a:pos x="59" y="17"/>
                </a:cxn>
                <a:cxn ang="0">
                  <a:pos x="60" y="22"/>
                </a:cxn>
                <a:cxn ang="0">
                  <a:pos x="56" y="26"/>
                </a:cxn>
                <a:cxn ang="0">
                  <a:pos x="20" y="45"/>
                </a:cxn>
                <a:cxn ang="0">
                  <a:pos x="19" y="47"/>
                </a:cxn>
                <a:cxn ang="0">
                  <a:pos x="21" y="48"/>
                </a:cxn>
                <a:cxn ang="0">
                  <a:pos x="58" y="29"/>
                </a:cxn>
                <a:cxn ang="0">
                  <a:pos x="63" y="23"/>
                </a:cxn>
                <a:cxn ang="0">
                  <a:pos x="62" y="15"/>
                </a:cxn>
                <a:cxn ang="0">
                  <a:pos x="56" y="11"/>
                </a:cxn>
                <a:cxn ang="0">
                  <a:pos x="49" y="11"/>
                </a:cxn>
                <a:cxn ang="0">
                  <a:pos x="9" y="32"/>
                </a:cxn>
                <a:cxn ang="0">
                  <a:pos x="3" y="50"/>
                </a:cxn>
                <a:cxn ang="0">
                  <a:pos x="19" y="56"/>
                </a:cxn>
                <a:cxn ang="0">
                  <a:pos x="22" y="55"/>
                </a:cxn>
                <a:cxn ang="0">
                  <a:pos x="66" y="32"/>
                </a:cxn>
                <a:cxn ang="0">
                  <a:pos x="75" y="22"/>
                </a:cxn>
                <a:cxn ang="0">
                  <a:pos x="74" y="10"/>
                </a:cxn>
                <a:cxn ang="0">
                  <a:pos x="64" y="2"/>
                </a:cxn>
              </a:cxnLst>
              <a:rect l="0" t="0" r="r" b="b"/>
              <a:pathLst>
                <a:path w="76" h="58">
                  <a:moveTo>
                    <a:pt x="64" y="2"/>
                  </a:moveTo>
                  <a:cubicBezTo>
                    <a:pt x="59" y="0"/>
                    <a:pt x="55" y="1"/>
                    <a:pt x="51" y="3"/>
                  </a:cubicBezTo>
                  <a:cubicBezTo>
                    <a:pt x="24" y="17"/>
                    <a:pt x="24" y="17"/>
                    <a:pt x="24" y="17"/>
                  </a:cubicBezTo>
                  <a:cubicBezTo>
                    <a:pt x="23" y="17"/>
                    <a:pt x="23" y="18"/>
                    <a:pt x="23" y="19"/>
                  </a:cubicBezTo>
                  <a:cubicBezTo>
                    <a:pt x="24" y="20"/>
                    <a:pt x="25" y="20"/>
                    <a:pt x="26" y="20"/>
                  </a:cubicBezTo>
                  <a:cubicBezTo>
                    <a:pt x="52" y="6"/>
                    <a:pt x="52" y="6"/>
                    <a:pt x="52" y="6"/>
                  </a:cubicBezTo>
                  <a:cubicBezTo>
                    <a:pt x="55" y="4"/>
                    <a:pt x="59" y="4"/>
                    <a:pt x="63" y="5"/>
                  </a:cubicBezTo>
                  <a:cubicBezTo>
                    <a:pt x="66" y="6"/>
                    <a:pt x="69" y="8"/>
                    <a:pt x="71" y="11"/>
                  </a:cubicBezTo>
                  <a:cubicBezTo>
                    <a:pt x="72" y="14"/>
                    <a:pt x="73" y="18"/>
                    <a:pt x="72" y="21"/>
                  </a:cubicBezTo>
                  <a:cubicBezTo>
                    <a:pt x="70" y="25"/>
                    <a:pt x="68" y="27"/>
                    <a:pt x="65" y="29"/>
                  </a:cubicBezTo>
                  <a:cubicBezTo>
                    <a:pt x="21" y="52"/>
                    <a:pt x="21" y="52"/>
                    <a:pt x="21" y="52"/>
                  </a:cubicBezTo>
                  <a:cubicBezTo>
                    <a:pt x="16" y="55"/>
                    <a:pt x="9" y="53"/>
                    <a:pt x="7" y="48"/>
                  </a:cubicBezTo>
                  <a:cubicBezTo>
                    <a:pt x="4" y="43"/>
                    <a:pt x="6" y="37"/>
                    <a:pt x="11" y="35"/>
                  </a:cubicBezTo>
                  <a:cubicBezTo>
                    <a:pt x="50" y="14"/>
                    <a:pt x="50" y="14"/>
                    <a:pt x="50" y="14"/>
                  </a:cubicBezTo>
                  <a:cubicBezTo>
                    <a:pt x="52" y="14"/>
                    <a:pt x="54" y="13"/>
                    <a:pt x="55" y="14"/>
                  </a:cubicBezTo>
                  <a:cubicBezTo>
                    <a:pt x="57" y="14"/>
                    <a:pt x="59" y="15"/>
                    <a:pt x="59" y="17"/>
                  </a:cubicBezTo>
                  <a:cubicBezTo>
                    <a:pt x="60" y="19"/>
                    <a:pt x="60" y="20"/>
                    <a:pt x="60" y="22"/>
                  </a:cubicBezTo>
                  <a:cubicBezTo>
                    <a:pt x="59" y="24"/>
                    <a:pt x="58" y="25"/>
                    <a:pt x="56" y="26"/>
                  </a:cubicBezTo>
                  <a:cubicBezTo>
                    <a:pt x="20" y="45"/>
                    <a:pt x="20" y="45"/>
                    <a:pt x="20" y="45"/>
                  </a:cubicBezTo>
                  <a:cubicBezTo>
                    <a:pt x="19" y="45"/>
                    <a:pt x="18" y="46"/>
                    <a:pt x="19" y="47"/>
                  </a:cubicBezTo>
                  <a:cubicBezTo>
                    <a:pt x="19" y="48"/>
                    <a:pt x="20" y="48"/>
                    <a:pt x="21" y="48"/>
                  </a:cubicBezTo>
                  <a:cubicBezTo>
                    <a:pt x="58" y="29"/>
                    <a:pt x="58" y="29"/>
                    <a:pt x="58" y="29"/>
                  </a:cubicBezTo>
                  <a:cubicBezTo>
                    <a:pt x="60" y="28"/>
                    <a:pt x="62" y="25"/>
                    <a:pt x="63" y="23"/>
                  </a:cubicBezTo>
                  <a:cubicBezTo>
                    <a:pt x="64" y="20"/>
                    <a:pt x="64" y="18"/>
                    <a:pt x="62" y="15"/>
                  </a:cubicBezTo>
                  <a:cubicBezTo>
                    <a:pt x="61" y="13"/>
                    <a:pt x="59" y="11"/>
                    <a:pt x="56" y="11"/>
                  </a:cubicBezTo>
                  <a:cubicBezTo>
                    <a:pt x="54" y="10"/>
                    <a:pt x="51" y="10"/>
                    <a:pt x="49" y="11"/>
                  </a:cubicBezTo>
                  <a:cubicBezTo>
                    <a:pt x="9" y="32"/>
                    <a:pt x="9" y="32"/>
                    <a:pt x="9" y="32"/>
                  </a:cubicBezTo>
                  <a:cubicBezTo>
                    <a:pt x="3" y="35"/>
                    <a:pt x="0" y="43"/>
                    <a:pt x="3" y="50"/>
                  </a:cubicBezTo>
                  <a:cubicBezTo>
                    <a:pt x="7" y="55"/>
                    <a:pt x="13" y="58"/>
                    <a:pt x="19" y="56"/>
                  </a:cubicBezTo>
                  <a:cubicBezTo>
                    <a:pt x="20" y="56"/>
                    <a:pt x="21" y="55"/>
                    <a:pt x="22" y="55"/>
                  </a:cubicBezTo>
                  <a:cubicBezTo>
                    <a:pt x="66" y="32"/>
                    <a:pt x="66" y="32"/>
                    <a:pt x="66" y="32"/>
                  </a:cubicBezTo>
                  <a:cubicBezTo>
                    <a:pt x="71" y="30"/>
                    <a:pt x="74" y="26"/>
                    <a:pt x="75" y="22"/>
                  </a:cubicBezTo>
                  <a:cubicBezTo>
                    <a:pt x="76" y="18"/>
                    <a:pt x="76" y="13"/>
                    <a:pt x="74" y="10"/>
                  </a:cubicBezTo>
                  <a:cubicBezTo>
                    <a:pt x="72" y="6"/>
                    <a:pt x="68" y="3"/>
                    <a:pt x="64" y="2"/>
                  </a:cubicBezTo>
                  <a:close/>
                </a:path>
              </a:pathLst>
            </a:custGeom>
            <a:solidFill>
              <a:srgbClr val="EAAB28"/>
            </a:solidFill>
            <a:ln w="9525">
              <a:noFill/>
              <a:round/>
              <a:headEnd/>
              <a:tailEnd/>
            </a:ln>
          </p:spPr>
          <p:txBody>
            <a:bodyPr anchor="ctr"/>
            <a:lstStyle/>
            <a:p>
              <a:pPr algn="ctr"/>
              <a:endParaRPr/>
            </a:p>
          </p:txBody>
        </p:sp>
        <p:sp>
          <p:nvSpPr>
            <p:cNvPr id="461" name="îṣḻîḋe">
              <a:extLst>
                <a:ext uri="{FF2B5EF4-FFF2-40B4-BE49-F238E27FC236}">
                  <a16:creationId xmlns:a16="http://schemas.microsoft.com/office/drawing/2014/main" id="{5B697F4E-6488-4ABA-B89E-F9012F6F31E7}"/>
                </a:ext>
              </a:extLst>
            </p:cNvPr>
            <p:cNvSpPr/>
            <p:nvPr/>
          </p:nvSpPr>
          <p:spPr bwMode="auto">
            <a:xfrm>
              <a:off x="6107172" y="4043826"/>
              <a:ext cx="142726" cy="103767"/>
            </a:xfrm>
            <a:custGeom>
              <a:avLst/>
              <a:gdLst/>
              <a:ahLst/>
              <a:cxnLst>
                <a:cxn ang="0">
                  <a:pos x="65" y="1"/>
                </a:cxn>
                <a:cxn ang="0">
                  <a:pos x="52" y="2"/>
                </a:cxn>
                <a:cxn ang="0">
                  <a:pos x="25" y="15"/>
                </a:cxn>
                <a:cxn ang="0">
                  <a:pos x="24" y="18"/>
                </a:cxn>
                <a:cxn ang="0">
                  <a:pos x="26" y="18"/>
                </a:cxn>
                <a:cxn ang="0">
                  <a:pos x="53" y="5"/>
                </a:cxn>
                <a:cxn ang="0">
                  <a:pos x="64" y="5"/>
                </a:cxn>
                <a:cxn ang="0">
                  <a:pos x="72" y="11"/>
                </a:cxn>
                <a:cxn ang="0">
                  <a:pos x="72" y="21"/>
                </a:cxn>
                <a:cxn ang="0">
                  <a:pos x="65" y="29"/>
                </a:cxn>
                <a:cxn ang="0">
                  <a:pos x="20" y="51"/>
                </a:cxn>
                <a:cxn ang="0">
                  <a:pos x="6" y="46"/>
                </a:cxn>
                <a:cxn ang="0">
                  <a:pos x="11" y="33"/>
                </a:cxn>
                <a:cxn ang="0">
                  <a:pos x="51" y="14"/>
                </a:cxn>
                <a:cxn ang="0">
                  <a:pos x="56" y="13"/>
                </a:cxn>
                <a:cxn ang="0">
                  <a:pos x="60" y="17"/>
                </a:cxn>
                <a:cxn ang="0">
                  <a:pos x="60" y="22"/>
                </a:cxn>
                <a:cxn ang="0">
                  <a:pos x="57" y="26"/>
                </a:cxn>
                <a:cxn ang="0">
                  <a:pos x="20" y="44"/>
                </a:cxn>
                <a:cxn ang="0">
                  <a:pos x="19" y="46"/>
                </a:cxn>
                <a:cxn ang="0">
                  <a:pos x="21" y="47"/>
                </a:cxn>
                <a:cxn ang="0">
                  <a:pos x="58" y="29"/>
                </a:cxn>
                <a:cxn ang="0">
                  <a:pos x="64" y="23"/>
                </a:cxn>
                <a:cxn ang="0">
                  <a:pos x="63" y="15"/>
                </a:cxn>
                <a:cxn ang="0">
                  <a:pos x="57" y="10"/>
                </a:cxn>
                <a:cxn ang="0">
                  <a:pos x="49" y="11"/>
                </a:cxn>
                <a:cxn ang="0">
                  <a:pos x="10" y="30"/>
                </a:cxn>
                <a:cxn ang="0">
                  <a:pos x="3" y="48"/>
                </a:cxn>
                <a:cxn ang="0">
                  <a:pos x="19" y="55"/>
                </a:cxn>
                <a:cxn ang="0">
                  <a:pos x="22" y="54"/>
                </a:cxn>
                <a:cxn ang="0">
                  <a:pos x="67" y="32"/>
                </a:cxn>
                <a:cxn ang="0">
                  <a:pos x="75" y="22"/>
                </a:cxn>
                <a:cxn ang="0">
                  <a:pos x="75" y="10"/>
                </a:cxn>
                <a:cxn ang="0">
                  <a:pos x="65" y="1"/>
                </a:cxn>
              </a:cxnLst>
              <a:rect l="0" t="0" r="r" b="b"/>
              <a:pathLst>
                <a:path w="77" h="56">
                  <a:moveTo>
                    <a:pt x="65" y="1"/>
                  </a:moveTo>
                  <a:cubicBezTo>
                    <a:pt x="60" y="0"/>
                    <a:pt x="56" y="0"/>
                    <a:pt x="52" y="2"/>
                  </a:cubicBezTo>
                  <a:cubicBezTo>
                    <a:pt x="25" y="15"/>
                    <a:pt x="25" y="15"/>
                    <a:pt x="25" y="15"/>
                  </a:cubicBezTo>
                  <a:cubicBezTo>
                    <a:pt x="24" y="16"/>
                    <a:pt x="24" y="17"/>
                    <a:pt x="24" y="18"/>
                  </a:cubicBezTo>
                  <a:cubicBezTo>
                    <a:pt x="24" y="19"/>
                    <a:pt x="25" y="19"/>
                    <a:pt x="26" y="18"/>
                  </a:cubicBezTo>
                  <a:cubicBezTo>
                    <a:pt x="53" y="5"/>
                    <a:pt x="53" y="5"/>
                    <a:pt x="53" y="5"/>
                  </a:cubicBezTo>
                  <a:cubicBezTo>
                    <a:pt x="56" y="4"/>
                    <a:pt x="60" y="4"/>
                    <a:pt x="64" y="5"/>
                  </a:cubicBezTo>
                  <a:cubicBezTo>
                    <a:pt x="67" y="6"/>
                    <a:pt x="70" y="8"/>
                    <a:pt x="72" y="11"/>
                  </a:cubicBezTo>
                  <a:cubicBezTo>
                    <a:pt x="73" y="14"/>
                    <a:pt x="73" y="18"/>
                    <a:pt x="72" y="21"/>
                  </a:cubicBezTo>
                  <a:cubicBezTo>
                    <a:pt x="71" y="25"/>
                    <a:pt x="68" y="27"/>
                    <a:pt x="65" y="29"/>
                  </a:cubicBezTo>
                  <a:cubicBezTo>
                    <a:pt x="20" y="51"/>
                    <a:pt x="20" y="51"/>
                    <a:pt x="20" y="51"/>
                  </a:cubicBezTo>
                  <a:cubicBezTo>
                    <a:pt x="15" y="53"/>
                    <a:pt x="9" y="51"/>
                    <a:pt x="6" y="46"/>
                  </a:cubicBezTo>
                  <a:cubicBezTo>
                    <a:pt x="4" y="41"/>
                    <a:pt x="6" y="35"/>
                    <a:pt x="11" y="33"/>
                  </a:cubicBezTo>
                  <a:cubicBezTo>
                    <a:pt x="51" y="14"/>
                    <a:pt x="51" y="14"/>
                    <a:pt x="51" y="14"/>
                  </a:cubicBezTo>
                  <a:cubicBezTo>
                    <a:pt x="52" y="13"/>
                    <a:pt x="54" y="13"/>
                    <a:pt x="56" y="13"/>
                  </a:cubicBezTo>
                  <a:cubicBezTo>
                    <a:pt x="58" y="14"/>
                    <a:pt x="59" y="15"/>
                    <a:pt x="60" y="17"/>
                  </a:cubicBezTo>
                  <a:cubicBezTo>
                    <a:pt x="61" y="18"/>
                    <a:pt x="61" y="20"/>
                    <a:pt x="60" y="22"/>
                  </a:cubicBezTo>
                  <a:cubicBezTo>
                    <a:pt x="60" y="23"/>
                    <a:pt x="58" y="25"/>
                    <a:pt x="57" y="26"/>
                  </a:cubicBezTo>
                  <a:cubicBezTo>
                    <a:pt x="20" y="44"/>
                    <a:pt x="20" y="44"/>
                    <a:pt x="20" y="44"/>
                  </a:cubicBezTo>
                  <a:cubicBezTo>
                    <a:pt x="19" y="44"/>
                    <a:pt x="18" y="45"/>
                    <a:pt x="19" y="46"/>
                  </a:cubicBezTo>
                  <a:cubicBezTo>
                    <a:pt x="19" y="47"/>
                    <a:pt x="20" y="47"/>
                    <a:pt x="21" y="47"/>
                  </a:cubicBezTo>
                  <a:cubicBezTo>
                    <a:pt x="58" y="29"/>
                    <a:pt x="58" y="29"/>
                    <a:pt x="58" y="29"/>
                  </a:cubicBezTo>
                  <a:cubicBezTo>
                    <a:pt x="61" y="27"/>
                    <a:pt x="63" y="25"/>
                    <a:pt x="64" y="23"/>
                  </a:cubicBezTo>
                  <a:cubicBezTo>
                    <a:pt x="65" y="20"/>
                    <a:pt x="64" y="18"/>
                    <a:pt x="63" y="15"/>
                  </a:cubicBezTo>
                  <a:cubicBezTo>
                    <a:pt x="62" y="13"/>
                    <a:pt x="60" y="11"/>
                    <a:pt x="57" y="10"/>
                  </a:cubicBezTo>
                  <a:cubicBezTo>
                    <a:pt x="55" y="9"/>
                    <a:pt x="52" y="10"/>
                    <a:pt x="49" y="11"/>
                  </a:cubicBezTo>
                  <a:cubicBezTo>
                    <a:pt x="10" y="30"/>
                    <a:pt x="10" y="30"/>
                    <a:pt x="10" y="30"/>
                  </a:cubicBezTo>
                  <a:cubicBezTo>
                    <a:pt x="3" y="33"/>
                    <a:pt x="0" y="41"/>
                    <a:pt x="3" y="48"/>
                  </a:cubicBezTo>
                  <a:cubicBezTo>
                    <a:pt x="6" y="54"/>
                    <a:pt x="13" y="56"/>
                    <a:pt x="19" y="55"/>
                  </a:cubicBezTo>
                  <a:cubicBezTo>
                    <a:pt x="20" y="54"/>
                    <a:pt x="21" y="54"/>
                    <a:pt x="22" y="54"/>
                  </a:cubicBezTo>
                  <a:cubicBezTo>
                    <a:pt x="67" y="32"/>
                    <a:pt x="67" y="32"/>
                    <a:pt x="67" y="32"/>
                  </a:cubicBezTo>
                  <a:cubicBezTo>
                    <a:pt x="71" y="30"/>
                    <a:pt x="74" y="27"/>
                    <a:pt x="75" y="22"/>
                  </a:cubicBezTo>
                  <a:cubicBezTo>
                    <a:pt x="77" y="18"/>
                    <a:pt x="77" y="14"/>
                    <a:pt x="75" y="10"/>
                  </a:cubicBezTo>
                  <a:cubicBezTo>
                    <a:pt x="73" y="6"/>
                    <a:pt x="69" y="3"/>
                    <a:pt x="65" y="1"/>
                  </a:cubicBezTo>
                  <a:close/>
                </a:path>
              </a:pathLst>
            </a:custGeom>
            <a:solidFill>
              <a:srgbClr val="DE5614"/>
            </a:solidFill>
            <a:ln w="9525">
              <a:noFill/>
              <a:round/>
              <a:headEnd/>
              <a:tailEnd/>
            </a:ln>
          </p:spPr>
          <p:txBody>
            <a:bodyPr anchor="ctr"/>
            <a:lstStyle/>
            <a:p>
              <a:pPr algn="ctr"/>
              <a:endParaRPr/>
            </a:p>
          </p:txBody>
        </p:sp>
        <p:sp>
          <p:nvSpPr>
            <p:cNvPr id="462" name="îsļïḓe">
              <a:extLst>
                <a:ext uri="{FF2B5EF4-FFF2-40B4-BE49-F238E27FC236}">
                  <a16:creationId xmlns:a16="http://schemas.microsoft.com/office/drawing/2014/main" id="{6DA3A4CF-A0D1-439A-9062-55E052873C7B}"/>
                </a:ext>
              </a:extLst>
            </p:cNvPr>
            <p:cNvSpPr/>
            <p:nvPr/>
          </p:nvSpPr>
          <p:spPr bwMode="auto">
            <a:xfrm>
              <a:off x="5762267" y="4101249"/>
              <a:ext cx="478399" cy="862078"/>
            </a:xfrm>
            <a:custGeom>
              <a:avLst/>
              <a:gdLst/>
              <a:ahLst/>
              <a:cxnLst>
                <a:cxn ang="0">
                  <a:pos x="241" y="313"/>
                </a:cxn>
                <a:cxn ang="0">
                  <a:pos x="228" y="313"/>
                </a:cxn>
                <a:cxn ang="0">
                  <a:pos x="228" y="313"/>
                </a:cxn>
                <a:cxn ang="0">
                  <a:pos x="215" y="314"/>
                </a:cxn>
                <a:cxn ang="0">
                  <a:pos x="225" y="336"/>
                </a:cxn>
                <a:cxn ang="0">
                  <a:pos x="0" y="441"/>
                </a:cxn>
                <a:cxn ang="0">
                  <a:pos x="11" y="465"/>
                </a:cxn>
                <a:cxn ang="0">
                  <a:pos x="258" y="350"/>
                </a:cxn>
                <a:cxn ang="0">
                  <a:pos x="241" y="313"/>
                </a:cxn>
                <a:cxn ang="0">
                  <a:pos x="218" y="264"/>
                </a:cxn>
                <a:cxn ang="0">
                  <a:pos x="192" y="264"/>
                </a:cxn>
                <a:cxn ang="0">
                  <a:pos x="199" y="280"/>
                </a:cxn>
                <a:cxn ang="0">
                  <a:pos x="226" y="279"/>
                </a:cxn>
                <a:cxn ang="0">
                  <a:pos x="218" y="264"/>
                </a:cxn>
                <a:cxn ang="0">
                  <a:pos x="172" y="221"/>
                </a:cxn>
                <a:cxn ang="0">
                  <a:pos x="182" y="244"/>
                </a:cxn>
                <a:cxn ang="0">
                  <a:pos x="209" y="243"/>
                </a:cxn>
                <a:cxn ang="0">
                  <a:pos x="199" y="223"/>
                </a:cxn>
                <a:cxn ang="0">
                  <a:pos x="185" y="223"/>
                </a:cxn>
                <a:cxn ang="0">
                  <a:pos x="185" y="223"/>
                </a:cxn>
                <a:cxn ang="0">
                  <a:pos x="180" y="221"/>
                </a:cxn>
                <a:cxn ang="0">
                  <a:pos x="174" y="222"/>
                </a:cxn>
                <a:cxn ang="0">
                  <a:pos x="174" y="222"/>
                </a:cxn>
                <a:cxn ang="0">
                  <a:pos x="172" y="221"/>
                </a:cxn>
                <a:cxn ang="0">
                  <a:pos x="96" y="0"/>
                </a:cxn>
                <a:cxn ang="0">
                  <a:pos x="74" y="11"/>
                </a:cxn>
                <a:cxn ang="0">
                  <a:pos x="166" y="209"/>
                </a:cxn>
                <a:cxn ang="0">
                  <a:pos x="174" y="206"/>
                </a:cxn>
                <a:cxn ang="0">
                  <a:pos x="179" y="206"/>
                </a:cxn>
                <a:cxn ang="0">
                  <a:pos x="185" y="204"/>
                </a:cxn>
                <a:cxn ang="0">
                  <a:pos x="190" y="204"/>
                </a:cxn>
                <a:cxn ang="0">
                  <a:pos x="96" y="0"/>
                </a:cxn>
              </a:cxnLst>
              <a:rect l="0" t="0" r="r" b="b"/>
              <a:pathLst>
                <a:path w="258" h="465">
                  <a:moveTo>
                    <a:pt x="241" y="313"/>
                  </a:moveTo>
                  <a:cubicBezTo>
                    <a:pt x="228" y="313"/>
                    <a:pt x="228" y="313"/>
                    <a:pt x="228" y="313"/>
                  </a:cubicBezTo>
                  <a:cubicBezTo>
                    <a:pt x="228" y="313"/>
                    <a:pt x="228" y="313"/>
                    <a:pt x="228" y="313"/>
                  </a:cubicBezTo>
                  <a:cubicBezTo>
                    <a:pt x="215" y="314"/>
                    <a:pt x="215" y="314"/>
                    <a:pt x="215" y="314"/>
                  </a:cubicBezTo>
                  <a:cubicBezTo>
                    <a:pt x="225" y="336"/>
                    <a:pt x="225" y="336"/>
                    <a:pt x="225" y="336"/>
                  </a:cubicBezTo>
                  <a:cubicBezTo>
                    <a:pt x="0" y="441"/>
                    <a:pt x="0" y="441"/>
                    <a:pt x="0" y="441"/>
                  </a:cubicBezTo>
                  <a:cubicBezTo>
                    <a:pt x="11" y="465"/>
                    <a:pt x="11" y="465"/>
                    <a:pt x="11" y="465"/>
                  </a:cubicBezTo>
                  <a:cubicBezTo>
                    <a:pt x="258" y="350"/>
                    <a:pt x="258" y="350"/>
                    <a:pt x="258" y="350"/>
                  </a:cubicBezTo>
                  <a:cubicBezTo>
                    <a:pt x="241" y="313"/>
                    <a:pt x="241" y="313"/>
                    <a:pt x="241" y="313"/>
                  </a:cubicBezTo>
                  <a:moveTo>
                    <a:pt x="218" y="264"/>
                  </a:moveTo>
                  <a:cubicBezTo>
                    <a:pt x="192" y="264"/>
                    <a:pt x="192" y="264"/>
                    <a:pt x="192" y="264"/>
                  </a:cubicBezTo>
                  <a:cubicBezTo>
                    <a:pt x="199" y="280"/>
                    <a:pt x="199" y="280"/>
                    <a:pt x="199" y="280"/>
                  </a:cubicBezTo>
                  <a:cubicBezTo>
                    <a:pt x="226" y="279"/>
                    <a:pt x="226" y="279"/>
                    <a:pt x="226" y="279"/>
                  </a:cubicBezTo>
                  <a:cubicBezTo>
                    <a:pt x="218" y="264"/>
                    <a:pt x="218" y="264"/>
                    <a:pt x="218" y="264"/>
                  </a:cubicBezTo>
                  <a:moveTo>
                    <a:pt x="172" y="221"/>
                  </a:moveTo>
                  <a:cubicBezTo>
                    <a:pt x="182" y="244"/>
                    <a:pt x="182" y="244"/>
                    <a:pt x="182" y="244"/>
                  </a:cubicBezTo>
                  <a:cubicBezTo>
                    <a:pt x="209" y="243"/>
                    <a:pt x="209" y="243"/>
                    <a:pt x="209" y="243"/>
                  </a:cubicBezTo>
                  <a:cubicBezTo>
                    <a:pt x="199" y="223"/>
                    <a:pt x="199" y="223"/>
                    <a:pt x="199" y="223"/>
                  </a:cubicBezTo>
                  <a:cubicBezTo>
                    <a:pt x="185" y="223"/>
                    <a:pt x="185" y="223"/>
                    <a:pt x="185" y="223"/>
                  </a:cubicBezTo>
                  <a:cubicBezTo>
                    <a:pt x="185" y="223"/>
                    <a:pt x="185" y="223"/>
                    <a:pt x="185" y="223"/>
                  </a:cubicBezTo>
                  <a:cubicBezTo>
                    <a:pt x="183" y="223"/>
                    <a:pt x="181" y="223"/>
                    <a:pt x="180" y="221"/>
                  </a:cubicBezTo>
                  <a:cubicBezTo>
                    <a:pt x="174" y="222"/>
                    <a:pt x="174" y="222"/>
                    <a:pt x="174" y="222"/>
                  </a:cubicBezTo>
                  <a:cubicBezTo>
                    <a:pt x="174" y="222"/>
                    <a:pt x="174" y="222"/>
                    <a:pt x="174" y="222"/>
                  </a:cubicBezTo>
                  <a:cubicBezTo>
                    <a:pt x="173" y="222"/>
                    <a:pt x="173" y="221"/>
                    <a:pt x="172" y="221"/>
                  </a:cubicBezTo>
                  <a:moveTo>
                    <a:pt x="96" y="0"/>
                  </a:moveTo>
                  <a:cubicBezTo>
                    <a:pt x="74" y="11"/>
                    <a:pt x="74" y="11"/>
                    <a:pt x="74" y="11"/>
                  </a:cubicBezTo>
                  <a:cubicBezTo>
                    <a:pt x="166" y="209"/>
                    <a:pt x="166" y="209"/>
                    <a:pt x="166" y="209"/>
                  </a:cubicBezTo>
                  <a:cubicBezTo>
                    <a:pt x="168" y="207"/>
                    <a:pt x="171" y="206"/>
                    <a:pt x="174" y="206"/>
                  </a:cubicBezTo>
                  <a:cubicBezTo>
                    <a:pt x="179" y="206"/>
                    <a:pt x="179" y="206"/>
                    <a:pt x="179" y="206"/>
                  </a:cubicBezTo>
                  <a:cubicBezTo>
                    <a:pt x="181" y="205"/>
                    <a:pt x="183" y="204"/>
                    <a:pt x="185" y="204"/>
                  </a:cubicBezTo>
                  <a:cubicBezTo>
                    <a:pt x="190" y="204"/>
                    <a:pt x="190" y="204"/>
                    <a:pt x="190" y="204"/>
                  </a:cubicBezTo>
                  <a:cubicBezTo>
                    <a:pt x="96" y="0"/>
                    <a:pt x="96" y="0"/>
                    <a:pt x="96" y="0"/>
                  </a:cubicBezTo>
                </a:path>
              </a:pathLst>
            </a:custGeom>
            <a:solidFill>
              <a:srgbClr val="087287"/>
            </a:solidFill>
            <a:ln w="9525">
              <a:noFill/>
              <a:round/>
              <a:headEnd/>
              <a:tailEnd/>
            </a:ln>
          </p:spPr>
          <p:txBody>
            <a:bodyPr anchor="ctr"/>
            <a:lstStyle/>
            <a:p>
              <a:pPr algn="ctr"/>
              <a:endParaRPr/>
            </a:p>
          </p:txBody>
        </p:sp>
        <p:sp>
          <p:nvSpPr>
            <p:cNvPr id="463" name="ï$1iďe">
              <a:extLst>
                <a:ext uri="{FF2B5EF4-FFF2-40B4-BE49-F238E27FC236}">
                  <a16:creationId xmlns:a16="http://schemas.microsoft.com/office/drawing/2014/main" id="{151E1D64-510D-42EE-B3A0-C9AE48236AFB}"/>
                </a:ext>
              </a:extLst>
            </p:cNvPr>
            <p:cNvSpPr/>
            <p:nvPr/>
          </p:nvSpPr>
          <p:spPr bwMode="auto">
            <a:xfrm>
              <a:off x="5421239" y="4077246"/>
              <a:ext cx="758126" cy="860232"/>
            </a:xfrm>
            <a:custGeom>
              <a:avLst/>
              <a:gdLst/>
              <a:ahLst/>
              <a:cxnLst>
                <a:cxn ang="0">
                  <a:pos x="0" y="1155"/>
                </a:cxn>
                <a:cxn ang="0">
                  <a:pos x="2480" y="0"/>
                </a:cxn>
                <a:cxn ang="0">
                  <a:pos x="4106" y="3504"/>
                </a:cxn>
                <a:cxn ang="0">
                  <a:pos x="1626" y="4659"/>
                </a:cxn>
                <a:cxn ang="0">
                  <a:pos x="0" y="1155"/>
                </a:cxn>
              </a:cxnLst>
              <a:rect l="0" t="0" r="r" b="b"/>
              <a:pathLst>
                <a:path w="4106" h="4659">
                  <a:moveTo>
                    <a:pt x="0" y="1155"/>
                  </a:moveTo>
                  <a:lnTo>
                    <a:pt x="2480" y="0"/>
                  </a:lnTo>
                  <a:lnTo>
                    <a:pt x="4106" y="3504"/>
                  </a:lnTo>
                  <a:lnTo>
                    <a:pt x="1626" y="4659"/>
                  </a:lnTo>
                  <a:lnTo>
                    <a:pt x="0" y="1155"/>
                  </a:lnTo>
                  <a:close/>
                </a:path>
              </a:pathLst>
            </a:custGeom>
            <a:solidFill>
              <a:srgbClr val="FFFFFF"/>
            </a:solidFill>
            <a:ln w="9525">
              <a:noFill/>
              <a:round/>
              <a:headEnd/>
              <a:tailEnd/>
            </a:ln>
          </p:spPr>
          <p:txBody>
            <a:bodyPr anchor="ctr"/>
            <a:lstStyle/>
            <a:p>
              <a:pPr algn="ctr"/>
              <a:endParaRPr/>
            </a:p>
          </p:txBody>
        </p:sp>
        <p:sp>
          <p:nvSpPr>
            <p:cNvPr id="464" name="ïšľîḋè">
              <a:extLst>
                <a:ext uri="{FF2B5EF4-FFF2-40B4-BE49-F238E27FC236}">
                  <a16:creationId xmlns:a16="http://schemas.microsoft.com/office/drawing/2014/main" id="{4A8719D5-9AFD-4763-87EB-26871F0112D9}"/>
                </a:ext>
              </a:extLst>
            </p:cNvPr>
            <p:cNvSpPr/>
            <p:nvPr/>
          </p:nvSpPr>
          <p:spPr bwMode="auto">
            <a:xfrm>
              <a:off x="5421239" y="4077246"/>
              <a:ext cx="758126" cy="860232"/>
            </a:xfrm>
            <a:custGeom>
              <a:avLst/>
              <a:gdLst/>
              <a:ahLst/>
              <a:cxnLst>
                <a:cxn ang="0">
                  <a:pos x="0" y="1155"/>
                </a:cxn>
                <a:cxn ang="0">
                  <a:pos x="2480" y="0"/>
                </a:cxn>
                <a:cxn ang="0">
                  <a:pos x="4106" y="3504"/>
                </a:cxn>
                <a:cxn ang="0">
                  <a:pos x="1626" y="4659"/>
                </a:cxn>
                <a:cxn ang="0">
                  <a:pos x="0" y="1155"/>
                </a:cxn>
              </a:cxnLst>
              <a:rect l="0" t="0" r="r" b="b"/>
              <a:pathLst>
                <a:path w="4106" h="4659">
                  <a:moveTo>
                    <a:pt x="0" y="1155"/>
                  </a:moveTo>
                  <a:lnTo>
                    <a:pt x="2480" y="0"/>
                  </a:lnTo>
                  <a:lnTo>
                    <a:pt x="4106" y="3504"/>
                  </a:lnTo>
                  <a:lnTo>
                    <a:pt x="1626" y="4659"/>
                  </a:lnTo>
                  <a:lnTo>
                    <a:pt x="0" y="1155"/>
                  </a:lnTo>
                </a:path>
              </a:pathLst>
            </a:custGeom>
            <a:noFill/>
            <a:ln w="9525">
              <a:noFill/>
              <a:round/>
              <a:headEnd/>
              <a:tailEnd/>
            </a:ln>
          </p:spPr>
          <p:txBody>
            <a:bodyPr anchor="ctr"/>
            <a:lstStyle/>
            <a:p>
              <a:pPr algn="ctr"/>
              <a:endParaRPr/>
            </a:p>
          </p:txBody>
        </p:sp>
        <p:sp>
          <p:nvSpPr>
            <p:cNvPr id="465" name="iṥḻidè">
              <a:extLst>
                <a:ext uri="{FF2B5EF4-FFF2-40B4-BE49-F238E27FC236}">
                  <a16:creationId xmlns:a16="http://schemas.microsoft.com/office/drawing/2014/main" id="{AC6E01C7-42E8-4219-8BB2-A9D3D9CC0B70}"/>
                </a:ext>
              </a:extLst>
            </p:cNvPr>
            <p:cNvSpPr/>
            <p:nvPr/>
          </p:nvSpPr>
          <p:spPr bwMode="auto">
            <a:xfrm>
              <a:off x="5571350" y="4201508"/>
              <a:ext cx="226182" cy="114845"/>
            </a:xfrm>
            <a:custGeom>
              <a:avLst/>
              <a:gdLst/>
              <a:ahLst/>
              <a:cxnLst>
                <a:cxn ang="0">
                  <a:pos x="0" y="562"/>
                </a:cxn>
                <a:cxn ang="0">
                  <a:pos x="1195" y="0"/>
                </a:cxn>
                <a:cxn ang="0">
                  <a:pos x="1225" y="60"/>
                </a:cxn>
                <a:cxn ang="0">
                  <a:pos x="20" y="622"/>
                </a:cxn>
                <a:cxn ang="0">
                  <a:pos x="0" y="562"/>
                </a:cxn>
              </a:cxnLst>
              <a:rect l="0" t="0" r="r" b="b"/>
              <a:pathLst>
                <a:path w="1225" h="622">
                  <a:moveTo>
                    <a:pt x="0" y="562"/>
                  </a:moveTo>
                  <a:lnTo>
                    <a:pt x="1195" y="0"/>
                  </a:lnTo>
                  <a:lnTo>
                    <a:pt x="1225" y="60"/>
                  </a:lnTo>
                  <a:lnTo>
                    <a:pt x="20" y="622"/>
                  </a:lnTo>
                  <a:lnTo>
                    <a:pt x="0" y="562"/>
                  </a:lnTo>
                  <a:close/>
                </a:path>
              </a:pathLst>
            </a:custGeom>
            <a:solidFill>
              <a:srgbClr val="CACACA"/>
            </a:solidFill>
            <a:ln w="9525">
              <a:noFill/>
              <a:round/>
              <a:headEnd/>
              <a:tailEnd/>
            </a:ln>
          </p:spPr>
          <p:txBody>
            <a:bodyPr anchor="ctr"/>
            <a:lstStyle/>
            <a:p>
              <a:pPr algn="ctr"/>
              <a:endParaRPr/>
            </a:p>
          </p:txBody>
        </p:sp>
        <p:sp>
          <p:nvSpPr>
            <p:cNvPr id="466" name="îṡ1ïḓé">
              <a:extLst>
                <a:ext uri="{FF2B5EF4-FFF2-40B4-BE49-F238E27FC236}">
                  <a16:creationId xmlns:a16="http://schemas.microsoft.com/office/drawing/2014/main" id="{AD88AC52-FF3C-421A-AAAF-54710B60BF61}"/>
                </a:ext>
              </a:extLst>
            </p:cNvPr>
            <p:cNvSpPr/>
            <p:nvPr/>
          </p:nvSpPr>
          <p:spPr bwMode="auto">
            <a:xfrm>
              <a:off x="5508388" y="4193937"/>
              <a:ext cx="378140" cy="185377"/>
            </a:xfrm>
            <a:custGeom>
              <a:avLst/>
              <a:gdLst/>
              <a:ahLst/>
              <a:cxnLst>
                <a:cxn ang="0">
                  <a:pos x="0" y="944"/>
                </a:cxn>
                <a:cxn ang="0">
                  <a:pos x="2028" y="0"/>
                </a:cxn>
                <a:cxn ang="0">
                  <a:pos x="2048" y="61"/>
                </a:cxn>
                <a:cxn ang="0">
                  <a:pos x="30" y="1004"/>
                </a:cxn>
                <a:cxn ang="0">
                  <a:pos x="0" y="944"/>
                </a:cxn>
              </a:cxnLst>
              <a:rect l="0" t="0" r="r" b="b"/>
              <a:pathLst>
                <a:path w="2048" h="1004">
                  <a:moveTo>
                    <a:pt x="0" y="944"/>
                  </a:moveTo>
                  <a:lnTo>
                    <a:pt x="2028" y="0"/>
                  </a:lnTo>
                  <a:lnTo>
                    <a:pt x="2048" y="61"/>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67" name="ïṡľîḍê">
              <a:extLst>
                <a:ext uri="{FF2B5EF4-FFF2-40B4-BE49-F238E27FC236}">
                  <a16:creationId xmlns:a16="http://schemas.microsoft.com/office/drawing/2014/main" id="{6AF495C1-7251-477B-A071-63B20871E914}"/>
                </a:ext>
              </a:extLst>
            </p:cNvPr>
            <p:cNvSpPr/>
            <p:nvPr/>
          </p:nvSpPr>
          <p:spPr bwMode="auto">
            <a:xfrm>
              <a:off x="5517620" y="4214432"/>
              <a:ext cx="378140" cy="185377"/>
            </a:xfrm>
            <a:custGeom>
              <a:avLst/>
              <a:gdLst/>
              <a:ahLst/>
              <a:cxnLst>
                <a:cxn ang="0">
                  <a:pos x="0" y="944"/>
                </a:cxn>
                <a:cxn ang="0">
                  <a:pos x="2028" y="0"/>
                </a:cxn>
                <a:cxn ang="0">
                  <a:pos x="2048" y="60"/>
                </a:cxn>
                <a:cxn ang="0">
                  <a:pos x="30" y="1004"/>
                </a:cxn>
                <a:cxn ang="0">
                  <a:pos x="0" y="944"/>
                </a:cxn>
              </a:cxnLst>
              <a:rect l="0" t="0" r="r" b="b"/>
              <a:pathLst>
                <a:path w="2048" h="1004">
                  <a:moveTo>
                    <a:pt x="0" y="944"/>
                  </a:moveTo>
                  <a:lnTo>
                    <a:pt x="2028" y="0"/>
                  </a:lnTo>
                  <a:lnTo>
                    <a:pt x="2048"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68" name="ïślídé">
              <a:extLst>
                <a:ext uri="{FF2B5EF4-FFF2-40B4-BE49-F238E27FC236}">
                  <a16:creationId xmlns:a16="http://schemas.microsoft.com/office/drawing/2014/main" id="{A5BE5A0B-45DA-4A18-B027-D7B3136856E3}"/>
                </a:ext>
              </a:extLst>
            </p:cNvPr>
            <p:cNvSpPr/>
            <p:nvPr/>
          </p:nvSpPr>
          <p:spPr bwMode="auto">
            <a:xfrm>
              <a:off x="5526852" y="4234743"/>
              <a:ext cx="378140" cy="185377"/>
            </a:xfrm>
            <a:custGeom>
              <a:avLst/>
              <a:gdLst/>
              <a:ahLst/>
              <a:cxnLst>
                <a:cxn ang="0">
                  <a:pos x="0" y="944"/>
                </a:cxn>
                <a:cxn ang="0">
                  <a:pos x="2028" y="0"/>
                </a:cxn>
                <a:cxn ang="0">
                  <a:pos x="2048" y="61"/>
                </a:cxn>
                <a:cxn ang="0">
                  <a:pos x="30" y="1004"/>
                </a:cxn>
                <a:cxn ang="0">
                  <a:pos x="0" y="944"/>
                </a:cxn>
              </a:cxnLst>
              <a:rect l="0" t="0" r="r" b="b"/>
              <a:pathLst>
                <a:path w="2048" h="1004">
                  <a:moveTo>
                    <a:pt x="0" y="944"/>
                  </a:moveTo>
                  <a:lnTo>
                    <a:pt x="2028" y="0"/>
                  </a:lnTo>
                  <a:lnTo>
                    <a:pt x="2048" y="61"/>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69" name="ïŝ1îďe">
              <a:extLst>
                <a:ext uri="{FF2B5EF4-FFF2-40B4-BE49-F238E27FC236}">
                  <a16:creationId xmlns:a16="http://schemas.microsoft.com/office/drawing/2014/main" id="{4CD25E84-DFF9-42B2-8174-7FE4DC9C73DE}"/>
                </a:ext>
              </a:extLst>
            </p:cNvPr>
            <p:cNvSpPr/>
            <p:nvPr/>
          </p:nvSpPr>
          <p:spPr bwMode="auto">
            <a:xfrm>
              <a:off x="5536084" y="4255238"/>
              <a:ext cx="378325" cy="185377"/>
            </a:xfrm>
            <a:custGeom>
              <a:avLst/>
              <a:gdLst/>
              <a:ahLst/>
              <a:cxnLst>
                <a:cxn ang="0">
                  <a:pos x="0" y="944"/>
                </a:cxn>
                <a:cxn ang="0">
                  <a:pos x="2028" y="0"/>
                </a:cxn>
                <a:cxn ang="0">
                  <a:pos x="2049" y="60"/>
                </a:cxn>
                <a:cxn ang="0">
                  <a:pos x="30" y="1004"/>
                </a:cxn>
                <a:cxn ang="0">
                  <a:pos x="0" y="944"/>
                </a:cxn>
              </a:cxnLst>
              <a:rect l="0" t="0" r="r" b="b"/>
              <a:pathLst>
                <a:path w="2049" h="1004">
                  <a:moveTo>
                    <a:pt x="0" y="944"/>
                  </a:moveTo>
                  <a:lnTo>
                    <a:pt x="2028" y="0"/>
                  </a:lnTo>
                  <a:lnTo>
                    <a:pt x="2049"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70" name="išľîḑê">
              <a:extLst>
                <a:ext uri="{FF2B5EF4-FFF2-40B4-BE49-F238E27FC236}">
                  <a16:creationId xmlns:a16="http://schemas.microsoft.com/office/drawing/2014/main" id="{BF6A3E48-1EF9-4D3A-B2E9-1DD05D7AD4F0}"/>
                </a:ext>
              </a:extLst>
            </p:cNvPr>
            <p:cNvSpPr/>
            <p:nvPr/>
          </p:nvSpPr>
          <p:spPr bwMode="auto">
            <a:xfrm>
              <a:off x="5545501" y="4273701"/>
              <a:ext cx="378140" cy="185377"/>
            </a:xfrm>
            <a:custGeom>
              <a:avLst/>
              <a:gdLst/>
              <a:ahLst/>
              <a:cxnLst>
                <a:cxn ang="0">
                  <a:pos x="0" y="944"/>
                </a:cxn>
                <a:cxn ang="0">
                  <a:pos x="2028" y="0"/>
                </a:cxn>
                <a:cxn ang="0">
                  <a:pos x="2048" y="60"/>
                </a:cxn>
                <a:cxn ang="0">
                  <a:pos x="30" y="1004"/>
                </a:cxn>
                <a:cxn ang="0">
                  <a:pos x="0" y="944"/>
                </a:cxn>
              </a:cxnLst>
              <a:rect l="0" t="0" r="r" b="b"/>
              <a:pathLst>
                <a:path w="2048" h="1004">
                  <a:moveTo>
                    <a:pt x="0" y="944"/>
                  </a:moveTo>
                  <a:lnTo>
                    <a:pt x="2028" y="0"/>
                  </a:lnTo>
                  <a:lnTo>
                    <a:pt x="2048"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71" name="iṥ1iḍè">
              <a:extLst>
                <a:ext uri="{FF2B5EF4-FFF2-40B4-BE49-F238E27FC236}">
                  <a16:creationId xmlns:a16="http://schemas.microsoft.com/office/drawing/2014/main" id="{B6BFA09B-1BD3-4528-B859-9606C121C64D}"/>
                </a:ext>
              </a:extLst>
            </p:cNvPr>
            <p:cNvSpPr/>
            <p:nvPr/>
          </p:nvSpPr>
          <p:spPr bwMode="auto">
            <a:xfrm>
              <a:off x="5554733" y="4294196"/>
              <a:ext cx="378140" cy="185377"/>
            </a:xfrm>
            <a:custGeom>
              <a:avLst/>
              <a:gdLst/>
              <a:ahLst/>
              <a:cxnLst>
                <a:cxn ang="0">
                  <a:pos x="0" y="943"/>
                </a:cxn>
                <a:cxn ang="0">
                  <a:pos x="2028" y="0"/>
                </a:cxn>
                <a:cxn ang="0">
                  <a:pos x="2048" y="60"/>
                </a:cxn>
                <a:cxn ang="0">
                  <a:pos x="30" y="1004"/>
                </a:cxn>
                <a:cxn ang="0">
                  <a:pos x="0" y="943"/>
                </a:cxn>
              </a:cxnLst>
              <a:rect l="0" t="0" r="r" b="b"/>
              <a:pathLst>
                <a:path w="2048" h="1004">
                  <a:moveTo>
                    <a:pt x="0" y="943"/>
                  </a:moveTo>
                  <a:lnTo>
                    <a:pt x="2028" y="0"/>
                  </a:lnTo>
                  <a:lnTo>
                    <a:pt x="2048" y="60"/>
                  </a:lnTo>
                  <a:lnTo>
                    <a:pt x="30" y="1004"/>
                  </a:lnTo>
                  <a:lnTo>
                    <a:pt x="0" y="943"/>
                  </a:lnTo>
                  <a:close/>
                </a:path>
              </a:pathLst>
            </a:custGeom>
            <a:solidFill>
              <a:srgbClr val="CACACA"/>
            </a:solidFill>
            <a:ln w="9525">
              <a:noFill/>
              <a:round/>
              <a:headEnd/>
              <a:tailEnd/>
            </a:ln>
          </p:spPr>
          <p:txBody>
            <a:bodyPr anchor="ctr"/>
            <a:lstStyle/>
            <a:p>
              <a:pPr algn="ctr"/>
              <a:endParaRPr/>
            </a:p>
          </p:txBody>
        </p:sp>
        <p:sp>
          <p:nvSpPr>
            <p:cNvPr id="472" name="išľîḍé">
              <a:extLst>
                <a:ext uri="{FF2B5EF4-FFF2-40B4-BE49-F238E27FC236}">
                  <a16:creationId xmlns:a16="http://schemas.microsoft.com/office/drawing/2014/main" id="{13329A23-E34C-4A9B-A3B6-F74F62A4E0BE}"/>
                </a:ext>
              </a:extLst>
            </p:cNvPr>
            <p:cNvSpPr/>
            <p:nvPr/>
          </p:nvSpPr>
          <p:spPr bwMode="auto">
            <a:xfrm>
              <a:off x="5563965" y="4314507"/>
              <a:ext cx="379986" cy="185377"/>
            </a:xfrm>
            <a:custGeom>
              <a:avLst/>
              <a:gdLst/>
              <a:ahLst/>
              <a:cxnLst>
                <a:cxn ang="0">
                  <a:pos x="0" y="944"/>
                </a:cxn>
                <a:cxn ang="0">
                  <a:pos x="2028" y="0"/>
                </a:cxn>
                <a:cxn ang="0">
                  <a:pos x="2058" y="60"/>
                </a:cxn>
                <a:cxn ang="0">
                  <a:pos x="30" y="1004"/>
                </a:cxn>
                <a:cxn ang="0">
                  <a:pos x="0" y="944"/>
                </a:cxn>
              </a:cxnLst>
              <a:rect l="0" t="0" r="r" b="b"/>
              <a:pathLst>
                <a:path w="2058" h="1004">
                  <a:moveTo>
                    <a:pt x="0" y="944"/>
                  </a:moveTo>
                  <a:lnTo>
                    <a:pt x="2028" y="0"/>
                  </a:lnTo>
                  <a:lnTo>
                    <a:pt x="2058" y="60"/>
                  </a:lnTo>
                  <a:lnTo>
                    <a:pt x="30" y="1004"/>
                  </a:lnTo>
                  <a:lnTo>
                    <a:pt x="0" y="944"/>
                  </a:lnTo>
                  <a:close/>
                </a:path>
              </a:pathLst>
            </a:custGeom>
            <a:solidFill>
              <a:srgbClr val="CACACA"/>
            </a:solidFill>
            <a:ln w="9525">
              <a:noFill/>
              <a:round/>
              <a:headEnd/>
              <a:tailEnd/>
            </a:ln>
          </p:spPr>
          <p:txBody>
            <a:bodyPr anchor="ctr"/>
            <a:lstStyle/>
            <a:p>
              <a:pPr algn="ctr"/>
              <a:endParaRPr/>
            </a:p>
          </p:txBody>
        </p:sp>
        <p:sp>
          <p:nvSpPr>
            <p:cNvPr id="473" name="ïśľíďê">
              <a:extLst>
                <a:ext uri="{FF2B5EF4-FFF2-40B4-BE49-F238E27FC236}">
                  <a16:creationId xmlns:a16="http://schemas.microsoft.com/office/drawing/2014/main" id="{E34D57F1-BC01-404F-AEF4-B7D7F03AB085}"/>
                </a:ext>
              </a:extLst>
            </p:cNvPr>
            <p:cNvSpPr/>
            <p:nvPr/>
          </p:nvSpPr>
          <p:spPr bwMode="auto">
            <a:xfrm>
              <a:off x="5573197" y="4335001"/>
              <a:ext cx="379986" cy="185377"/>
            </a:xfrm>
            <a:custGeom>
              <a:avLst/>
              <a:gdLst/>
              <a:ahLst/>
              <a:cxnLst>
                <a:cxn ang="0">
                  <a:pos x="0" y="943"/>
                </a:cxn>
                <a:cxn ang="0">
                  <a:pos x="2028" y="0"/>
                </a:cxn>
                <a:cxn ang="0">
                  <a:pos x="2058" y="60"/>
                </a:cxn>
                <a:cxn ang="0">
                  <a:pos x="30" y="1004"/>
                </a:cxn>
                <a:cxn ang="0">
                  <a:pos x="0" y="943"/>
                </a:cxn>
              </a:cxnLst>
              <a:rect l="0" t="0" r="r" b="b"/>
              <a:pathLst>
                <a:path w="2058" h="1004">
                  <a:moveTo>
                    <a:pt x="0" y="943"/>
                  </a:moveTo>
                  <a:lnTo>
                    <a:pt x="2028" y="0"/>
                  </a:lnTo>
                  <a:lnTo>
                    <a:pt x="2058" y="60"/>
                  </a:lnTo>
                  <a:lnTo>
                    <a:pt x="30" y="1004"/>
                  </a:lnTo>
                  <a:lnTo>
                    <a:pt x="0" y="943"/>
                  </a:lnTo>
                  <a:close/>
                </a:path>
              </a:pathLst>
            </a:custGeom>
            <a:solidFill>
              <a:srgbClr val="CACACA"/>
            </a:solidFill>
            <a:ln w="9525">
              <a:noFill/>
              <a:round/>
              <a:headEnd/>
              <a:tailEnd/>
            </a:ln>
          </p:spPr>
          <p:txBody>
            <a:bodyPr anchor="ctr"/>
            <a:lstStyle/>
            <a:p>
              <a:pPr algn="ctr"/>
              <a:endParaRPr/>
            </a:p>
          </p:txBody>
        </p:sp>
        <p:sp>
          <p:nvSpPr>
            <p:cNvPr id="474" name="iṣļíḍè">
              <a:extLst>
                <a:ext uri="{FF2B5EF4-FFF2-40B4-BE49-F238E27FC236}">
                  <a16:creationId xmlns:a16="http://schemas.microsoft.com/office/drawing/2014/main" id="{03DC54E0-5780-4624-8E7A-9061F96EA800}"/>
                </a:ext>
              </a:extLst>
            </p:cNvPr>
            <p:cNvSpPr/>
            <p:nvPr/>
          </p:nvSpPr>
          <p:spPr bwMode="auto">
            <a:xfrm>
              <a:off x="5582429" y="4440615"/>
              <a:ext cx="192947" cy="100074"/>
            </a:xfrm>
            <a:custGeom>
              <a:avLst/>
              <a:gdLst/>
              <a:ahLst/>
              <a:cxnLst>
                <a:cxn ang="0">
                  <a:pos x="0" y="472"/>
                </a:cxn>
                <a:cxn ang="0">
                  <a:pos x="1014" y="0"/>
                </a:cxn>
                <a:cxn ang="0">
                  <a:pos x="1045" y="60"/>
                </a:cxn>
                <a:cxn ang="0">
                  <a:pos x="30" y="542"/>
                </a:cxn>
                <a:cxn ang="0">
                  <a:pos x="0" y="472"/>
                </a:cxn>
              </a:cxnLst>
              <a:rect l="0" t="0" r="r" b="b"/>
              <a:pathLst>
                <a:path w="1045" h="542">
                  <a:moveTo>
                    <a:pt x="0" y="472"/>
                  </a:moveTo>
                  <a:lnTo>
                    <a:pt x="1014" y="0"/>
                  </a:lnTo>
                  <a:lnTo>
                    <a:pt x="1045" y="60"/>
                  </a:lnTo>
                  <a:lnTo>
                    <a:pt x="30" y="542"/>
                  </a:lnTo>
                  <a:lnTo>
                    <a:pt x="0" y="472"/>
                  </a:lnTo>
                  <a:close/>
                </a:path>
              </a:pathLst>
            </a:custGeom>
            <a:solidFill>
              <a:srgbClr val="CACACA"/>
            </a:solidFill>
            <a:ln w="9525">
              <a:noFill/>
              <a:round/>
              <a:headEnd/>
              <a:tailEnd/>
            </a:ln>
          </p:spPr>
          <p:txBody>
            <a:bodyPr anchor="ctr"/>
            <a:lstStyle/>
            <a:p>
              <a:pPr algn="ctr"/>
              <a:endParaRPr/>
            </a:p>
          </p:txBody>
        </p:sp>
        <p:sp>
          <p:nvSpPr>
            <p:cNvPr id="475" name="iṧľïḓê">
              <a:extLst>
                <a:ext uri="{FF2B5EF4-FFF2-40B4-BE49-F238E27FC236}">
                  <a16:creationId xmlns:a16="http://schemas.microsoft.com/office/drawing/2014/main" id="{E7E502CC-C854-4186-8C66-0ACAE0573890}"/>
                </a:ext>
              </a:extLst>
            </p:cNvPr>
            <p:cNvSpPr/>
            <p:nvPr/>
          </p:nvSpPr>
          <p:spPr bwMode="auto">
            <a:xfrm>
              <a:off x="5897607" y="4425659"/>
              <a:ext cx="122415" cy="122416"/>
            </a:xfrm>
            <a:custGeom>
              <a:avLst/>
              <a:gdLst/>
              <a:ahLst/>
              <a:cxnLst>
                <a:cxn ang="0">
                  <a:pos x="21" y="7"/>
                </a:cxn>
                <a:cxn ang="0">
                  <a:pos x="59" y="21"/>
                </a:cxn>
                <a:cxn ang="0">
                  <a:pos x="45" y="59"/>
                </a:cxn>
                <a:cxn ang="0">
                  <a:pos x="7" y="45"/>
                </a:cxn>
                <a:cxn ang="0">
                  <a:pos x="21" y="7"/>
                </a:cxn>
              </a:cxnLst>
              <a:rect l="0" t="0" r="r" b="b"/>
              <a:pathLst>
                <a:path w="66" h="66">
                  <a:moveTo>
                    <a:pt x="21" y="7"/>
                  </a:moveTo>
                  <a:cubicBezTo>
                    <a:pt x="36" y="0"/>
                    <a:pt x="53" y="6"/>
                    <a:pt x="59" y="21"/>
                  </a:cubicBezTo>
                  <a:cubicBezTo>
                    <a:pt x="66" y="35"/>
                    <a:pt x="60" y="52"/>
                    <a:pt x="45" y="59"/>
                  </a:cubicBezTo>
                  <a:cubicBezTo>
                    <a:pt x="31" y="66"/>
                    <a:pt x="14" y="60"/>
                    <a:pt x="7" y="45"/>
                  </a:cubicBezTo>
                  <a:cubicBezTo>
                    <a:pt x="0" y="31"/>
                    <a:pt x="7" y="14"/>
                    <a:pt x="21" y="7"/>
                  </a:cubicBezTo>
                  <a:close/>
                </a:path>
              </a:pathLst>
            </a:custGeom>
            <a:solidFill>
              <a:srgbClr val="80BDAA"/>
            </a:solidFill>
            <a:ln w="9525">
              <a:noFill/>
              <a:round/>
              <a:headEnd/>
              <a:tailEnd/>
            </a:ln>
          </p:spPr>
          <p:txBody>
            <a:bodyPr anchor="ctr"/>
            <a:lstStyle/>
            <a:p>
              <a:pPr algn="ctr"/>
              <a:endParaRPr/>
            </a:p>
          </p:txBody>
        </p:sp>
        <p:sp>
          <p:nvSpPr>
            <p:cNvPr id="476" name="iśḷîḍê">
              <a:extLst>
                <a:ext uri="{FF2B5EF4-FFF2-40B4-BE49-F238E27FC236}">
                  <a16:creationId xmlns:a16="http://schemas.microsoft.com/office/drawing/2014/main" id="{4D53C692-2645-40CB-B85A-482ECFF23FF7}"/>
                </a:ext>
              </a:extLst>
            </p:cNvPr>
            <p:cNvSpPr/>
            <p:nvPr/>
          </p:nvSpPr>
          <p:spPr bwMode="auto">
            <a:xfrm>
              <a:off x="5927334" y="4486959"/>
              <a:ext cx="31389" cy="53730"/>
            </a:xfrm>
            <a:custGeom>
              <a:avLst/>
              <a:gdLst/>
              <a:ahLst/>
              <a:cxnLst>
                <a:cxn ang="0">
                  <a:pos x="13" y="29"/>
                </a:cxn>
                <a:cxn ang="0">
                  <a:pos x="0" y="23"/>
                </a:cxn>
                <a:cxn ang="0">
                  <a:pos x="17" y="0"/>
                </a:cxn>
                <a:cxn ang="0">
                  <a:pos x="13" y="29"/>
                </a:cxn>
              </a:cxnLst>
              <a:rect l="0" t="0" r="r" b="b"/>
              <a:pathLst>
                <a:path w="17" h="29">
                  <a:moveTo>
                    <a:pt x="13" y="29"/>
                  </a:moveTo>
                  <a:cubicBezTo>
                    <a:pt x="8" y="28"/>
                    <a:pt x="3" y="26"/>
                    <a:pt x="0" y="23"/>
                  </a:cubicBezTo>
                  <a:cubicBezTo>
                    <a:pt x="17" y="0"/>
                    <a:pt x="17" y="0"/>
                    <a:pt x="17" y="0"/>
                  </a:cubicBezTo>
                  <a:lnTo>
                    <a:pt x="13" y="29"/>
                  </a:lnTo>
                  <a:close/>
                </a:path>
              </a:pathLst>
            </a:custGeom>
            <a:solidFill>
              <a:srgbClr val="C0F0E4"/>
            </a:solidFill>
            <a:ln w="9525">
              <a:noFill/>
              <a:round/>
              <a:headEnd/>
              <a:tailEnd/>
            </a:ln>
          </p:spPr>
          <p:txBody>
            <a:bodyPr anchor="ctr"/>
            <a:lstStyle/>
            <a:p>
              <a:pPr algn="ctr"/>
              <a:endParaRPr/>
            </a:p>
          </p:txBody>
        </p:sp>
        <p:sp>
          <p:nvSpPr>
            <p:cNvPr id="477" name="ïṣḷïḍe">
              <a:extLst>
                <a:ext uri="{FF2B5EF4-FFF2-40B4-BE49-F238E27FC236}">
                  <a16:creationId xmlns:a16="http://schemas.microsoft.com/office/drawing/2014/main" id="{9F01288D-C0D5-4484-A867-CB02AF18CD12}"/>
                </a:ext>
              </a:extLst>
            </p:cNvPr>
            <p:cNvSpPr/>
            <p:nvPr/>
          </p:nvSpPr>
          <p:spPr bwMode="auto">
            <a:xfrm>
              <a:off x="5903146" y="4462771"/>
              <a:ext cx="55576" cy="66839"/>
            </a:xfrm>
            <a:custGeom>
              <a:avLst/>
              <a:gdLst/>
              <a:ahLst/>
              <a:cxnLst>
                <a:cxn ang="0">
                  <a:pos x="13" y="36"/>
                </a:cxn>
                <a:cxn ang="0">
                  <a:pos x="4" y="25"/>
                </a:cxn>
                <a:cxn ang="0">
                  <a:pos x="5" y="0"/>
                </a:cxn>
                <a:cxn ang="0">
                  <a:pos x="30" y="13"/>
                </a:cxn>
                <a:cxn ang="0">
                  <a:pos x="13" y="36"/>
                </a:cxn>
              </a:cxnLst>
              <a:rect l="0" t="0" r="r" b="b"/>
              <a:pathLst>
                <a:path w="30" h="36">
                  <a:moveTo>
                    <a:pt x="13" y="36"/>
                  </a:moveTo>
                  <a:cubicBezTo>
                    <a:pt x="9" y="33"/>
                    <a:pt x="6" y="30"/>
                    <a:pt x="4" y="25"/>
                  </a:cubicBezTo>
                  <a:cubicBezTo>
                    <a:pt x="0" y="17"/>
                    <a:pt x="1" y="8"/>
                    <a:pt x="5" y="0"/>
                  </a:cubicBezTo>
                  <a:cubicBezTo>
                    <a:pt x="30" y="13"/>
                    <a:pt x="30" y="13"/>
                    <a:pt x="30" y="13"/>
                  </a:cubicBezTo>
                  <a:lnTo>
                    <a:pt x="13" y="36"/>
                  </a:lnTo>
                  <a:close/>
                </a:path>
              </a:pathLst>
            </a:custGeom>
            <a:solidFill>
              <a:srgbClr val="AFE3D6"/>
            </a:solidFill>
            <a:ln w="9525">
              <a:noFill/>
              <a:round/>
              <a:headEnd/>
              <a:tailEnd/>
            </a:ln>
          </p:spPr>
          <p:txBody>
            <a:bodyPr anchor="ctr"/>
            <a:lstStyle/>
            <a:p>
              <a:pPr algn="ctr"/>
              <a:endParaRPr/>
            </a:p>
          </p:txBody>
        </p:sp>
        <p:sp>
          <p:nvSpPr>
            <p:cNvPr id="478" name="i$ľîďé">
              <a:extLst>
                <a:ext uri="{FF2B5EF4-FFF2-40B4-BE49-F238E27FC236}">
                  <a16:creationId xmlns:a16="http://schemas.microsoft.com/office/drawing/2014/main" id="{7C442DEB-7D3A-44BE-92FF-8626C6BA8208}"/>
                </a:ext>
              </a:extLst>
            </p:cNvPr>
            <p:cNvSpPr/>
            <p:nvPr/>
          </p:nvSpPr>
          <p:spPr bwMode="auto">
            <a:xfrm>
              <a:off x="5912378" y="4438768"/>
              <a:ext cx="46344" cy="48191"/>
            </a:xfrm>
            <a:custGeom>
              <a:avLst/>
              <a:gdLst/>
              <a:ahLst/>
              <a:cxnLst>
                <a:cxn ang="0">
                  <a:pos x="0" y="13"/>
                </a:cxn>
                <a:cxn ang="0">
                  <a:pos x="13" y="0"/>
                </a:cxn>
                <a:cxn ang="0">
                  <a:pos x="25" y="26"/>
                </a:cxn>
                <a:cxn ang="0">
                  <a:pos x="0" y="13"/>
                </a:cxn>
              </a:cxnLst>
              <a:rect l="0" t="0" r="r" b="b"/>
              <a:pathLst>
                <a:path w="25" h="26">
                  <a:moveTo>
                    <a:pt x="0" y="13"/>
                  </a:moveTo>
                  <a:cubicBezTo>
                    <a:pt x="2" y="7"/>
                    <a:pt x="7" y="3"/>
                    <a:pt x="13" y="0"/>
                  </a:cubicBezTo>
                  <a:cubicBezTo>
                    <a:pt x="25" y="26"/>
                    <a:pt x="25" y="26"/>
                    <a:pt x="25" y="26"/>
                  </a:cubicBezTo>
                  <a:lnTo>
                    <a:pt x="0" y="13"/>
                  </a:lnTo>
                  <a:close/>
                </a:path>
              </a:pathLst>
            </a:custGeom>
            <a:solidFill>
              <a:srgbClr val="9ED6C6"/>
            </a:solidFill>
            <a:ln w="9525">
              <a:noFill/>
              <a:round/>
              <a:headEnd/>
              <a:tailEnd/>
            </a:ln>
          </p:spPr>
          <p:txBody>
            <a:bodyPr anchor="ctr"/>
            <a:lstStyle/>
            <a:p>
              <a:pPr algn="ctr"/>
              <a:endParaRPr/>
            </a:p>
          </p:txBody>
        </p:sp>
        <p:sp>
          <p:nvSpPr>
            <p:cNvPr id="479" name="îŝḻíḋê">
              <a:extLst>
                <a:ext uri="{FF2B5EF4-FFF2-40B4-BE49-F238E27FC236}">
                  <a16:creationId xmlns:a16="http://schemas.microsoft.com/office/drawing/2014/main" id="{A1D61C01-81C9-4A72-9F44-9755158C491E}"/>
                </a:ext>
              </a:extLst>
            </p:cNvPr>
            <p:cNvSpPr/>
            <p:nvPr/>
          </p:nvSpPr>
          <p:spPr bwMode="auto">
            <a:xfrm>
              <a:off x="5936565" y="4431383"/>
              <a:ext cx="40805" cy="55576"/>
            </a:xfrm>
            <a:custGeom>
              <a:avLst/>
              <a:gdLst/>
              <a:ahLst/>
              <a:cxnLst>
                <a:cxn ang="0">
                  <a:pos x="0" y="4"/>
                </a:cxn>
                <a:cxn ang="0">
                  <a:pos x="12" y="30"/>
                </a:cxn>
                <a:cxn ang="0">
                  <a:pos x="22" y="3"/>
                </a:cxn>
                <a:cxn ang="0">
                  <a:pos x="0" y="4"/>
                </a:cxn>
              </a:cxnLst>
              <a:rect l="0" t="0" r="r" b="b"/>
              <a:pathLst>
                <a:path w="22" h="30">
                  <a:moveTo>
                    <a:pt x="0" y="4"/>
                  </a:moveTo>
                  <a:cubicBezTo>
                    <a:pt x="12" y="30"/>
                    <a:pt x="12" y="30"/>
                    <a:pt x="12" y="30"/>
                  </a:cubicBezTo>
                  <a:cubicBezTo>
                    <a:pt x="22" y="3"/>
                    <a:pt x="22" y="3"/>
                    <a:pt x="22" y="3"/>
                  </a:cubicBezTo>
                  <a:cubicBezTo>
                    <a:pt x="15" y="0"/>
                    <a:pt x="7" y="0"/>
                    <a:pt x="0" y="4"/>
                  </a:cubicBezTo>
                  <a:close/>
                </a:path>
              </a:pathLst>
            </a:custGeom>
            <a:solidFill>
              <a:srgbClr val="8ECAB9"/>
            </a:solidFill>
            <a:ln w="9525">
              <a:noFill/>
              <a:round/>
              <a:headEnd/>
              <a:tailEnd/>
            </a:ln>
          </p:spPr>
          <p:txBody>
            <a:bodyPr anchor="ctr"/>
            <a:lstStyle/>
            <a:p>
              <a:pPr algn="ctr"/>
              <a:endParaRPr/>
            </a:p>
          </p:txBody>
        </p:sp>
        <p:sp>
          <p:nvSpPr>
            <p:cNvPr id="480" name="iṧlîdé">
              <a:extLst>
                <a:ext uri="{FF2B5EF4-FFF2-40B4-BE49-F238E27FC236}">
                  <a16:creationId xmlns:a16="http://schemas.microsoft.com/office/drawing/2014/main" id="{ED989971-C712-4267-8374-DA1C12771DA2}"/>
                </a:ext>
              </a:extLst>
            </p:cNvPr>
            <p:cNvSpPr/>
            <p:nvPr/>
          </p:nvSpPr>
          <p:spPr bwMode="auto">
            <a:xfrm>
              <a:off x="5660346" y="4592572"/>
              <a:ext cx="224336" cy="109491"/>
            </a:xfrm>
            <a:custGeom>
              <a:avLst/>
              <a:gdLst/>
              <a:ahLst/>
              <a:cxnLst>
                <a:cxn ang="0">
                  <a:pos x="0" y="552"/>
                </a:cxn>
                <a:cxn ang="0">
                  <a:pos x="1205" y="0"/>
                </a:cxn>
                <a:cxn ang="0">
                  <a:pos x="1215" y="30"/>
                </a:cxn>
                <a:cxn ang="0">
                  <a:pos x="10" y="593"/>
                </a:cxn>
                <a:cxn ang="0">
                  <a:pos x="0" y="552"/>
                </a:cxn>
              </a:cxnLst>
              <a:rect l="0" t="0" r="r" b="b"/>
              <a:pathLst>
                <a:path w="1215" h="593">
                  <a:moveTo>
                    <a:pt x="0" y="552"/>
                  </a:moveTo>
                  <a:lnTo>
                    <a:pt x="1205" y="0"/>
                  </a:lnTo>
                  <a:lnTo>
                    <a:pt x="1215" y="30"/>
                  </a:lnTo>
                  <a:lnTo>
                    <a:pt x="10" y="593"/>
                  </a:lnTo>
                  <a:lnTo>
                    <a:pt x="0" y="552"/>
                  </a:lnTo>
                  <a:close/>
                </a:path>
              </a:pathLst>
            </a:custGeom>
            <a:solidFill>
              <a:srgbClr val="CACACA"/>
            </a:solidFill>
            <a:ln w="9525">
              <a:noFill/>
              <a:round/>
              <a:headEnd/>
              <a:tailEnd/>
            </a:ln>
          </p:spPr>
          <p:txBody>
            <a:bodyPr anchor="ctr"/>
            <a:lstStyle/>
            <a:p>
              <a:pPr algn="ctr"/>
              <a:endParaRPr/>
            </a:p>
          </p:txBody>
        </p:sp>
        <p:sp>
          <p:nvSpPr>
            <p:cNvPr id="481" name="is1íḍe">
              <a:extLst>
                <a:ext uri="{FF2B5EF4-FFF2-40B4-BE49-F238E27FC236}">
                  <a16:creationId xmlns:a16="http://schemas.microsoft.com/office/drawing/2014/main" id="{ED2E4935-0CCE-4DDC-B37E-16198551C2ED}"/>
                </a:ext>
              </a:extLst>
            </p:cNvPr>
            <p:cNvSpPr/>
            <p:nvPr/>
          </p:nvSpPr>
          <p:spPr bwMode="auto">
            <a:xfrm>
              <a:off x="5604770" y="4557306"/>
              <a:ext cx="94535" cy="137187"/>
            </a:xfrm>
            <a:custGeom>
              <a:avLst/>
              <a:gdLst/>
              <a:ahLst/>
              <a:cxnLst>
                <a:cxn ang="0">
                  <a:pos x="0" y="101"/>
                </a:cxn>
                <a:cxn ang="0">
                  <a:pos x="211" y="0"/>
                </a:cxn>
                <a:cxn ang="0">
                  <a:pos x="512" y="653"/>
                </a:cxn>
                <a:cxn ang="0">
                  <a:pos x="301" y="743"/>
                </a:cxn>
                <a:cxn ang="0">
                  <a:pos x="0" y="101"/>
                </a:cxn>
              </a:cxnLst>
              <a:rect l="0" t="0" r="r" b="b"/>
              <a:pathLst>
                <a:path w="512" h="743">
                  <a:moveTo>
                    <a:pt x="0" y="101"/>
                  </a:moveTo>
                  <a:lnTo>
                    <a:pt x="211" y="0"/>
                  </a:lnTo>
                  <a:lnTo>
                    <a:pt x="512" y="653"/>
                  </a:lnTo>
                  <a:lnTo>
                    <a:pt x="301" y="743"/>
                  </a:lnTo>
                  <a:lnTo>
                    <a:pt x="0" y="101"/>
                  </a:lnTo>
                  <a:close/>
                </a:path>
              </a:pathLst>
            </a:custGeom>
            <a:solidFill>
              <a:srgbClr val="AD0000"/>
            </a:solidFill>
            <a:ln w="9525">
              <a:noFill/>
              <a:round/>
              <a:headEnd/>
              <a:tailEnd/>
            </a:ln>
          </p:spPr>
          <p:txBody>
            <a:bodyPr anchor="ctr"/>
            <a:lstStyle/>
            <a:p>
              <a:pPr algn="ctr"/>
              <a:endParaRPr/>
            </a:p>
          </p:txBody>
        </p:sp>
        <p:sp>
          <p:nvSpPr>
            <p:cNvPr id="482" name="ï$ḷîḑe">
              <a:extLst>
                <a:ext uri="{FF2B5EF4-FFF2-40B4-BE49-F238E27FC236}">
                  <a16:creationId xmlns:a16="http://schemas.microsoft.com/office/drawing/2014/main" id="{B67D4700-4BD7-437B-9222-ABB99425F762}"/>
                </a:ext>
              </a:extLst>
            </p:cNvPr>
            <p:cNvSpPr/>
            <p:nvPr/>
          </p:nvSpPr>
          <p:spPr bwMode="auto">
            <a:xfrm>
              <a:off x="5671424" y="4581494"/>
              <a:ext cx="74225" cy="92689"/>
            </a:xfrm>
            <a:custGeom>
              <a:avLst/>
              <a:gdLst/>
              <a:ahLst/>
              <a:cxnLst>
                <a:cxn ang="0">
                  <a:pos x="0" y="100"/>
                </a:cxn>
                <a:cxn ang="0">
                  <a:pos x="211" y="0"/>
                </a:cxn>
                <a:cxn ang="0">
                  <a:pos x="402" y="402"/>
                </a:cxn>
                <a:cxn ang="0">
                  <a:pos x="191" y="502"/>
                </a:cxn>
                <a:cxn ang="0">
                  <a:pos x="0" y="100"/>
                </a:cxn>
              </a:cxnLst>
              <a:rect l="0" t="0" r="r" b="b"/>
              <a:pathLst>
                <a:path w="402" h="502">
                  <a:moveTo>
                    <a:pt x="0" y="100"/>
                  </a:moveTo>
                  <a:lnTo>
                    <a:pt x="211" y="0"/>
                  </a:lnTo>
                  <a:lnTo>
                    <a:pt x="402" y="402"/>
                  </a:lnTo>
                  <a:lnTo>
                    <a:pt x="191" y="502"/>
                  </a:lnTo>
                  <a:lnTo>
                    <a:pt x="0" y="100"/>
                  </a:lnTo>
                  <a:close/>
                </a:path>
              </a:pathLst>
            </a:custGeom>
            <a:solidFill>
              <a:srgbClr val="B91817"/>
            </a:solidFill>
            <a:ln w="9525">
              <a:noFill/>
              <a:round/>
              <a:headEnd/>
              <a:tailEnd/>
            </a:ln>
          </p:spPr>
          <p:txBody>
            <a:bodyPr anchor="ctr"/>
            <a:lstStyle/>
            <a:p>
              <a:pPr algn="ctr"/>
              <a:endParaRPr/>
            </a:p>
          </p:txBody>
        </p:sp>
        <p:sp>
          <p:nvSpPr>
            <p:cNvPr id="483" name="iṩlíḋe">
              <a:extLst>
                <a:ext uri="{FF2B5EF4-FFF2-40B4-BE49-F238E27FC236}">
                  <a16:creationId xmlns:a16="http://schemas.microsoft.com/office/drawing/2014/main" id="{5FF543CF-2ED9-4877-930E-4E573E987A33}"/>
                </a:ext>
              </a:extLst>
            </p:cNvPr>
            <p:cNvSpPr/>
            <p:nvPr/>
          </p:nvSpPr>
          <p:spPr bwMode="auto">
            <a:xfrm>
              <a:off x="5729032" y="4585187"/>
              <a:ext cx="62962" cy="66655"/>
            </a:xfrm>
            <a:custGeom>
              <a:avLst/>
              <a:gdLst/>
              <a:ahLst/>
              <a:cxnLst>
                <a:cxn ang="0">
                  <a:pos x="0" y="100"/>
                </a:cxn>
                <a:cxn ang="0">
                  <a:pos x="210" y="0"/>
                </a:cxn>
                <a:cxn ang="0">
                  <a:pos x="341" y="271"/>
                </a:cxn>
                <a:cxn ang="0">
                  <a:pos x="120" y="361"/>
                </a:cxn>
                <a:cxn ang="0">
                  <a:pos x="0" y="100"/>
                </a:cxn>
              </a:cxnLst>
              <a:rect l="0" t="0" r="r" b="b"/>
              <a:pathLst>
                <a:path w="341" h="361">
                  <a:moveTo>
                    <a:pt x="0" y="100"/>
                  </a:moveTo>
                  <a:lnTo>
                    <a:pt x="210" y="0"/>
                  </a:lnTo>
                  <a:lnTo>
                    <a:pt x="341" y="271"/>
                  </a:lnTo>
                  <a:lnTo>
                    <a:pt x="120" y="361"/>
                  </a:lnTo>
                  <a:lnTo>
                    <a:pt x="0" y="100"/>
                  </a:lnTo>
                  <a:close/>
                </a:path>
              </a:pathLst>
            </a:custGeom>
            <a:solidFill>
              <a:srgbClr val="C42525"/>
            </a:solidFill>
            <a:ln w="9525">
              <a:noFill/>
              <a:round/>
              <a:headEnd/>
              <a:tailEnd/>
            </a:ln>
          </p:spPr>
          <p:txBody>
            <a:bodyPr anchor="ctr"/>
            <a:lstStyle/>
            <a:p>
              <a:pPr algn="ctr"/>
              <a:endParaRPr/>
            </a:p>
          </p:txBody>
        </p:sp>
        <p:sp>
          <p:nvSpPr>
            <p:cNvPr id="484" name="iṣḻîḋe">
              <a:extLst>
                <a:ext uri="{FF2B5EF4-FFF2-40B4-BE49-F238E27FC236}">
                  <a16:creationId xmlns:a16="http://schemas.microsoft.com/office/drawing/2014/main" id="{FA1681E9-8FB9-4EA0-86D4-BF83CDCD0ADD}"/>
                </a:ext>
              </a:extLst>
            </p:cNvPr>
            <p:cNvSpPr/>
            <p:nvPr/>
          </p:nvSpPr>
          <p:spPr bwMode="auto">
            <a:xfrm>
              <a:off x="5764113" y="4540689"/>
              <a:ext cx="72378" cy="90842"/>
            </a:xfrm>
            <a:custGeom>
              <a:avLst/>
              <a:gdLst/>
              <a:ahLst/>
              <a:cxnLst>
                <a:cxn ang="0">
                  <a:pos x="0" y="100"/>
                </a:cxn>
                <a:cxn ang="0">
                  <a:pos x="211" y="0"/>
                </a:cxn>
                <a:cxn ang="0">
                  <a:pos x="392" y="392"/>
                </a:cxn>
                <a:cxn ang="0">
                  <a:pos x="181" y="492"/>
                </a:cxn>
                <a:cxn ang="0">
                  <a:pos x="0" y="100"/>
                </a:cxn>
              </a:cxnLst>
              <a:rect l="0" t="0" r="r" b="b"/>
              <a:pathLst>
                <a:path w="392" h="492">
                  <a:moveTo>
                    <a:pt x="0" y="100"/>
                  </a:moveTo>
                  <a:lnTo>
                    <a:pt x="211" y="0"/>
                  </a:lnTo>
                  <a:lnTo>
                    <a:pt x="392" y="392"/>
                  </a:lnTo>
                  <a:lnTo>
                    <a:pt x="181" y="492"/>
                  </a:lnTo>
                  <a:lnTo>
                    <a:pt x="0" y="100"/>
                  </a:lnTo>
                  <a:close/>
                </a:path>
              </a:pathLst>
            </a:custGeom>
            <a:solidFill>
              <a:srgbClr val="D03333"/>
            </a:solidFill>
            <a:ln w="9525">
              <a:noFill/>
              <a:round/>
              <a:headEnd/>
              <a:tailEnd/>
            </a:ln>
          </p:spPr>
          <p:txBody>
            <a:bodyPr anchor="ctr"/>
            <a:lstStyle/>
            <a:p>
              <a:pPr algn="ctr"/>
              <a:endParaRPr/>
            </a:p>
          </p:txBody>
        </p:sp>
        <p:sp>
          <p:nvSpPr>
            <p:cNvPr id="485" name="ïṣḻïḍé">
              <a:extLst>
                <a:ext uri="{FF2B5EF4-FFF2-40B4-BE49-F238E27FC236}">
                  <a16:creationId xmlns:a16="http://schemas.microsoft.com/office/drawing/2014/main" id="{4F962928-D373-427F-BB09-57111288D423}"/>
                </a:ext>
              </a:extLst>
            </p:cNvPr>
            <p:cNvSpPr/>
            <p:nvPr/>
          </p:nvSpPr>
          <p:spPr bwMode="auto">
            <a:xfrm>
              <a:off x="5819689" y="4540689"/>
              <a:ext cx="63146" cy="68686"/>
            </a:xfrm>
            <a:custGeom>
              <a:avLst/>
              <a:gdLst/>
              <a:ahLst/>
              <a:cxnLst>
                <a:cxn ang="0">
                  <a:pos x="0" y="100"/>
                </a:cxn>
                <a:cxn ang="0">
                  <a:pos x="211" y="0"/>
                </a:cxn>
                <a:cxn ang="0">
                  <a:pos x="342" y="281"/>
                </a:cxn>
                <a:cxn ang="0">
                  <a:pos x="131" y="372"/>
                </a:cxn>
                <a:cxn ang="0">
                  <a:pos x="0" y="100"/>
                </a:cxn>
              </a:cxnLst>
              <a:rect l="0" t="0" r="r" b="b"/>
              <a:pathLst>
                <a:path w="342" h="372">
                  <a:moveTo>
                    <a:pt x="0" y="100"/>
                  </a:moveTo>
                  <a:lnTo>
                    <a:pt x="211" y="0"/>
                  </a:lnTo>
                  <a:lnTo>
                    <a:pt x="342" y="281"/>
                  </a:lnTo>
                  <a:lnTo>
                    <a:pt x="131" y="372"/>
                  </a:lnTo>
                  <a:lnTo>
                    <a:pt x="0" y="100"/>
                  </a:lnTo>
                  <a:close/>
                </a:path>
              </a:pathLst>
            </a:custGeom>
            <a:solidFill>
              <a:srgbClr val="DB4141"/>
            </a:solidFill>
            <a:ln w="9525">
              <a:noFill/>
              <a:round/>
              <a:headEnd/>
              <a:tailEnd/>
            </a:ln>
          </p:spPr>
          <p:txBody>
            <a:bodyPr anchor="ctr"/>
            <a:lstStyle/>
            <a:p>
              <a:pPr algn="ctr"/>
              <a:endParaRPr/>
            </a:p>
          </p:txBody>
        </p:sp>
        <p:sp>
          <p:nvSpPr>
            <p:cNvPr id="486" name="îśļiḓè">
              <a:extLst>
                <a:ext uri="{FF2B5EF4-FFF2-40B4-BE49-F238E27FC236}">
                  <a16:creationId xmlns:a16="http://schemas.microsoft.com/office/drawing/2014/main" id="{6E21A9A4-105D-49D0-A0EB-32C9A94C26DE}"/>
                </a:ext>
              </a:extLst>
            </p:cNvPr>
            <p:cNvSpPr/>
            <p:nvPr/>
          </p:nvSpPr>
          <p:spPr bwMode="auto">
            <a:xfrm>
              <a:off x="5940258" y="4555460"/>
              <a:ext cx="22341" cy="14956"/>
            </a:xfrm>
            <a:custGeom>
              <a:avLst/>
              <a:gdLst/>
              <a:ahLst/>
              <a:cxnLst>
                <a:cxn ang="0">
                  <a:pos x="0" y="51"/>
                </a:cxn>
                <a:cxn ang="0">
                  <a:pos x="111" y="0"/>
                </a:cxn>
                <a:cxn ang="0">
                  <a:pos x="121" y="30"/>
                </a:cxn>
                <a:cxn ang="0">
                  <a:pos x="10" y="81"/>
                </a:cxn>
                <a:cxn ang="0">
                  <a:pos x="0" y="51"/>
                </a:cxn>
              </a:cxnLst>
              <a:rect l="0" t="0" r="r" b="b"/>
              <a:pathLst>
                <a:path w="121" h="81">
                  <a:moveTo>
                    <a:pt x="0" y="51"/>
                  </a:moveTo>
                  <a:lnTo>
                    <a:pt x="111" y="0"/>
                  </a:lnTo>
                  <a:lnTo>
                    <a:pt x="121" y="30"/>
                  </a:lnTo>
                  <a:lnTo>
                    <a:pt x="10" y="81"/>
                  </a:lnTo>
                  <a:lnTo>
                    <a:pt x="0" y="51"/>
                  </a:lnTo>
                  <a:close/>
                </a:path>
              </a:pathLst>
            </a:custGeom>
            <a:solidFill>
              <a:srgbClr val="CACACA"/>
            </a:solidFill>
            <a:ln w="9525">
              <a:noFill/>
              <a:round/>
              <a:headEnd/>
              <a:tailEnd/>
            </a:ln>
          </p:spPr>
          <p:txBody>
            <a:bodyPr anchor="ctr"/>
            <a:lstStyle/>
            <a:p>
              <a:pPr algn="ctr"/>
              <a:endParaRPr/>
            </a:p>
          </p:txBody>
        </p:sp>
        <p:sp>
          <p:nvSpPr>
            <p:cNvPr id="487" name="iṧḷíḓé">
              <a:extLst>
                <a:ext uri="{FF2B5EF4-FFF2-40B4-BE49-F238E27FC236}">
                  <a16:creationId xmlns:a16="http://schemas.microsoft.com/office/drawing/2014/main" id="{20EB31EE-53E9-47D9-B1FA-ED1BEF28A137}"/>
                </a:ext>
              </a:extLst>
            </p:cNvPr>
            <p:cNvSpPr/>
            <p:nvPr/>
          </p:nvSpPr>
          <p:spPr bwMode="auto">
            <a:xfrm>
              <a:off x="5969985" y="4524071"/>
              <a:ext cx="61115" cy="33235"/>
            </a:xfrm>
            <a:custGeom>
              <a:avLst/>
              <a:gdLst/>
              <a:ahLst/>
              <a:cxnLst>
                <a:cxn ang="0">
                  <a:pos x="0" y="150"/>
                </a:cxn>
                <a:cxn ang="0">
                  <a:pos x="321" y="0"/>
                </a:cxn>
                <a:cxn ang="0">
                  <a:pos x="331" y="30"/>
                </a:cxn>
                <a:cxn ang="0">
                  <a:pos x="10" y="180"/>
                </a:cxn>
                <a:cxn ang="0">
                  <a:pos x="0" y="150"/>
                </a:cxn>
              </a:cxnLst>
              <a:rect l="0" t="0" r="r" b="b"/>
              <a:pathLst>
                <a:path w="331" h="180">
                  <a:moveTo>
                    <a:pt x="0" y="150"/>
                  </a:moveTo>
                  <a:lnTo>
                    <a:pt x="321" y="0"/>
                  </a:lnTo>
                  <a:lnTo>
                    <a:pt x="331" y="30"/>
                  </a:lnTo>
                  <a:lnTo>
                    <a:pt x="10" y="180"/>
                  </a:lnTo>
                  <a:lnTo>
                    <a:pt x="0" y="150"/>
                  </a:lnTo>
                  <a:close/>
                </a:path>
              </a:pathLst>
            </a:custGeom>
            <a:solidFill>
              <a:srgbClr val="CACACA"/>
            </a:solidFill>
            <a:ln w="9525">
              <a:noFill/>
              <a:round/>
              <a:headEnd/>
              <a:tailEnd/>
            </a:ln>
          </p:spPr>
          <p:txBody>
            <a:bodyPr anchor="ctr"/>
            <a:lstStyle/>
            <a:p>
              <a:pPr algn="ctr"/>
              <a:endParaRPr/>
            </a:p>
          </p:txBody>
        </p:sp>
        <p:sp>
          <p:nvSpPr>
            <p:cNvPr id="488" name="ïslïḍê">
              <a:extLst>
                <a:ext uri="{FF2B5EF4-FFF2-40B4-BE49-F238E27FC236}">
                  <a16:creationId xmlns:a16="http://schemas.microsoft.com/office/drawing/2014/main" id="{EC71FFDB-0002-47FB-AEDA-18465AB3BCF7}"/>
                </a:ext>
              </a:extLst>
            </p:cNvPr>
            <p:cNvSpPr/>
            <p:nvPr/>
          </p:nvSpPr>
          <p:spPr bwMode="auto">
            <a:xfrm>
              <a:off x="5671424" y="4638917"/>
              <a:ext cx="176145" cy="90842"/>
            </a:xfrm>
            <a:custGeom>
              <a:avLst/>
              <a:gdLst/>
              <a:ahLst/>
              <a:cxnLst>
                <a:cxn ang="0">
                  <a:pos x="0" y="432"/>
                </a:cxn>
                <a:cxn ang="0">
                  <a:pos x="934" y="0"/>
                </a:cxn>
                <a:cxn ang="0">
                  <a:pos x="954" y="60"/>
                </a:cxn>
                <a:cxn ang="0">
                  <a:pos x="30" y="492"/>
                </a:cxn>
                <a:cxn ang="0">
                  <a:pos x="0" y="432"/>
                </a:cxn>
              </a:cxnLst>
              <a:rect l="0" t="0" r="r" b="b"/>
              <a:pathLst>
                <a:path w="954" h="492">
                  <a:moveTo>
                    <a:pt x="0" y="432"/>
                  </a:moveTo>
                  <a:lnTo>
                    <a:pt x="934" y="0"/>
                  </a:lnTo>
                  <a:lnTo>
                    <a:pt x="954"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89" name="îšļïḑè">
              <a:extLst>
                <a:ext uri="{FF2B5EF4-FFF2-40B4-BE49-F238E27FC236}">
                  <a16:creationId xmlns:a16="http://schemas.microsoft.com/office/drawing/2014/main" id="{F984F156-310D-4EBE-BF7D-A968134D84E7}"/>
                </a:ext>
              </a:extLst>
            </p:cNvPr>
            <p:cNvSpPr/>
            <p:nvPr/>
          </p:nvSpPr>
          <p:spPr bwMode="auto">
            <a:xfrm>
              <a:off x="5680656" y="4659412"/>
              <a:ext cx="176145" cy="90842"/>
            </a:xfrm>
            <a:custGeom>
              <a:avLst/>
              <a:gdLst/>
              <a:ahLst/>
              <a:cxnLst>
                <a:cxn ang="0">
                  <a:pos x="0" y="431"/>
                </a:cxn>
                <a:cxn ang="0">
                  <a:pos x="934" y="0"/>
                </a:cxn>
                <a:cxn ang="0">
                  <a:pos x="954" y="60"/>
                </a:cxn>
                <a:cxn ang="0">
                  <a:pos x="31" y="492"/>
                </a:cxn>
                <a:cxn ang="0">
                  <a:pos x="0" y="431"/>
                </a:cxn>
              </a:cxnLst>
              <a:rect l="0" t="0" r="r" b="b"/>
              <a:pathLst>
                <a:path w="954" h="492">
                  <a:moveTo>
                    <a:pt x="0" y="431"/>
                  </a:moveTo>
                  <a:lnTo>
                    <a:pt x="934" y="0"/>
                  </a:lnTo>
                  <a:lnTo>
                    <a:pt x="954" y="60"/>
                  </a:lnTo>
                  <a:lnTo>
                    <a:pt x="31" y="492"/>
                  </a:lnTo>
                  <a:lnTo>
                    <a:pt x="0" y="431"/>
                  </a:lnTo>
                  <a:close/>
                </a:path>
              </a:pathLst>
            </a:custGeom>
            <a:solidFill>
              <a:srgbClr val="CACACA"/>
            </a:solidFill>
            <a:ln w="9525">
              <a:noFill/>
              <a:round/>
              <a:headEnd/>
              <a:tailEnd/>
            </a:ln>
          </p:spPr>
          <p:txBody>
            <a:bodyPr anchor="ctr"/>
            <a:lstStyle/>
            <a:p>
              <a:pPr algn="ctr"/>
              <a:endParaRPr/>
            </a:p>
          </p:txBody>
        </p:sp>
        <p:sp>
          <p:nvSpPr>
            <p:cNvPr id="490" name="îṡḻiḍê">
              <a:extLst>
                <a:ext uri="{FF2B5EF4-FFF2-40B4-BE49-F238E27FC236}">
                  <a16:creationId xmlns:a16="http://schemas.microsoft.com/office/drawing/2014/main" id="{59C88D9E-3B46-4F16-B933-9FFC3EAEE5C8}"/>
                </a:ext>
              </a:extLst>
            </p:cNvPr>
            <p:cNvSpPr/>
            <p:nvPr/>
          </p:nvSpPr>
          <p:spPr bwMode="auto">
            <a:xfrm>
              <a:off x="5690073" y="4679722"/>
              <a:ext cx="175961" cy="90842"/>
            </a:xfrm>
            <a:custGeom>
              <a:avLst/>
              <a:gdLst/>
              <a:ahLst/>
              <a:cxnLst>
                <a:cxn ang="0">
                  <a:pos x="0" y="432"/>
                </a:cxn>
                <a:cxn ang="0">
                  <a:pos x="933" y="0"/>
                </a:cxn>
                <a:cxn ang="0">
                  <a:pos x="953" y="60"/>
                </a:cxn>
                <a:cxn ang="0">
                  <a:pos x="30" y="492"/>
                </a:cxn>
                <a:cxn ang="0">
                  <a:pos x="0" y="432"/>
                </a:cxn>
              </a:cxnLst>
              <a:rect l="0" t="0" r="r" b="b"/>
              <a:pathLst>
                <a:path w="953" h="492">
                  <a:moveTo>
                    <a:pt x="0" y="432"/>
                  </a:moveTo>
                  <a:lnTo>
                    <a:pt x="933" y="0"/>
                  </a:lnTo>
                  <a:lnTo>
                    <a:pt x="953"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91" name="işḻiďè">
              <a:extLst>
                <a:ext uri="{FF2B5EF4-FFF2-40B4-BE49-F238E27FC236}">
                  <a16:creationId xmlns:a16="http://schemas.microsoft.com/office/drawing/2014/main" id="{B079354D-BF5B-4677-B9F6-F1176193D12D}"/>
                </a:ext>
              </a:extLst>
            </p:cNvPr>
            <p:cNvSpPr/>
            <p:nvPr/>
          </p:nvSpPr>
          <p:spPr bwMode="auto">
            <a:xfrm>
              <a:off x="5699305" y="4698186"/>
              <a:ext cx="176145" cy="92689"/>
            </a:xfrm>
            <a:custGeom>
              <a:avLst/>
              <a:gdLst/>
              <a:ahLst/>
              <a:cxnLst>
                <a:cxn ang="0">
                  <a:pos x="0" y="442"/>
                </a:cxn>
                <a:cxn ang="0">
                  <a:pos x="934" y="0"/>
                </a:cxn>
                <a:cxn ang="0">
                  <a:pos x="954" y="71"/>
                </a:cxn>
                <a:cxn ang="0">
                  <a:pos x="30" y="502"/>
                </a:cxn>
                <a:cxn ang="0">
                  <a:pos x="0" y="442"/>
                </a:cxn>
              </a:cxnLst>
              <a:rect l="0" t="0" r="r" b="b"/>
              <a:pathLst>
                <a:path w="954" h="502">
                  <a:moveTo>
                    <a:pt x="0" y="442"/>
                  </a:moveTo>
                  <a:lnTo>
                    <a:pt x="934" y="0"/>
                  </a:lnTo>
                  <a:lnTo>
                    <a:pt x="954" y="71"/>
                  </a:lnTo>
                  <a:lnTo>
                    <a:pt x="30" y="502"/>
                  </a:lnTo>
                  <a:lnTo>
                    <a:pt x="0" y="442"/>
                  </a:lnTo>
                  <a:close/>
                </a:path>
              </a:pathLst>
            </a:custGeom>
            <a:solidFill>
              <a:srgbClr val="CACACA"/>
            </a:solidFill>
            <a:ln w="9525">
              <a:noFill/>
              <a:round/>
              <a:headEnd/>
              <a:tailEnd/>
            </a:ln>
          </p:spPr>
          <p:txBody>
            <a:bodyPr anchor="ctr"/>
            <a:lstStyle/>
            <a:p>
              <a:pPr algn="ctr"/>
              <a:endParaRPr/>
            </a:p>
          </p:txBody>
        </p:sp>
        <p:sp>
          <p:nvSpPr>
            <p:cNvPr id="492" name="îşļiḋè">
              <a:extLst>
                <a:ext uri="{FF2B5EF4-FFF2-40B4-BE49-F238E27FC236}">
                  <a16:creationId xmlns:a16="http://schemas.microsoft.com/office/drawing/2014/main" id="{35174B29-9923-4970-BCBE-ED9858B7F3D5}"/>
                </a:ext>
              </a:extLst>
            </p:cNvPr>
            <p:cNvSpPr/>
            <p:nvPr/>
          </p:nvSpPr>
          <p:spPr bwMode="auto">
            <a:xfrm>
              <a:off x="5708537" y="4718681"/>
              <a:ext cx="176145" cy="90842"/>
            </a:xfrm>
            <a:custGeom>
              <a:avLst/>
              <a:gdLst/>
              <a:ahLst/>
              <a:cxnLst>
                <a:cxn ang="0">
                  <a:pos x="0" y="432"/>
                </a:cxn>
                <a:cxn ang="0">
                  <a:pos x="934" y="0"/>
                </a:cxn>
                <a:cxn ang="0">
                  <a:pos x="954" y="60"/>
                </a:cxn>
                <a:cxn ang="0">
                  <a:pos x="30" y="492"/>
                </a:cxn>
                <a:cxn ang="0">
                  <a:pos x="0" y="432"/>
                </a:cxn>
              </a:cxnLst>
              <a:rect l="0" t="0" r="r" b="b"/>
              <a:pathLst>
                <a:path w="954" h="492">
                  <a:moveTo>
                    <a:pt x="0" y="432"/>
                  </a:moveTo>
                  <a:lnTo>
                    <a:pt x="934" y="0"/>
                  </a:lnTo>
                  <a:lnTo>
                    <a:pt x="954"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93" name="îŝḻíḓe">
              <a:extLst>
                <a:ext uri="{FF2B5EF4-FFF2-40B4-BE49-F238E27FC236}">
                  <a16:creationId xmlns:a16="http://schemas.microsoft.com/office/drawing/2014/main" id="{947F406F-07FC-4734-A863-8B9A5CA3B47F}"/>
                </a:ext>
              </a:extLst>
            </p:cNvPr>
            <p:cNvSpPr/>
            <p:nvPr/>
          </p:nvSpPr>
          <p:spPr bwMode="auto">
            <a:xfrm>
              <a:off x="5717769" y="4738991"/>
              <a:ext cx="176145" cy="90842"/>
            </a:xfrm>
            <a:custGeom>
              <a:avLst/>
              <a:gdLst/>
              <a:ahLst/>
              <a:cxnLst>
                <a:cxn ang="0">
                  <a:pos x="0" y="432"/>
                </a:cxn>
                <a:cxn ang="0">
                  <a:pos x="934" y="0"/>
                </a:cxn>
                <a:cxn ang="0">
                  <a:pos x="954" y="61"/>
                </a:cxn>
                <a:cxn ang="0">
                  <a:pos x="30" y="492"/>
                </a:cxn>
                <a:cxn ang="0">
                  <a:pos x="0" y="432"/>
                </a:cxn>
              </a:cxnLst>
              <a:rect l="0" t="0" r="r" b="b"/>
              <a:pathLst>
                <a:path w="954" h="492">
                  <a:moveTo>
                    <a:pt x="0" y="432"/>
                  </a:moveTo>
                  <a:lnTo>
                    <a:pt x="934" y="0"/>
                  </a:lnTo>
                  <a:lnTo>
                    <a:pt x="954" y="61"/>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494" name="ï$lidè">
              <a:extLst>
                <a:ext uri="{FF2B5EF4-FFF2-40B4-BE49-F238E27FC236}">
                  <a16:creationId xmlns:a16="http://schemas.microsoft.com/office/drawing/2014/main" id="{B85A6C13-5BC5-4B92-910F-85C06FAD239B}"/>
                </a:ext>
              </a:extLst>
            </p:cNvPr>
            <p:cNvSpPr/>
            <p:nvPr/>
          </p:nvSpPr>
          <p:spPr bwMode="auto">
            <a:xfrm>
              <a:off x="5727001" y="4759486"/>
              <a:ext cx="177992" cy="90842"/>
            </a:xfrm>
            <a:custGeom>
              <a:avLst/>
              <a:gdLst/>
              <a:ahLst/>
              <a:cxnLst>
                <a:cxn ang="0">
                  <a:pos x="0" y="432"/>
                </a:cxn>
                <a:cxn ang="0">
                  <a:pos x="934" y="0"/>
                </a:cxn>
                <a:cxn ang="0">
                  <a:pos x="964" y="60"/>
                </a:cxn>
                <a:cxn ang="0">
                  <a:pos x="31" y="492"/>
                </a:cxn>
                <a:cxn ang="0">
                  <a:pos x="0" y="432"/>
                </a:cxn>
              </a:cxnLst>
              <a:rect l="0" t="0" r="r" b="b"/>
              <a:pathLst>
                <a:path w="964" h="492">
                  <a:moveTo>
                    <a:pt x="0" y="432"/>
                  </a:moveTo>
                  <a:lnTo>
                    <a:pt x="934" y="0"/>
                  </a:lnTo>
                  <a:lnTo>
                    <a:pt x="964" y="60"/>
                  </a:lnTo>
                  <a:lnTo>
                    <a:pt x="31" y="492"/>
                  </a:lnTo>
                  <a:lnTo>
                    <a:pt x="0" y="432"/>
                  </a:lnTo>
                  <a:close/>
                </a:path>
              </a:pathLst>
            </a:custGeom>
            <a:solidFill>
              <a:srgbClr val="CACACA"/>
            </a:solidFill>
            <a:ln w="9525">
              <a:noFill/>
              <a:round/>
              <a:headEnd/>
              <a:tailEnd/>
            </a:ln>
          </p:spPr>
          <p:txBody>
            <a:bodyPr anchor="ctr"/>
            <a:lstStyle/>
            <a:p>
              <a:pPr algn="ctr"/>
              <a:endParaRPr/>
            </a:p>
          </p:txBody>
        </p:sp>
        <p:sp>
          <p:nvSpPr>
            <p:cNvPr id="495" name="iŝļiḑè">
              <a:extLst>
                <a:ext uri="{FF2B5EF4-FFF2-40B4-BE49-F238E27FC236}">
                  <a16:creationId xmlns:a16="http://schemas.microsoft.com/office/drawing/2014/main" id="{62795EAD-1D0C-46BD-A831-FBAEC63F5564}"/>
                </a:ext>
              </a:extLst>
            </p:cNvPr>
            <p:cNvSpPr/>
            <p:nvPr/>
          </p:nvSpPr>
          <p:spPr bwMode="auto">
            <a:xfrm>
              <a:off x="5736417" y="4818755"/>
              <a:ext cx="90842" cy="51884"/>
            </a:xfrm>
            <a:custGeom>
              <a:avLst/>
              <a:gdLst/>
              <a:ahLst/>
              <a:cxnLst>
                <a:cxn ang="0">
                  <a:pos x="0" y="221"/>
                </a:cxn>
                <a:cxn ang="0">
                  <a:pos x="462" y="0"/>
                </a:cxn>
                <a:cxn ang="0">
                  <a:pos x="492" y="60"/>
                </a:cxn>
                <a:cxn ang="0">
                  <a:pos x="30" y="281"/>
                </a:cxn>
                <a:cxn ang="0">
                  <a:pos x="0" y="221"/>
                </a:cxn>
              </a:cxnLst>
              <a:rect l="0" t="0" r="r" b="b"/>
              <a:pathLst>
                <a:path w="492" h="281">
                  <a:moveTo>
                    <a:pt x="0" y="221"/>
                  </a:moveTo>
                  <a:lnTo>
                    <a:pt x="462" y="0"/>
                  </a:lnTo>
                  <a:lnTo>
                    <a:pt x="492" y="60"/>
                  </a:lnTo>
                  <a:lnTo>
                    <a:pt x="30" y="281"/>
                  </a:lnTo>
                  <a:lnTo>
                    <a:pt x="0" y="221"/>
                  </a:lnTo>
                  <a:close/>
                </a:path>
              </a:pathLst>
            </a:custGeom>
            <a:solidFill>
              <a:srgbClr val="CACACA"/>
            </a:solidFill>
            <a:ln w="9525">
              <a:noFill/>
              <a:round/>
              <a:headEnd/>
              <a:tailEnd/>
            </a:ln>
          </p:spPr>
          <p:txBody>
            <a:bodyPr anchor="ctr"/>
            <a:lstStyle/>
            <a:p>
              <a:pPr algn="ctr"/>
              <a:endParaRPr/>
            </a:p>
          </p:txBody>
        </p:sp>
        <p:sp>
          <p:nvSpPr>
            <p:cNvPr id="496" name="íSľïḋê">
              <a:extLst>
                <a:ext uri="{FF2B5EF4-FFF2-40B4-BE49-F238E27FC236}">
                  <a16:creationId xmlns:a16="http://schemas.microsoft.com/office/drawing/2014/main" id="{58743776-B918-474C-B633-28B6419D189F}"/>
                </a:ext>
              </a:extLst>
            </p:cNvPr>
            <p:cNvSpPr/>
            <p:nvPr/>
          </p:nvSpPr>
          <p:spPr bwMode="auto">
            <a:xfrm>
              <a:off x="5873604" y="4544382"/>
              <a:ext cx="177807" cy="92689"/>
            </a:xfrm>
            <a:custGeom>
              <a:avLst/>
              <a:gdLst/>
              <a:ahLst/>
              <a:cxnLst>
                <a:cxn ang="0">
                  <a:pos x="0" y="432"/>
                </a:cxn>
                <a:cxn ang="0">
                  <a:pos x="933" y="0"/>
                </a:cxn>
                <a:cxn ang="0">
                  <a:pos x="963" y="60"/>
                </a:cxn>
                <a:cxn ang="0">
                  <a:pos x="30" y="502"/>
                </a:cxn>
                <a:cxn ang="0">
                  <a:pos x="0" y="432"/>
                </a:cxn>
              </a:cxnLst>
              <a:rect l="0" t="0" r="r" b="b"/>
              <a:pathLst>
                <a:path w="963" h="502">
                  <a:moveTo>
                    <a:pt x="0" y="432"/>
                  </a:moveTo>
                  <a:lnTo>
                    <a:pt x="933" y="0"/>
                  </a:lnTo>
                  <a:lnTo>
                    <a:pt x="963" y="60"/>
                  </a:lnTo>
                  <a:lnTo>
                    <a:pt x="30" y="502"/>
                  </a:lnTo>
                  <a:lnTo>
                    <a:pt x="0" y="432"/>
                  </a:lnTo>
                  <a:close/>
                </a:path>
              </a:pathLst>
            </a:custGeom>
            <a:solidFill>
              <a:srgbClr val="CACACA"/>
            </a:solidFill>
            <a:ln w="9525">
              <a:noFill/>
              <a:round/>
              <a:headEnd/>
              <a:tailEnd/>
            </a:ln>
          </p:spPr>
          <p:txBody>
            <a:bodyPr anchor="ctr"/>
            <a:lstStyle/>
            <a:p>
              <a:pPr algn="ctr"/>
              <a:endParaRPr/>
            </a:p>
          </p:txBody>
        </p:sp>
        <p:sp>
          <p:nvSpPr>
            <p:cNvPr id="497" name="ïŝ1ïdè">
              <a:extLst>
                <a:ext uri="{FF2B5EF4-FFF2-40B4-BE49-F238E27FC236}">
                  <a16:creationId xmlns:a16="http://schemas.microsoft.com/office/drawing/2014/main" id="{F1A6FFB4-8546-41DE-A009-3075B540608D}"/>
                </a:ext>
              </a:extLst>
            </p:cNvPr>
            <p:cNvSpPr/>
            <p:nvPr/>
          </p:nvSpPr>
          <p:spPr bwMode="auto">
            <a:xfrm>
              <a:off x="5882836" y="4564877"/>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close/>
                </a:path>
              </a:pathLst>
            </a:custGeom>
            <a:solidFill>
              <a:srgbClr val="CACACA"/>
            </a:solidFill>
            <a:ln w="9525">
              <a:noFill/>
              <a:round/>
              <a:headEnd/>
              <a:tailEnd/>
            </a:ln>
          </p:spPr>
          <p:txBody>
            <a:bodyPr anchor="ctr"/>
            <a:lstStyle/>
            <a:p>
              <a:pPr algn="ctr"/>
              <a:endParaRPr/>
            </a:p>
          </p:txBody>
        </p:sp>
        <p:sp>
          <p:nvSpPr>
            <p:cNvPr id="498" name="íŝḷiḍê">
              <a:extLst>
                <a:ext uri="{FF2B5EF4-FFF2-40B4-BE49-F238E27FC236}">
                  <a16:creationId xmlns:a16="http://schemas.microsoft.com/office/drawing/2014/main" id="{4D9E5A90-6BA9-485B-B3AA-96C5CF912DB0}"/>
                </a:ext>
              </a:extLst>
            </p:cNvPr>
            <p:cNvSpPr/>
            <p:nvPr/>
          </p:nvSpPr>
          <p:spPr bwMode="auto">
            <a:xfrm>
              <a:off x="5882836" y="4564877"/>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path>
              </a:pathLst>
            </a:custGeom>
            <a:noFill/>
            <a:ln w="9525">
              <a:noFill/>
              <a:round/>
              <a:headEnd/>
              <a:tailEnd/>
            </a:ln>
          </p:spPr>
          <p:txBody>
            <a:bodyPr anchor="ctr"/>
            <a:lstStyle/>
            <a:p>
              <a:pPr algn="ctr"/>
              <a:endParaRPr/>
            </a:p>
          </p:txBody>
        </p:sp>
        <p:sp>
          <p:nvSpPr>
            <p:cNvPr id="499" name="îṡļïḋe">
              <a:extLst>
                <a:ext uri="{FF2B5EF4-FFF2-40B4-BE49-F238E27FC236}">
                  <a16:creationId xmlns:a16="http://schemas.microsoft.com/office/drawing/2014/main" id="{14B393D2-1C54-494A-BE9B-56CDADBB6603}"/>
                </a:ext>
              </a:extLst>
            </p:cNvPr>
            <p:cNvSpPr/>
            <p:nvPr/>
          </p:nvSpPr>
          <p:spPr bwMode="auto">
            <a:xfrm>
              <a:off x="5892068" y="4585187"/>
              <a:ext cx="177992" cy="90842"/>
            </a:xfrm>
            <a:custGeom>
              <a:avLst/>
              <a:gdLst/>
              <a:ahLst/>
              <a:cxnLst>
                <a:cxn ang="0">
                  <a:pos x="0" y="432"/>
                </a:cxn>
                <a:cxn ang="0">
                  <a:pos x="934" y="0"/>
                </a:cxn>
                <a:cxn ang="0">
                  <a:pos x="964" y="60"/>
                </a:cxn>
                <a:cxn ang="0">
                  <a:pos x="30" y="492"/>
                </a:cxn>
                <a:cxn ang="0">
                  <a:pos x="0" y="432"/>
                </a:cxn>
              </a:cxnLst>
              <a:rect l="0" t="0" r="r" b="b"/>
              <a:pathLst>
                <a:path w="964" h="492">
                  <a:moveTo>
                    <a:pt x="0" y="432"/>
                  </a:moveTo>
                  <a:lnTo>
                    <a:pt x="934" y="0"/>
                  </a:lnTo>
                  <a:lnTo>
                    <a:pt x="964" y="60"/>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500" name="îSḻíďè">
              <a:extLst>
                <a:ext uri="{FF2B5EF4-FFF2-40B4-BE49-F238E27FC236}">
                  <a16:creationId xmlns:a16="http://schemas.microsoft.com/office/drawing/2014/main" id="{F3E2B6E0-6501-413D-B109-EDD25C603C24}"/>
                </a:ext>
              </a:extLst>
            </p:cNvPr>
            <p:cNvSpPr/>
            <p:nvPr/>
          </p:nvSpPr>
          <p:spPr bwMode="auto">
            <a:xfrm>
              <a:off x="5892068" y="4585187"/>
              <a:ext cx="177992" cy="90842"/>
            </a:xfrm>
            <a:custGeom>
              <a:avLst/>
              <a:gdLst/>
              <a:ahLst/>
              <a:cxnLst>
                <a:cxn ang="0">
                  <a:pos x="0" y="432"/>
                </a:cxn>
                <a:cxn ang="0">
                  <a:pos x="934" y="0"/>
                </a:cxn>
                <a:cxn ang="0">
                  <a:pos x="964" y="60"/>
                </a:cxn>
                <a:cxn ang="0">
                  <a:pos x="30" y="492"/>
                </a:cxn>
                <a:cxn ang="0">
                  <a:pos x="0" y="432"/>
                </a:cxn>
              </a:cxnLst>
              <a:rect l="0" t="0" r="r" b="b"/>
              <a:pathLst>
                <a:path w="964" h="492">
                  <a:moveTo>
                    <a:pt x="0" y="432"/>
                  </a:moveTo>
                  <a:lnTo>
                    <a:pt x="934" y="0"/>
                  </a:lnTo>
                  <a:lnTo>
                    <a:pt x="964" y="60"/>
                  </a:lnTo>
                  <a:lnTo>
                    <a:pt x="30" y="492"/>
                  </a:lnTo>
                  <a:lnTo>
                    <a:pt x="0" y="432"/>
                  </a:lnTo>
                </a:path>
              </a:pathLst>
            </a:custGeom>
            <a:noFill/>
            <a:ln w="9525">
              <a:noFill/>
              <a:round/>
              <a:headEnd/>
              <a:tailEnd/>
            </a:ln>
          </p:spPr>
          <p:txBody>
            <a:bodyPr anchor="ctr"/>
            <a:lstStyle/>
            <a:p>
              <a:pPr algn="ctr"/>
              <a:endParaRPr/>
            </a:p>
          </p:txBody>
        </p:sp>
        <p:sp>
          <p:nvSpPr>
            <p:cNvPr id="501" name="îṩľiḓe">
              <a:extLst>
                <a:ext uri="{FF2B5EF4-FFF2-40B4-BE49-F238E27FC236}">
                  <a16:creationId xmlns:a16="http://schemas.microsoft.com/office/drawing/2014/main" id="{233F102D-406B-49C3-A2A1-3372491B741F}"/>
                </a:ext>
              </a:extLst>
            </p:cNvPr>
            <p:cNvSpPr/>
            <p:nvPr/>
          </p:nvSpPr>
          <p:spPr bwMode="auto">
            <a:xfrm>
              <a:off x="5901299" y="4605497"/>
              <a:ext cx="177992" cy="90842"/>
            </a:xfrm>
            <a:custGeom>
              <a:avLst/>
              <a:gdLst/>
              <a:ahLst/>
              <a:cxnLst>
                <a:cxn ang="0">
                  <a:pos x="0" y="432"/>
                </a:cxn>
                <a:cxn ang="0">
                  <a:pos x="934" y="0"/>
                </a:cxn>
                <a:cxn ang="0">
                  <a:pos x="964" y="61"/>
                </a:cxn>
                <a:cxn ang="0">
                  <a:pos x="30" y="492"/>
                </a:cxn>
                <a:cxn ang="0">
                  <a:pos x="0" y="432"/>
                </a:cxn>
              </a:cxnLst>
              <a:rect l="0" t="0" r="r" b="b"/>
              <a:pathLst>
                <a:path w="964" h="492">
                  <a:moveTo>
                    <a:pt x="0" y="432"/>
                  </a:moveTo>
                  <a:lnTo>
                    <a:pt x="934" y="0"/>
                  </a:lnTo>
                  <a:lnTo>
                    <a:pt x="964" y="61"/>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502" name="ïŝļiḑe">
              <a:extLst>
                <a:ext uri="{FF2B5EF4-FFF2-40B4-BE49-F238E27FC236}">
                  <a16:creationId xmlns:a16="http://schemas.microsoft.com/office/drawing/2014/main" id="{CB4B9322-79F4-4DB1-8131-B1A8A6A587D0}"/>
                </a:ext>
              </a:extLst>
            </p:cNvPr>
            <p:cNvSpPr/>
            <p:nvPr/>
          </p:nvSpPr>
          <p:spPr bwMode="auto">
            <a:xfrm>
              <a:off x="5910531" y="4624146"/>
              <a:ext cx="177992" cy="92689"/>
            </a:xfrm>
            <a:custGeom>
              <a:avLst/>
              <a:gdLst/>
              <a:ahLst/>
              <a:cxnLst>
                <a:cxn ang="0">
                  <a:pos x="0" y="432"/>
                </a:cxn>
                <a:cxn ang="0">
                  <a:pos x="934" y="0"/>
                </a:cxn>
                <a:cxn ang="0">
                  <a:pos x="964" y="60"/>
                </a:cxn>
                <a:cxn ang="0">
                  <a:pos x="31" y="502"/>
                </a:cxn>
                <a:cxn ang="0">
                  <a:pos x="0" y="432"/>
                </a:cxn>
              </a:cxnLst>
              <a:rect l="0" t="0" r="r" b="b"/>
              <a:pathLst>
                <a:path w="964" h="502">
                  <a:moveTo>
                    <a:pt x="0" y="432"/>
                  </a:moveTo>
                  <a:lnTo>
                    <a:pt x="934" y="0"/>
                  </a:lnTo>
                  <a:lnTo>
                    <a:pt x="964" y="60"/>
                  </a:lnTo>
                  <a:lnTo>
                    <a:pt x="31" y="502"/>
                  </a:lnTo>
                  <a:lnTo>
                    <a:pt x="0" y="432"/>
                  </a:lnTo>
                  <a:close/>
                </a:path>
              </a:pathLst>
            </a:custGeom>
            <a:solidFill>
              <a:srgbClr val="CACACA"/>
            </a:solidFill>
            <a:ln w="9525">
              <a:noFill/>
              <a:round/>
              <a:headEnd/>
              <a:tailEnd/>
            </a:ln>
          </p:spPr>
          <p:txBody>
            <a:bodyPr anchor="ctr"/>
            <a:lstStyle/>
            <a:p>
              <a:pPr algn="ctr"/>
              <a:endParaRPr/>
            </a:p>
          </p:txBody>
        </p:sp>
        <p:sp>
          <p:nvSpPr>
            <p:cNvPr id="503" name="ïş1ïḓè">
              <a:extLst>
                <a:ext uri="{FF2B5EF4-FFF2-40B4-BE49-F238E27FC236}">
                  <a16:creationId xmlns:a16="http://schemas.microsoft.com/office/drawing/2014/main" id="{C97F13A7-7CD5-4434-A739-B591ABABA923}"/>
                </a:ext>
              </a:extLst>
            </p:cNvPr>
            <p:cNvSpPr/>
            <p:nvPr/>
          </p:nvSpPr>
          <p:spPr bwMode="auto">
            <a:xfrm>
              <a:off x="5910531" y="4624146"/>
              <a:ext cx="177992" cy="92689"/>
            </a:xfrm>
            <a:custGeom>
              <a:avLst/>
              <a:gdLst/>
              <a:ahLst/>
              <a:cxnLst>
                <a:cxn ang="0">
                  <a:pos x="0" y="432"/>
                </a:cxn>
                <a:cxn ang="0">
                  <a:pos x="934" y="0"/>
                </a:cxn>
                <a:cxn ang="0">
                  <a:pos x="964" y="60"/>
                </a:cxn>
                <a:cxn ang="0">
                  <a:pos x="31" y="502"/>
                </a:cxn>
                <a:cxn ang="0">
                  <a:pos x="0" y="432"/>
                </a:cxn>
              </a:cxnLst>
              <a:rect l="0" t="0" r="r" b="b"/>
              <a:pathLst>
                <a:path w="964" h="502">
                  <a:moveTo>
                    <a:pt x="0" y="432"/>
                  </a:moveTo>
                  <a:lnTo>
                    <a:pt x="934" y="0"/>
                  </a:lnTo>
                  <a:lnTo>
                    <a:pt x="964" y="60"/>
                  </a:lnTo>
                  <a:lnTo>
                    <a:pt x="31" y="502"/>
                  </a:lnTo>
                  <a:lnTo>
                    <a:pt x="0" y="432"/>
                  </a:lnTo>
                </a:path>
              </a:pathLst>
            </a:custGeom>
            <a:noFill/>
            <a:ln w="9525">
              <a:noFill/>
              <a:round/>
              <a:headEnd/>
              <a:tailEnd/>
            </a:ln>
          </p:spPr>
          <p:txBody>
            <a:bodyPr anchor="ctr"/>
            <a:lstStyle/>
            <a:p>
              <a:pPr algn="ctr"/>
              <a:endParaRPr/>
            </a:p>
          </p:txBody>
        </p:sp>
        <p:sp>
          <p:nvSpPr>
            <p:cNvPr id="504" name="ïSlïḑe">
              <a:extLst>
                <a:ext uri="{FF2B5EF4-FFF2-40B4-BE49-F238E27FC236}">
                  <a16:creationId xmlns:a16="http://schemas.microsoft.com/office/drawing/2014/main" id="{52EFD093-D9B9-4DBF-897B-460AD62F4B68}"/>
                </a:ext>
              </a:extLst>
            </p:cNvPr>
            <p:cNvSpPr/>
            <p:nvPr/>
          </p:nvSpPr>
          <p:spPr bwMode="auto">
            <a:xfrm>
              <a:off x="5919948" y="4644456"/>
              <a:ext cx="177807" cy="90842"/>
            </a:xfrm>
            <a:custGeom>
              <a:avLst/>
              <a:gdLst/>
              <a:ahLst/>
              <a:cxnLst>
                <a:cxn ang="0">
                  <a:pos x="0" y="432"/>
                </a:cxn>
                <a:cxn ang="0">
                  <a:pos x="933" y="0"/>
                </a:cxn>
                <a:cxn ang="0">
                  <a:pos x="963" y="61"/>
                </a:cxn>
                <a:cxn ang="0">
                  <a:pos x="30" y="492"/>
                </a:cxn>
                <a:cxn ang="0">
                  <a:pos x="0" y="432"/>
                </a:cxn>
              </a:cxnLst>
              <a:rect l="0" t="0" r="r" b="b"/>
              <a:pathLst>
                <a:path w="963" h="492">
                  <a:moveTo>
                    <a:pt x="0" y="432"/>
                  </a:moveTo>
                  <a:lnTo>
                    <a:pt x="933" y="0"/>
                  </a:lnTo>
                  <a:lnTo>
                    <a:pt x="963" y="61"/>
                  </a:lnTo>
                  <a:lnTo>
                    <a:pt x="30" y="492"/>
                  </a:lnTo>
                  <a:lnTo>
                    <a:pt x="0" y="432"/>
                  </a:lnTo>
                  <a:close/>
                </a:path>
              </a:pathLst>
            </a:custGeom>
            <a:solidFill>
              <a:srgbClr val="CACACA"/>
            </a:solidFill>
            <a:ln w="9525">
              <a:noFill/>
              <a:round/>
              <a:headEnd/>
              <a:tailEnd/>
            </a:ln>
          </p:spPr>
          <p:txBody>
            <a:bodyPr anchor="ctr"/>
            <a:lstStyle/>
            <a:p>
              <a:pPr algn="ctr"/>
              <a:endParaRPr/>
            </a:p>
          </p:txBody>
        </p:sp>
        <p:sp>
          <p:nvSpPr>
            <p:cNvPr id="505" name="ïṩḻíde">
              <a:extLst>
                <a:ext uri="{FF2B5EF4-FFF2-40B4-BE49-F238E27FC236}">
                  <a16:creationId xmlns:a16="http://schemas.microsoft.com/office/drawing/2014/main" id="{6B7E6178-1FC6-4C4A-A44F-D5C29D616172}"/>
                </a:ext>
              </a:extLst>
            </p:cNvPr>
            <p:cNvSpPr/>
            <p:nvPr/>
          </p:nvSpPr>
          <p:spPr bwMode="auto">
            <a:xfrm>
              <a:off x="5919948" y="4644456"/>
              <a:ext cx="177807" cy="90842"/>
            </a:xfrm>
            <a:custGeom>
              <a:avLst/>
              <a:gdLst/>
              <a:ahLst/>
              <a:cxnLst>
                <a:cxn ang="0">
                  <a:pos x="0" y="432"/>
                </a:cxn>
                <a:cxn ang="0">
                  <a:pos x="933" y="0"/>
                </a:cxn>
                <a:cxn ang="0">
                  <a:pos x="963" y="61"/>
                </a:cxn>
                <a:cxn ang="0">
                  <a:pos x="30" y="492"/>
                </a:cxn>
                <a:cxn ang="0">
                  <a:pos x="0" y="432"/>
                </a:cxn>
              </a:cxnLst>
              <a:rect l="0" t="0" r="r" b="b"/>
              <a:pathLst>
                <a:path w="963" h="492">
                  <a:moveTo>
                    <a:pt x="0" y="432"/>
                  </a:moveTo>
                  <a:lnTo>
                    <a:pt x="933" y="0"/>
                  </a:lnTo>
                  <a:lnTo>
                    <a:pt x="963" y="61"/>
                  </a:lnTo>
                  <a:lnTo>
                    <a:pt x="30" y="492"/>
                  </a:lnTo>
                  <a:lnTo>
                    <a:pt x="0" y="432"/>
                  </a:lnTo>
                </a:path>
              </a:pathLst>
            </a:custGeom>
            <a:noFill/>
            <a:ln w="9525">
              <a:noFill/>
              <a:round/>
              <a:headEnd/>
              <a:tailEnd/>
            </a:ln>
          </p:spPr>
          <p:txBody>
            <a:bodyPr anchor="ctr"/>
            <a:lstStyle/>
            <a:p>
              <a:pPr algn="ctr"/>
              <a:endParaRPr/>
            </a:p>
          </p:txBody>
        </p:sp>
        <p:sp>
          <p:nvSpPr>
            <p:cNvPr id="506" name="ïṡḷïḋé">
              <a:extLst>
                <a:ext uri="{FF2B5EF4-FFF2-40B4-BE49-F238E27FC236}">
                  <a16:creationId xmlns:a16="http://schemas.microsoft.com/office/drawing/2014/main" id="{3A73D536-3759-4DE3-A491-C99A4E239BFE}"/>
                </a:ext>
              </a:extLst>
            </p:cNvPr>
            <p:cNvSpPr/>
            <p:nvPr/>
          </p:nvSpPr>
          <p:spPr bwMode="auto">
            <a:xfrm>
              <a:off x="5929180" y="4664951"/>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close/>
                </a:path>
              </a:pathLst>
            </a:custGeom>
            <a:solidFill>
              <a:srgbClr val="CACACA"/>
            </a:solidFill>
            <a:ln w="9525">
              <a:noFill/>
              <a:round/>
              <a:headEnd/>
              <a:tailEnd/>
            </a:ln>
          </p:spPr>
          <p:txBody>
            <a:bodyPr anchor="ctr"/>
            <a:lstStyle/>
            <a:p>
              <a:pPr algn="ctr"/>
              <a:endParaRPr/>
            </a:p>
          </p:txBody>
        </p:sp>
        <p:sp>
          <p:nvSpPr>
            <p:cNvPr id="507" name="ïs1îḋé">
              <a:extLst>
                <a:ext uri="{FF2B5EF4-FFF2-40B4-BE49-F238E27FC236}">
                  <a16:creationId xmlns:a16="http://schemas.microsoft.com/office/drawing/2014/main" id="{ED8673BD-A185-4051-B828-097B4462EF97}"/>
                </a:ext>
              </a:extLst>
            </p:cNvPr>
            <p:cNvSpPr/>
            <p:nvPr/>
          </p:nvSpPr>
          <p:spPr bwMode="auto">
            <a:xfrm>
              <a:off x="5929180" y="4664951"/>
              <a:ext cx="177992" cy="90842"/>
            </a:xfrm>
            <a:custGeom>
              <a:avLst/>
              <a:gdLst/>
              <a:ahLst/>
              <a:cxnLst>
                <a:cxn ang="0">
                  <a:pos x="0" y="431"/>
                </a:cxn>
                <a:cxn ang="0">
                  <a:pos x="934" y="0"/>
                </a:cxn>
                <a:cxn ang="0">
                  <a:pos x="964" y="60"/>
                </a:cxn>
                <a:cxn ang="0">
                  <a:pos x="30" y="492"/>
                </a:cxn>
                <a:cxn ang="0">
                  <a:pos x="0" y="431"/>
                </a:cxn>
              </a:cxnLst>
              <a:rect l="0" t="0" r="r" b="b"/>
              <a:pathLst>
                <a:path w="964" h="492">
                  <a:moveTo>
                    <a:pt x="0" y="431"/>
                  </a:moveTo>
                  <a:lnTo>
                    <a:pt x="934" y="0"/>
                  </a:lnTo>
                  <a:lnTo>
                    <a:pt x="964" y="60"/>
                  </a:lnTo>
                  <a:lnTo>
                    <a:pt x="30" y="492"/>
                  </a:lnTo>
                  <a:lnTo>
                    <a:pt x="0" y="431"/>
                  </a:lnTo>
                </a:path>
              </a:pathLst>
            </a:custGeom>
            <a:noFill/>
            <a:ln w="9525">
              <a:noFill/>
              <a:round/>
              <a:headEnd/>
              <a:tailEnd/>
            </a:ln>
          </p:spPr>
          <p:txBody>
            <a:bodyPr anchor="ctr"/>
            <a:lstStyle/>
            <a:p>
              <a:pPr algn="ctr"/>
              <a:endParaRPr/>
            </a:p>
          </p:txBody>
        </p:sp>
        <p:sp>
          <p:nvSpPr>
            <p:cNvPr id="508" name="íṩḷíďè">
              <a:extLst>
                <a:ext uri="{FF2B5EF4-FFF2-40B4-BE49-F238E27FC236}">
                  <a16:creationId xmlns:a16="http://schemas.microsoft.com/office/drawing/2014/main" id="{4D394CD6-BFFB-4655-98CE-2EBE18625E2A}"/>
                </a:ext>
              </a:extLst>
            </p:cNvPr>
            <p:cNvSpPr/>
            <p:nvPr/>
          </p:nvSpPr>
          <p:spPr bwMode="auto">
            <a:xfrm>
              <a:off x="5938412" y="4707602"/>
              <a:ext cx="126108" cy="68501"/>
            </a:xfrm>
            <a:custGeom>
              <a:avLst/>
              <a:gdLst/>
              <a:ahLst/>
              <a:cxnLst>
                <a:cxn ang="0">
                  <a:pos x="0" y="311"/>
                </a:cxn>
                <a:cxn ang="0">
                  <a:pos x="653" y="0"/>
                </a:cxn>
                <a:cxn ang="0">
                  <a:pos x="683" y="70"/>
                </a:cxn>
                <a:cxn ang="0">
                  <a:pos x="30" y="371"/>
                </a:cxn>
                <a:cxn ang="0">
                  <a:pos x="0" y="311"/>
                </a:cxn>
              </a:cxnLst>
              <a:rect l="0" t="0" r="r" b="b"/>
              <a:pathLst>
                <a:path w="683" h="371">
                  <a:moveTo>
                    <a:pt x="0" y="311"/>
                  </a:moveTo>
                  <a:lnTo>
                    <a:pt x="653" y="0"/>
                  </a:lnTo>
                  <a:lnTo>
                    <a:pt x="683" y="70"/>
                  </a:lnTo>
                  <a:lnTo>
                    <a:pt x="30" y="371"/>
                  </a:lnTo>
                  <a:lnTo>
                    <a:pt x="0" y="311"/>
                  </a:lnTo>
                  <a:close/>
                </a:path>
              </a:pathLst>
            </a:custGeom>
            <a:solidFill>
              <a:srgbClr val="CACACA"/>
            </a:solidFill>
            <a:ln w="9525">
              <a:noFill/>
              <a:round/>
              <a:headEnd/>
              <a:tailEnd/>
            </a:ln>
          </p:spPr>
          <p:txBody>
            <a:bodyPr anchor="ctr"/>
            <a:lstStyle/>
            <a:p>
              <a:pPr algn="ctr"/>
              <a:endParaRPr/>
            </a:p>
          </p:txBody>
        </p:sp>
        <p:sp>
          <p:nvSpPr>
            <p:cNvPr id="509" name="iṧlîḑê">
              <a:extLst>
                <a:ext uri="{FF2B5EF4-FFF2-40B4-BE49-F238E27FC236}">
                  <a16:creationId xmlns:a16="http://schemas.microsoft.com/office/drawing/2014/main" id="{E3A79BE2-C726-4C2A-BB1F-2B4241097112}"/>
                </a:ext>
              </a:extLst>
            </p:cNvPr>
            <p:cNvSpPr/>
            <p:nvPr/>
          </p:nvSpPr>
          <p:spPr bwMode="auto">
            <a:xfrm>
              <a:off x="6114557" y="4472188"/>
              <a:ext cx="352106" cy="50037"/>
            </a:xfrm>
            <a:prstGeom prst="rect">
              <a:avLst/>
            </a:prstGeom>
            <a:solidFill>
              <a:srgbClr val="087287"/>
            </a:solidFill>
            <a:ln w="9525">
              <a:noFill/>
              <a:miter lim="800000"/>
              <a:headEnd/>
              <a:tailEnd/>
            </a:ln>
          </p:spPr>
          <p:txBody>
            <a:bodyPr anchor="ctr"/>
            <a:lstStyle/>
            <a:p>
              <a:pPr algn="ctr"/>
              <a:endParaRPr/>
            </a:p>
          </p:txBody>
        </p:sp>
        <p:sp>
          <p:nvSpPr>
            <p:cNvPr id="510" name="išḷiḋè">
              <a:extLst>
                <a:ext uri="{FF2B5EF4-FFF2-40B4-BE49-F238E27FC236}">
                  <a16:creationId xmlns:a16="http://schemas.microsoft.com/office/drawing/2014/main" id="{38507FAA-D361-4065-A096-95F65B00DF72}"/>
                </a:ext>
              </a:extLst>
            </p:cNvPr>
            <p:cNvSpPr/>
            <p:nvPr/>
          </p:nvSpPr>
          <p:spPr bwMode="auto">
            <a:xfrm>
              <a:off x="6070059" y="4479574"/>
              <a:ext cx="61115" cy="35081"/>
            </a:xfrm>
            <a:custGeom>
              <a:avLst/>
              <a:gdLst/>
              <a:ahLst/>
              <a:cxnLst>
                <a:cxn ang="0">
                  <a:pos x="24" y="0"/>
                </a:cxn>
                <a:cxn ang="0">
                  <a:pos x="19" y="0"/>
                </a:cxn>
                <a:cxn ang="0">
                  <a:pos x="13" y="2"/>
                </a:cxn>
                <a:cxn ang="0">
                  <a:pos x="8" y="2"/>
                </a:cxn>
                <a:cxn ang="0">
                  <a:pos x="0" y="5"/>
                </a:cxn>
                <a:cxn ang="0">
                  <a:pos x="6" y="17"/>
                </a:cxn>
                <a:cxn ang="0">
                  <a:pos x="8" y="18"/>
                </a:cxn>
                <a:cxn ang="0">
                  <a:pos x="8" y="18"/>
                </a:cxn>
                <a:cxn ang="0">
                  <a:pos x="14" y="17"/>
                </a:cxn>
                <a:cxn ang="0">
                  <a:pos x="19" y="19"/>
                </a:cxn>
                <a:cxn ang="0">
                  <a:pos x="19" y="19"/>
                </a:cxn>
                <a:cxn ang="0">
                  <a:pos x="33" y="19"/>
                </a:cxn>
                <a:cxn ang="0">
                  <a:pos x="24" y="0"/>
                </a:cxn>
              </a:cxnLst>
              <a:rect l="0" t="0" r="r" b="b"/>
              <a:pathLst>
                <a:path w="33" h="19">
                  <a:moveTo>
                    <a:pt x="24" y="0"/>
                  </a:moveTo>
                  <a:cubicBezTo>
                    <a:pt x="19" y="0"/>
                    <a:pt x="19" y="0"/>
                    <a:pt x="19" y="0"/>
                  </a:cubicBezTo>
                  <a:cubicBezTo>
                    <a:pt x="17" y="0"/>
                    <a:pt x="15" y="1"/>
                    <a:pt x="13" y="2"/>
                  </a:cubicBezTo>
                  <a:cubicBezTo>
                    <a:pt x="8" y="2"/>
                    <a:pt x="8" y="2"/>
                    <a:pt x="8" y="2"/>
                  </a:cubicBezTo>
                  <a:cubicBezTo>
                    <a:pt x="5" y="2"/>
                    <a:pt x="2" y="3"/>
                    <a:pt x="0" y="5"/>
                  </a:cubicBezTo>
                  <a:cubicBezTo>
                    <a:pt x="6" y="17"/>
                    <a:pt x="6" y="17"/>
                    <a:pt x="6" y="17"/>
                  </a:cubicBezTo>
                  <a:cubicBezTo>
                    <a:pt x="7" y="17"/>
                    <a:pt x="7" y="18"/>
                    <a:pt x="8" y="18"/>
                  </a:cubicBezTo>
                  <a:cubicBezTo>
                    <a:pt x="8" y="18"/>
                    <a:pt x="8" y="18"/>
                    <a:pt x="8" y="18"/>
                  </a:cubicBezTo>
                  <a:cubicBezTo>
                    <a:pt x="14" y="17"/>
                    <a:pt x="14" y="17"/>
                    <a:pt x="14" y="17"/>
                  </a:cubicBezTo>
                  <a:cubicBezTo>
                    <a:pt x="15" y="19"/>
                    <a:pt x="17" y="19"/>
                    <a:pt x="19" y="19"/>
                  </a:cubicBezTo>
                  <a:cubicBezTo>
                    <a:pt x="19" y="19"/>
                    <a:pt x="19" y="19"/>
                    <a:pt x="19" y="19"/>
                  </a:cubicBezTo>
                  <a:cubicBezTo>
                    <a:pt x="33" y="19"/>
                    <a:pt x="33" y="19"/>
                    <a:pt x="33" y="19"/>
                  </a:cubicBezTo>
                  <a:cubicBezTo>
                    <a:pt x="24" y="0"/>
                    <a:pt x="24" y="0"/>
                    <a:pt x="24" y="0"/>
                  </a:cubicBezTo>
                </a:path>
              </a:pathLst>
            </a:custGeom>
            <a:solidFill>
              <a:srgbClr val="0F687A"/>
            </a:solidFill>
            <a:ln w="9525">
              <a:noFill/>
              <a:round/>
              <a:headEnd/>
              <a:tailEnd/>
            </a:ln>
          </p:spPr>
          <p:txBody>
            <a:bodyPr anchor="ctr"/>
            <a:lstStyle/>
            <a:p>
              <a:pPr algn="ctr"/>
              <a:endParaRPr/>
            </a:p>
          </p:txBody>
        </p:sp>
        <p:sp>
          <p:nvSpPr>
            <p:cNvPr id="511" name="íṣļíḋe">
              <a:extLst>
                <a:ext uri="{FF2B5EF4-FFF2-40B4-BE49-F238E27FC236}">
                  <a16:creationId xmlns:a16="http://schemas.microsoft.com/office/drawing/2014/main" id="{D6751A78-062F-4AB8-AA29-85CB34F82853}"/>
                </a:ext>
              </a:extLst>
            </p:cNvPr>
            <p:cNvSpPr/>
            <p:nvPr/>
          </p:nvSpPr>
          <p:spPr bwMode="auto">
            <a:xfrm>
              <a:off x="6055288" y="4488806"/>
              <a:ext cx="25849" cy="22157"/>
            </a:xfrm>
            <a:custGeom>
              <a:avLst/>
              <a:gdLst/>
              <a:ahLst/>
              <a:cxnLst>
                <a:cxn ang="0">
                  <a:pos x="8" y="0"/>
                </a:cxn>
                <a:cxn ang="0">
                  <a:pos x="6" y="3"/>
                </a:cxn>
                <a:cxn ang="0">
                  <a:pos x="1" y="3"/>
                </a:cxn>
                <a:cxn ang="0">
                  <a:pos x="0" y="5"/>
                </a:cxn>
                <a:cxn ang="0">
                  <a:pos x="1" y="7"/>
                </a:cxn>
                <a:cxn ang="0">
                  <a:pos x="1" y="7"/>
                </a:cxn>
                <a:cxn ang="0">
                  <a:pos x="6" y="7"/>
                </a:cxn>
                <a:cxn ang="0">
                  <a:pos x="14" y="12"/>
                </a:cxn>
                <a:cxn ang="0">
                  <a:pos x="8" y="0"/>
                </a:cxn>
              </a:cxnLst>
              <a:rect l="0" t="0" r="r" b="b"/>
              <a:pathLst>
                <a:path w="14" h="12">
                  <a:moveTo>
                    <a:pt x="8" y="0"/>
                  </a:moveTo>
                  <a:cubicBezTo>
                    <a:pt x="7" y="1"/>
                    <a:pt x="6" y="2"/>
                    <a:pt x="6" y="3"/>
                  </a:cubicBezTo>
                  <a:cubicBezTo>
                    <a:pt x="1" y="3"/>
                    <a:pt x="1" y="3"/>
                    <a:pt x="1" y="3"/>
                  </a:cubicBezTo>
                  <a:cubicBezTo>
                    <a:pt x="0" y="3"/>
                    <a:pt x="0" y="4"/>
                    <a:pt x="0" y="5"/>
                  </a:cubicBezTo>
                  <a:cubicBezTo>
                    <a:pt x="0" y="6"/>
                    <a:pt x="1" y="7"/>
                    <a:pt x="1" y="7"/>
                  </a:cubicBezTo>
                  <a:cubicBezTo>
                    <a:pt x="1" y="7"/>
                    <a:pt x="1" y="7"/>
                    <a:pt x="1" y="7"/>
                  </a:cubicBezTo>
                  <a:cubicBezTo>
                    <a:pt x="6" y="7"/>
                    <a:pt x="6" y="7"/>
                    <a:pt x="6" y="7"/>
                  </a:cubicBezTo>
                  <a:cubicBezTo>
                    <a:pt x="7" y="10"/>
                    <a:pt x="10" y="12"/>
                    <a:pt x="14" y="12"/>
                  </a:cubicBezTo>
                  <a:cubicBezTo>
                    <a:pt x="8" y="0"/>
                    <a:pt x="8" y="0"/>
                    <a:pt x="8" y="0"/>
                  </a:cubicBezTo>
                </a:path>
              </a:pathLst>
            </a:custGeom>
            <a:solidFill>
              <a:srgbClr val="D4D9DA"/>
            </a:solidFill>
            <a:ln w="9525">
              <a:noFill/>
              <a:round/>
              <a:headEnd/>
              <a:tailEnd/>
            </a:ln>
          </p:spPr>
          <p:txBody>
            <a:bodyPr anchor="ctr"/>
            <a:lstStyle/>
            <a:p>
              <a:pPr algn="ctr"/>
              <a:endParaRPr/>
            </a:p>
          </p:txBody>
        </p:sp>
        <p:sp>
          <p:nvSpPr>
            <p:cNvPr id="512" name="ísļíďé">
              <a:extLst>
                <a:ext uri="{FF2B5EF4-FFF2-40B4-BE49-F238E27FC236}">
                  <a16:creationId xmlns:a16="http://schemas.microsoft.com/office/drawing/2014/main" id="{926BB7E9-E5D1-467D-BE6C-7FCF1A935ACD}"/>
                </a:ext>
              </a:extLst>
            </p:cNvPr>
            <p:cNvSpPr/>
            <p:nvPr/>
          </p:nvSpPr>
          <p:spPr bwMode="auto">
            <a:xfrm>
              <a:off x="6181212" y="4613067"/>
              <a:ext cx="279912" cy="68501"/>
            </a:xfrm>
            <a:custGeom>
              <a:avLst/>
              <a:gdLst/>
              <a:ahLst/>
              <a:cxnLst>
                <a:cxn ang="0">
                  <a:pos x="1506" y="0"/>
                </a:cxn>
                <a:cxn ang="0">
                  <a:pos x="0" y="30"/>
                </a:cxn>
                <a:cxn ang="0">
                  <a:pos x="151" y="371"/>
                </a:cxn>
                <a:cxn ang="0">
                  <a:pos x="281" y="371"/>
                </a:cxn>
                <a:cxn ang="0">
                  <a:pos x="281" y="371"/>
                </a:cxn>
                <a:cxn ang="0">
                  <a:pos x="382" y="371"/>
                </a:cxn>
                <a:cxn ang="0">
                  <a:pos x="392" y="371"/>
                </a:cxn>
                <a:cxn ang="0">
                  <a:pos x="472" y="361"/>
                </a:cxn>
                <a:cxn ang="0">
                  <a:pos x="783" y="361"/>
                </a:cxn>
                <a:cxn ang="0">
                  <a:pos x="814" y="361"/>
                </a:cxn>
                <a:cxn ang="0">
                  <a:pos x="1065" y="351"/>
                </a:cxn>
                <a:cxn ang="0">
                  <a:pos x="1075" y="351"/>
                </a:cxn>
                <a:cxn ang="0">
                  <a:pos x="1336" y="351"/>
                </a:cxn>
                <a:cxn ang="0">
                  <a:pos x="1336" y="351"/>
                </a:cxn>
                <a:cxn ang="0">
                  <a:pos x="1516" y="341"/>
                </a:cxn>
                <a:cxn ang="0">
                  <a:pos x="1506" y="0"/>
                </a:cxn>
              </a:cxnLst>
              <a:rect l="0" t="0" r="r" b="b"/>
              <a:pathLst>
                <a:path w="1516" h="371">
                  <a:moveTo>
                    <a:pt x="1506" y="0"/>
                  </a:moveTo>
                  <a:lnTo>
                    <a:pt x="0" y="30"/>
                  </a:lnTo>
                  <a:lnTo>
                    <a:pt x="151" y="371"/>
                  </a:lnTo>
                  <a:lnTo>
                    <a:pt x="281" y="371"/>
                  </a:lnTo>
                  <a:lnTo>
                    <a:pt x="281" y="371"/>
                  </a:lnTo>
                  <a:lnTo>
                    <a:pt x="382" y="371"/>
                  </a:lnTo>
                  <a:lnTo>
                    <a:pt x="392" y="371"/>
                  </a:lnTo>
                  <a:lnTo>
                    <a:pt x="472" y="361"/>
                  </a:lnTo>
                  <a:lnTo>
                    <a:pt x="783" y="361"/>
                  </a:lnTo>
                  <a:lnTo>
                    <a:pt x="814" y="361"/>
                  </a:lnTo>
                  <a:lnTo>
                    <a:pt x="1065" y="351"/>
                  </a:lnTo>
                  <a:lnTo>
                    <a:pt x="1075" y="351"/>
                  </a:lnTo>
                  <a:lnTo>
                    <a:pt x="1336" y="351"/>
                  </a:lnTo>
                  <a:lnTo>
                    <a:pt x="1336" y="351"/>
                  </a:lnTo>
                  <a:lnTo>
                    <a:pt x="1516" y="341"/>
                  </a:lnTo>
                  <a:lnTo>
                    <a:pt x="1506" y="0"/>
                  </a:lnTo>
                  <a:close/>
                </a:path>
              </a:pathLst>
            </a:custGeom>
            <a:solidFill>
              <a:srgbClr val="087287"/>
            </a:solidFill>
            <a:ln w="9525">
              <a:noFill/>
              <a:round/>
              <a:headEnd/>
              <a:tailEnd/>
            </a:ln>
          </p:spPr>
          <p:txBody>
            <a:bodyPr anchor="ctr"/>
            <a:lstStyle/>
            <a:p>
              <a:pPr algn="ctr"/>
              <a:endParaRPr/>
            </a:p>
          </p:txBody>
        </p:sp>
        <p:sp>
          <p:nvSpPr>
            <p:cNvPr id="513" name="íśḷîḍe">
              <a:extLst>
                <a:ext uri="{FF2B5EF4-FFF2-40B4-BE49-F238E27FC236}">
                  <a16:creationId xmlns:a16="http://schemas.microsoft.com/office/drawing/2014/main" id="{8254D7C2-65F1-4761-8869-8C4D3981CEEF}"/>
                </a:ext>
              </a:extLst>
            </p:cNvPr>
            <p:cNvSpPr/>
            <p:nvPr/>
          </p:nvSpPr>
          <p:spPr bwMode="auto">
            <a:xfrm>
              <a:off x="6181212" y="4613067"/>
              <a:ext cx="279912" cy="68501"/>
            </a:xfrm>
            <a:custGeom>
              <a:avLst/>
              <a:gdLst/>
              <a:ahLst/>
              <a:cxnLst>
                <a:cxn ang="0">
                  <a:pos x="1506" y="0"/>
                </a:cxn>
                <a:cxn ang="0">
                  <a:pos x="0" y="30"/>
                </a:cxn>
                <a:cxn ang="0">
                  <a:pos x="151" y="371"/>
                </a:cxn>
                <a:cxn ang="0">
                  <a:pos x="281" y="371"/>
                </a:cxn>
                <a:cxn ang="0">
                  <a:pos x="281" y="371"/>
                </a:cxn>
                <a:cxn ang="0">
                  <a:pos x="382" y="371"/>
                </a:cxn>
                <a:cxn ang="0">
                  <a:pos x="392" y="371"/>
                </a:cxn>
                <a:cxn ang="0">
                  <a:pos x="472" y="361"/>
                </a:cxn>
                <a:cxn ang="0">
                  <a:pos x="783" y="361"/>
                </a:cxn>
                <a:cxn ang="0">
                  <a:pos x="814" y="361"/>
                </a:cxn>
                <a:cxn ang="0">
                  <a:pos x="1065" y="351"/>
                </a:cxn>
                <a:cxn ang="0">
                  <a:pos x="1075" y="351"/>
                </a:cxn>
                <a:cxn ang="0">
                  <a:pos x="1336" y="351"/>
                </a:cxn>
                <a:cxn ang="0">
                  <a:pos x="1336" y="351"/>
                </a:cxn>
                <a:cxn ang="0">
                  <a:pos x="1516" y="341"/>
                </a:cxn>
                <a:cxn ang="0">
                  <a:pos x="1506" y="0"/>
                </a:cxn>
              </a:cxnLst>
              <a:rect l="0" t="0" r="r" b="b"/>
              <a:pathLst>
                <a:path w="1516" h="371">
                  <a:moveTo>
                    <a:pt x="1506" y="0"/>
                  </a:moveTo>
                  <a:lnTo>
                    <a:pt x="0" y="30"/>
                  </a:lnTo>
                  <a:lnTo>
                    <a:pt x="151" y="371"/>
                  </a:lnTo>
                  <a:lnTo>
                    <a:pt x="281" y="371"/>
                  </a:lnTo>
                  <a:lnTo>
                    <a:pt x="281" y="371"/>
                  </a:lnTo>
                  <a:lnTo>
                    <a:pt x="382" y="371"/>
                  </a:lnTo>
                  <a:lnTo>
                    <a:pt x="392" y="371"/>
                  </a:lnTo>
                  <a:lnTo>
                    <a:pt x="472" y="361"/>
                  </a:lnTo>
                  <a:lnTo>
                    <a:pt x="783" y="361"/>
                  </a:lnTo>
                  <a:lnTo>
                    <a:pt x="814" y="361"/>
                  </a:lnTo>
                  <a:lnTo>
                    <a:pt x="1065" y="351"/>
                  </a:lnTo>
                  <a:lnTo>
                    <a:pt x="1075" y="351"/>
                  </a:lnTo>
                  <a:lnTo>
                    <a:pt x="1336" y="351"/>
                  </a:lnTo>
                  <a:lnTo>
                    <a:pt x="1336" y="351"/>
                  </a:lnTo>
                  <a:lnTo>
                    <a:pt x="1516" y="341"/>
                  </a:lnTo>
                  <a:lnTo>
                    <a:pt x="1506" y="0"/>
                  </a:lnTo>
                </a:path>
              </a:pathLst>
            </a:custGeom>
            <a:noFill/>
            <a:ln w="9525">
              <a:noFill/>
              <a:round/>
              <a:headEnd/>
              <a:tailEnd/>
            </a:ln>
          </p:spPr>
          <p:txBody>
            <a:bodyPr anchor="ctr"/>
            <a:lstStyle/>
            <a:p>
              <a:pPr algn="ctr"/>
              <a:endParaRPr/>
            </a:p>
          </p:txBody>
        </p:sp>
        <p:sp>
          <p:nvSpPr>
            <p:cNvPr id="514" name="íṥļîḋè">
              <a:extLst>
                <a:ext uri="{FF2B5EF4-FFF2-40B4-BE49-F238E27FC236}">
                  <a16:creationId xmlns:a16="http://schemas.microsoft.com/office/drawing/2014/main" id="{868E6288-67BB-4F68-A42E-6EA38659D89C}"/>
                </a:ext>
              </a:extLst>
            </p:cNvPr>
            <p:cNvSpPr/>
            <p:nvPr/>
          </p:nvSpPr>
          <p:spPr bwMode="auto">
            <a:xfrm>
              <a:off x="6131175" y="4618606"/>
              <a:ext cx="77918" cy="64808"/>
            </a:xfrm>
            <a:custGeom>
              <a:avLst/>
              <a:gdLst/>
              <a:ahLst/>
              <a:cxnLst>
                <a:cxn ang="0">
                  <a:pos x="271" y="0"/>
                </a:cxn>
                <a:cxn ang="0">
                  <a:pos x="0" y="10"/>
                </a:cxn>
                <a:cxn ang="0">
                  <a:pos x="161" y="351"/>
                </a:cxn>
                <a:cxn ang="0">
                  <a:pos x="291" y="341"/>
                </a:cxn>
                <a:cxn ang="0">
                  <a:pos x="291" y="341"/>
                </a:cxn>
                <a:cxn ang="0">
                  <a:pos x="422" y="341"/>
                </a:cxn>
                <a:cxn ang="0">
                  <a:pos x="271" y="0"/>
                </a:cxn>
              </a:cxnLst>
              <a:rect l="0" t="0" r="r" b="b"/>
              <a:pathLst>
                <a:path w="422" h="351">
                  <a:moveTo>
                    <a:pt x="271" y="0"/>
                  </a:moveTo>
                  <a:lnTo>
                    <a:pt x="0" y="10"/>
                  </a:lnTo>
                  <a:lnTo>
                    <a:pt x="161" y="351"/>
                  </a:lnTo>
                  <a:lnTo>
                    <a:pt x="291" y="341"/>
                  </a:lnTo>
                  <a:lnTo>
                    <a:pt x="291" y="341"/>
                  </a:lnTo>
                  <a:lnTo>
                    <a:pt x="422" y="341"/>
                  </a:lnTo>
                  <a:lnTo>
                    <a:pt x="271" y="0"/>
                  </a:lnTo>
                  <a:close/>
                </a:path>
              </a:pathLst>
            </a:custGeom>
            <a:solidFill>
              <a:srgbClr val="0F687A"/>
            </a:solidFill>
            <a:ln w="9525">
              <a:noFill/>
              <a:round/>
              <a:headEnd/>
              <a:tailEnd/>
            </a:ln>
          </p:spPr>
          <p:txBody>
            <a:bodyPr anchor="ctr"/>
            <a:lstStyle/>
            <a:p>
              <a:pPr algn="ctr"/>
              <a:endParaRPr/>
            </a:p>
          </p:txBody>
        </p:sp>
        <p:sp>
          <p:nvSpPr>
            <p:cNvPr id="515" name="ï$ḷïḓè">
              <a:extLst>
                <a:ext uri="{FF2B5EF4-FFF2-40B4-BE49-F238E27FC236}">
                  <a16:creationId xmlns:a16="http://schemas.microsoft.com/office/drawing/2014/main" id="{1830E6EB-55CB-487B-B1D7-472DBEEDAD71}"/>
                </a:ext>
              </a:extLst>
            </p:cNvPr>
            <p:cNvSpPr/>
            <p:nvPr/>
          </p:nvSpPr>
          <p:spPr bwMode="auto">
            <a:xfrm>
              <a:off x="6131175" y="4618606"/>
              <a:ext cx="77918" cy="64808"/>
            </a:xfrm>
            <a:custGeom>
              <a:avLst/>
              <a:gdLst/>
              <a:ahLst/>
              <a:cxnLst>
                <a:cxn ang="0">
                  <a:pos x="271" y="0"/>
                </a:cxn>
                <a:cxn ang="0">
                  <a:pos x="0" y="10"/>
                </a:cxn>
                <a:cxn ang="0">
                  <a:pos x="161" y="351"/>
                </a:cxn>
                <a:cxn ang="0">
                  <a:pos x="291" y="341"/>
                </a:cxn>
                <a:cxn ang="0">
                  <a:pos x="291" y="341"/>
                </a:cxn>
                <a:cxn ang="0">
                  <a:pos x="422" y="341"/>
                </a:cxn>
                <a:cxn ang="0">
                  <a:pos x="271" y="0"/>
                </a:cxn>
              </a:cxnLst>
              <a:rect l="0" t="0" r="r" b="b"/>
              <a:pathLst>
                <a:path w="422" h="351">
                  <a:moveTo>
                    <a:pt x="271" y="0"/>
                  </a:moveTo>
                  <a:lnTo>
                    <a:pt x="0" y="10"/>
                  </a:lnTo>
                  <a:lnTo>
                    <a:pt x="161" y="351"/>
                  </a:lnTo>
                  <a:lnTo>
                    <a:pt x="291" y="341"/>
                  </a:lnTo>
                  <a:lnTo>
                    <a:pt x="291" y="341"/>
                  </a:lnTo>
                  <a:lnTo>
                    <a:pt x="422" y="341"/>
                  </a:lnTo>
                  <a:lnTo>
                    <a:pt x="271" y="0"/>
                  </a:lnTo>
                </a:path>
              </a:pathLst>
            </a:custGeom>
            <a:noFill/>
            <a:ln w="9525">
              <a:noFill/>
              <a:round/>
              <a:headEnd/>
              <a:tailEnd/>
            </a:ln>
          </p:spPr>
          <p:txBody>
            <a:bodyPr anchor="ctr"/>
            <a:lstStyle/>
            <a:p>
              <a:pPr algn="ctr"/>
              <a:endParaRPr/>
            </a:p>
          </p:txBody>
        </p:sp>
        <p:sp>
          <p:nvSpPr>
            <p:cNvPr id="516" name="ïṧḻïḋé">
              <a:extLst>
                <a:ext uri="{FF2B5EF4-FFF2-40B4-BE49-F238E27FC236}">
                  <a16:creationId xmlns:a16="http://schemas.microsoft.com/office/drawing/2014/main" id="{D70B8BC9-8D80-40E6-A8DC-A54D309F46DB}"/>
                </a:ext>
              </a:extLst>
            </p:cNvPr>
            <p:cNvSpPr/>
            <p:nvPr/>
          </p:nvSpPr>
          <p:spPr bwMode="auto">
            <a:xfrm>
              <a:off x="6070059" y="4620453"/>
              <a:ext cx="90842" cy="64808"/>
            </a:xfrm>
            <a:custGeom>
              <a:avLst/>
              <a:gdLst/>
              <a:ahLst/>
              <a:cxnLst>
                <a:cxn ang="0">
                  <a:pos x="331" y="0"/>
                </a:cxn>
                <a:cxn ang="0">
                  <a:pos x="0" y="10"/>
                </a:cxn>
                <a:cxn ang="0">
                  <a:pos x="10" y="50"/>
                </a:cxn>
                <a:cxn ang="0">
                  <a:pos x="70" y="20"/>
                </a:cxn>
                <a:cxn ang="0">
                  <a:pos x="100" y="80"/>
                </a:cxn>
                <a:cxn ang="0">
                  <a:pos x="10" y="130"/>
                </a:cxn>
                <a:cxn ang="0">
                  <a:pos x="10" y="180"/>
                </a:cxn>
                <a:cxn ang="0">
                  <a:pos x="120" y="130"/>
                </a:cxn>
                <a:cxn ang="0">
                  <a:pos x="150" y="191"/>
                </a:cxn>
                <a:cxn ang="0">
                  <a:pos x="10" y="261"/>
                </a:cxn>
                <a:cxn ang="0">
                  <a:pos x="10" y="311"/>
                </a:cxn>
                <a:cxn ang="0">
                  <a:pos x="171" y="241"/>
                </a:cxn>
                <a:cxn ang="0">
                  <a:pos x="201" y="301"/>
                </a:cxn>
                <a:cxn ang="0">
                  <a:pos x="100" y="351"/>
                </a:cxn>
                <a:cxn ang="0">
                  <a:pos x="120" y="341"/>
                </a:cxn>
                <a:cxn ang="0">
                  <a:pos x="191" y="341"/>
                </a:cxn>
                <a:cxn ang="0">
                  <a:pos x="231" y="341"/>
                </a:cxn>
                <a:cxn ang="0">
                  <a:pos x="341" y="341"/>
                </a:cxn>
                <a:cxn ang="0">
                  <a:pos x="361" y="341"/>
                </a:cxn>
                <a:cxn ang="0">
                  <a:pos x="492" y="341"/>
                </a:cxn>
                <a:cxn ang="0">
                  <a:pos x="331" y="0"/>
                </a:cxn>
              </a:cxnLst>
              <a:rect l="0" t="0" r="r" b="b"/>
              <a:pathLst>
                <a:path w="492" h="351">
                  <a:moveTo>
                    <a:pt x="331" y="0"/>
                  </a:moveTo>
                  <a:lnTo>
                    <a:pt x="0" y="10"/>
                  </a:lnTo>
                  <a:lnTo>
                    <a:pt x="10" y="50"/>
                  </a:lnTo>
                  <a:lnTo>
                    <a:pt x="70" y="20"/>
                  </a:lnTo>
                  <a:lnTo>
                    <a:pt x="100" y="80"/>
                  </a:lnTo>
                  <a:lnTo>
                    <a:pt x="10" y="130"/>
                  </a:lnTo>
                  <a:lnTo>
                    <a:pt x="10" y="180"/>
                  </a:lnTo>
                  <a:lnTo>
                    <a:pt x="120" y="130"/>
                  </a:lnTo>
                  <a:lnTo>
                    <a:pt x="150" y="191"/>
                  </a:lnTo>
                  <a:lnTo>
                    <a:pt x="10" y="261"/>
                  </a:lnTo>
                  <a:lnTo>
                    <a:pt x="10" y="311"/>
                  </a:lnTo>
                  <a:lnTo>
                    <a:pt x="171" y="241"/>
                  </a:lnTo>
                  <a:lnTo>
                    <a:pt x="201" y="301"/>
                  </a:lnTo>
                  <a:lnTo>
                    <a:pt x="100" y="351"/>
                  </a:lnTo>
                  <a:lnTo>
                    <a:pt x="120" y="341"/>
                  </a:lnTo>
                  <a:lnTo>
                    <a:pt x="191" y="341"/>
                  </a:lnTo>
                  <a:lnTo>
                    <a:pt x="231" y="341"/>
                  </a:lnTo>
                  <a:lnTo>
                    <a:pt x="341" y="341"/>
                  </a:lnTo>
                  <a:lnTo>
                    <a:pt x="361" y="341"/>
                  </a:lnTo>
                  <a:lnTo>
                    <a:pt x="492" y="341"/>
                  </a:lnTo>
                  <a:lnTo>
                    <a:pt x="331" y="0"/>
                  </a:lnTo>
                  <a:close/>
                </a:path>
              </a:pathLst>
            </a:custGeom>
            <a:solidFill>
              <a:srgbClr val="D4D9DA"/>
            </a:solidFill>
            <a:ln w="9525">
              <a:noFill/>
              <a:round/>
              <a:headEnd/>
              <a:tailEnd/>
            </a:ln>
          </p:spPr>
          <p:txBody>
            <a:bodyPr anchor="ctr"/>
            <a:lstStyle/>
            <a:p>
              <a:pPr algn="ctr"/>
              <a:endParaRPr/>
            </a:p>
          </p:txBody>
        </p:sp>
        <p:sp>
          <p:nvSpPr>
            <p:cNvPr id="517" name="işlîdê">
              <a:extLst>
                <a:ext uri="{FF2B5EF4-FFF2-40B4-BE49-F238E27FC236}">
                  <a16:creationId xmlns:a16="http://schemas.microsoft.com/office/drawing/2014/main" id="{37A6D26C-E9E7-48BF-A2AB-6A8FD783D1E7}"/>
                </a:ext>
              </a:extLst>
            </p:cNvPr>
            <p:cNvSpPr/>
            <p:nvPr/>
          </p:nvSpPr>
          <p:spPr bwMode="auto">
            <a:xfrm>
              <a:off x="6070059" y="4620453"/>
              <a:ext cx="90842" cy="64808"/>
            </a:xfrm>
            <a:custGeom>
              <a:avLst/>
              <a:gdLst/>
              <a:ahLst/>
              <a:cxnLst>
                <a:cxn ang="0">
                  <a:pos x="331" y="0"/>
                </a:cxn>
                <a:cxn ang="0">
                  <a:pos x="0" y="10"/>
                </a:cxn>
                <a:cxn ang="0">
                  <a:pos x="10" y="50"/>
                </a:cxn>
                <a:cxn ang="0">
                  <a:pos x="70" y="20"/>
                </a:cxn>
                <a:cxn ang="0">
                  <a:pos x="100" y="80"/>
                </a:cxn>
                <a:cxn ang="0">
                  <a:pos x="10" y="130"/>
                </a:cxn>
                <a:cxn ang="0">
                  <a:pos x="10" y="180"/>
                </a:cxn>
                <a:cxn ang="0">
                  <a:pos x="120" y="130"/>
                </a:cxn>
                <a:cxn ang="0">
                  <a:pos x="150" y="191"/>
                </a:cxn>
                <a:cxn ang="0">
                  <a:pos x="10" y="261"/>
                </a:cxn>
                <a:cxn ang="0">
                  <a:pos x="10" y="311"/>
                </a:cxn>
                <a:cxn ang="0">
                  <a:pos x="171" y="241"/>
                </a:cxn>
                <a:cxn ang="0">
                  <a:pos x="201" y="301"/>
                </a:cxn>
                <a:cxn ang="0">
                  <a:pos x="100" y="351"/>
                </a:cxn>
                <a:cxn ang="0">
                  <a:pos x="120" y="341"/>
                </a:cxn>
                <a:cxn ang="0">
                  <a:pos x="191" y="341"/>
                </a:cxn>
                <a:cxn ang="0">
                  <a:pos x="231" y="341"/>
                </a:cxn>
                <a:cxn ang="0">
                  <a:pos x="341" y="341"/>
                </a:cxn>
                <a:cxn ang="0">
                  <a:pos x="361" y="341"/>
                </a:cxn>
                <a:cxn ang="0">
                  <a:pos x="492" y="341"/>
                </a:cxn>
                <a:cxn ang="0">
                  <a:pos x="331" y="0"/>
                </a:cxn>
              </a:cxnLst>
              <a:rect l="0" t="0" r="r" b="b"/>
              <a:pathLst>
                <a:path w="492" h="351">
                  <a:moveTo>
                    <a:pt x="331" y="0"/>
                  </a:moveTo>
                  <a:lnTo>
                    <a:pt x="0" y="10"/>
                  </a:lnTo>
                  <a:lnTo>
                    <a:pt x="10" y="50"/>
                  </a:lnTo>
                  <a:lnTo>
                    <a:pt x="70" y="20"/>
                  </a:lnTo>
                  <a:lnTo>
                    <a:pt x="100" y="80"/>
                  </a:lnTo>
                  <a:lnTo>
                    <a:pt x="10" y="130"/>
                  </a:lnTo>
                  <a:lnTo>
                    <a:pt x="10" y="180"/>
                  </a:lnTo>
                  <a:lnTo>
                    <a:pt x="120" y="130"/>
                  </a:lnTo>
                  <a:lnTo>
                    <a:pt x="150" y="191"/>
                  </a:lnTo>
                  <a:lnTo>
                    <a:pt x="10" y="261"/>
                  </a:lnTo>
                  <a:lnTo>
                    <a:pt x="10" y="311"/>
                  </a:lnTo>
                  <a:lnTo>
                    <a:pt x="171" y="241"/>
                  </a:lnTo>
                  <a:lnTo>
                    <a:pt x="201" y="301"/>
                  </a:lnTo>
                  <a:lnTo>
                    <a:pt x="100" y="351"/>
                  </a:lnTo>
                  <a:lnTo>
                    <a:pt x="120" y="341"/>
                  </a:lnTo>
                  <a:lnTo>
                    <a:pt x="191" y="341"/>
                  </a:lnTo>
                  <a:lnTo>
                    <a:pt x="231" y="341"/>
                  </a:lnTo>
                  <a:lnTo>
                    <a:pt x="341" y="341"/>
                  </a:lnTo>
                  <a:lnTo>
                    <a:pt x="361" y="341"/>
                  </a:lnTo>
                  <a:lnTo>
                    <a:pt x="492" y="341"/>
                  </a:lnTo>
                  <a:lnTo>
                    <a:pt x="331" y="0"/>
                  </a:lnTo>
                </a:path>
              </a:pathLst>
            </a:custGeom>
            <a:noFill/>
            <a:ln w="9525">
              <a:noFill/>
              <a:round/>
              <a:headEnd/>
              <a:tailEnd/>
            </a:ln>
          </p:spPr>
          <p:txBody>
            <a:bodyPr anchor="ctr"/>
            <a:lstStyle/>
            <a:p>
              <a:pPr algn="ctr"/>
              <a:endParaRPr/>
            </a:p>
          </p:txBody>
        </p:sp>
        <p:sp>
          <p:nvSpPr>
            <p:cNvPr id="518" name="îṧḻîḍè">
              <a:extLst>
                <a:ext uri="{FF2B5EF4-FFF2-40B4-BE49-F238E27FC236}">
                  <a16:creationId xmlns:a16="http://schemas.microsoft.com/office/drawing/2014/main" id="{F8798260-DF43-4BB0-98AF-5D294F406571}"/>
                </a:ext>
              </a:extLst>
            </p:cNvPr>
            <p:cNvSpPr/>
            <p:nvPr/>
          </p:nvSpPr>
          <p:spPr bwMode="auto">
            <a:xfrm>
              <a:off x="6071906" y="4624146"/>
              <a:ext cx="16617" cy="20310"/>
            </a:xfrm>
            <a:custGeom>
              <a:avLst/>
              <a:gdLst/>
              <a:ahLst/>
              <a:cxnLst>
                <a:cxn ang="0">
                  <a:pos x="60" y="0"/>
                </a:cxn>
                <a:cxn ang="0">
                  <a:pos x="0" y="30"/>
                </a:cxn>
                <a:cxn ang="0">
                  <a:pos x="0" y="110"/>
                </a:cxn>
                <a:cxn ang="0">
                  <a:pos x="90" y="60"/>
                </a:cxn>
                <a:cxn ang="0">
                  <a:pos x="60" y="0"/>
                </a:cxn>
              </a:cxnLst>
              <a:rect l="0" t="0" r="r" b="b"/>
              <a:pathLst>
                <a:path w="90" h="110">
                  <a:moveTo>
                    <a:pt x="60" y="0"/>
                  </a:moveTo>
                  <a:lnTo>
                    <a:pt x="0" y="30"/>
                  </a:lnTo>
                  <a:lnTo>
                    <a:pt x="0" y="110"/>
                  </a:lnTo>
                  <a:lnTo>
                    <a:pt x="90" y="60"/>
                  </a:lnTo>
                  <a:lnTo>
                    <a:pt x="60" y="0"/>
                  </a:lnTo>
                  <a:close/>
                </a:path>
              </a:pathLst>
            </a:custGeom>
            <a:solidFill>
              <a:srgbClr val="AAAEB0"/>
            </a:solidFill>
            <a:ln w="9525">
              <a:noFill/>
              <a:round/>
              <a:headEnd/>
              <a:tailEnd/>
            </a:ln>
          </p:spPr>
          <p:txBody>
            <a:bodyPr anchor="ctr"/>
            <a:lstStyle/>
            <a:p>
              <a:pPr algn="ctr"/>
              <a:endParaRPr/>
            </a:p>
          </p:txBody>
        </p:sp>
        <p:sp>
          <p:nvSpPr>
            <p:cNvPr id="519" name="iṥľîḓé">
              <a:extLst>
                <a:ext uri="{FF2B5EF4-FFF2-40B4-BE49-F238E27FC236}">
                  <a16:creationId xmlns:a16="http://schemas.microsoft.com/office/drawing/2014/main" id="{6C19CF9C-8F7D-4FF4-A1F7-D72263720EE6}"/>
                </a:ext>
              </a:extLst>
            </p:cNvPr>
            <p:cNvSpPr/>
            <p:nvPr/>
          </p:nvSpPr>
          <p:spPr bwMode="auto">
            <a:xfrm>
              <a:off x="6071906" y="4624146"/>
              <a:ext cx="16617" cy="20310"/>
            </a:xfrm>
            <a:custGeom>
              <a:avLst/>
              <a:gdLst/>
              <a:ahLst/>
              <a:cxnLst>
                <a:cxn ang="0">
                  <a:pos x="60" y="0"/>
                </a:cxn>
                <a:cxn ang="0">
                  <a:pos x="0" y="30"/>
                </a:cxn>
                <a:cxn ang="0">
                  <a:pos x="0" y="110"/>
                </a:cxn>
                <a:cxn ang="0">
                  <a:pos x="90" y="60"/>
                </a:cxn>
                <a:cxn ang="0">
                  <a:pos x="60" y="0"/>
                </a:cxn>
              </a:cxnLst>
              <a:rect l="0" t="0" r="r" b="b"/>
              <a:pathLst>
                <a:path w="90" h="110">
                  <a:moveTo>
                    <a:pt x="60" y="0"/>
                  </a:moveTo>
                  <a:lnTo>
                    <a:pt x="0" y="30"/>
                  </a:lnTo>
                  <a:lnTo>
                    <a:pt x="0" y="110"/>
                  </a:lnTo>
                  <a:lnTo>
                    <a:pt x="90" y="60"/>
                  </a:lnTo>
                  <a:lnTo>
                    <a:pt x="60" y="0"/>
                  </a:lnTo>
                </a:path>
              </a:pathLst>
            </a:custGeom>
            <a:noFill/>
            <a:ln w="9525">
              <a:noFill/>
              <a:round/>
              <a:headEnd/>
              <a:tailEnd/>
            </a:ln>
          </p:spPr>
          <p:txBody>
            <a:bodyPr anchor="ctr"/>
            <a:lstStyle/>
            <a:p>
              <a:pPr algn="ctr"/>
              <a:endParaRPr/>
            </a:p>
          </p:txBody>
        </p:sp>
        <p:sp>
          <p:nvSpPr>
            <p:cNvPr id="520" name="îṧľiḑe">
              <a:extLst>
                <a:ext uri="{FF2B5EF4-FFF2-40B4-BE49-F238E27FC236}">
                  <a16:creationId xmlns:a16="http://schemas.microsoft.com/office/drawing/2014/main" id="{6597A226-5ABE-4A54-9EF1-E82888212860}"/>
                </a:ext>
              </a:extLst>
            </p:cNvPr>
            <p:cNvSpPr/>
            <p:nvPr/>
          </p:nvSpPr>
          <p:spPr bwMode="auto">
            <a:xfrm>
              <a:off x="6071906" y="4644456"/>
              <a:ext cx="25849" cy="24188"/>
            </a:xfrm>
            <a:custGeom>
              <a:avLst/>
              <a:gdLst/>
              <a:ahLst/>
              <a:cxnLst>
                <a:cxn ang="0">
                  <a:pos x="110" y="0"/>
                </a:cxn>
                <a:cxn ang="0">
                  <a:pos x="0" y="50"/>
                </a:cxn>
                <a:cxn ang="0">
                  <a:pos x="0" y="131"/>
                </a:cxn>
                <a:cxn ang="0">
                  <a:pos x="140" y="61"/>
                </a:cxn>
                <a:cxn ang="0">
                  <a:pos x="110" y="0"/>
                </a:cxn>
              </a:cxnLst>
              <a:rect l="0" t="0" r="r" b="b"/>
              <a:pathLst>
                <a:path w="140" h="131">
                  <a:moveTo>
                    <a:pt x="110" y="0"/>
                  </a:moveTo>
                  <a:lnTo>
                    <a:pt x="0" y="50"/>
                  </a:lnTo>
                  <a:lnTo>
                    <a:pt x="0" y="131"/>
                  </a:lnTo>
                  <a:lnTo>
                    <a:pt x="140" y="61"/>
                  </a:lnTo>
                  <a:lnTo>
                    <a:pt x="110" y="0"/>
                  </a:lnTo>
                  <a:close/>
                </a:path>
              </a:pathLst>
            </a:custGeom>
            <a:solidFill>
              <a:srgbClr val="AAAEB0"/>
            </a:solidFill>
            <a:ln w="9525">
              <a:noFill/>
              <a:round/>
              <a:headEnd/>
              <a:tailEnd/>
            </a:ln>
          </p:spPr>
          <p:txBody>
            <a:bodyPr anchor="ctr"/>
            <a:lstStyle/>
            <a:p>
              <a:pPr algn="ctr"/>
              <a:endParaRPr/>
            </a:p>
          </p:txBody>
        </p:sp>
        <p:sp>
          <p:nvSpPr>
            <p:cNvPr id="521" name="îṡliḍe">
              <a:extLst>
                <a:ext uri="{FF2B5EF4-FFF2-40B4-BE49-F238E27FC236}">
                  <a16:creationId xmlns:a16="http://schemas.microsoft.com/office/drawing/2014/main" id="{D32A47ED-776E-4A19-965A-EBDA01302FB7}"/>
                </a:ext>
              </a:extLst>
            </p:cNvPr>
            <p:cNvSpPr/>
            <p:nvPr/>
          </p:nvSpPr>
          <p:spPr bwMode="auto">
            <a:xfrm>
              <a:off x="6071906" y="4644456"/>
              <a:ext cx="25849" cy="24188"/>
            </a:xfrm>
            <a:custGeom>
              <a:avLst/>
              <a:gdLst/>
              <a:ahLst/>
              <a:cxnLst>
                <a:cxn ang="0">
                  <a:pos x="110" y="0"/>
                </a:cxn>
                <a:cxn ang="0">
                  <a:pos x="0" y="50"/>
                </a:cxn>
                <a:cxn ang="0">
                  <a:pos x="0" y="131"/>
                </a:cxn>
                <a:cxn ang="0">
                  <a:pos x="140" y="61"/>
                </a:cxn>
                <a:cxn ang="0">
                  <a:pos x="110" y="0"/>
                </a:cxn>
              </a:cxnLst>
              <a:rect l="0" t="0" r="r" b="b"/>
              <a:pathLst>
                <a:path w="140" h="131">
                  <a:moveTo>
                    <a:pt x="110" y="0"/>
                  </a:moveTo>
                  <a:lnTo>
                    <a:pt x="0" y="50"/>
                  </a:lnTo>
                  <a:lnTo>
                    <a:pt x="0" y="131"/>
                  </a:lnTo>
                  <a:lnTo>
                    <a:pt x="140" y="61"/>
                  </a:lnTo>
                  <a:lnTo>
                    <a:pt x="110" y="0"/>
                  </a:lnTo>
                </a:path>
              </a:pathLst>
            </a:custGeom>
            <a:noFill/>
            <a:ln w="9525">
              <a:noFill/>
              <a:round/>
              <a:headEnd/>
              <a:tailEnd/>
            </a:ln>
          </p:spPr>
          <p:txBody>
            <a:bodyPr anchor="ctr"/>
            <a:lstStyle/>
            <a:p>
              <a:pPr algn="ctr"/>
              <a:endParaRPr/>
            </a:p>
          </p:txBody>
        </p:sp>
        <p:sp>
          <p:nvSpPr>
            <p:cNvPr id="522" name="ïṥ1iḍé">
              <a:extLst>
                <a:ext uri="{FF2B5EF4-FFF2-40B4-BE49-F238E27FC236}">
                  <a16:creationId xmlns:a16="http://schemas.microsoft.com/office/drawing/2014/main" id="{49FA5E86-EBCF-40DD-957C-E242A0F2570C}"/>
                </a:ext>
              </a:extLst>
            </p:cNvPr>
            <p:cNvSpPr/>
            <p:nvPr/>
          </p:nvSpPr>
          <p:spPr bwMode="auto">
            <a:xfrm>
              <a:off x="6071906" y="4664951"/>
              <a:ext cx="35266" cy="20310"/>
            </a:xfrm>
            <a:custGeom>
              <a:avLst/>
              <a:gdLst/>
              <a:ahLst/>
              <a:cxnLst>
                <a:cxn ang="0">
                  <a:pos x="161" y="0"/>
                </a:cxn>
                <a:cxn ang="0">
                  <a:pos x="0" y="70"/>
                </a:cxn>
                <a:cxn ang="0">
                  <a:pos x="0" y="110"/>
                </a:cxn>
                <a:cxn ang="0">
                  <a:pos x="90" y="110"/>
                </a:cxn>
                <a:cxn ang="0">
                  <a:pos x="191" y="60"/>
                </a:cxn>
                <a:cxn ang="0">
                  <a:pos x="161" y="0"/>
                </a:cxn>
              </a:cxnLst>
              <a:rect l="0" t="0" r="r" b="b"/>
              <a:pathLst>
                <a:path w="191" h="110">
                  <a:moveTo>
                    <a:pt x="161" y="0"/>
                  </a:moveTo>
                  <a:lnTo>
                    <a:pt x="0" y="70"/>
                  </a:lnTo>
                  <a:lnTo>
                    <a:pt x="0" y="110"/>
                  </a:lnTo>
                  <a:lnTo>
                    <a:pt x="90" y="110"/>
                  </a:lnTo>
                  <a:lnTo>
                    <a:pt x="191" y="60"/>
                  </a:lnTo>
                  <a:lnTo>
                    <a:pt x="161" y="0"/>
                  </a:lnTo>
                  <a:close/>
                </a:path>
              </a:pathLst>
            </a:custGeom>
            <a:solidFill>
              <a:srgbClr val="AAAEB0"/>
            </a:solidFill>
            <a:ln w="9525">
              <a:noFill/>
              <a:round/>
              <a:headEnd/>
              <a:tailEnd/>
            </a:ln>
          </p:spPr>
          <p:txBody>
            <a:bodyPr anchor="ctr"/>
            <a:lstStyle/>
            <a:p>
              <a:pPr algn="ctr"/>
              <a:endParaRPr/>
            </a:p>
          </p:txBody>
        </p:sp>
        <p:sp>
          <p:nvSpPr>
            <p:cNvPr id="523" name="ïṧľïďè">
              <a:extLst>
                <a:ext uri="{FF2B5EF4-FFF2-40B4-BE49-F238E27FC236}">
                  <a16:creationId xmlns:a16="http://schemas.microsoft.com/office/drawing/2014/main" id="{E96F7E4A-8A5A-4C50-84D9-A15B4DE6380B}"/>
                </a:ext>
              </a:extLst>
            </p:cNvPr>
            <p:cNvSpPr/>
            <p:nvPr/>
          </p:nvSpPr>
          <p:spPr bwMode="auto">
            <a:xfrm>
              <a:off x="6071906" y="4664951"/>
              <a:ext cx="35266" cy="20310"/>
            </a:xfrm>
            <a:custGeom>
              <a:avLst/>
              <a:gdLst/>
              <a:ahLst/>
              <a:cxnLst>
                <a:cxn ang="0">
                  <a:pos x="161" y="0"/>
                </a:cxn>
                <a:cxn ang="0">
                  <a:pos x="0" y="70"/>
                </a:cxn>
                <a:cxn ang="0">
                  <a:pos x="0" y="110"/>
                </a:cxn>
                <a:cxn ang="0">
                  <a:pos x="90" y="110"/>
                </a:cxn>
                <a:cxn ang="0">
                  <a:pos x="191" y="60"/>
                </a:cxn>
                <a:cxn ang="0">
                  <a:pos x="161" y="0"/>
                </a:cxn>
              </a:cxnLst>
              <a:rect l="0" t="0" r="r" b="b"/>
              <a:pathLst>
                <a:path w="191" h="110">
                  <a:moveTo>
                    <a:pt x="161" y="0"/>
                  </a:moveTo>
                  <a:lnTo>
                    <a:pt x="0" y="70"/>
                  </a:lnTo>
                  <a:lnTo>
                    <a:pt x="0" y="110"/>
                  </a:lnTo>
                  <a:lnTo>
                    <a:pt x="90" y="110"/>
                  </a:lnTo>
                  <a:lnTo>
                    <a:pt x="191" y="60"/>
                  </a:lnTo>
                  <a:lnTo>
                    <a:pt x="161" y="0"/>
                  </a:lnTo>
                </a:path>
              </a:pathLst>
            </a:custGeom>
            <a:noFill/>
            <a:ln w="9525">
              <a:noFill/>
              <a:round/>
              <a:headEnd/>
              <a:tailEnd/>
            </a:ln>
          </p:spPr>
          <p:txBody>
            <a:bodyPr anchor="ctr"/>
            <a:lstStyle/>
            <a:p>
              <a:pPr algn="ctr"/>
              <a:endParaRPr/>
            </a:p>
          </p:txBody>
        </p:sp>
        <p:sp>
          <p:nvSpPr>
            <p:cNvPr id="524" name="í$ḷíḓè">
              <a:extLst>
                <a:ext uri="{FF2B5EF4-FFF2-40B4-BE49-F238E27FC236}">
                  <a16:creationId xmlns:a16="http://schemas.microsoft.com/office/drawing/2014/main" id="{E40D2F74-BAB3-4C12-A12C-FBB490357C81}"/>
                </a:ext>
              </a:extLst>
            </p:cNvPr>
            <p:cNvSpPr/>
            <p:nvPr/>
          </p:nvSpPr>
          <p:spPr bwMode="auto">
            <a:xfrm>
              <a:off x="6149823" y="4548074"/>
              <a:ext cx="318686" cy="42652"/>
            </a:xfrm>
            <a:custGeom>
              <a:avLst/>
              <a:gdLst/>
              <a:ahLst/>
              <a:cxnLst>
                <a:cxn ang="0">
                  <a:pos x="1496" y="0"/>
                </a:cxn>
                <a:cxn ang="0">
                  <a:pos x="0" y="20"/>
                </a:cxn>
                <a:cxn ang="0">
                  <a:pos x="90" y="231"/>
                </a:cxn>
                <a:cxn ang="0">
                  <a:pos x="1496" y="211"/>
                </a:cxn>
                <a:cxn ang="0">
                  <a:pos x="1726" y="101"/>
                </a:cxn>
                <a:cxn ang="0">
                  <a:pos x="1646" y="70"/>
                </a:cxn>
                <a:cxn ang="0">
                  <a:pos x="1496" y="0"/>
                </a:cxn>
              </a:cxnLst>
              <a:rect l="0" t="0" r="r" b="b"/>
              <a:pathLst>
                <a:path w="1726" h="231">
                  <a:moveTo>
                    <a:pt x="1496" y="0"/>
                  </a:moveTo>
                  <a:lnTo>
                    <a:pt x="0" y="20"/>
                  </a:lnTo>
                  <a:lnTo>
                    <a:pt x="90" y="231"/>
                  </a:lnTo>
                  <a:lnTo>
                    <a:pt x="1496" y="211"/>
                  </a:lnTo>
                  <a:lnTo>
                    <a:pt x="1726" y="101"/>
                  </a:lnTo>
                  <a:lnTo>
                    <a:pt x="1646" y="70"/>
                  </a:lnTo>
                  <a:lnTo>
                    <a:pt x="1496" y="0"/>
                  </a:lnTo>
                  <a:close/>
                </a:path>
              </a:pathLst>
            </a:custGeom>
            <a:solidFill>
              <a:srgbClr val="087287"/>
            </a:solidFill>
            <a:ln w="9525">
              <a:noFill/>
              <a:round/>
              <a:headEnd/>
              <a:tailEnd/>
            </a:ln>
          </p:spPr>
          <p:txBody>
            <a:bodyPr anchor="ctr"/>
            <a:lstStyle/>
            <a:p>
              <a:pPr algn="ctr"/>
              <a:endParaRPr/>
            </a:p>
          </p:txBody>
        </p:sp>
        <p:sp>
          <p:nvSpPr>
            <p:cNvPr id="525" name="iṡḻidè">
              <a:extLst>
                <a:ext uri="{FF2B5EF4-FFF2-40B4-BE49-F238E27FC236}">
                  <a16:creationId xmlns:a16="http://schemas.microsoft.com/office/drawing/2014/main" id="{D4B2437B-1317-4674-B137-D003EE1EAE88}"/>
                </a:ext>
              </a:extLst>
            </p:cNvPr>
            <p:cNvSpPr/>
            <p:nvPr/>
          </p:nvSpPr>
          <p:spPr bwMode="auto">
            <a:xfrm>
              <a:off x="6149823" y="4548074"/>
              <a:ext cx="318686" cy="42652"/>
            </a:xfrm>
            <a:custGeom>
              <a:avLst/>
              <a:gdLst/>
              <a:ahLst/>
              <a:cxnLst>
                <a:cxn ang="0">
                  <a:pos x="1496" y="0"/>
                </a:cxn>
                <a:cxn ang="0">
                  <a:pos x="0" y="20"/>
                </a:cxn>
                <a:cxn ang="0">
                  <a:pos x="90" y="231"/>
                </a:cxn>
                <a:cxn ang="0">
                  <a:pos x="1496" y="211"/>
                </a:cxn>
                <a:cxn ang="0">
                  <a:pos x="1726" y="101"/>
                </a:cxn>
                <a:cxn ang="0">
                  <a:pos x="1646" y="70"/>
                </a:cxn>
                <a:cxn ang="0">
                  <a:pos x="1496" y="0"/>
                </a:cxn>
              </a:cxnLst>
              <a:rect l="0" t="0" r="r" b="b"/>
              <a:pathLst>
                <a:path w="1726" h="231">
                  <a:moveTo>
                    <a:pt x="1496" y="0"/>
                  </a:moveTo>
                  <a:lnTo>
                    <a:pt x="0" y="20"/>
                  </a:lnTo>
                  <a:lnTo>
                    <a:pt x="90" y="231"/>
                  </a:lnTo>
                  <a:lnTo>
                    <a:pt x="1496" y="211"/>
                  </a:lnTo>
                  <a:lnTo>
                    <a:pt x="1726" y="101"/>
                  </a:lnTo>
                  <a:lnTo>
                    <a:pt x="1646" y="70"/>
                  </a:lnTo>
                  <a:lnTo>
                    <a:pt x="1496" y="0"/>
                  </a:lnTo>
                </a:path>
              </a:pathLst>
            </a:custGeom>
            <a:noFill/>
            <a:ln w="9525">
              <a:noFill/>
              <a:round/>
              <a:headEnd/>
              <a:tailEnd/>
            </a:ln>
          </p:spPr>
          <p:txBody>
            <a:bodyPr anchor="ctr"/>
            <a:lstStyle/>
            <a:p>
              <a:pPr algn="ctr"/>
              <a:endParaRPr/>
            </a:p>
          </p:txBody>
        </p:sp>
        <p:sp>
          <p:nvSpPr>
            <p:cNvPr id="526" name="íSľidê">
              <a:extLst>
                <a:ext uri="{FF2B5EF4-FFF2-40B4-BE49-F238E27FC236}">
                  <a16:creationId xmlns:a16="http://schemas.microsoft.com/office/drawing/2014/main" id="{53EF6A86-D336-4EE9-94F8-A02FF7D1B615}"/>
                </a:ext>
              </a:extLst>
            </p:cNvPr>
            <p:cNvSpPr/>
            <p:nvPr/>
          </p:nvSpPr>
          <p:spPr bwMode="auto">
            <a:xfrm>
              <a:off x="6099786" y="4551767"/>
              <a:ext cx="66655" cy="38959"/>
            </a:xfrm>
            <a:custGeom>
              <a:avLst/>
              <a:gdLst/>
              <a:ahLst/>
              <a:cxnLst>
                <a:cxn ang="0">
                  <a:pos x="271" y="0"/>
                </a:cxn>
                <a:cxn ang="0">
                  <a:pos x="0" y="10"/>
                </a:cxn>
                <a:cxn ang="0">
                  <a:pos x="100" y="211"/>
                </a:cxn>
                <a:cxn ang="0">
                  <a:pos x="361" y="211"/>
                </a:cxn>
                <a:cxn ang="0">
                  <a:pos x="271" y="0"/>
                </a:cxn>
              </a:cxnLst>
              <a:rect l="0" t="0" r="r" b="b"/>
              <a:pathLst>
                <a:path w="361" h="211">
                  <a:moveTo>
                    <a:pt x="271" y="0"/>
                  </a:moveTo>
                  <a:lnTo>
                    <a:pt x="0" y="10"/>
                  </a:lnTo>
                  <a:lnTo>
                    <a:pt x="100" y="211"/>
                  </a:lnTo>
                  <a:lnTo>
                    <a:pt x="361" y="211"/>
                  </a:lnTo>
                  <a:lnTo>
                    <a:pt x="271" y="0"/>
                  </a:lnTo>
                  <a:close/>
                </a:path>
              </a:pathLst>
            </a:custGeom>
            <a:solidFill>
              <a:srgbClr val="0F687A"/>
            </a:solidFill>
            <a:ln w="9525">
              <a:noFill/>
              <a:round/>
              <a:headEnd/>
              <a:tailEnd/>
            </a:ln>
          </p:spPr>
          <p:txBody>
            <a:bodyPr anchor="ctr"/>
            <a:lstStyle/>
            <a:p>
              <a:pPr algn="ctr"/>
              <a:endParaRPr/>
            </a:p>
          </p:txBody>
        </p:sp>
        <p:sp>
          <p:nvSpPr>
            <p:cNvPr id="527" name="íṡľïďê">
              <a:extLst>
                <a:ext uri="{FF2B5EF4-FFF2-40B4-BE49-F238E27FC236}">
                  <a16:creationId xmlns:a16="http://schemas.microsoft.com/office/drawing/2014/main" id="{5E01BAA5-40EA-4803-90EC-1550054D62A8}"/>
                </a:ext>
              </a:extLst>
            </p:cNvPr>
            <p:cNvSpPr/>
            <p:nvPr/>
          </p:nvSpPr>
          <p:spPr bwMode="auto">
            <a:xfrm>
              <a:off x="6099786" y="4551767"/>
              <a:ext cx="66655" cy="38959"/>
            </a:xfrm>
            <a:custGeom>
              <a:avLst/>
              <a:gdLst/>
              <a:ahLst/>
              <a:cxnLst>
                <a:cxn ang="0">
                  <a:pos x="271" y="0"/>
                </a:cxn>
                <a:cxn ang="0">
                  <a:pos x="0" y="10"/>
                </a:cxn>
                <a:cxn ang="0">
                  <a:pos x="100" y="211"/>
                </a:cxn>
                <a:cxn ang="0">
                  <a:pos x="361" y="211"/>
                </a:cxn>
                <a:cxn ang="0">
                  <a:pos x="271" y="0"/>
                </a:cxn>
              </a:cxnLst>
              <a:rect l="0" t="0" r="r" b="b"/>
              <a:pathLst>
                <a:path w="361" h="211">
                  <a:moveTo>
                    <a:pt x="271" y="0"/>
                  </a:moveTo>
                  <a:lnTo>
                    <a:pt x="0" y="10"/>
                  </a:lnTo>
                  <a:lnTo>
                    <a:pt x="100" y="211"/>
                  </a:lnTo>
                  <a:lnTo>
                    <a:pt x="361" y="211"/>
                  </a:lnTo>
                  <a:lnTo>
                    <a:pt x="271" y="0"/>
                  </a:lnTo>
                </a:path>
              </a:pathLst>
            </a:custGeom>
            <a:noFill/>
            <a:ln w="9525">
              <a:noFill/>
              <a:round/>
              <a:headEnd/>
              <a:tailEnd/>
            </a:ln>
          </p:spPr>
          <p:txBody>
            <a:bodyPr anchor="ctr"/>
            <a:lstStyle/>
            <a:p>
              <a:pPr algn="ctr"/>
              <a:endParaRPr/>
            </a:p>
          </p:txBody>
        </p:sp>
        <p:sp>
          <p:nvSpPr>
            <p:cNvPr id="528" name="íşlïḓe">
              <a:extLst>
                <a:ext uri="{FF2B5EF4-FFF2-40B4-BE49-F238E27FC236}">
                  <a16:creationId xmlns:a16="http://schemas.microsoft.com/office/drawing/2014/main" id="{EA230348-D8DC-4605-A16B-296A5A6C59C5}"/>
                </a:ext>
              </a:extLst>
            </p:cNvPr>
            <p:cNvSpPr/>
            <p:nvPr/>
          </p:nvSpPr>
          <p:spPr bwMode="auto">
            <a:xfrm>
              <a:off x="6060827" y="4553614"/>
              <a:ext cx="57423" cy="38959"/>
            </a:xfrm>
            <a:custGeom>
              <a:avLst/>
              <a:gdLst/>
              <a:ahLst/>
              <a:cxnLst>
                <a:cxn ang="0">
                  <a:pos x="21" y="0"/>
                </a:cxn>
                <a:cxn ang="0">
                  <a:pos x="14" y="0"/>
                </a:cxn>
                <a:cxn ang="0">
                  <a:pos x="5" y="0"/>
                </a:cxn>
                <a:cxn ang="0">
                  <a:pos x="0" y="6"/>
                </a:cxn>
                <a:cxn ang="0">
                  <a:pos x="0" y="15"/>
                </a:cxn>
                <a:cxn ang="0">
                  <a:pos x="0" y="17"/>
                </a:cxn>
                <a:cxn ang="0">
                  <a:pos x="2" y="17"/>
                </a:cxn>
                <a:cxn ang="0">
                  <a:pos x="3" y="20"/>
                </a:cxn>
                <a:cxn ang="0">
                  <a:pos x="5" y="21"/>
                </a:cxn>
                <a:cxn ang="0">
                  <a:pos x="6" y="21"/>
                </a:cxn>
                <a:cxn ang="0">
                  <a:pos x="31" y="20"/>
                </a:cxn>
                <a:cxn ang="0">
                  <a:pos x="21" y="0"/>
                </a:cxn>
              </a:cxnLst>
              <a:rect l="0" t="0" r="r" b="b"/>
              <a:pathLst>
                <a:path w="31" h="21">
                  <a:moveTo>
                    <a:pt x="21" y="0"/>
                  </a:moveTo>
                  <a:cubicBezTo>
                    <a:pt x="14" y="0"/>
                    <a:pt x="14" y="0"/>
                    <a:pt x="14" y="0"/>
                  </a:cubicBezTo>
                  <a:cubicBezTo>
                    <a:pt x="5" y="0"/>
                    <a:pt x="5" y="0"/>
                    <a:pt x="5" y="0"/>
                  </a:cubicBezTo>
                  <a:cubicBezTo>
                    <a:pt x="2" y="0"/>
                    <a:pt x="0" y="2"/>
                    <a:pt x="0" y="6"/>
                  </a:cubicBezTo>
                  <a:cubicBezTo>
                    <a:pt x="0" y="15"/>
                    <a:pt x="0" y="15"/>
                    <a:pt x="0" y="15"/>
                  </a:cubicBezTo>
                  <a:cubicBezTo>
                    <a:pt x="0" y="16"/>
                    <a:pt x="0" y="17"/>
                    <a:pt x="0" y="17"/>
                  </a:cubicBezTo>
                  <a:cubicBezTo>
                    <a:pt x="2" y="17"/>
                    <a:pt x="2" y="17"/>
                    <a:pt x="2" y="17"/>
                  </a:cubicBezTo>
                  <a:cubicBezTo>
                    <a:pt x="3" y="20"/>
                    <a:pt x="3" y="20"/>
                    <a:pt x="3" y="20"/>
                  </a:cubicBezTo>
                  <a:cubicBezTo>
                    <a:pt x="4" y="20"/>
                    <a:pt x="5" y="21"/>
                    <a:pt x="5" y="21"/>
                  </a:cubicBezTo>
                  <a:cubicBezTo>
                    <a:pt x="5" y="21"/>
                    <a:pt x="6" y="21"/>
                    <a:pt x="6" y="21"/>
                  </a:cubicBezTo>
                  <a:cubicBezTo>
                    <a:pt x="31" y="20"/>
                    <a:pt x="31" y="20"/>
                    <a:pt x="31" y="20"/>
                  </a:cubicBezTo>
                  <a:cubicBezTo>
                    <a:pt x="21" y="0"/>
                    <a:pt x="21" y="0"/>
                    <a:pt x="21" y="0"/>
                  </a:cubicBezTo>
                </a:path>
              </a:pathLst>
            </a:custGeom>
            <a:solidFill>
              <a:srgbClr val="D4D9DA"/>
            </a:solidFill>
            <a:ln w="9525">
              <a:noFill/>
              <a:round/>
              <a:headEnd/>
              <a:tailEnd/>
            </a:ln>
          </p:spPr>
          <p:txBody>
            <a:bodyPr anchor="ctr"/>
            <a:lstStyle/>
            <a:p>
              <a:pPr algn="ctr"/>
              <a:endParaRPr/>
            </a:p>
          </p:txBody>
        </p:sp>
        <p:sp>
          <p:nvSpPr>
            <p:cNvPr id="529" name="íşḷïḑè">
              <a:extLst>
                <a:ext uri="{FF2B5EF4-FFF2-40B4-BE49-F238E27FC236}">
                  <a16:creationId xmlns:a16="http://schemas.microsoft.com/office/drawing/2014/main" id="{DE04F7AC-823B-4DF9-976A-8B83E83856B8}"/>
                </a:ext>
              </a:extLst>
            </p:cNvPr>
            <p:cNvSpPr/>
            <p:nvPr/>
          </p:nvSpPr>
          <p:spPr bwMode="auto">
            <a:xfrm>
              <a:off x="6060827" y="4585187"/>
              <a:ext cx="5539" cy="5539"/>
            </a:xfrm>
            <a:custGeom>
              <a:avLst/>
              <a:gdLst/>
              <a:ahLst/>
              <a:cxnLst>
                <a:cxn ang="0">
                  <a:pos x="2" y="0"/>
                </a:cxn>
                <a:cxn ang="0">
                  <a:pos x="0" y="0"/>
                </a:cxn>
                <a:cxn ang="0">
                  <a:pos x="3" y="3"/>
                </a:cxn>
                <a:cxn ang="0">
                  <a:pos x="2" y="0"/>
                </a:cxn>
              </a:cxnLst>
              <a:rect l="0" t="0" r="r" b="b"/>
              <a:pathLst>
                <a:path w="3" h="3">
                  <a:moveTo>
                    <a:pt x="2" y="0"/>
                  </a:moveTo>
                  <a:cubicBezTo>
                    <a:pt x="0" y="0"/>
                    <a:pt x="0" y="0"/>
                    <a:pt x="0" y="0"/>
                  </a:cubicBezTo>
                  <a:cubicBezTo>
                    <a:pt x="1" y="2"/>
                    <a:pt x="2" y="3"/>
                    <a:pt x="3" y="3"/>
                  </a:cubicBezTo>
                  <a:cubicBezTo>
                    <a:pt x="2" y="0"/>
                    <a:pt x="2" y="0"/>
                    <a:pt x="2" y="0"/>
                  </a:cubicBezTo>
                </a:path>
              </a:pathLst>
            </a:custGeom>
            <a:solidFill>
              <a:srgbClr val="AAAEB0"/>
            </a:solidFill>
            <a:ln w="9525">
              <a:noFill/>
              <a:round/>
              <a:headEnd/>
              <a:tailEnd/>
            </a:ln>
          </p:spPr>
          <p:txBody>
            <a:bodyPr anchor="ctr"/>
            <a:lstStyle/>
            <a:p>
              <a:pPr algn="ctr"/>
              <a:endParaRPr/>
            </a:p>
          </p:txBody>
        </p:sp>
        <p:sp>
          <p:nvSpPr>
            <p:cNvPr id="530" name="i$ļidê">
              <a:extLst>
                <a:ext uri="{FF2B5EF4-FFF2-40B4-BE49-F238E27FC236}">
                  <a16:creationId xmlns:a16="http://schemas.microsoft.com/office/drawing/2014/main" id="{5B11F7D8-4615-451B-BF5E-C88543A77FAA}"/>
                </a:ext>
              </a:extLst>
            </p:cNvPr>
            <p:cNvSpPr/>
            <p:nvPr/>
          </p:nvSpPr>
          <p:spPr bwMode="auto">
            <a:xfrm>
              <a:off x="6021869" y="4457232"/>
              <a:ext cx="18464" cy="5539"/>
            </a:xfrm>
            <a:custGeom>
              <a:avLst/>
              <a:gdLst/>
              <a:ahLst/>
              <a:cxnLst>
                <a:cxn ang="0">
                  <a:pos x="2" y="3"/>
                </a:cxn>
                <a:cxn ang="0">
                  <a:pos x="0" y="1"/>
                </a:cxn>
                <a:cxn ang="0">
                  <a:pos x="2" y="0"/>
                </a:cxn>
                <a:cxn ang="0">
                  <a:pos x="9" y="0"/>
                </a:cxn>
                <a:cxn ang="0">
                  <a:pos x="10" y="1"/>
                </a:cxn>
                <a:cxn ang="0">
                  <a:pos x="9" y="3"/>
                </a:cxn>
                <a:cxn ang="0">
                  <a:pos x="2" y="3"/>
                </a:cxn>
              </a:cxnLst>
              <a:rect l="0" t="0" r="r" b="b"/>
              <a:pathLst>
                <a:path w="10" h="3">
                  <a:moveTo>
                    <a:pt x="2" y="3"/>
                  </a:moveTo>
                  <a:cubicBezTo>
                    <a:pt x="1" y="3"/>
                    <a:pt x="0" y="2"/>
                    <a:pt x="0" y="1"/>
                  </a:cubicBezTo>
                  <a:cubicBezTo>
                    <a:pt x="0" y="0"/>
                    <a:pt x="1" y="0"/>
                    <a:pt x="2" y="0"/>
                  </a:cubicBezTo>
                  <a:cubicBezTo>
                    <a:pt x="9" y="0"/>
                    <a:pt x="9" y="0"/>
                    <a:pt x="9" y="0"/>
                  </a:cubicBezTo>
                  <a:cubicBezTo>
                    <a:pt x="10" y="0"/>
                    <a:pt x="10" y="0"/>
                    <a:pt x="10" y="1"/>
                  </a:cubicBezTo>
                  <a:cubicBezTo>
                    <a:pt x="10" y="2"/>
                    <a:pt x="10" y="3"/>
                    <a:pt x="9" y="3"/>
                  </a:cubicBezTo>
                  <a:lnTo>
                    <a:pt x="2" y="3"/>
                  </a:lnTo>
                  <a:close/>
                </a:path>
              </a:pathLst>
            </a:custGeom>
            <a:solidFill>
              <a:srgbClr val="648CB0"/>
            </a:solidFill>
            <a:ln w="9525">
              <a:noFill/>
              <a:round/>
              <a:headEnd/>
              <a:tailEnd/>
            </a:ln>
          </p:spPr>
          <p:txBody>
            <a:bodyPr anchor="ctr"/>
            <a:lstStyle/>
            <a:p>
              <a:pPr algn="ctr"/>
              <a:endParaRPr/>
            </a:p>
          </p:txBody>
        </p:sp>
        <p:sp>
          <p:nvSpPr>
            <p:cNvPr id="531" name="iṣľîďè">
              <a:extLst>
                <a:ext uri="{FF2B5EF4-FFF2-40B4-BE49-F238E27FC236}">
                  <a16:creationId xmlns:a16="http://schemas.microsoft.com/office/drawing/2014/main" id="{47693EB5-6CF3-4B9B-A801-A4AB9B58F315}"/>
                </a:ext>
              </a:extLst>
            </p:cNvPr>
            <p:cNvSpPr/>
            <p:nvPr/>
          </p:nvSpPr>
          <p:spPr bwMode="auto">
            <a:xfrm>
              <a:off x="6032947" y="4438768"/>
              <a:ext cx="400481" cy="35266"/>
            </a:xfrm>
            <a:custGeom>
              <a:avLst/>
              <a:gdLst/>
              <a:ahLst/>
              <a:cxnLst>
                <a:cxn ang="0">
                  <a:pos x="11" y="19"/>
                </a:cxn>
                <a:cxn ang="0">
                  <a:pos x="0" y="11"/>
                </a:cxn>
                <a:cxn ang="0">
                  <a:pos x="11" y="3"/>
                </a:cxn>
                <a:cxn ang="0">
                  <a:pos x="205" y="0"/>
                </a:cxn>
                <a:cxn ang="0">
                  <a:pos x="216" y="8"/>
                </a:cxn>
                <a:cxn ang="0">
                  <a:pos x="205" y="16"/>
                </a:cxn>
                <a:cxn ang="0">
                  <a:pos x="11" y="19"/>
                </a:cxn>
              </a:cxnLst>
              <a:rect l="0" t="0" r="r" b="b"/>
              <a:pathLst>
                <a:path w="216" h="19">
                  <a:moveTo>
                    <a:pt x="11" y="19"/>
                  </a:moveTo>
                  <a:cubicBezTo>
                    <a:pt x="5" y="19"/>
                    <a:pt x="0" y="16"/>
                    <a:pt x="0" y="11"/>
                  </a:cubicBezTo>
                  <a:cubicBezTo>
                    <a:pt x="0" y="7"/>
                    <a:pt x="5" y="4"/>
                    <a:pt x="11" y="3"/>
                  </a:cubicBezTo>
                  <a:cubicBezTo>
                    <a:pt x="205" y="0"/>
                    <a:pt x="205" y="0"/>
                    <a:pt x="205" y="0"/>
                  </a:cubicBezTo>
                  <a:cubicBezTo>
                    <a:pt x="211" y="0"/>
                    <a:pt x="216" y="4"/>
                    <a:pt x="216" y="8"/>
                  </a:cubicBezTo>
                  <a:cubicBezTo>
                    <a:pt x="216" y="12"/>
                    <a:pt x="211" y="16"/>
                    <a:pt x="205" y="16"/>
                  </a:cubicBezTo>
                  <a:lnTo>
                    <a:pt x="11" y="19"/>
                  </a:lnTo>
                  <a:close/>
                </a:path>
              </a:pathLst>
            </a:custGeom>
            <a:solidFill>
              <a:srgbClr val="243E5B"/>
            </a:solidFill>
            <a:ln w="9525">
              <a:noFill/>
              <a:round/>
              <a:headEnd/>
              <a:tailEnd/>
            </a:ln>
          </p:spPr>
          <p:txBody>
            <a:bodyPr anchor="ctr"/>
            <a:lstStyle/>
            <a:p>
              <a:pPr algn="ctr"/>
              <a:endParaRPr/>
            </a:p>
          </p:txBody>
        </p:sp>
        <p:sp>
          <p:nvSpPr>
            <p:cNvPr id="532" name="iŝḷîḍé">
              <a:extLst>
                <a:ext uri="{FF2B5EF4-FFF2-40B4-BE49-F238E27FC236}">
                  <a16:creationId xmlns:a16="http://schemas.microsoft.com/office/drawing/2014/main" id="{7C79F9EC-39F9-48B8-846C-E454F4954989}"/>
                </a:ext>
              </a:extLst>
            </p:cNvPr>
            <p:cNvSpPr/>
            <p:nvPr/>
          </p:nvSpPr>
          <p:spPr bwMode="auto">
            <a:xfrm>
              <a:off x="6055288" y="4435076"/>
              <a:ext cx="359492" cy="42652"/>
            </a:xfrm>
            <a:custGeom>
              <a:avLst/>
              <a:gdLst/>
              <a:ahLst/>
              <a:cxnLst>
                <a:cxn ang="0">
                  <a:pos x="10" y="23"/>
                </a:cxn>
                <a:cxn ang="0">
                  <a:pos x="0" y="13"/>
                </a:cxn>
                <a:cxn ang="0">
                  <a:pos x="10" y="3"/>
                </a:cxn>
                <a:cxn ang="0">
                  <a:pos x="184" y="0"/>
                </a:cxn>
                <a:cxn ang="0">
                  <a:pos x="194" y="10"/>
                </a:cxn>
                <a:cxn ang="0">
                  <a:pos x="185" y="20"/>
                </a:cxn>
                <a:cxn ang="0">
                  <a:pos x="10" y="23"/>
                </a:cxn>
              </a:cxnLst>
              <a:rect l="0" t="0" r="r" b="b"/>
              <a:pathLst>
                <a:path w="194" h="23">
                  <a:moveTo>
                    <a:pt x="10" y="23"/>
                  </a:moveTo>
                  <a:cubicBezTo>
                    <a:pt x="5" y="23"/>
                    <a:pt x="0" y="18"/>
                    <a:pt x="0" y="13"/>
                  </a:cubicBezTo>
                  <a:cubicBezTo>
                    <a:pt x="0" y="8"/>
                    <a:pt x="4" y="3"/>
                    <a:pt x="10" y="3"/>
                  </a:cubicBezTo>
                  <a:cubicBezTo>
                    <a:pt x="184" y="0"/>
                    <a:pt x="184" y="0"/>
                    <a:pt x="184" y="0"/>
                  </a:cubicBezTo>
                  <a:cubicBezTo>
                    <a:pt x="190" y="0"/>
                    <a:pt x="194" y="5"/>
                    <a:pt x="194" y="10"/>
                  </a:cubicBezTo>
                  <a:cubicBezTo>
                    <a:pt x="194" y="15"/>
                    <a:pt x="190" y="20"/>
                    <a:pt x="185" y="20"/>
                  </a:cubicBezTo>
                  <a:lnTo>
                    <a:pt x="10" y="23"/>
                  </a:lnTo>
                  <a:close/>
                </a:path>
              </a:pathLst>
            </a:custGeom>
            <a:solidFill>
              <a:srgbClr val="DE5614"/>
            </a:solidFill>
            <a:ln w="9525">
              <a:noFill/>
              <a:round/>
              <a:headEnd/>
              <a:tailEnd/>
            </a:ln>
          </p:spPr>
          <p:txBody>
            <a:bodyPr anchor="ctr"/>
            <a:lstStyle/>
            <a:p>
              <a:pPr algn="ctr"/>
              <a:endParaRPr/>
            </a:p>
          </p:txBody>
        </p:sp>
        <p:sp>
          <p:nvSpPr>
            <p:cNvPr id="533" name="iŝľïďê">
              <a:extLst>
                <a:ext uri="{FF2B5EF4-FFF2-40B4-BE49-F238E27FC236}">
                  <a16:creationId xmlns:a16="http://schemas.microsoft.com/office/drawing/2014/main" id="{AC22678B-A47E-46DB-B9B5-516AE29E0101}"/>
                </a:ext>
              </a:extLst>
            </p:cNvPr>
            <p:cNvSpPr/>
            <p:nvPr/>
          </p:nvSpPr>
          <p:spPr bwMode="auto">
            <a:xfrm>
              <a:off x="6264668" y="4435076"/>
              <a:ext cx="140879" cy="48191"/>
            </a:xfrm>
            <a:custGeom>
              <a:avLst/>
              <a:gdLst/>
              <a:ahLst/>
              <a:cxnLst>
                <a:cxn ang="0">
                  <a:pos x="69" y="20"/>
                </a:cxn>
                <a:cxn ang="0">
                  <a:pos x="58" y="26"/>
                </a:cxn>
                <a:cxn ang="0">
                  <a:pos x="5" y="26"/>
                </a:cxn>
                <a:cxn ang="0">
                  <a:pos x="0" y="23"/>
                </a:cxn>
                <a:cxn ang="0">
                  <a:pos x="44" y="22"/>
                </a:cxn>
                <a:cxn ang="0">
                  <a:pos x="45" y="0"/>
                </a:cxn>
                <a:cxn ang="0">
                  <a:pos x="69" y="0"/>
                </a:cxn>
                <a:cxn ang="0">
                  <a:pos x="69" y="20"/>
                </a:cxn>
              </a:cxnLst>
              <a:rect l="0" t="0" r="r" b="b"/>
              <a:pathLst>
                <a:path w="76" h="26">
                  <a:moveTo>
                    <a:pt x="69" y="20"/>
                  </a:moveTo>
                  <a:cubicBezTo>
                    <a:pt x="58" y="26"/>
                    <a:pt x="58" y="26"/>
                    <a:pt x="58" y="26"/>
                  </a:cubicBezTo>
                  <a:cubicBezTo>
                    <a:pt x="5" y="26"/>
                    <a:pt x="5" y="26"/>
                    <a:pt x="5" y="26"/>
                  </a:cubicBezTo>
                  <a:cubicBezTo>
                    <a:pt x="5" y="26"/>
                    <a:pt x="2" y="25"/>
                    <a:pt x="0" y="23"/>
                  </a:cubicBezTo>
                  <a:cubicBezTo>
                    <a:pt x="44" y="22"/>
                    <a:pt x="44" y="22"/>
                    <a:pt x="44" y="22"/>
                  </a:cubicBezTo>
                  <a:cubicBezTo>
                    <a:pt x="44" y="22"/>
                    <a:pt x="51" y="12"/>
                    <a:pt x="45" y="0"/>
                  </a:cubicBezTo>
                  <a:cubicBezTo>
                    <a:pt x="69" y="0"/>
                    <a:pt x="69" y="0"/>
                    <a:pt x="69" y="0"/>
                  </a:cubicBezTo>
                  <a:cubicBezTo>
                    <a:pt x="69" y="0"/>
                    <a:pt x="76" y="10"/>
                    <a:pt x="69" y="20"/>
                  </a:cubicBezTo>
                  <a:close/>
                </a:path>
              </a:pathLst>
            </a:custGeom>
            <a:solidFill>
              <a:srgbClr val="243E5B"/>
            </a:solidFill>
            <a:ln w="9525">
              <a:noFill/>
              <a:round/>
              <a:headEnd/>
              <a:tailEnd/>
            </a:ln>
          </p:spPr>
          <p:txBody>
            <a:bodyPr anchor="ctr"/>
            <a:lstStyle/>
            <a:p>
              <a:pPr algn="ctr"/>
              <a:endParaRPr/>
            </a:p>
          </p:txBody>
        </p:sp>
        <p:sp>
          <p:nvSpPr>
            <p:cNvPr id="534" name="i$ḷïḓe">
              <a:extLst>
                <a:ext uri="{FF2B5EF4-FFF2-40B4-BE49-F238E27FC236}">
                  <a16:creationId xmlns:a16="http://schemas.microsoft.com/office/drawing/2014/main" id="{7C4C7D7C-B4C4-4CF6-91E9-11049ECC275B}"/>
                </a:ext>
              </a:extLst>
            </p:cNvPr>
            <p:cNvSpPr/>
            <p:nvPr/>
          </p:nvSpPr>
          <p:spPr bwMode="auto">
            <a:xfrm>
              <a:off x="6038486" y="4575955"/>
              <a:ext cx="391249" cy="70347"/>
            </a:xfrm>
            <a:custGeom>
              <a:avLst/>
              <a:gdLst/>
              <a:ahLst/>
              <a:cxnLst>
                <a:cxn ang="0">
                  <a:pos x="10" y="381"/>
                </a:cxn>
                <a:cxn ang="0">
                  <a:pos x="0" y="40"/>
                </a:cxn>
                <a:cxn ang="0">
                  <a:pos x="2109" y="0"/>
                </a:cxn>
                <a:cxn ang="0">
                  <a:pos x="2119" y="341"/>
                </a:cxn>
                <a:cxn ang="0">
                  <a:pos x="10" y="381"/>
                </a:cxn>
              </a:cxnLst>
              <a:rect l="0" t="0" r="r" b="b"/>
              <a:pathLst>
                <a:path w="2119" h="381">
                  <a:moveTo>
                    <a:pt x="10" y="381"/>
                  </a:moveTo>
                  <a:lnTo>
                    <a:pt x="0" y="40"/>
                  </a:lnTo>
                  <a:lnTo>
                    <a:pt x="2109" y="0"/>
                  </a:lnTo>
                  <a:lnTo>
                    <a:pt x="2119" y="341"/>
                  </a:lnTo>
                  <a:lnTo>
                    <a:pt x="10" y="381"/>
                  </a:lnTo>
                  <a:close/>
                </a:path>
              </a:pathLst>
            </a:custGeom>
            <a:solidFill>
              <a:srgbClr val="EAAB28"/>
            </a:solidFill>
            <a:ln w="9525">
              <a:noFill/>
              <a:round/>
              <a:headEnd/>
              <a:tailEnd/>
            </a:ln>
          </p:spPr>
          <p:txBody>
            <a:bodyPr anchor="ctr"/>
            <a:lstStyle/>
            <a:p>
              <a:pPr algn="ctr"/>
              <a:endParaRPr/>
            </a:p>
          </p:txBody>
        </p:sp>
        <p:sp>
          <p:nvSpPr>
            <p:cNvPr id="535" name="îṩľidê">
              <a:extLst>
                <a:ext uri="{FF2B5EF4-FFF2-40B4-BE49-F238E27FC236}">
                  <a16:creationId xmlns:a16="http://schemas.microsoft.com/office/drawing/2014/main" id="{FD1D636D-FBE1-4ED1-808C-96EA7E4A4C56}"/>
                </a:ext>
              </a:extLst>
            </p:cNvPr>
            <p:cNvSpPr/>
            <p:nvPr/>
          </p:nvSpPr>
          <p:spPr bwMode="auto">
            <a:xfrm>
              <a:off x="6060827" y="4624146"/>
              <a:ext cx="346567" cy="22157"/>
            </a:xfrm>
            <a:custGeom>
              <a:avLst/>
              <a:gdLst/>
              <a:ahLst/>
              <a:cxnLst>
                <a:cxn ang="0">
                  <a:pos x="0" y="120"/>
                </a:cxn>
                <a:cxn ang="0">
                  <a:pos x="0" y="40"/>
                </a:cxn>
                <a:cxn ang="0">
                  <a:pos x="1877" y="0"/>
                </a:cxn>
                <a:cxn ang="0">
                  <a:pos x="1877" y="80"/>
                </a:cxn>
                <a:cxn ang="0">
                  <a:pos x="0" y="120"/>
                </a:cxn>
              </a:cxnLst>
              <a:rect l="0" t="0" r="r" b="b"/>
              <a:pathLst>
                <a:path w="1877" h="120">
                  <a:moveTo>
                    <a:pt x="0" y="120"/>
                  </a:moveTo>
                  <a:lnTo>
                    <a:pt x="0" y="40"/>
                  </a:lnTo>
                  <a:lnTo>
                    <a:pt x="1877" y="0"/>
                  </a:lnTo>
                  <a:lnTo>
                    <a:pt x="1877" y="80"/>
                  </a:lnTo>
                  <a:lnTo>
                    <a:pt x="0" y="120"/>
                  </a:lnTo>
                  <a:close/>
                </a:path>
              </a:pathLst>
            </a:custGeom>
            <a:solidFill>
              <a:srgbClr val="F1CB68"/>
            </a:solidFill>
            <a:ln w="9525">
              <a:noFill/>
              <a:round/>
              <a:headEnd/>
              <a:tailEnd/>
            </a:ln>
          </p:spPr>
          <p:txBody>
            <a:bodyPr anchor="ctr"/>
            <a:lstStyle/>
            <a:p>
              <a:pPr algn="ctr"/>
              <a:endParaRPr/>
            </a:p>
          </p:txBody>
        </p:sp>
        <p:sp>
          <p:nvSpPr>
            <p:cNvPr id="536" name="iṡlíḑè">
              <a:extLst>
                <a:ext uri="{FF2B5EF4-FFF2-40B4-BE49-F238E27FC236}">
                  <a16:creationId xmlns:a16="http://schemas.microsoft.com/office/drawing/2014/main" id="{F6FBEF5F-F63F-4A75-9C2A-E46622547139}"/>
                </a:ext>
              </a:extLst>
            </p:cNvPr>
            <p:cNvSpPr/>
            <p:nvPr/>
          </p:nvSpPr>
          <p:spPr bwMode="auto">
            <a:xfrm>
              <a:off x="6071906" y="4614914"/>
              <a:ext cx="9232" cy="31389"/>
            </a:xfrm>
            <a:custGeom>
              <a:avLst/>
              <a:gdLst/>
              <a:ahLst/>
              <a:cxnLst>
                <a:cxn ang="0">
                  <a:pos x="10" y="170"/>
                </a:cxn>
                <a:cxn ang="0">
                  <a:pos x="0" y="0"/>
                </a:cxn>
                <a:cxn ang="0">
                  <a:pos x="40" y="0"/>
                </a:cxn>
                <a:cxn ang="0">
                  <a:pos x="50" y="170"/>
                </a:cxn>
                <a:cxn ang="0">
                  <a:pos x="10" y="170"/>
                </a:cxn>
              </a:cxnLst>
              <a:rect l="0" t="0" r="r" b="b"/>
              <a:pathLst>
                <a:path w="50" h="170">
                  <a:moveTo>
                    <a:pt x="10" y="170"/>
                  </a:moveTo>
                  <a:lnTo>
                    <a:pt x="0" y="0"/>
                  </a:lnTo>
                  <a:lnTo>
                    <a:pt x="40" y="0"/>
                  </a:lnTo>
                  <a:lnTo>
                    <a:pt x="50" y="170"/>
                  </a:lnTo>
                  <a:lnTo>
                    <a:pt x="10" y="170"/>
                  </a:lnTo>
                  <a:close/>
                </a:path>
              </a:pathLst>
            </a:custGeom>
            <a:solidFill>
              <a:srgbClr val="F1CB68"/>
            </a:solidFill>
            <a:ln w="9525">
              <a:noFill/>
              <a:round/>
              <a:headEnd/>
              <a:tailEnd/>
            </a:ln>
          </p:spPr>
          <p:txBody>
            <a:bodyPr anchor="ctr"/>
            <a:lstStyle/>
            <a:p>
              <a:pPr algn="ctr"/>
              <a:endParaRPr/>
            </a:p>
          </p:txBody>
        </p:sp>
        <p:sp>
          <p:nvSpPr>
            <p:cNvPr id="537" name="íŝ1ïḓê">
              <a:extLst>
                <a:ext uri="{FF2B5EF4-FFF2-40B4-BE49-F238E27FC236}">
                  <a16:creationId xmlns:a16="http://schemas.microsoft.com/office/drawing/2014/main" id="{63B4C158-6040-41EB-9D64-ACC22EBAC94C}"/>
                </a:ext>
              </a:extLst>
            </p:cNvPr>
            <p:cNvSpPr/>
            <p:nvPr/>
          </p:nvSpPr>
          <p:spPr bwMode="auto">
            <a:xfrm>
              <a:off x="6095909" y="4613067"/>
              <a:ext cx="9417" cy="31389"/>
            </a:xfrm>
            <a:custGeom>
              <a:avLst/>
              <a:gdLst/>
              <a:ahLst/>
              <a:cxnLst>
                <a:cxn ang="0">
                  <a:pos x="10" y="170"/>
                </a:cxn>
                <a:cxn ang="0">
                  <a:pos x="0" y="0"/>
                </a:cxn>
                <a:cxn ang="0">
                  <a:pos x="41" y="0"/>
                </a:cxn>
                <a:cxn ang="0">
                  <a:pos x="51" y="170"/>
                </a:cxn>
                <a:cxn ang="0">
                  <a:pos x="10" y="170"/>
                </a:cxn>
              </a:cxnLst>
              <a:rect l="0" t="0" r="r" b="b"/>
              <a:pathLst>
                <a:path w="51" h="170">
                  <a:moveTo>
                    <a:pt x="10" y="170"/>
                  </a:moveTo>
                  <a:lnTo>
                    <a:pt x="0" y="0"/>
                  </a:lnTo>
                  <a:lnTo>
                    <a:pt x="41" y="0"/>
                  </a:lnTo>
                  <a:lnTo>
                    <a:pt x="51" y="170"/>
                  </a:lnTo>
                  <a:lnTo>
                    <a:pt x="10" y="170"/>
                  </a:lnTo>
                  <a:close/>
                </a:path>
              </a:pathLst>
            </a:custGeom>
            <a:solidFill>
              <a:srgbClr val="F1CB68"/>
            </a:solidFill>
            <a:ln w="9525">
              <a:noFill/>
              <a:round/>
              <a:headEnd/>
              <a:tailEnd/>
            </a:ln>
          </p:spPr>
          <p:txBody>
            <a:bodyPr anchor="ctr"/>
            <a:lstStyle/>
            <a:p>
              <a:pPr algn="ctr"/>
              <a:endParaRPr/>
            </a:p>
          </p:txBody>
        </p:sp>
        <p:sp>
          <p:nvSpPr>
            <p:cNvPr id="538" name="íṧļiḓê">
              <a:extLst>
                <a:ext uri="{FF2B5EF4-FFF2-40B4-BE49-F238E27FC236}">
                  <a16:creationId xmlns:a16="http://schemas.microsoft.com/office/drawing/2014/main" id="{9FE55227-3CEC-4B21-84CC-219277A38C1E}"/>
                </a:ext>
              </a:extLst>
            </p:cNvPr>
            <p:cNvSpPr/>
            <p:nvPr/>
          </p:nvSpPr>
          <p:spPr bwMode="auto">
            <a:xfrm>
              <a:off x="6120096" y="4613067"/>
              <a:ext cx="9232" cy="31389"/>
            </a:xfrm>
            <a:custGeom>
              <a:avLst/>
              <a:gdLst/>
              <a:ahLst/>
              <a:cxnLst>
                <a:cxn ang="0">
                  <a:pos x="10" y="170"/>
                </a:cxn>
                <a:cxn ang="0">
                  <a:pos x="0" y="0"/>
                </a:cxn>
                <a:cxn ang="0">
                  <a:pos x="40" y="0"/>
                </a:cxn>
                <a:cxn ang="0">
                  <a:pos x="50" y="170"/>
                </a:cxn>
                <a:cxn ang="0">
                  <a:pos x="10" y="170"/>
                </a:cxn>
              </a:cxnLst>
              <a:rect l="0" t="0" r="r" b="b"/>
              <a:pathLst>
                <a:path w="50" h="170">
                  <a:moveTo>
                    <a:pt x="10" y="170"/>
                  </a:moveTo>
                  <a:lnTo>
                    <a:pt x="0" y="0"/>
                  </a:lnTo>
                  <a:lnTo>
                    <a:pt x="40" y="0"/>
                  </a:lnTo>
                  <a:lnTo>
                    <a:pt x="50" y="170"/>
                  </a:lnTo>
                  <a:lnTo>
                    <a:pt x="10" y="170"/>
                  </a:lnTo>
                  <a:close/>
                </a:path>
              </a:pathLst>
            </a:custGeom>
            <a:solidFill>
              <a:srgbClr val="F1CB68"/>
            </a:solidFill>
            <a:ln w="9525">
              <a:noFill/>
              <a:round/>
              <a:headEnd/>
              <a:tailEnd/>
            </a:ln>
          </p:spPr>
          <p:txBody>
            <a:bodyPr anchor="ctr"/>
            <a:lstStyle/>
            <a:p>
              <a:pPr algn="ctr"/>
              <a:endParaRPr/>
            </a:p>
          </p:txBody>
        </p:sp>
        <p:sp>
          <p:nvSpPr>
            <p:cNvPr id="539" name="ï$lïďê">
              <a:extLst>
                <a:ext uri="{FF2B5EF4-FFF2-40B4-BE49-F238E27FC236}">
                  <a16:creationId xmlns:a16="http://schemas.microsoft.com/office/drawing/2014/main" id="{7194A23A-2344-44F5-9E10-1A4E416D5103}"/>
                </a:ext>
              </a:extLst>
            </p:cNvPr>
            <p:cNvSpPr/>
            <p:nvPr/>
          </p:nvSpPr>
          <p:spPr bwMode="auto">
            <a:xfrm>
              <a:off x="6144099" y="4613067"/>
              <a:ext cx="9417" cy="31389"/>
            </a:xfrm>
            <a:custGeom>
              <a:avLst/>
              <a:gdLst/>
              <a:ahLst/>
              <a:cxnLst>
                <a:cxn ang="0">
                  <a:pos x="11" y="170"/>
                </a:cxn>
                <a:cxn ang="0">
                  <a:pos x="0" y="0"/>
                </a:cxn>
                <a:cxn ang="0">
                  <a:pos x="41" y="0"/>
                </a:cxn>
                <a:cxn ang="0">
                  <a:pos x="51" y="170"/>
                </a:cxn>
                <a:cxn ang="0">
                  <a:pos x="11" y="170"/>
                </a:cxn>
              </a:cxnLst>
              <a:rect l="0" t="0" r="r" b="b"/>
              <a:pathLst>
                <a:path w="51" h="170">
                  <a:moveTo>
                    <a:pt x="11" y="170"/>
                  </a:moveTo>
                  <a:lnTo>
                    <a:pt x="0" y="0"/>
                  </a:lnTo>
                  <a:lnTo>
                    <a:pt x="41" y="0"/>
                  </a:lnTo>
                  <a:lnTo>
                    <a:pt x="51" y="170"/>
                  </a:lnTo>
                  <a:lnTo>
                    <a:pt x="11" y="170"/>
                  </a:lnTo>
                  <a:close/>
                </a:path>
              </a:pathLst>
            </a:custGeom>
            <a:solidFill>
              <a:srgbClr val="F1CB68"/>
            </a:solidFill>
            <a:ln w="9525">
              <a:noFill/>
              <a:round/>
              <a:headEnd/>
              <a:tailEnd/>
            </a:ln>
          </p:spPr>
          <p:txBody>
            <a:bodyPr anchor="ctr"/>
            <a:lstStyle/>
            <a:p>
              <a:pPr algn="ctr"/>
              <a:endParaRPr/>
            </a:p>
          </p:txBody>
        </p:sp>
        <p:sp>
          <p:nvSpPr>
            <p:cNvPr id="540" name="í$ḷídè">
              <a:extLst>
                <a:ext uri="{FF2B5EF4-FFF2-40B4-BE49-F238E27FC236}">
                  <a16:creationId xmlns:a16="http://schemas.microsoft.com/office/drawing/2014/main" id="{0E89243C-FF4B-4638-8FA0-F2A3CAA97F86}"/>
                </a:ext>
              </a:extLst>
            </p:cNvPr>
            <p:cNvSpPr/>
            <p:nvPr/>
          </p:nvSpPr>
          <p:spPr bwMode="auto">
            <a:xfrm>
              <a:off x="6170133" y="4611221"/>
              <a:ext cx="7386" cy="33235"/>
            </a:xfrm>
            <a:custGeom>
              <a:avLst/>
              <a:gdLst/>
              <a:ahLst/>
              <a:cxnLst>
                <a:cxn ang="0">
                  <a:pos x="0" y="180"/>
                </a:cxn>
                <a:cxn ang="0">
                  <a:pos x="0" y="10"/>
                </a:cxn>
                <a:cxn ang="0">
                  <a:pos x="40" y="0"/>
                </a:cxn>
                <a:cxn ang="0">
                  <a:pos x="40" y="170"/>
                </a:cxn>
                <a:cxn ang="0">
                  <a:pos x="0" y="180"/>
                </a:cxn>
              </a:cxnLst>
              <a:rect l="0" t="0" r="r" b="b"/>
              <a:pathLst>
                <a:path w="40" h="180">
                  <a:moveTo>
                    <a:pt x="0" y="180"/>
                  </a:moveTo>
                  <a:lnTo>
                    <a:pt x="0" y="10"/>
                  </a:lnTo>
                  <a:lnTo>
                    <a:pt x="40" y="0"/>
                  </a:lnTo>
                  <a:lnTo>
                    <a:pt x="40" y="170"/>
                  </a:lnTo>
                  <a:lnTo>
                    <a:pt x="0" y="180"/>
                  </a:lnTo>
                  <a:close/>
                </a:path>
              </a:pathLst>
            </a:custGeom>
            <a:solidFill>
              <a:srgbClr val="F1CB68"/>
            </a:solidFill>
            <a:ln w="9525">
              <a:noFill/>
              <a:round/>
              <a:headEnd/>
              <a:tailEnd/>
            </a:ln>
          </p:spPr>
          <p:txBody>
            <a:bodyPr anchor="ctr"/>
            <a:lstStyle/>
            <a:p>
              <a:pPr algn="ctr"/>
              <a:endParaRPr/>
            </a:p>
          </p:txBody>
        </p:sp>
        <p:sp>
          <p:nvSpPr>
            <p:cNvPr id="541" name="iSḷïḍê">
              <a:extLst>
                <a:ext uri="{FF2B5EF4-FFF2-40B4-BE49-F238E27FC236}">
                  <a16:creationId xmlns:a16="http://schemas.microsoft.com/office/drawing/2014/main" id="{C0F3BC58-4E68-4124-88A3-1618DE90A697}"/>
                </a:ext>
              </a:extLst>
            </p:cNvPr>
            <p:cNvSpPr/>
            <p:nvPr/>
          </p:nvSpPr>
          <p:spPr bwMode="auto">
            <a:xfrm>
              <a:off x="6194321" y="4611221"/>
              <a:ext cx="7386" cy="31389"/>
            </a:xfrm>
            <a:prstGeom prst="rect">
              <a:avLst/>
            </a:prstGeom>
            <a:solidFill>
              <a:srgbClr val="F1CB68"/>
            </a:solidFill>
            <a:ln w="9525">
              <a:noFill/>
              <a:miter lim="800000"/>
              <a:headEnd/>
              <a:tailEnd/>
            </a:ln>
          </p:spPr>
          <p:txBody>
            <a:bodyPr anchor="ctr"/>
            <a:lstStyle/>
            <a:p>
              <a:pPr algn="ctr"/>
              <a:endParaRPr/>
            </a:p>
          </p:txBody>
        </p:sp>
        <p:sp>
          <p:nvSpPr>
            <p:cNvPr id="542" name="íṣ1iḑè">
              <a:extLst>
                <a:ext uri="{FF2B5EF4-FFF2-40B4-BE49-F238E27FC236}">
                  <a16:creationId xmlns:a16="http://schemas.microsoft.com/office/drawing/2014/main" id="{9AA4CF2C-EBC2-48FF-A761-6353B6A32267}"/>
                </a:ext>
              </a:extLst>
            </p:cNvPr>
            <p:cNvSpPr/>
            <p:nvPr/>
          </p:nvSpPr>
          <p:spPr bwMode="auto">
            <a:xfrm>
              <a:off x="6218324" y="4611221"/>
              <a:ext cx="7386" cy="31389"/>
            </a:xfrm>
            <a:prstGeom prst="rect">
              <a:avLst/>
            </a:prstGeom>
            <a:solidFill>
              <a:srgbClr val="F1CB68"/>
            </a:solidFill>
            <a:ln w="9525">
              <a:noFill/>
              <a:miter lim="800000"/>
              <a:headEnd/>
              <a:tailEnd/>
            </a:ln>
          </p:spPr>
          <p:txBody>
            <a:bodyPr anchor="ctr"/>
            <a:lstStyle/>
            <a:p>
              <a:pPr algn="ctr"/>
              <a:endParaRPr/>
            </a:p>
          </p:txBody>
        </p:sp>
        <p:sp>
          <p:nvSpPr>
            <p:cNvPr id="543" name="îśļîḑê">
              <a:extLst>
                <a:ext uri="{FF2B5EF4-FFF2-40B4-BE49-F238E27FC236}">
                  <a16:creationId xmlns:a16="http://schemas.microsoft.com/office/drawing/2014/main" id="{BE3C25C3-1158-4CF7-B6CB-63696E3BC31C}"/>
                </a:ext>
              </a:extLst>
            </p:cNvPr>
            <p:cNvSpPr/>
            <p:nvPr/>
          </p:nvSpPr>
          <p:spPr bwMode="auto">
            <a:xfrm>
              <a:off x="6242512" y="4611221"/>
              <a:ext cx="7386" cy="31389"/>
            </a:xfrm>
            <a:prstGeom prst="rect">
              <a:avLst/>
            </a:prstGeom>
            <a:solidFill>
              <a:srgbClr val="F1CB68"/>
            </a:solidFill>
            <a:ln w="9525">
              <a:noFill/>
              <a:miter lim="800000"/>
              <a:headEnd/>
              <a:tailEnd/>
            </a:ln>
          </p:spPr>
          <p:txBody>
            <a:bodyPr anchor="ctr"/>
            <a:lstStyle/>
            <a:p>
              <a:pPr algn="ctr"/>
              <a:endParaRPr/>
            </a:p>
          </p:txBody>
        </p:sp>
        <p:sp>
          <p:nvSpPr>
            <p:cNvPr id="544" name="íṡļíḋê">
              <a:extLst>
                <a:ext uri="{FF2B5EF4-FFF2-40B4-BE49-F238E27FC236}">
                  <a16:creationId xmlns:a16="http://schemas.microsoft.com/office/drawing/2014/main" id="{10733F08-7AF6-4008-A20E-6B7AF45E44F7}"/>
                </a:ext>
              </a:extLst>
            </p:cNvPr>
            <p:cNvSpPr/>
            <p:nvPr/>
          </p:nvSpPr>
          <p:spPr bwMode="auto">
            <a:xfrm>
              <a:off x="6266515" y="4609375"/>
              <a:ext cx="7386" cy="31389"/>
            </a:xfrm>
            <a:prstGeom prst="rect">
              <a:avLst/>
            </a:prstGeom>
            <a:solidFill>
              <a:srgbClr val="F1CB68"/>
            </a:solidFill>
            <a:ln w="9525">
              <a:noFill/>
              <a:miter lim="800000"/>
              <a:headEnd/>
              <a:tailEnd/>
            </a:ln>
          </p:spPr>
          <p:txBody>
            <a:bodyPr anchor="ctr"/>
            <a:lstStyle/>
            <a:p>
              <a:pPr algn="ctr"/>
              <a:endParaRPr/>
            </a:p>
          </p:txBody>
        </p:sp>
        <p:sp>
          <p:nvSpPr>
            <p:cNvPr id="545" name="îṩľídè">
              <a:extLst>
                <a:ext uri="{FF2B5EF4-FFF2-40B4-BE49-F238E27FC236}">
                  <a16:creationId xmlns:a16="http://schemas.microsoft.com/office/drawing/2014/main" id="{947FAFC0-C424-4510-B51B-80EBC5B7EF9B}"/>
                </a:ext>
              </a:extLst>
            </p:cNvPr>
            <p:cNvSpPr/>
            <p:nvPr/>
          </p:nvSpPr>
          <p:spPr bwMode="auto">
            <a:xfrm>
              <a:off x="6290702" y="4609375"/>
              <a:ext cx="7386" cy="31389"/>
            </a:xfrm>
            <a:prstGeom prst="rect">
              <a:avLst/>
            </a:prstGeom>
            <a:solidFill>
              <a:srgbClr val="F1CB68"/>
            </a:solidFill>
            <a:ln w="9525">
              <a:noFill/>
              <a:miter lim="800000"/>
              <a:headEnd/>
              <a:tailEnd/>
            </a:ln>
          </p:spPr>
          <p:txBody>
            <a:bodyPr anchor="ctr"/>
            <a:lstStyle/>
            <a:p>
              <a:pPr algn="ctr"/>
              <a:endParaRPr/>
            </a:p>
          </p:txBody>
        </p:sp>
        <p:sp>
          <p:nvSpPr>
            <p:cNvPr id="546" name="íşḷîḓé">
              <a:extLst>
                <a:ext uri="{FF2B5EF4-FFF2-40B4-BE49-F238E27FC236}">
                  <a16:creationId xmlns:a16="http://schemas.microsoft.com/office/drawing/2014/main" id="{F81B35FE-0BCE-4069-9D6F-2E2D5899C282}"/>
                </a:ext>
              </a:extLst>
            </p:cNvPr>
            <p:cNvSpPr/>
            <p:nvPr/>
          </p:nvSpPr>
          <p:spPr bwMode="auto">
            <a:xfrm>
              <a:off x="6314705" y="4609375"/>
              <a:ext cx="7386" cy="31389"/>
            </a:xfrm>
            <a:prstGeom prst="rect">
              <a:avLst/>
            </a:prstGeom>
            <a:solidFill>
              <a:srgbClr val="F1CB68"/>
            </a:solidFill>
            <a:ln w="9525">
              <a:noFill/>
              <a:miter lim="800000"/>
              <a:headEnd/>
              <a:tailEnd/>
            </a:ln>
          </p:spPr>
          <p:txBody>
            <a:bodyPr anchor="ctr"/>
            <a:lstStyle/>
            <a:p>
              <a:pPr algn="ctr"/>
              <a:endParaRPr/>
            </a:p>
          </p:txBody>
        </p:sp>
        <p:sp>
          <p:nvSpPr>
            <p:cNvPr id="547" name="íṡľîďe">
              <a:extLst>
                <a:ext uri="{FF2B5EF4-FFF2-40B4-BE49-F238E27FC236}">
                  <a16:creationId xmlns:a16="http://schemas.microsoft.com/office/drawing/2014/main" id="{16606DFC-0087-4F5C-8267-FD6000268D7B}"/>
                </a:ext>
              </a:extLst>
            </p:cNvPr>
            <p:cNvSpPr/>
            <p:nvPr/>
          </p:nvSpPr>
          <p:spPr bwMode="auto">
            <a:xfrm>
              <a:off x="6338893" y="4607344"/>
              <a:ext cx="9232" cy="33420"/>
            </a:xfrm>
            <a:custGeom>
              <a:avLst/>
              <a:gdLst/>
              <a:ahLst/>
              <a:cxnLst>
                <a:cxn ang="0">
                  <a:pos x="10" y="181"/>
                </a:cxn>
                <a:cxn ang="0">
                  <a:pos x="0" y="11"/>
                </a:cxn>
                <a:cxn ang="0">
                  <a:pos x="40" y="0"/>
                </a:cxn>
                <a:cxn ang="0">
                  <a:pos x="50" y="171"/>
                </a:cxn>
                <a:cxn ang="0">
                  <a:pos x="10" y="181"/>
                </a:cxn>
              </a:cxnLst>
              <a:rect l="0" t="0" r="r" b="b"/>
              <a:pathLst>
                <a:path w="50" h="181">
                  <a:moveTo>
                    <a:pt x="10" y="181"/>
                  </a:moveTo>
                  <a:lnTo>
                    <a:pt x="0" y="11"/>
                  </a:lnTo>
                  <a:lnTo>
                    <a:pt x="40" y="0"/>
                  </a:lnTo>
                  <a:lnTo>
                    <a:pt x="50" y="171"/>
                  </a:lnTo>
                  <a:lnTo>
                    <a:pt x="10" y="181"/>
                  </a:lnTo>
                  <a:close/>
                </a:path>
              </a:pathLst>
            </a:custGeom>
            <a:solidFill>
              <a:srgbClr val="F1CB68"/>
            </a:solidFill>
            <a:ln w="9525">
              <a:noFill/>
              <a:round/>
              <a:headEnd/>
              <a:tailEnd/>
            </a:ln>
          </p:spPr>
          <p:txBody>
            <a:bodyPr anchor="ctr"/>
            <a:lstStyle/>
            <a:p>
              <a:pPr algn="ctr"/>
              <a:endParaRPr/>
            </a:p>
          </p:txBody>
        </p:sp>
        <p:sp>
          <p:nvSpPr>
            <p:cNvPr id="548" name="ïṧļïdé">
              <a:extLst>
                <a:ext uri="{FF2B5EF4-FFF2-40B4-BE49-F238E27FC236}">
                  <a16:creationId xmlns:a16="http://schemas.microsoft.com/office/drawing/2014/main" id="{2018B33F-8C0C-4243-9215-BA183F810C19}"/>
                </a:ext>
              </a:extLst>
            </p:cNvPr>
            <p:cNvSpPr/>
            <p:nvPr/>
          </p:nvSpPr>
          <p:spPr bwMode="auto">
            <a:xfrm>
              <a:off x="6362896" y="4607344"/>
              <a:ext cx="9232" cy="31573"/>
            </a:xfrm>
            <a:custGeom>
              <a:avLst/>
              <a:gdLst/>
              <a:ahLst/>
              <a:cxnLst>
                <a:cxn ang="0">
                  <a:pos x="10" y="171"/>
                </a:cxn>
                <a:cxn ang="0">
                  <a:pos x="0" y="0"/>
                </a:cxn>
                <a:cxn ang="0">
                  <a:pos x="40" y="0"/>
                </a:cxn>
                <a:cxn ang="0">
                  <a:pos x="50" y="171"/>
                </a:cxn>
                <a:cxn ang="0">
                  <a:pos x="10" y="171"/>
                </a:cxn>
              </a:cxnLst>
              <a:rect l="0" t="0" r="r" b="b"/>
              <a:pathLst>
                <a:path w="50" h="171">
                  <a:moveTo>
                    <a:pt x="10" y="171"/>
                  </a:moveTo>
                  <a:lnTo>
                    <a:pt x="0" y="0"/>
                  </a:lnTo>
                  <a:lnTo>
                    <a:pt x="40" y="0"/>
                  </a:lnTo>
                  <a:lnTo>
                    <a:pt x="50" y="171"/>
                  </a:lnTo>
                  <a:lnTo>
                    <a:pt x="10" y="171"/>
                  </a:lnTo>
                  <a:close/>
                </a:path>
              </a:pathLst>
            </a:custGeom>
            <a:solidFill>
              <a:srgbClr val="F1CB68"/>
            </a:solidFill>
            <a:ln w="9525">
              <a:noFill/>
              <a:round/>
              <a:headEnd/>
              <a:tailEnd/>
            </a:ln>
          </p:spPr>
          <p:txBody>
            <a:bodyPr anchor="ctr"/>
            <a:lstStyle/>
            <a:p>
              <a:pPr algn="ctr"/>
              <a:endParaRPr/>
            </a:p>
          </p:txBody>
        </p:sp>
        <p:sp>
          <p:nvSpPr>
            <p:cNvPr id="549" name="íṣļïďé">
              <a:extLst>
                <a:ext uri="{FF2B5EF4-FFF2-40B4-BE49-F238E27FC236}">
                  <a16:creationId xmlns:a16="http://schemas.microsoft.com/office/drawing/2014/main" id="{BABB9502-9203-43A8-945F-8C99D39725FB}"/>
                </a:ext>
              </a:extLst>
            </p:cNvPr>
            <p:cNvSpPr/>
            <p:nvPr/>
          </p:nvSpPr>
          <p:spPr bwMode="auto">
            <a:xfrm>
              <a:off x="6387084" y="4607344"/>
              <a:ext cx="9232" cy="31573"/>
            </a:xfrm>
            <a:custGeom>
              <a:avLst/>
              <a:gdLst/>
              <a:ahLst/>
              <a:cxnLst>
                <a:cxn ang="0">
                  <a:pos x="10" y="171"/>
                </a:cxn>
                <a:cxn ang="0">
                  <a:pos x="0" y="0"/>
                </a:cxn>
                <a:cxn ang="0">
                  <a:pos x="40" y="0"/>
                </a:cxn>
                <a:cxn ang="0">
                  <a:pos x="50" y="171"/>
                </a:cxn>
                <a:cxn ang="0">
                  <a:pos x="10" y="171"/>
                </a:cxn>
              </a:cxnLst>
              <a:rect l="0" t="0" r="r" b="b"/>
              <a:pathLst>
                <a:path w="50" h="171">
                  <a:moveTo>
                    <a:pt x="10" y="171"/>
                  </a:moveTo>
                  <a:lnTo>
                    <a:pt x="0" y="0"/>
                  </a:lnTo>
                  <a:lnTo>
                    <a:pt x="40" y="0"/>
                  </a:lnTo>
                  <a:lnTo>
                    <a:pt x="50" y="171"/>
                  </a:lnTo>
                  <a:lnTo>
                    <a:pt x="10" y="171"/>
                  </a:lnTo>
                  <a:close/>
                </a:path>
              </a:pathLst>
            </a:custGeom>
            <a:solidFill>
              <a:srgbClr val="F1CB68"/>
            </a:solidFill>
            <a:ln w="9525">
              <a:noFill/>
              <a:round/>
              <a:headEnd/>
              <a:tailEnd/>
            </a:ln>
          </p:spPr>
          <p:txBody>
            <a:bodyPr anchor="ctr"/>
            <a:lstStyle/>
            <a:p>
              <a:pPr algn="ctr"/>
              <a:endParaRPr/>
            </a:p>
          </p:txBody>
        </p:sp>
        <p:sp>
          <p:nvSpPr>
            <p:cNvPr id="550" name="ïṣḷïḋê">
              <a:extLst>
                <a:ext uri="{FF2B5EF4-FFF2-40B4-BE49-F238E27FC236}">
                  <a16:creationId xmlns:a16="http://schemas.microsoft.com/office/drawing/2014/main" id="{3B737AD7-9790-4CDF-9A56-B17DC7A2E47D}"/>
                </a:ext>
              </a:extLst>
            </p:cNvPr>
            <p:cNvSpPr/>
            <p:nvPr/>
          </p:nvSpPr>
          <p:spPr bwMode="auto">
            <a:xfrm>
              <a:off x="6027408" y="4509116"/>
              <a:ext cx="409713" cy="44498"/>
            </a:xfrm>
            <a:custGeom>
              <a:avLst/>
              <a:gdLst/>
              <a:ahLst/>
              <a:cxnLst>
                <a:cxn ang="0">
                  <a:pos x="198" y="20"/>
                </a:cxn>
                <a:cxn ang="0">
                  <a:pos x="221" y="10"/>
                </a:cxn>
                <a:cxn ang="0">
                  <a:pos x="197" y="0"/>
                </a:cxn>
                <a:cxn ang="0">
                  <a:pos x="6" y="4"/>
                </a:cxn>
                <a:cxn ang="0">
                  <a:pos x="0" y="10"/>
                </a:cxn>
                <a:cxn ang="0">
                  <a:pos x="0" y="19"/>
                </a:cxn>
                <a:cxn ang="0">
                  <a:pos x="6" y="24"/>
                </a:cxn>
                <a:cxn ang="0">
                  <a:pos x="198" y="20"/>
                </a:cxn>
              </a:cxnLst>
              <a:rect l="0" t="0" r="r" b="b"/>
              <a:pathLst>
                <a:path w="221" h="24">
                  <a:moveTo>
                    <a:pt x="198" y="20"/>
                  </a:moveTo>
                  <a:cubicBezTo>
                    <a:pt x="221" y="10"/>
                    <a:pt x="221" y="10"/>
                    <a:pt x="221" y="10"/>
                  </a:cubicBezTo>
                  <a:cubicBezTo>
                    <a:pt x="197" y="0"/>
                    <a:pt x="197" y="0"/>
                    <a:pt x="197" y="0"/>
                  </a:cubicBezTo>
                  <a:cubicBezTo>
                    <a:pt x="6" y="4"/>
                    <a:pt x="6" y="4"/>
                    <a:pt x="6" y="4"/>
                  </a:cubicBezTo>
                  <a:cubicBezTo>
                    <a:pt x="3" y="4"/>
                    <a:pt x="0" y="6"/>
                    <a:pt x="0" y="10"/>
                  </a:cubicBezTo>
                  <a:cubicBezTo>
                    <a:pt x="0" y="19"/>
                    <a:pt x="0" y="19"/>
                    <a:pt x="0" y="19"/>
                  </a:cubicBezTo>
                  <a:cubicBezTo>
                    <a:pt x="1" y="22"/>
                    <a:pt x="3" y="24"/>
                    <a:pt x="6" y="24"/>
                  </a:cubicBezTo>
                  <a:lnTo>
                    <a:pt x="198" y="20"/>
                  </a:lnTo>
                  <a:close/>
                </a:path>
              </a:pathLst>
            </a:custGeom>
            <a:solidFill>
              <a:srgbClr val="D85A67"/>
            </a:solidFill>
            <a:ln w="9525">
              <a:noFill/>
              <a:round/>
              <a:headEnd/>
              <a:tailEnd/>
            </a:ln>
          </p:spPr>
          <p:txBody>
            <a:bodyPr anchor="ctr"/>
            <a:lstStyle/>
            <a:p>
              <a:pPr algn="ctr"/>
              <a:endParaRPr/>
            </a:p>
          </p:txBody>
        </p:sp>
        <p:sp>
          <p:nvSpPr>
            <p:cNvPr id="551" name="îşļîḑé">
              <a:extLst>
                <a:ext uri="{FF2B5EF4-FFF2-40B4-BE49-F238E27FC236}">
                  <a16:creationId xmlns:a16="http://schemas.microsoft.com/office/drawing/2014/main" id="{9DE6CDC4-1C78-499C-94EF-B314B40261D3}"/>
                </a:ext>
              </a:extLst>
            </p:cNvPr>
            <p:cNvSpPr/>
            <p:nvPr/>
          </p:nvSpPr>
          <p:spPr bwMode="auto">
            <a:xfrm>
              <a:off x="6027408" y="4527764"/>
              <a:ext cx="409713" cy="25849"/>
            </a:xfrm>
            <a:custGeom>
              <a:avLst/>
              <a:gdLst/>
              <a:ahLst/>
              <a:cxnLst>
                <a:cxn ang="0">
                  <a:pos x="198" y="10"/>
                </a:cxn>
                <a:cxn ang="0">
                  <a:pos x="221" y="0"/>
                </a:cxn>
                <a:cxn ang="0">
                  <a:pos x="196" y="0"/>
                </a:cxn>
                <a:cxn ang="0">
                  <a:pos x="0" y="4"/>
                </a:cxn>
                <a:cxn ang="0">
                  <a:pos x="0" y="9"/>
                </a:cxn>
                <a:cxn ang="0">
                  <a:pos x="6" y="14"/>
                </a:cxn>
                <a:cxn ang="0">
                  <a:pos x="198" y="10"/>
                </a:cxn>
              </a:cxnLst>
              <a:rect l="0" t="0" r="r" b="b"/>
              <a:pathLst>
                <a:path w="221" h="14">
                  <a:moveTo>
                    <a:pt x="198" y="10"/>
                  </a:moveTo>
                  <a:cubicBezTo>
                    <a:pt x="221" y="0"/>
                    <a:pt x="221" y="0"/>
                    <a:pt x="221" y="0"/>
                  </a:cubicBezTo>
                  <a:cubicBezTo>
                    <a:pt x="196" y="0"/>
                    <a:pt x="196" y="0"/>
                    <a:pt x="196" y="0"/>
                  </a:cubicBezTo>
                  <a:cubicBezTo>
                    <a:pt x="0" y="4"/>
                    <a:pt x="0" y="4"/>
                    <a:pt x="0" y="4"/>
                  </a:cubicBezTo>
                  <a:cubicBezTo>
                    <a:pt x="0" y="9"/>
                    <a:pt x="0" y="9"/>
                    <a:pt x="0" y="9"/>
                  </a:cubicBezTo>
                  <a:cubicBezTo>
                    <a:pt x="1" y="12"/>
                    <a:pt x="3" y="14"/>
                    <a:pt x="6" y="14"/>
                  </a:cubicBezTo>
                  <a:lnTo>
                    <a:pt x="198" y="10"/>
                  </a:lnTo>
                  <a:close/>
                </a:path>
              </a:pathLst>
            </a:custGeom>
            <a:solidFill>
              <a:srgbClr val="A9272D"/>
            </a:solidFill>
            <a:ln w="9525">
              <a:noFill/>
              <a:round/>
              <a:headEnd/>
              <a:tailEnd/>
            </a:ln>
          </p:spPr>
          <p:txBody>
            <a:bodyPr anchor="ctr"/>
            <a:lstStyle/>
            <a:p>
              <a:pPr algn="ctr"/>
              <a:endParaRPr/>
            </a:p>
          </p:txBody>
        </p:sp>
        <p:sp>
          <p:nvSpPr>
            <p:cNvPr id="552" name="îSľïḍè">
              <a:extLst>
                <a:ext uri="{FF2B5EF4-FFF2-40B4-BE49-F238E27FC236}">
                  <a16:creationId xmlns:a16="http://schemas.microsoft.com/office/drawing/2014/main" id="{8252E1C0-2A8D-46FD-B890-AB2FED143242}"/>
                </a:ext>
              </a:extLst>
            </p:cNvPr>
            <p:cNvSpPr/>
            <p:nvPr/>
          </p:nvSpPr>
          <p:spPr bwMode="auto">
            <a:xfrm>
              <a:off x="6051411" y="4509116"/>
              <a:ext cx="385710" cy="44498"/>
            </a:xfrm>
            <a:custGeom>
              <a:avLst/>
              <a:gdLst/>
              <a:ahLst/>
              <a:cxnLst>
                <a:cxn ang="0">
                  <a:pos x="185" y="20"/>
                </a:cxn>
                <a:cxn ang="0">
                  <a:pos x="208" y="10"/>
                </a:cxn>
                <a:cxn ang="0">
                  <a:pos x="184" y="0"/>
                </a:cxn>
                <a:cxn ang="0">
                  <a:pos x="1" y="4"/>
                </a:cxn>
                <a:cxn ang="0">
                  <a:pos x="1" y="24"/>
                </a:cxn>
                <a:cxn ang="0">
                  <a:pos x="185" y="20"/>
                </a:cxn>
              </a:cxnLst>
              <a:rect l="0" t="0" r="r" b="b"/>
              <a:pathLst>
                <a:path w="208" h="24">
                  <a:moveTo>
                    <a:pt x="185" y="20"/>
                  </a:moveTo>
                  <a:cubicBezTo>
                    <a:pt x="208" y="10"/>
                    <a:pt x="208" y="10"/>
                    <a:pt x="208" y="10"/>
                  </a:cubicBezTo>
                  <a:cubicBezTo>
                    <a:pt x="184" y="0"/>
                    <a:pt x="184" y="0"/>
                    <a:pt x="184" y="0"/>
                  </a:cubicBezTo>
                  <a:cubicBezTo>
                    <a:pt x="1" y="4"/>
                    <a:pt x="1" y="4"/>
                    <a:pt x="1" y="4"/>
                  </a:cubicBezTo>
                  <a:cubicBezTo>
                    <a:pt x="0" y="11"/>
                    <a:pt x="0" y="18"/>
                    <a:pt x="1" y="24"/>
                  </a:cubicBezTo>
                  <a:lnTo>
                    <a:pt x="185" y="20"/>
                  </a:lnTo>
                  <a:close/>
                </a:path>
              </a:pathLst>
            </a:custGeom>
            <a:solidFill>
              <a:srgbClr val="FFFFFF"/>
            </a:solidFill>
            <a:ln w="9525">
              <a:noFill/>
              <a:round/>
              <a:headEnd/>
              <a:tailEnd/>
            </a:ln>
          </p:spPr>
          <p:txBody>
            <a:bodyPr anchor="ctr"/>
            <a:lstStyle/>
            <a:p>
              <a:pPr algn="ctr"/>
              <a:endParaRPr/>
            </a:p>
          </p:txBody>
        </p:sp>
        <p:sp>
          <p:nvSpPr>
            <p:cNvPr id="553" name="íṧľîḍè">
              <a:extLst>
                <a:ext uri="{FF2B5EF4-FFF2-40B4-BE49-F238E27FC236}">
                  <a16:creationId xmlns:a16="http://schemas.microsoft.com/office/drawing/2014/main" id="{317403CA-9077-4E78-A12E-9E1067D3D735}"/>
                </a:ext>
              </a:extLst>
            </p:cNvPr>
            <p:cNvSpPr/>
            <p:nvPr/>
          </p:nvSpPr>
          <p:spPr bwMode="auto">
            <a:xfrm>
              <a:off x="6051411" y="4527764"/>
              <a:ext cx="385710" cy="25849"/>
            </a:xfrm>
            <a:custGeom>
              <a:avLst/>
              <a:gdLst/>
              <a:ahLst/>
              <a:cxnLst>
                <a:cxn ang="0">
                  <a:pos x="185" y="10"/>
                </a:cxn>
                <a:cxn ang="0">
                  <a:pos x="208" y="0"/>
                </a:cxn>
                <a:cxn ang="0">
                  <a:pos x="183" y="0"/>
                </a:cxn>
                <a:cxn ang="0">
                  <a:pos x="0" y="4"/>
                </a:cxn>
                <a:cxn ang="0">
                  <a:pos x="1" y="14"/>
                </a:cxn>
                <a:cxn ang="0">
                  <a:pos x="185" y="10"/>
                </a:cxn>
              </a:cxnLst>
              <a:rect l="0" t="0" r="r" b="b"/>
              <a:pathLst>
                <a:path w="208" h="14">
                  <a:moveTo>
                    <a:pt x="185" y="10"/>
                  </a:moveTo>
                  <a:cubicBezTo>
                    <a:pt x="208" y="0"/>
                    <a:pt x="208" y="0"/>
                    <a:pt x="208" y="0"/>
                  </a:cubicBezTo>
                  <a:cubicBezTo>
                    <a:pt x="183" y="0"/>
                    <a:pt x="183" y="0"/>
                    <a:pt x="183" y="0"/>
                  </a:cubicBezTo>
                  <a:cubicBezTo>
                    <a:pt x="0" y="4"/>
                    <a:pt x="0" y="4"/>
                    <a:pt x="0" y="4"/>
                  </a:cubicBezTo>
                  <a:cubicBezTo>
                    <a:pt x="0" y="7"/>
                    <a:pt x="1" y="11"/>
                    <a:pt x="1" y="14"/>
                  </a:cubicBezTo>
                  <a:lnTo>
                    <a:pt x="185" y="10"/>
                  </a:lnTo>
                  <a:close/>
                </a:path>
              </a:pathLst>
            </a:custGeom>
            <a:solidFill>
              <a:srgbClr val="CECECE"/>
            </a:solidFill>
            <a:ln w="9525">
              <a:noFill/>
              <a:round/>
              <a:headEnd/>
              <a:tailEnd/>
            </a:ln>
          </p:spPr>
          <p:txBody>
            <a:bodyPr anchor="ctr"/>
            <a:lstStyle/>
            <a:p>
              <a:pPr algn="ctr"/>
              <a:endParaRPr/>
            </a:p>
          </p:txBody>
        </p:sp>
        <p:sp>
          <p:nvSpPr>
            <p:cNvPr id="554" name="iŝľïdè">
              <a:extLst>
                <a:ext uri="{FF2B5EF4-FFF2-40B4-BE49-F238E27FC236}">
                  <a16:creationId xmlns:a16="http://schemas.microsoft.com/office/drawing/2014/main" id="{5ADF538C-7F34-4653-8046-3350C28E1993}"/>
                </a:ext>
              </a:extLst>
            </p:cNvPr>
            <p:cNvSpPr/>
            <p:nvPr/>
          </p:nvSpPr>
          <p:spPr bwMode="auto">
            <a:xfrm>
              <a:off x="6062674" y="4509116"/>
              <a:ext cx="374447" cy="44498"/>
            </a:xfrm>
            <a:custGeom>
              <a:avLst/>
              <a:gdLst/>
              <a:ahLst/>
              <a:cxnLst>
                <a:cxn ang="0">
                  <a:pos x="179" y="20"/>
                </a:cxn>
                <a:cxn ang="0">
                  <a:pos x="202" y="10"/>
                </a:cxn>
                <a:cxn ang="0">
                  <a:pos x="178" y="0"/>
                </a:cxn>
                <a:cxn ang="0">
                  <a:pos x="2" y="3"/>
                </a:cxn>
                <a:cxn ang="0">
                  <a:pos x="2" y="24"/>
                </a:cxn>
                <a:cxn ang="0">
                  <a:pos x="179" y="20"/>
                </a:cxn>
              </a:cxnLst>
              <a:rect l="0" t="0" r="r" b="b"/>
              <a:pathLst>
                <a:path w="202" h="24">
                  <a:moveTo>
                    <a:pt x="179" y="20"/>
                  </a:moveTo>
                  <a:cubicBezTo>
                    <a:pt x="202" y="10"/>
                    <a:pt x="202" y="10"/>
                    <a:pt x="202" y="10"/>
                  </a:cubicBezTo>
                  <a:cubicBezTo>
                    <a:pt x="178" y="0"/>
                    <a:pt x="178" y="0"/>
                    <a:pt x="178" y="0"/>
                  </a:cubicBezTo>
                  <a:cubicBezTo>
                    <a:pt x="2" y="3"/>
                    <a:pt x="2" y="3"/>
                    <a:pt x="2" y="3"/>
                  </a:cubicBezTo>
                  <a:cubicBezTo>
                    <a:pt x="0" y="11"/>
                    <a:pt x="1" y="18"/>
                    <a:pt x="2" y="24"/>
                  </a:cubicBezTo>
                  <a:lnTo>
                    <a:pt x="179" y="20"/>
                  </a:lnTo>
                  <a:close/>
                </a:path>
              </a:pathLst>
            </a:custGeom>
            <a:solidFill>
              <a:srgbClr val="1E1314"/>
            </a:solidFill>
            <a:ln w="9525">
              <a:noFill/>
              <a:round/>
              <a:headEnd/>
              <a:tailEnd/>
            </a:ln>
          </p:spPr>
          <p:txBody>
            <a:bodyPr anchor="ctr"/>
            <a:lstStyle/>
            <a:p>
              <a:pPr algn="ctr"/>
              <a:endParaRPr/>
            </a:p>
          </p:txBody>
        </p:sp>
        <p:sp>
          <p:nvSpPr>
            <p:cNvPr id="555" name="ïṥḻiďe">
              <a:extLst>
                <a:ext uri="{FF2B5EF4-FFF2-40B4-BE49-F238E27FC236}">
                  <a16:creationId xmlns:a16="http://schemas.microsoft.com/office/drawing/2014/main" id="{A9D202E2-873A-4CE6-B026-7D491CEAD1C6}"/>
                </a:ext>
              </a:extLst>
            </p:cNvPr>
            <p:cNvSpPr/>
            <p:nvPr/>
          </p:nvSpPr>
          <p:spPr bwMode="auto">
            <a:xfrm>
              <a:off x="6064520" y="4527764"/>
              <a:ext cx="372601" cy="25849"/>
            </a:xfrm>
            <a:custGeom>
              <a:avLst/>
              <a:gdLst/>
              <a:ahLst/>
              <a:cxnLst>
                <a:cxn ang="0">
                  <a:pos x="178" y="10"/>
                </a:cxn>
                <a:cxn ang="0">
                  <a:pos x="201" y="0"/>
                </a:cxn>
                <a:cxn ang="0">
                  <a:pos x="176" y="0"/>
                </a:cxn>
                <a:cxn ang="0">
                  <a:pos x="0" y="4"/>
                </a:cxn>
                <a:cxn ang="0">
                  <a:pos x="1" y="14"/>
                </a:cxn>
                <a:cxn ang="0">
                  <a:pos x="178" y="10"/>
                </a:cxn>
              </a:cxnLst>
              <a:rect l="0" t="0" r="r" b="b"/>
              <a:pathLst>
                <a:path w="201" h="14">
                  <a:moveTo>
                    <a:pt x="178" y="10"/>
                  </a:moveTo>
                  <a:cubicBezTo>
                    <a:pt x="201" y="0"/>
                    <a:pt x="201" y="0"/>
                    <a:pt x="201" y="0"/>
                  </a:cubicBezTo>
                  <a:cubicBezTo>
                    <a:pt x="176" y="0"/>
                    <a:pt x="176" y="0"/>
                    <a:pt x="176" y="0"/>
                  </a:cubicBezTo>
                  <a:cubicBezTo>
                    <a:pt x="0" y="4"/>
                    <a:pt x="0" y="4"/>
                    <a:pt x="0" y="4"/>
                  </a:cubicBezTo>
                  <a:cubicBezTo>
                    <a:pt x="0" y="7"/>
                    <a:pt x="0" y="11"/>
                    <a:pt x="1" y="14"/>
                  </a:cubicBezTo>
                  <a:lnTo>
                    <a:pt x="178" y="10"/>
                  </a:lnTo>
                  <a:close/>
                </a:path>
              </a:pathLst>
            </a:custGeom>
            <a:solidFill>
              <a:srgbClr val="E4A530"/>
            </a:solidFill>
            <a:ln w="9525">
              <a:noFill/>
              <a:round/>
              <a:headEnd/>
              <a:tailEnd/>
            </a:ln>
          </p:spPr>
          <p:txBody>
            <a:bodyPr anchor="ctr"/>
            <a:lstStyle/>
            <a:p>
              <a:pPr algn="ctr"/>
              <a:endParaRPr/>
            </a:p>
          </p:txBody>
        </p:sp>
        <p:sp>
          <p:nvSpPr>
            <p:cNvPr id="556" name="ïṩ1îdê">
              <a:extLst>
                <a:ext uri="{FF2B5EF4-FFF2-40B4-BE49-F238E27FC236}">
                  <a16:creationId xmlns:a16="http://schemas.microsoft.com/office/drawing/2014/main" id="{6204EA0B-2852-468F-A059-50AE2D6AFD24}"/>
                </a:ext>
              </a:extLst>
            </p:cNvPr>
            <p:cNvSpPr/>
            <p:nvPr/>
          </p:nvSpPr>
          <p:spPr bwMode="auto">
            <a:xfrm>
              <a:off x="6390777" y="4509116"/>
              <a:ext cx="46344" cy="37112"/>
            </a:xfrm>
            <a:custGeom>
              <a:avLst/>
              <a:gdLst/>
              <a:ahLst/>
              <a:cxnLst>
                <a:cxn ang="0">
                  <a:pos x="2" y="20"/>
                </a:cxn>
                <a:cxn ang="0">
                  <a:pos x="25" y="10"/>
                </a:cxn>
                <a:cxn ang="0">
                  <a:pos x="1" y="0"/>
                </a:cxn>
                <a:cxn ang="0">
                  <a:pos x="0" y="10"/>
                </a:cxn>
                <a:cxn ang="0">
                  <a:pos x="2" y="20"/>
                </a:cxn>
              </a:cxnLst>
              <a:rect l="0" t="0" r="r" b="b"/>
              <a:pathLst>
                <a:path w="25" h="20">
                  <a:moveTo>
                    <a:pt x="2" y="20"/>
                  </a:moveTo>
                  <a:cubicBezTo>
                    <a:pt x="25" y="10"/>
                    <a:pt x="25" y="10"/>
                    <a:pt x="25" y="10"/>
                  </a:cubicBezTo>
                  <a:cubicBezTo>
                    <a:pt x="1" y="0"/>
                    <a:pt x="1" y="0"/>
                    <a:pt x="1" y="0"/>
                  </a:cubicBezTo>
                  <a:cubicBezTo>
                    <a:pt x="1" y="3"/>
                    <a:pt x="0" y="6"/>
                    <a:pt x="0" y="10"/>
                  </a:cubicBezTo>
                  <a:cubicBezTo>
                    <a:pt x="0" y="14"/>
                    <a:pt x="1" y="17"/>
                    <a:pt x="2" y="20"/>
                  </a:cubicBezTo>
                  <a:close/>
                </a:path>
              </a:pathLst>
            </a:custGeom>
            <a:solidFill>
              <a:srgbClr val="DFAE6F"/>
            </a:solidFill>
            <a:ln w="9525">
              <a:noFill/>
              <a:round/>
              <a:headEnd/>
              <a:tailEnd/>
            </a:ln>
          </p:spPr>
          <p:txBody>
            <a:bodyPr anchor="ctr"/>
            <a:lstStyle/>
            <a:p>
              <a:pPr algn="ctr"/>
              <a:endParaRPr/>
            </a:p>
          </p:txBody>
        </p:sp>
        <p:sp>
          <p:nvSpPr>
            <p:cNvPr id="557" name="î$1ïḍe">
              <a:extLst>
                <a:ext uri="{FF2B5EF4-FFF2-40B4-BE49-F238E27FC236}">
                  <a16:creationId xmlns:a16="http://schemas.microsoft.com/office/drawing/2014/main" id="{4BA69559-6394-46B6-9B6C-B93C98B2B576}"/>
                </a:ext>
              </a:extLst>
            </p:cNvPr>
            <p:cNvSpPr/>
            <p:nvPr/>
          </p:nvSpPr>
          <p:spPr bwMode="auto">
            <a:xfrm>
              <a:off x="6390777" y="4527764"/>
              <a:ext cx="46344" cy="18464"/>
            </a:xfrm>
            <a:custGeom>
              <a:avLst/>
              <a:gdLst/>
              <a:ahLst/>
              <a:cxnLst>
                <a:cxn ang="0">
                  <a:pos x="2" y="10"/>
                </a:cxn>
                <a:cxn ang="0">
                  <a:pos x="25" y="0"/>
                </a:cxn>
                <a:cxn ang="0">
                  <a:pos x="0" y="0"/>
                </a:cxn>
                <a:cxn ang="0">
                  <a:pos x="2" y="10"/>
                </a:cxn>
              </a:cxnLst>
              <a:rect l="0" t="0" r="r" b="b"/>
              <a:pathLst>
                <a:path w="25" h="10">
                  <a:moveTo>
                    <a:pt x="2" y="10"/>
                  </a:moveTo>
                  <a:cubicBezTo>
                    <a:pt x="25" y="0"/>
                    <a:pt x="25" y="0"/>
                    <a:pt x="25" y="0"/>
                  </a:cubicBezTo>
                  <a:cubicBezTo>
                    <a:pt x="0" y="0"/>
                    <a:pt x="0" y="0"/>
                    <a:pt x="0" y="0"/>
                  </a:cubicBezTo>
                  <a:cubicBezTo>
                    <a:pt x="0" y="4"/>
                    <a:pt x="1" y="7"/>
                    <a:pt x="2" y="10"/>
                  </a:cubicBezTo>
                  <a:close/>
                </a:path>
              </a:pathLst>
            </a:custGeom>
            <a:solidFill>
              <a:srgbClr val="B68951"/>
            </a:solidFill>
            <a:ln w="9525">
              <a:noFill/>
              <a:round/>
              <a:headEnd/>
              <a:tailEnd/>
            </a:ln>
          </p:spPr>
          <p:txBody>
            <a:bodyPr anchor="ctr"/>
            <a:lstStyle/>
            <a:p>
              <a:pPr algn="ctr"/>
              <a:endParaRPr/>
            </a:p>
          </p:txBody>
        </p:sp>
        <p:sp>
          <p:nvSpPr>
            <p:cNvPr id="558" name="iṡlíḍe">
              <a:extLst>
                <a:ext uri="{FF2B5EF4-FFF2-40B4-BE49-F238E27FC236}">
                  <a16:creationId xmlns:a16="http://schemas.microsoft.com/office/drawing/2014/main" id="{3B23C0E8-691B-4956-937B-00A8AD11DEE5}"/>
                </a:ext>
              </a:extLst>
            </p:cNvPr>
            <p:cNvSpPr/>
            <p:nvPr/>
          </p:nvSpPr>
          <p:spPr bwMode="auto">
            <a:xfrm>
              <a:off x="6422165" y="4520379"/>
              <a:ext cx="14956" cy="12925"/>
            </a:xfrm>
            <a:custGeom>
              <a:avLst/>
              <a:gdLst/>
              <a:ahLst/>
              <a:cxnLst>
                <a:cxn ang="0">
                  <a:pos x="0" y="7"/>
                </a:cxn>
                <a:cxn ang="0">
                  <a:pos x="8" y="4"/>
                </a:cxn>
                <a:cxn ang="0">
                  <a:pos x="0" y="0"/>
                </a:cxn>
                <a:cxn ang="0">
                  <a:pos x="0" y="4"/>
                </a:cxn>
                <a:cxn ang="0">
                  <a:pos x="0" y="7"/>
                </a:cxn>
              </a:cxnLst>
              <a:rect l="0" t="0" r="r" b="b"/>
              <a:pathLst>
                <a:path w="8" h="7">
                  <a:moveTo>
                    <a:pt x="0" y="7"/>
                  </a:moveTo>
                  <a:cubicBezTo>
                    <a:pt x="8" y="4"/>
                    <a:pt x="8" y="4"/>
                    <a:pt x="8" y="4"/>
                  </a:cubicBezTo>
                  <a:cubicBezTo>
                    <a:pt x="0" y="0"/>
                    <a:pt x="0" y="0"/>
                    <a:pt x="0" y="0"/>
                  </a:cubicBezTo>
                  <a:cubicBezTo>
                    <a:pt x="0" y="1"/>
                    <a:pt x="0" y="2"/>
                    <a:pt x="0" y="4"/>
                  </a:cubicBezTo>
                  <a:cubicBezTo>
                    <a:pt x="0" y="5"/>
                    <a:pt x="0" y="6"/>
                    <a:pt x="0" y="7"/>
                  </a:cubicBezTo>
                  <a:close/>
                </a:path>
              </a:pathLst>
            </a:custGeom>
            <a:solidFill>
              <a:srgbClr val="232323"/>
            </a:solidFill>
            <a:ln w="9525">
              <a:noFill/>
              <a:round/>
              <a:headEnd/>
              <a:tailEnd/>
            </a:ln>
          </p:spPr>
          <p:txBody>
            <a:bodyPr anchor="ctr"/>
            <a:lstStyle/>
            <a:p>
              <a:pPr algn="ctr"/>
              <a:endParaRPr/>
            </a:p>
          </p:txBody>
        </p:sp>
        <p:sp>
          <p:nvSpPr>
            <p:cNvPr id="559" name="i$1íḑé">
              <a:extLst>
                <a:ext uri="{FF2B5EF4-FFF2-40B4-BE49-F238E27FC236}">
                  <a16:creationId xmlns:a16="http://schemas.microsoft.com/office/drawing/2014/main" id="{EB993824-CC4E-452A-913F-A8D6150D042A}"/>
                </a:ext>
              </a:extLst>
            </p:cNvPr>
            <p:cNvSpPr/>
            <p:nvPr/>
          </p:nvSpPr>
          <p:spPr bwMode="auto">
            <a:xfrm>
              <a:off x="5482354" y="4086478"/>
              <a:ext cx="66839" cy="174299"/>
            </a:xfrm>
            <a:custGeom>
              <a:avLst/>
              <a:gdLst/>
              <a:ahLst/>
              <a:cxnLst>
                <a:cxn ang="0">
                  <a:pos x="13" y="0"/>
                </a:cxn>
                <a:cxn ang="0">
                  <a:pos x="13" y="1"/>
                </a:cxn>
                <a:cxn ang="0">
                  <a:pos x="13" y="10"/>
                </a:cxn>
                <a:cxn ang="0">
                  <a:pos x="12" y="12"/>
                </a:cxn>
                <a:cxn ang="0">
                  <a:pos x="12" y="19"/>
                </a:cxn>
                <a:cxn ang="0">
                  <a:pos x="11" y="19"/>
                </a:cxn>
                <a:cxn ang="0">
                  <a:pos x="4" y="28"/>
                </a:cxn>
                <a:cxn ang="0">
                  <a:pos x="4" y="28"/>
                </a:cxn>
                <a:cxn ang="0">
                  <a:pos x="0" y="31"/>
                </a:cxn>
                <a:cxn ang="0">
                  <a:pos x="0" y="33"/>
                </a:cxn>
                <a:cxn ang="0">
                  <a:pos x="2" y="86"/>
                </a:cxn>
                <a:cxn ang="0">
                  <a:pos x="2" y="94"/>
                </a:cxn>
                <a:cxn ang="0">
                  <a:pos x="36" y="77"/>
                </a:cxn>
                <a:cxn ang="0">
                  <a:pos x="36" y="58"/>
                </a:cxn>
                <a:cxn ang="0">
                  <a:pos x="35" y="32"/>
                </a:cxn>
                <a:cxn ang="0">
                  <a:pos x="35" y="30"/>
                </a:cxn>
                <a:cxn ang="0">
                  <a:pos x="32" y="27"/>
                </a:cxn>
                <a:cxn ang="0">
                  <a:pos x="32" y="27"/>
                </a:cxn>
                <a:cxn ang="0">
                  <a:pos x="32" y="27"/>
                </a:cxn>
                <a:cxn ang="0">
                  <a:pos x="24" y="19"/>
                </a:cxn>
                <a:cxn ang="0">
                  <a:pos x="24" y="19"/>
                </a:cxn>
                <a:cxn ang="0">
                  <a:pos x="23" y="19"/>
                </a:cxn>
                <a:cxn ang="0">
                  <a:pos x="23" y="12"/>
                </a:cxn>
                <a:cxn ang="0">
                  <a:pos x="21" y="10"/>
                </a:cxn>
                <a:cxn ang="0">
                  <a:pos x="21" y="7"/>
                </a:cxn>
                <a:cxn ang="0">
                  <a:pos x="20" y="5"/>
                </a:cxn>
                <a:cxn ang="0">
                  <a:pos x="14" y="1"/>
                </a:cxn>
                <a:cxn ang="0">
                  <a:pos x="13" y="0"/>
                </a:cxn>
              </a:cxnLst>
              <a:rect l="0" t="0" r="r" b="b"/>
              <a:pathLst>
                <a:path w="36" h="94">
                  <a:moveTo>
                    <a:pt x="13" y="0"/>
                  </a:moveTo>
                  <a:cubicBezTo>
                    <a:pt x="13" y="0"/>
                    <a:pt x="13" y="1"/>
                    <a:pt x="13" y="1"/>
                  </a:cubicBezTo>
                  <a:cubicBezTo>
                    <a:pt x="13" y="10"/>
                    <a:pt x="13" y="10"/>
                    <a:pt x="13" y="10"/>
                  </a:cubicBezTo>
                  <a:cubicBezTo>
                    <a:pt x="12" y="10"/>
                    <a:pt x="12" y="11"/>
                    <a:pt x="12" y="12"/>
                  </a:cubicBezTo>
                  <a:cubicBezTo>
                    <a:pt x="12" y="19"/>
                    <a:pt x="12" y="19"/>
                    <a:pt x="12" y="19"/>
                  </a:cubicBezTo>
                  <a:cubicBezTo>
                    <a:pt x="11" y="19"/>
                    <a:pt x="11" y="19"/>
                    <a:pt x="11" y="19"/>
                  </a:cubicBezTo>
                  <a:cubicBezTo>
                    <a:pt x="10" y="19"/>
                    <a:pt x="4" y="23"/>
                    <a:pt x="4" y="28"/>
                  </a:cubicBezTo>
                  <a:cubicBezTo>
                    <a:pt x="4" y="28"/>
                    <a:pt x="4" y="28"/>
                    <a:pt x="4" y="28"/>
                  </a:cubicBezTo>
                  <a:cubicBezTo>
                    <a:pt x="2" y="28"/>
                    <a:pt x="0" y="30"/>
                    <a:pt x="0" y="31"/>
                  </a:cubicBezTo>
                  <a:cubicBezTo>
                    <a:pt x="0" y="33"/>
                    <a:pt x="0" y="33"/>
                    <a:pt x="0" y="33"/>
                  </a:cubicBezTo>
                  <a:cubicBezTo>
                    <a:pt x="2" y="86"/>
                    <a:pt x="2" y="86"/>
                    <a:pt x="2" y="86"/>
                  </a:cubicBezTo>
                  <a:cubicBezTo>
                    <a:pt x="2" y="94"/>
                    <a:pt x="2" y="94"/>
                    <a:pt x="2" y="94"/>
                  </a:cubicBezTo>
                  <a:cubicBezTo>
                    <a:pt x="36" y="77"/>
                    <a:pt x="36" y="77"/>
                    <a:pt x="36" y="77"/>
                  </a:cubicBezTo>
                  <a:cubicBezTo>
                    <a:pt x="36" y="58"/>
                    <a:pt x="36" y="58"/>
                    <a:pt x="36" y="58"/>
                  </a:cubicBezTo>
                  <a:cubicBezTo>
                    <a:pt x="35" y="32"/>
                    <a:pt x="35" y="32"/>
                    <a:pt x="35" y="32"/>
                  </a:cubicBezTo>
                  <a:cubicBezTo>
                    <a:pt x="35" y="30"/>
                    <a:pt x="35" y="30"/>
                    <a:pt x="35" y="30"/>
                  </a:cubicBezTo>
                  <a:cubicBezTo>
                    <a:pt x="35" y="29"/>
                    <a:pt x="34" y="27"/>
                    <a:pt x="32" y="27"/>
                  </a:cubicBezTo>
                  <a:cubicBezTo>
                    <a:pt x="32" y="27"/>
                    <a:pt x="32" y="27"/>
                    <a:pt x="32" y="27"/>
                  </a:cubicBezTo>
                  <a:cubicBezTo>
                    <a:pt x="32" y="27"/>
                    <a:pt x="32" y="27"/>
                    <a:pt x="32" y="27"/>
                  </a:cubicBezTo>
                  <a:cubicBezTo>
                    <a:pt x="31" y="22"/>
                    <a:pt x="25" y="19"/>
                    <a:pt x="24" y="19"/>
                  </a:cubicBezTo>
                  <a:cubicBezTo>
                    <a:pt x="24" y="19"/>
                    <a:pt x="24" y="19"/>
                    <a:pt x="24" y="19"/>
                  </a:cubicBezTo>
                  <a:cubicBezTo>
                    <a:pt x="23" y="19"/>
                    <a:pt x="23" y="19"/>
                    <a:pt x="23" y="19"/>
                  </a:cubicBezTo>
                  <a:cubicBezTo>
                    <a:pt x="23" y="12"/>
                    <a:pt x="23" y="12"/>
                    <a:pt x="23" y="12"/>
                  </a:cubicBezTo>
                  <a:cubicBezTo>
                    <a:pt x="23" y="11"/>
                    <a:pt x="22" y="10"/>
                    <a:pt x="21" y="10"/>
                  </a:cubicBezTo>
                  <a:cubicBezTo>
                    <a:pt x="21" y="7"/>
                    <a:pt x="21" y="7"/>
                    <a:pt x="21" y="7"/>
                  </a:cubicBezTo>
                  <a:cubicBezTo>
                    <a:pt x="21" y="7"/>
                    <a:pt x="21" y="6"/>
                    <a:pt x="20" y="5"/>
                  </a:cubicBezTo>
                  <a:cubicBezTo>
                    <a:pt x="14" y="1"/>
                    <a:pt x="14" y="1"/>
                    <a:pt x="14" y="1"/>
                  </a:cubicBezTo>
                  <a:cubicBezTo>
                    <a:pt x="14" y="0"/>
                    <a:pt x="14" y="0"/>
                    <a:pt x="13" y="0"/>
                  </a:cubicBezTo>
                </a:path>
              </a:pathLst>
            </a:custGeom>
            <a:solidFill>
              <a:srgbClr val="087287"/>
            </a:solidFill>
            <a:ln w="9525">
              <a:noFill/>
              <a:round/>
              <a:headEnd/>
              <a:tailEnd/>
            </a:ln>
          </p:spPr>
          <p:txBody>
            <a:bodyPr anchor="ctr"/>
            <a:lstStyle/>
            <a:p>
              <a:pPr algn="ctr"/>
              <a:endParaRPr/>
            </a:p>
          </p:txBody>
        </p:sp>
        <p:sp>
          <p:nvSpPr>
            <p:cNvPr id="560" name="íṧḻiďe">
              <a:extLst>
                <a:ext uri="{FF2B5EF4-FFF2-40B4-BE49-F238E27FC236}">
                  <a16:creationId xmlns:a16="http://schemas.microsoft.com/office/drawing/2014/main" id="{82E090E5-36C2-4074-BB8E-6C5B5CBF56A4}"/>
                </a:ext>
              </a:extLst>
            </p:cNvPr>
            <p:cNvSpPr/>
            <p:nvPr/>
          </p:nvSpPr>
          <p:spPr bwMode="auto">
            <a:xfrm>
              <a:off x="5486047" y="4229204"/>
              <a:ext cx="64993" cy="87149"/>
            </a:xfrm>
            <a:custGeom>
              <a:avLst/>
              <a:gdLst/>
              <a:ahLst/>
              <a:cxnLst>
                <a:cxn ang="0">
                  <a:pos x="34" y="0"/>
                </a:cxn>
                <a:cxn ang="0">
                  <a:pos x="0" y="17"/>
                </a:cxn>
                <a:cxn ang="0">
                  <a:pos x="0" y="39"/>
                </a:cxn>
                <a:cxn ang="0">
                  <a:pos x="4" y="42"/>
                </a:cxn>
                <a:cxn ang="0">
                  <a:pos x="4" y="42"/>
                </a:cxn>
                <a:cxn ang="0">
                  <a:pos x="4" y="42"/>
                </a:cxn>
                <a:cxn ang="0">
                  <a:pos x="9" y="47"/>
                </a:cxn>
                <a:cxn ang="0">
                  <a:pos x="9" y="47"/>
                </a:cxn>
                <a:cxn ang="0">
                  <a:pos x="27" y="46"/>
                </a:cxn>
                <a:cxn ang="0">
                  <a:pos x="32" y="42"/>
                </a:cxn>
                <a:cxn ang="0">
                  <a:pos x="32" y="42"/>
                </a:cxn>
                <a:cxn ang="0">
                  <a:pos x="32" y="42"/>
                </a:cxn>
                <a:cxn ang="0">
                  <a:pos x="35" y="38"/>
                </a:cxn>
                <a:cxn ang="0">
                  <a:pos x="34" y="0"/>
                </a:cxn>
              </a:cxnLst>
              <a:rect l="0" t="0" r="r" b="b"/>
              <a:pathLst>
                <a:path w="35" h="47">
                  <a:moveTo>
                    <a:pt x="34" y="0"/>
                  </a:moveTo>
                  <a:cubicBezTo>
                    <a:pt x="0" y="17"/>
                    <a:pt x="0" y="17"/>
                    <a:pt x="0" y="17"/>
                  </a:cubicBezTo>
                  <a:cubicBezTo>
                    <a:pt x="0" y="39"/>
                    <a:pt x="0" y="39"/>
                    <a:pt x="0" y="39"/>
                  </a:cubicBezTo>
                  <a:cubicBezTo>
                    <a:pt x="0" y="41"/>
                    <a:pt x="2" y="42"/>
                    <a:pt x="4" y="42"/>
                  </a:cubicBezTo>
                  <a:cubicBezTo>
                    <a:pt x="4" y="42"/>
                    <a:pt x="4" y="42"/>
                    <a:pt x="4" y="42"/>
                  </a:cubicBezTo>
                  <a:cubicBezTo>
                    <a:pt x="4" y="42"/>
                    <a:pt x="4" y="42"/>
                    <a:pt x="4" y="42"/>
                  </a:cubicBezTo>
                  <a:cubicBezTo>
                    <a:pt x="4" y="45"/>
                    <a:pt x="6" y="47"/>
                    <a:pt x="9" y="47"/>
                  </a:cubicBezTo>
                  <a:cubicBezTo>
                    <a:pt x="9" y="47"/>
                    <a:pt x="9" y="47"/>
                    <a:pt x="9" y="47"/>
                  </a:cubicBezTo>
                  <a:cubicBezTo>
                    <a:pt x="27" y="46"/>
                    <a:pt x="27" y="46"/>
                    <a:pt x="27" y="46"/>
                  </a:cubicBezTo>
                  <a:cubicBezTo>
                    <a:pt x="30" y="46"/>
                    <a:pt x="32" y="44"/>
                    <a:pt x="32" y="42"/>
                  </a:cubicBezTo>
                  <a:cubicBezTo>
                    <a:pt x="32" y="42"/>
                    <a:pt x="32" y="42"/>
                    <a:pt x="32" y="42"/>
                  </a:cubicBezTo>
                  <a:cubicBezTo>
                    <a:pt x="32" y="42"/>
                    <a:pt x="32" y="42"/>
                    <a:pt x="32" y="42"/>
                  </a:cubicBezTo>
                  <a:cubicBezTo>
                    <a:pt x="34" y="41"/>
                    <a:pt x="35" y="40"/>
                    <a:pt x="35" y="38"/>
                  </a:cubicBezTo>
                  <a:cubicBezTo>
                    <a:pt x="34" y="0"/>
                    <a:pt x="34" y="0"/>
                    <a:pt x="34" y="0"/>
                  </a:cubicBezTo>
                </a:path>
              </a:pathLst>
            </a:custGeom>
            <a:solidFill>
              <a:srgbClr val="D4D9DA"/>
            </a:solidFill>
            <a:ln w="9525">
              <a:noFill/>
              <a:round/>
              <a:headEnd/>
              <a:tailEnd/>
            </a:ln>
          </p:spPr>
          <p:txBody>
            <a:bodyPr anchor="ctr"/>
            <a:lstStyle/>
            <a:p>
              <a:pPr algn="ctr"/>
              <a:endParaRPr/>
            </a:p>
          </p:txBody>
        </p:sp>
        <p:sp>
          <p:nvSpPr>
            <p:cNvPr id="561" name="îṥ1idê">
              <a:extLst>
                <a:ext uri="{FF2B5EF4-FFF2-40B4-BE49-F238E27FC236}">
                  <a16:creationId xmlns:a16="http://schemas.microsoft.com/office/drawing/2014/main" id="{5C2BEDFC-6CAB-4F07-9AC8-A0CD72D53BA4}"/>
                </a:ext>
              </a:extLst>
            </p:cNvPr>
            <p:cNvSpPr/>
            <p:nvPr/>
          </p:nvSpPr>
          <p:spPr bwMode="auto">
            <a:xfrm>
              <a:off x="5487894" y="3975325"/>
              <a:ext cx="64993" cy="75887"/>
            </a:xfrm>
            <a:custGeom>
              <a:avLst/>
              <a:gdLst/>
              <a:ahLst/>
              <a:cxnLst>
                <a:cxn ang="0">
                  <a:pos x="29" y="0"/>
                </a:cxn>
                <a:cxn ang="0">
                  <a:pos x="29" y="0"/>
                </a:cxn>
                <a:cxn ang="0">
                  <a:pos x="6" y="0"/>
                </a:cxn>
                <a:cxn ang="0">
                  <a:pos x="3" y="3"/>
                </a:cxn>
                <a:cxn ang="0">
                  <a:pos x="3" y="3"/>
                </a:cxn>
                <a:cxn ang="0">
                  <a:pos x="3" y="3"/>
                </a:cxn>
                <a:cxn ang="0">
                  <a:pos x="0" y="6"/>
                </a:cxn>
                <a:cxn ang="0">
                  <a:pos x="1" y="38"/>
                </a:cxn>
                <a:cxn ang="0">
                  <a:pos x="4" y="41"/>
                </a:cxn>
                <a:cxn ang="0">
                  <a:pos x="4" y="41"/>
                </a:cxn>
                <a:cxn ang="0">
                  <a:pos x="32" y="40"/>
                </a:cxn>
                <a:cxn ang="0">
                  <a:pos x="35" y="37"/>
                </a:cxn>
                <a:cxn ang="0">
                  <a:pos x="35" y="6"/>
                </a:cxn>
                <a:cxn ang="0">
                  <a:pos x="31" y="2"/>
                </a:cxn>
                <a:cxn ang="0">
                  <a:pos x="31" y="2"/>
                </a:cxn>
                <a:cxn ang="0">
                  <a:pos x="31" y="2"/>
                </a:cxn>
                <a:cxn ang="0">
                  <a:pos x="31" y="2"/>
                </a:cxn>
                <a:cxn ang="0">
                  <a:pos x="29" y="0"/>
                </a:cxn>
              </a:cxnLst>
              <a:rect l="0" t="0" r="r" b="b"/>
              <a:pathLst>
                <a:path w="35" h="41">
                  <a:moveTo>
                    <a:pt x="29" y="0"/>
                  </a:moveTo>
                  <a:cubicBezTo>
                    <a:pt x="29" y="0"/>
                    <a:pt x="29" y="0"/>
                    <a:pt x="29" y="0"/>
                  </a:cubicBezTo>
                  <a:cubicBezTo>
                    <a:pt x="6" y="0"/>
                    <a:pt x="6" y="0"/>
                    <a:pt x="6" y="0"/>
                  </a:cubicBezTo>
                  <a:cubicBezTo>
                    <a:pt x="4" y="0"/>
                    <a:pt x="3" y="1"/>
                    <a:pt x="3" y="3"/>
                  </a:cubicBezTo>
                  <a:cubicBezTo>
                    <a:pt x="3" y="3"/>
                    <a:pt x="3" y="3"/>
                    <a:pt x="3" y="3"/>
                  </a:cubicBezTo>
                  <a:cubicBezTo>
                    <a:pt x="3" y="3"/>
                    <a:pt x="3" y="3"/>
                    <a:pt x="3" y="3"/>
                  </a:cubicBezTo>
                  <a:cubicBezTo>
                    <a:pt x="1" y="3"/>
                    <a:pt x="0" y="5"/>
                    <a:pt x="0" y="6"/>
                  </a:cubicBezTo>
                  <a:cubicBezTo>
                    <a:pt x="1" y="38"/>
                    <a:pt x="1" y="38"/>
                    <a:pt x="1" y="38"/>
                  </a:cubicBezTo>
                  <a:cubicBezTo>
                    <a:pt x="1" y="40"/>
                    <a:pt x="2" y="41"/>
                    <a:pt x="4" y="41"/>
                  </a:cubicBezTo>
                  <a:cubicBezTo>
                    <a:pt x="4" y="41"/>
                    <a:pt x="4" y="41"/>
                    <a:pt x="4" y="41"/>
                  </a:cubicBezTo>
                  <a:cubicBezTo>
                    <a:pt x="32" y="40"/>
                    <a:pt x="32" y="40"/>
                    <a:pt x="32" y="40"/>
                  </a:cubicBezTo>
                  <a:cubicBezTo>
                    <a:pt x="34" y="40"/>
                    <a:pt x="35" y="39"/>
                    <a:pt x="35" y="37"/>
                  </a:cubicBezTo>
                  <a:cubicBezTo>
                    <a:pt x="35" y="6"/>
                    <a:pt x="35" y="6"/>
                    <a:pt x="35" y="6"/>
                  </a:cubicBezTo>
                  <a:cubicBezTo>
                    <a:pt x="35" y="4"/>
                    <a:pt x="33" y="2"/>
                    <a:pt x="31" y="2"/>
                  </a:cubicBezTo>
                  <a:cubicBezTo>
                    <a:pt x="31" y="2"/>
                    <a:pt x="31" y="2"/>
                    <a:pt x="31" y="2"/>
                  </a:cubicBezTo>
                  <a:cubicBezTo>
                    <a:pt x="31" y="2"/>
                    <a:pt x="31" y="2"/>
                    <a:pt x="31" y="2"/>
                  </a:cubicBezTo>
                  <a:cubicBezTo>
                    <a:pt x="31" y="2"/>
                    <a:pt x="31" y="2"/>
                    <a:pt x="31" y="2"/>
                  </a:cubicBezTo>
                  <a:cubicBezTo>
                    <a:pt x="31" y="1"/>
                    <a:pt x="30" y="0"/>
                    <a:pt x="29" y="0"/>
                  </a:cubicBezTo>
                </a:path>
              </a:pathLst>
            </a:custGeom>
            <a:solidFill>
              <a:srgbClr val="087287"/>
            </a:solidFill>
            <a:ln w="9525">
              <a:noFill/>
              <a:round/>
              <a:headEnd/>
              <a:tailEnd/>
            </a:ln>
          </p:spPr>
          <p:txBody>
            <a:bodyPr anchor="ctr"/>
            <a:lstStyle/>
            <a:p>
              <a:pPr algn="ctr"/>
              <a:endParaRPr/>
            </a:p>
          </p:txBody>
        </p:sp>
        <p:sp>
          <p:nvSpPr>
            <p:cNvPr id="562" name="išḷîďe">
              <a:extLst>
                <a:ext uri="{FF2B5EF4-FFF2-40B4-BE49-F238E27FC236}">
                  <a16:creationId xmlns:a16="http://schemas.microsoft.com/office/drawing/2014/main" id="{21FC7740-FCC8-4494-AA23-C8A038A2175F}"/>
                </a:ext>
              </a:extLst>
            </p:cNvPr>
            <p:cNvSpPr/>
            <p:nvPr/>
          </p:nvSpPr>
          <p:spPr bwMode="auto">
            <a:xfrm>
              <a:off x="5487894" y="4066167"/>
              <a:ext cx="16802" cy="51884"/>
            </a:xfrm>
            <a:custGeom>
              <a:avLst/>
              <a:gdLst/>
              <a:ahLst/>
              <a:cxnLst>
                <a:cxn ang="0">
                  <a:pos x="8" y="7"/>
                </a:cxn>
                <a:cxn ang="0">
                  <a:pos x="9" y="27"/>
                </a:cxn>
                <a:cxn ang="0">
                  <a:pos x="7" y="27"/>
                </a:cxn>
                <a:cxn ang="0">
                  <a:pos x="2" y="23"/>
                </a:cxn>
                <a:cxn ang="0">
                  <a:pos x="0" y="20"/>
                </a:cxn>
                <a:cxn ang="0">
                  <a:pos x="0" y="1"/>
                </a:cxn>
                <a:cxn ang="0">
                  <a:pos x="1" y="0"/>
                </a:cxn>
                <a:cxn ang="0">
                  <a:pos x="7" y="5"/>
                </a:cxn>
                <a:cxn ang="0">
                  <a:pos x="8" y="7"/>
                </a:cxn>
              </a:cxnLst>
              <a:rect l="0" t="0" r="r" b="b"/>
              <a:pathLst>
                <a:path w="9" h="28">
                  <a:moveTo>
                    <a:pt x="8" y="7"/>
                  </a:moveTo>
                  <a:cubicBezTo>
                    <a:pt x="9" y="27"/>
                    <a:pt x="9" y="27"/>
                    <a:pt x="9" y="27"/>
                  </a:cubicBezTo>
                  <a:cubicBezTo>
                    <a:pt x="9" y="28"/>
                    <a:pt x="8" y="28"/>
                    <a:pt x="7" y="27"/>
                  </a:cubicBezTo>
                  <a:cubicBezTo>
                    <a:pt x="2" y="23"/>
                    <a:pt x="2" y="23"/>
                    <a:pt x="2" y="23"/>
                  </a:cubicBezTo>
                  <a:cubicBezTo>
                    <a:pt x="1" y="22"/>
                    <a:pt x="0" y="21"/>
                    <a:pt x="0" y="20"/>
                  </a:cubicBezTo>
                  <a:cubicBezTo>
                    <a:pt x="0" y="1"/>
                    <a:pt x="0" y="1"/>
                    <a:pt x="0" y="1"/>
                  </a:cubicBezTo>
                  <a:cubicBezTo>
                    <a:pt x="0" y="0"/>
                    <a:pt x="1" y="0"/>
                    <a:pt x="1" y="0"/>
                  </a:cubicBezTo>
                  <a:cubicBezTo>
                    <a:pt x="7" y="5"/>
                    <a:pt x="7" y="5"/>
                    <a:pt x="7" y="5"/>
                  </a:cubicBezTo>
                  <a:cubicBezTo>
                    <a:pt x="8" y="5"/>
                    <a:pt x="8" y="6"/>
                    <a:pt x="8" y="7"/>
                  </a:cubicBezTo>
                  <a:close/>
                </a:path>
              </a:pathLst>
            </a:custGeom>
            <a:solidFill>
              <a:srgbClr val="E65E09"/>
            </a:solidFill>
            <a:ln w="9525">
              <a:noFill/>
              <a:round/>
              <a:headEnd/>
              <a:tailEnd/>
            </a:ln>
          </p:spPr>
          <p:txBody>
            <a:bodyPr anchor="ctr"/>
            <a:lstStyle/>
            <a:p>
              <a:pPr algn="ctr"/>
              <a:endParaRPr/>
            </a:p>
          </p:txBody>
        </p:sp>
        <p:sp>
          <p:nvSpPr>
            <p:cNvPr id="563" name="íślíḑé">
              <a:extLst>
                <a:ext uri="{FF2B5EF4-FFF2-40B4-BE49-F238E27FC236}">
                  <a16:creationId xmlns:a16="http://schemas.microsoft.com/office/drawing/2014/main" id="{771377B7-8304-4EC8-9A0C-1F48804455AE}"/>
                </a:ext>
              </a:extLst>
            </p:cNvPr>
            <p:cNvSpPr/>
            <p:nvPr/>
          </p:nvSpPr>
          <p:spPr bwMode="auto">
            <a:xfrm>
              <a:off x="5486047" y="4084631"/>
              <a:ext cx="22341" cy="57423"/>
            </a:xfrm>
            <a:custGeom>
              <a:avLst/>
              <a:gdLst/>
              <a:ahLst/>
              <a:cxnLst>
                <a:cxn ang="0">
                  <a:pos x="11" y="2"/>
                </a:cxn>
                <a:cxn ang="0">
                  <a:pos x="12" y="29"/>
                </a:cxn>
                <a:cxn ang="0">
                  <a:pos x="10" y="31"/>
                </a:cxn>
                <a:cxn ang="0">
                  <a:pos x="2" y="31"/>
                </a:cxn>
                <a:cxn ang="0">
                  <a:pos x="0" y="29"/>
                </a:cxn>
                <a:cxn ang="0">
                  <a:pos x="0" y="2"/>
                </a:cxn>
                <a:cxn ang="0">
                  <a:pos x="1" y="0"/>
                </a:cxn>
                <a:cxn ang="0">
                  <a:pos x="9" y="0"/>
                </a:cxn>
                <a:cxn ang="0">
                  <a:pos x="11" y="2"/>
                </a:cxn>
              </a:cxnLst>
              <a:rect l="0" t="0" r="r" b="b"/>
              <a:pathLst>
                <a:path w="12" h="31">
                  <a:moveTo>
                    <a:pt x="11" y="2"/>
                  </a:moveTo>
                  <a:cubicBezTo>
                    <a:pt x="12" y="29"/>
                    <a:pt x="12" y="29"/>
                    <a:pt x="12" y="29"/>
                  </a:cubicBezTo>
                  <a:cubicBezTo>
                    <a:pt x="12" y="30"/>
                    <a:pt x="11" y="31"/>
                    <a:pt x="10" y="31"/>
                  </a:cubicBezTo>
                  <a:cubicBezTo>
                    <a:pt x="2" y="31"/>
                    <a:pt x="2" y="31"/>
                    <a:pt x="2" y="31"/>
                  </a:cubicBezTo>
                  <a:cubicBezTo>
                    <a:pt x="1" y="31"/>
                    <a:pt x="0" y="30"/>
                    <a:pt x="0" y="29"/>
                  </a:cubicBezTo>
                  <a:cubicBezTo>
                    <a:pt x="0" y="2"/>
                    <a:pt x="0" y="2"/>
                    <a:pt x="0" y="2"/>
                  </a:cubicBezTo>
                  <a:cubicBezTo>
                    <a:pt x="0" y="1"/>
                    <a:pt x="0" y="0"/>
                    <a:pt x="1" y="0"/>
                  </a:cubicBezTo>
                  <a:cubicBezTo>
                    <a:pt x="9" y="0"/>
                    <a:pt x="9" y="0"/>
                    <a:pt x="9" y="0"/>
                  </a:cubicBezTo>
                  <a:cubicBezTo>
                    <a:pt x="10" y="0"/>
                    <a:pt x="11" y="1"/>
                    <a:pt x="11" y="2"/>
                  </a:cubicBezTo>
                  <a:close/>
                </a:path>
              </a:pathLst>
            </a:custGeom>
            <a:solidFill>
              <a:srgbClr val="FFFFFF"/>
            </a:solidFill>
            <a:ln w="9525">
              <a:noFill/>
              <a:round/>
              <a:headEnd/>
              <a:tailEnd/>
            </a:ln>
          </p:spPr>
          <p:txBody>
            <a:bodyPr anchor="ctr"/>
            <a:lstStyle/>
            <a:p>
              <a:pPr algn="ctr"/>
              <a:endParaRPr/>
            </a:p>
          </p:txBody>
        </p:sp>
        <p:sp>
          <p:nvSpPr>
            <p:cNvPr id="564" name="iṥ1ïďé">
              <a:extLst>
                <a:ext uri="{FF2B5EF4-FFF2-40B4-BE49-F238E27FC236}">
                  <a16:creationId xmlns:a16="http://schemas.microsoft.com/office/drawing/2014/main" id="{B4AF0E56-2ECA-48BB-AD88-5719B9337321}"/>
                </a:ext>
              </a:extLst>
            </p:cNvPr>
            <p:cNvSpPr/>
            <p:nvPr/>
          </p:nvSpPr>
          <p:spPr bwMode="auto">
            <a:xfrm>
              <a:off x="5471276" y="4099402"/>
              <a:ext cx="55576" cy="194794"/>
            </a:xfrm>
            <a:custGeom>
              <a:avLst/>
              <a:gdLst/>
              <a:ahLst/>
              <a:cxnLst>
                <a:cxn ang="0">
                  <a:pos x="28" y="9"/>
                </a:cxn>
                <a:cxn ang="0">
                  <a:pos x="30" y="100"/>
                </a:cxn>
                <a:cxn ang="0">
                  <a:pos x="25" y="105"/>
                </a:cxn>
                <a:cxn ang="0">
                  <a:pos x="7" y="105"/>
                </a:cxn>
                <a:cxn ang="0">
                  <a:pos x="2" y="101"/>
                </a:cxn>
                <a:cxn ang="0">
                  <a:pos x="0" y="10"/>
                </a:cxn>
                <a:cxn ang="0">
                  <a:pos x="7" y="1"/>
                </a:cxn>
                <a:cxn ang="0">
                  <a:pos x="20" y="0"/>
                </a:cxn>
                <a:cxn ang="0">
                  <a:pos x="28" y="9"/>
                </a:cxn>
              </a:cxnLst>
              <a:rect l="0" t="0" r="r" b="b"/>
              <a:pathLst>
                <a:path w="30" h="105">
                  <a:moveTo>
                    <a:pt x="28" y="9"/>
                  </a:moveTo>
                  <a:cubicBezTo>
                    <a:pt x="30" y="100"/>
                    <a:pt x="30" y="100"/>
                    <a:pt x="30" y="100"/>
                  </a:cubicBezTo>
                  <a:cubicBezTo>
                    <a:pt x="30" y="103"/>
                    <a:pt x="28" y="105"/>
                    <a:pt x="25" y="105"/>
                  </a:cubicBezTo>
                  <a:cubicBezTo>
                    <a:pt x="7" y="105"/>
                    <a:pt x="7" y="105"/>
                    <a:pt x="7" y="105"/>
                  </a:cubicBezTo>
                  <a:cubicBezTo>
                    <a:pt x="4" y="105"/>
                    <a:pt x="2" y="103"/>
                    <a:pt x="2" y="101"/>
                  </a:cubicBezTo>
                  <a:cubicBezTo>
                    <a:pt x="0" y="10"/>
                    <a:pt x="0" y="10"/>
                    <a:pt x="0" y="10"/>
                  </a:cubicBezTo>
                  <a:cubicBezTo>
                    <a:pt x="0" y="4"/>
                    <a:pt x="6" y="1"/>
                    <a:pt x="7" y="1"/>
                  </a:cubicBezTo>
                  <a:cubicBezTo>
                    <a:pt x="20" y="0"/>
                    <a:pt x="20" y="0"/>
                    <a:pt x="20" y="0"/>
                  </a:cubicBezTo>
                  <a:cubicBezTo>
                    <a:pt x="21" y="0"/>
                    <a:pt x="27" y="4"/>
                    <a:pt x="28" y="9"/>
                  </a:cubicBezTo>
                  <a:close/>
                </a:path>
              </a:pathLst>
            </a:custGeom>
            <a:solidFill>
              <a:srgbClr val="FFFFFF"/>
            </a:solidFill>
            <a:ln w="9525">
              <a:noFill/>
              <a:round/>
              <a:headEnd/>
              <a:tailEnd/>
            </a:ln>
          </p:spPr>
          <p:txBody>
            <a:bodyPr anchor="ctr"/>
            <a:lstStyle/>
            <a:p>
              <a:pPr algn="ctr"/>
              <a:endParaRPr/>
            </a:p>
          </p:txBody>
        </p:sp>
        <p:sp>
          <p:nvSpPr>
            <p:cNvPr id="565" name="iṡḷídè">
              <a:extLst>
                <a:ext uri="{FF2B5EF4-FFF2-40B4-BE49-F238E27FC236}">
                  <a16:creationId xmlns:a16="http://schemas.microsoft.com/office/drawing/2014/main" id="{55288FC3-6E11-450F-A2A1-5C248FB31B51}"/>
                </a:ext>
              </a:extLst>
            </p:cNvPr>
            <p:cNvSpPr/>
            <p:nvPr/>
          </p:nvSpPr>
          <p:spPr bwMode="auto">
            <a:xfrm>
              <a:off x="5463891" y="4116205"/>
              <a:ext cx="68501" cy="170422"/>
            </a:xfrm>
            <a:custGeom>
              <a:avLst/>
              <a:gdLst/>
              <a:ahLst/>
              <a:cxnLst>
                <a:cxn ang="0">
                  <a:pos x="35" y="3"/>
                </a:cxn>
                <a:cxn ang="0">
                  <a:pos x="37" y="88"/>
                </a:cxn>
                <a:cxn ang="0">
                  <a:pos x="34" y="91"/>
                </a:cxn>
                <a:cxn ang="0">
                  <a:pos x="6" y="92"/>
                </a:cxn>
                <a:cxn ang="0">
                  <a:pos x="2" y="89"/>
                </a:cxn>
                <a:cxn ang="0">
                  <a:pos x="0" y="4"/>
                </a:cxn>
                <a:cxn ang="0">
                  <a:pos x="4" y="1"/>
                </a:cxn>
                <a:cxn ang="0">
                  <a:pos x="32" y="0"/>
                </a:cxn>
                <a:cxn ang="0">
                  <a:pos x="35" y="3"/>
                </a:cxn>
              </a:cxnLst>
              <a:rect l="0" t="0" r="r" b="b"/>
              <a:pathLst>
                <a:path w="37" h="92">
                  <a:moveTo>
                    <a:pt x="35" y="3"/>
                  </a:moveTo>
                  <a:cubicBezTo>
                    <a:pt x="37" y="88"/>
                    <a:pt x="37" y="88"/>
                    <a:pt x="37" y="88"/>
                  </a:cubicBezTo>
                  <a:cubicBezTo>
                    <a:pt x="37" y="90"/>
                    <a:pt x="36" y="91"/>
                    <a:pt x="34" y="91"/>
                  </a:cubicBezTo>
                  <a:cubicBezTo>
                    <a:pt x="6" y="92"/>
                    <a:pt x="6" y="92"/>
                    <a:pt x="6" y="92"/>
                  </a:cubicBezTo>
                  <a:cubicBezTo>
                    <a:pt x="4" y="92"/>
                    <a:pt x="2" y="91"/>
                    <a:pt x="2" y="89"/>
                  </a:cubicBezTo>
                  <a:cubicBezTo>
                    <a:pt x="0" y="4"/>
                    <a:pt x="0" y="4"/>
                    <a:pt x="0" y="4"/>
                  </a:cubicBezTo>
                  <a:cubicBezTo>
                    <a:pt x="0" y="2"/>
                    <a:pt x="2" y="1"/>
                    <a:pt x="4" y="1"/>
                  </a:cubicBezTo>
                  <a:cubicBezTo>
                    <a:pt x="32" y="0"/>
                    <a:pt x="32" y="0"/>
                    <a:pt x="32" y="0"/>
                  </a:cubicBezTo>
                  <a:cubicBezTo>
                    <a:pt x="34" y="0"/>
                    <a:pt x="35" y="1"/>
                    <a:pt x="35" y="3"/>
                  </a:cubicBezTo>
                  <a:close/>
                </a:path>
              </a:pathLst>
            </a:custGeom>
            <a:solidFill>
              <a:srgbClr val="EC6408"/>
            </a:solidFill>
            <a:ln w="9525">
              <a:noFill/>
              <a:round/>
              <a:headEnd/>
              <a:tailEnd/>
            </a:ln>
          </p:spPr>
          <p:txBody>
            <a:bodyPr anchor="ctr"/>
            <a:lstStyle/>
            <a:p>
              <a:pPr algn="ctr"/>
              <a:endParaRPr/>
            </a:p>
          </p:txBody>
        </p:sp>
        <p:sp>
          <p:nvSpPr>
            <p:cNvPr id="566" name="ïṥľidê">
              <a:extLst>
                <a:ext uri="{FF2B5EF4-FFF2-40B4-BE49-F238E27FC236}">
                  <a16:creationId xmlns:a16="http://schemas.microsoft.com/office/drawing/2014/main" id="{385228C9-0286-4C4A-8539-A64C394B56A1}"/>
                </a:ext>
              </a:extLst>
            </p:cNvPr>
            <p:cNvSpPr/>
            <p:nvPr/>
          </p:nvSpPr>
          <p:spPr bwMode="auto">
            <a:xfrm>
              <a:off x="5463891" y="4125437"/>
              <a:ext cx="68501" cy="151958"/>
            </a:xfrm>
            <a:custGeom>
              <a:avLst/>
              <a:gdLst/>
              <a:ahLst/>
              <a:cxnLst>
                <a:cxn ang="0">
                  <a:pos x="351" y="0"/>
                </a:cxn>
                <a:cxn ang="0">
                  <a:pos x="371" y="813"/>
                </a:cxn>
                <a:cxn ang="0">
                  <a:pos x="20" y="823"/>
                </a:cxn>
                <a:cxn ang="0">
                  <a:pos x="0" y="10"/>
                </a:cxn>
                <a:cxn ang="0">
                  <a:pos x="351" y="0"/>
                </a:cxn>
              </a:cxnLst>
              <a:rect l="0" t="0" r="r" b="b"/>
              <a:pathLst>
                <a:path w="371" h="823">
                  <a:moveTo>
                    <a:pt x="351" y="0"/>
                  </a:moveTo>
                  <a:lnTo>
                    <a:pt x="371" y="813"/>
                  </a:lnTo>
                  <a:lnTo>
                    <a:pt x="20" y="823"/>
                  </a:lnTo>
                  <a:lnTo>
                    <a:pt x="0" y="10"/>
                  </a:lnTo>
                  <a:lnTo>
                    <a:pt x="351" y="0"/>
                  </a:lnTo>
                  <a:close/>
                </a:path>
              </a:pathLst>
            </a:custGeom>
            <a:solidFill>
              <a:srgbClr val="FAB600"/>
            </a:solidFill>
            <a:ln w="9525">
              <a:noFill/>
              <a:round/>
              <a:headEnd/>
              <a:tailEnd/>
            </a:ln>
          </p:spPr>
          <p:txBody>
            <a:bodyPr anchor="ctr"/>
            <a:lstStyle/>
            <a:p>
              <a:pPr algn="ctr"/>
              <a:endParaRPr/>
            </a:p>
          </p:txBody>
        </p:sp>
        <p:sp>
          <p:nvSpPr>
            <p:cNvPr id="567" name="ïşlídé">
              <a:extLst>
                <a:ext uri="{FF2B5EF4-FFF2-40B4-BE49-F238E27FC236}">
                  <a16:creationId xmlns:a16="http://schemas.microsoft.com/office/drawing/2014/main" id="{E2FDF671-7614-477A-850D-AED1061D4156}"/>
                </a:ext>
              </a:extLst>
            </p:cNvPr>
            <p:cNvSpPr/>
            <p:nvPr/>
          </p:nvSpPr>
          <p:spPr bwMode="auto">
            <a:xfrm>
              <a:off x="5460198" y="3965909"/>
              <a:ext cx="66655" cy="72378"/>
            </a:xfrm>
            <a:custGeom>
              <a:avLst/>
              <a:gdLst/>
              <a:ahLst/>
              <a:cxnLst>
                <a:cxn ang="0">
                  <a:pos x="35" y="3"/>
                </a:cxn>
                <a:cxn ang="0">
                  <a:pos x="36" y="35"/>
                </a:cxn>
                <a:cxn ang="0">
                  <a:pos x="33" y="38"/>
                </a:cxn>
                <a:cxn ang="0">
                  <a:pos x="5" y="39"/>
                </a:cxn>
                <a:cxn ang="0">
                  <a:pos x="1" y="35"/>
                </a:cxn>
                <a:cxn ang="0">
                  <a:pos x="0" y="4"/>
                </a:cxn>
                <a:cxn ang="0">
                  <a:pos x="4" y="1"/>
                </a:cxn>
                <a:cxn ang="0">
                  <a:pos x="32" y="0"/>
                </a:cxn>
                <a:cxn ang="0">
                  <a:pos x="35" y="3"/>
                </a:cxn>
              </a:cxnLst>
              <a:rect l="0" t="0" r="r" b="b"/>
              <a:pathLst>
                <a:path w="36" h="39">
                  <a:moveTo>
                    <a:pt x="35" y="3"/>
                  </a:moveTo>
                  <a:cubicBezTo>
                    <a:pt x="36" y="35"/>
                    <a:pt x="36" y="35"/>
                    <a:pt x="36" y="35"/>
                  </a:cubicBezTo>
                  <a:cubicBezTo>
                    <a:pt x="36" y="36"/>
                    <a:pt x="35" y="38"/>
                    <a:pt x="33" y="38"/>
                  </a:cubicBezTo>
                  <a:cubicBezTo>
                    <a:pt x="5" y="39"/>
                    <a:pt x="5" y="39"/>
                    <a:pt x="5" y="39"/>
                  </a:cubicBezTo>
                  <a:cubicBezTo>
                    <a:pt x="3" y="39"/>
                    <a:pt x="1" y="37"/>
                    <a:pt x="1" y="35"/>
                  </a:cubicBezTo>
                  <a:cubicBezTo>
                    <a:pt x="0" y="4"/>
                    <a:pt x="0" y="4"/>
                    <a:pt x="0" y="4"/>
                  </a:cubicBezTo>
                  <a:cubicBezTo>
                    <a:pt x="0" y="2"/>
                    <a:pt x="2" y="1"/>
                    <a:pt x="4" y="1"/>
                  </a:cubicBezTo>
                  <a:cubicBezTo>
                    <a:pt x="32" y="0"/>
                    <a:pt x="32" y="0"/>
                    <a:pt x="32" y="0"/>
                  </a:cubicBezTo>
                  <a:cubicBezTo>
                    <a:pt x="34" y="0"/>
                    <a:pt x="35" y="1"/>
                    <a:pt x="35" y="3"/>
                  </a:cubicBezTo>
                  <a:close/>
                </a:path>
              </a:pathLst>
            </a:custGeom>
            <a:solidFill>
              <a:srgbClr val="EC6408"/>
            </a:solidFill>
            <a:ln w="9525">
              <a:noFill/>
              <a:round/>
              <a:headEnd/>
              <a:tailEnd/>
            </a:ln>
          </p:spPr>
          <p:txBody>
            <a:bodyPr anchor="ctr"/>
            <a:lstStyle/>
            <a:p>
              <a:pPr algn="ctr"/>
              <a:endParaRPr/>
            </a:p>
          </p:txBody>
        </p:sp>
        <p:sp>
          <p:nvSpPr>
            <p:cNvPr id="568" name="íṣlïdè">
              <a:extLst>
                <a:ext uri="{FF2B5EF4-FFF2-40B4-BE49-F238E27FC236}">
                  <a16:creationId xmlns:a16="http://schemas.microsoft.com/office/drawing/2014/main" id="{94BB4C36-0D6A-49D9-B1AB-AA39CACF7DC5}"/>
                </a:ext>
              </a:extLst>
            </p:cNvPr>
            <p:cNvSpPr/>
            <p:nvPr/>
          </p:nvSpPr>
          <p:spPr bwMode="auto">
            <a:xfrm>
              <a:off x="5467583" y="3960370"/>
              <a:ext cx="53730" cy="66839"/>
            </a:xfrm>
            <a:custGeom>
              <a:avLst/>
              <a:gdLst/>
              <a:ahLst/>
              <a:cxnLst>
                <a:cxn ang="0">
                  <a:pos x="29" y="33"/>
                </a:cxn>
                <a:cxn ang="0">
                  <a:pos x="28" y="3"/>
                </a:cxn>
                <a:cxn ang="0">
                  <a:pos x="25" y="0"/>
                </a:cxn>
                <a:cxn ang="0">
                  <a:pos x="2" y="1"/>
                </a:cxn>
                <a:cxn ang="0">
                  <a:pos x="0" y="3"/>
                </a:cxn>
                <a:cxn ang="0">
                  <a:pos x="1" y="34"/>
                </a:cxn>
                <a:cxn ang="0">
                  <a:pos x="3" y="36"/>
                </a:cxn>
                <a:cxn ang="0">
                  <a:pos x="26" y="36"/>
                </a:cxn>
                <a:cxn ang="0">
                  <a:pos x="29" y="33"/>
                </a:cxn>
              </a:cxnLst>
              <a:rect l="0" t="0" r="r" b="b"/>
              <a:pathLst>
                <a:path w="29" h="36">
                  <a:moveTo>
                    <a:pt x="29" y="33"/>
                  </a:moveTo>
                  <a:cubicBezTo>
                    <a:pt x="28" y="3"/>
                    <a:pt x="28" y="3"/>
                    <a:pt x="28" y="3"/>
                  </a:cubicBezTo>
                  <a:cubicBezTo>
                    <a:pt x="28" y="1"/>
                    <a:pt x="27" y="0"/>
                    <a:pt x="25" y="0"/>
                  </a:cubicBezTo>
                  <a:cubicBezTo>
                    <a:pt x="2" y="1"/>
                    <a:pt x="2" y="1"/>
                    <a:pt x="2" y="1"/>
                  </a:cubicBezTo>
                  <a:cubicBezTo>
                    <a:pt x="1" y="1"/>
                    <a:pt x="0" y="2"/>
                    <a:pt x="0" y="3"/>
                  </a:cubicBezTo>
                  <a:cubicBezTo>
                    <a:pt x="1" y="34"/>
                    <a:pt x="1" y="34"/>
                    <a:pt x="1" y="34"/>
                  </a:cubicBezTo>
                  <a:cubicBezTo>
                    <a:pt x="1" y="35"/>
                    <a:pt x="2" y="36"/>
                    <a:pt x="3" y="36"/>
                  </a:cubicBezTo>
                  <a:cubicBezTo>
                    <a:pt x="26" y="36"/>
                    <a:pt x="26" y="36"/>
                    <a:pt x="26" y="36"/>
                  </a:cubicBezTo>
                  <a:cubicBezTo>
                    <a:pt x="27" y="36"/>
                    <a:pt x="29" y="34"/>
                    <a:pt x="29" y="33"/>
                  </a:cubicBezTo>
                  <a:close/>
                </a:path>
              </a:pathLst>
            </a:custGeom>
            <a:solidFill>
              <a:srgbClr val="FAB600"/>
            </a:solidFill>
            <a:ln w="9525">
              <a:noFill/>
              <a:round/>
              <a:headEnd/>
              <a:tailEnd/>
            </a:ln>
          </p:spPr>
          <p:txBody>
            <a:bodyPr anchor="ctr"/>
            <a:lstStyle/>
            <a:p>
              <a:pPr algn="ctr"/>
              <a:endParaRPr/>
            </a:p>
          </p:txBody>
        </p:sp>
        <p:sp>
          <p:nvSpPr>
            <p:cNvPr id="569" name="íslíḓè">
              <a:extLst>
                <a:ext uri="{FF2B5EF4-FFF2-40B4-BE49-F238E27FC236}">
                  <a16:creationId xmlns:a16="http://schemas.microsoft.com/office/drawing/2014/main" id="{B08F0AA4-0779-4AD7-832E-7ADD193C7F91}"/>
                </a:ext>
              </a:extLst>
            </p:cNvPr>
            <p:cNvSpPr/>
            <p:nvPr/>
          </p:nvSpPr>
          <p:spPr bwMode="auto">
            <a:xfrm>
              <a:off x="5793840" y="2191900"/>
              <a:ext cx="1001111" cy="895313"/>
            </a:xfrm>
            <a:custGeom>
              <a:avLst/>
              <a:gdLst/>
              <a:ahLst/>
              <a:cxnLst>
                <a:cxn ang="0">
                  <a:pos x="99" y="350"/>
                </a:cxn>
                <a:cxn ang="0">
                  <a:pos x="99" y="344"/>
                </a:cxn>
                <a:cxn ang="0">
                  <a:pos x="185" y="339"/>
                </a:cxn>
                <a:cxn ang="0">
                  <a:pos x="188" y="345"/>
                </a:cxn>
                <a:cxn ang="0">
                  <a:pos x="99" y="350"/>
                </a:cxn>
                <a:cxn ang="0">
                  <a:pos x="349" y="333"/>
                </a:cxn>
                <a:cxn ang="0">
                  <a:pos x="351" y="329"/>
                </a:cxn>
                <a:cxn ang="0">
                  <a:pos x="467" y="323"/>
                </a:cxn>
                <a:cxn ang="0">
                  <a:pos x="467" y="328"/>
                </a:cxn>
                <a:cxn ang="0">
                  <a:pos x="379" y="333"/>
                </a:cxn>
                <a:cxn ang="0">
                  <a:pos x="364" y="329"/>
                </a:cxn>
                <a:cxn ang="0">
                  <a:pos x="362" y="330"/>
                </a:cxn>
                <a:cxn ang="0">
                  <a:pos x="349" y="333"/>
                </a:cxn>
                <a:cxn ang="0">
                  <a:pos x="495" y="0"/>
                </a:cxn>
                <a:cxn ang="0">
                  <a:pos x="494" y="0"/>
                </a:cxn>
                <a:cxn ang="0">
                  <a:pos x="34" y="27"/>
                </a:cxn>
                <a:cxn ang="0">
                  <a:pos x="23" y="38"/>
                </a:cxn>
                <a:cxn ang="0">
                  <a:pos x="41" y="337"/>
                </a:cxn>
                <a:cxn ang="0">
                  <a:pos x="52" y="347"/>
                </a:cxn>
                <a:cxn ang="0">
                  <a:pos x="53" y="347"/>
                </a:cxn>
                <a:cxn ang="0">
                  <a:pos x="75" y="346"/>
                </a:cxn>
                <a:cxn ang="0">
                  <a:pos x="75" y="351"/>
                </a:cxn>
                <a:cxn ang="0">
                  <a:pos x="43" y="353"/>
                </a:cxn>
                <a:cxn ang="0">
                  <a:pos x="4" y="469"/>
                </a:cxn>
                <a:cxn ang="0">
                  <a:pos x="15" y="483"/>
                </a:cxn>
                <a:cxn ang="0">
                  <a:pos x="17" y="483"/>
                </a:cxn>
                <a:cxn ang="0">
                  <a:pos x="34" y="482"/>
                </a:cxn>
                <a:cxn ang="0">
                  <a:pos x="66" y="387"/>
                </a:cxn>
                <a:cxn ang="0">
                  <a:pos x="540" y="359"/>
                </a:cxn>
                <a:cxn ang="0">
                  <a:pos x="524" y="325"/>
                </a:cxn>
                <a:cxn ang="0">
                  <a:pos x="491" y="327"/>
                </a:cxn>
                <a:cxn ang="0">
                  <a:pos x="491" y="321"/>
                </a:cxn>
                <a:cxn ang="0">
                  <a:pos x="492" y="321"/>
                </a:cxn>
                <a:cxn ang="0">
                  <a:pos x="492" y="321"/>
                </a:cxn>
                <a:cxn ang="0">
                  <a:pos x="513" y="320"/>
                </a:cxn>
                <a:cxn ang="0">
                  <a:pos x="523" y="308"/>
                </a:cxn>
                <a:cxn ang="0">
                  <a:pos x="505" y="10"/>
                </a:cxn>
                <a:cxn ang="0">
                  <a:pos x="495" y="0"/>
                </a:cxn>
              </a:cxnLst>
              <a:rect l="0" t="0" r="r" b="b"/>
              <a:pathLst>
                <a:path w="540" h="483">
                  <a:moveTo>
                    <a:pt x="99" y="350"/>
                  </a:moveTo>
                  <a:cubicBezTo>
                    <a:pt x="99" y="344"/>
                    <a:pt x="99" y="344"/>
                    <a:pt x="99" y="344"/>
                  </a:cubicBezTo>
                  <a:cubicBezTo>
                    <a:pt x="185" y="339"/>
                    <a:pt x="185" y="339"/>
                    <a:pt x="185" y="339"/>
                  </a:cubicBezTo>
                  <a:cubicBezTo>
                    <a:pt x="186" y="341"/>
                    <a:pt x="187" y="343"/>
                    <a:pt x="188" y="345"/>
                  </a:cubicBezTo>
                  <a:cubicBezTo>
                    <a:pt x="99" y="350"/>
                    <a:pt x="99" y="350"/>
                    <a:pt x="99" y="350"/>
                  </a:cubicBezTo>
                  <a:moveTo>
                    <a:pt x="349" y="333"/>
                  </a:moveTo>
                  <a:cubicBezTo>
                    <a:pt x="350" y="332"/>
                    <a:pt x="350" y="331"/>
                    <a:pt x="351" y="329"/>
                  </a:cubicBezTo>
                  <a:cubicBezTo>
                    <a:pt x="467" y="323"/>
                    <a:pt x="467" y="323"/>
                    <a:pt x="467" y="323"/>
                  </a:cubicBezTo>
                  <a:cubicBezTo>
                    <a:pt x="467" y="328"/>
                    <a:pt x="467" y="328"/>
                    <a:pt x="467" y="328"/>
                  </a:cubicBezTo>
                  <a:cubicBezTo>
                    <a:pt x="379" y="333"/>
                    <a:pt x="379" y="333"/>
                    <a:pt x="379" y="333"/>
                  </a:cubicBezTo>
                  <a:cubicBezTo>
                    <a:pt x="375" y="331"/>
                    <a:pt x="369" y="329"/>
                    <a:pt x="364" y="329"/>
                  </a:cubicBezTo>
                  <a:cubicBezTo>
                    <a:pt x="363" y="329"/>
                    <a:pt x="362" y="330"/>
                    <a:pt x="362" y="330"/>
                  </a:cubicBezTo>
                  <a:cubicBezTo>
                    <a:pt x="357" y="330"/>
                    <a:pt x="353" y="331"/>
                    <a:pt x="349" y="333"/>
                  </a:cubicBezTo>
                  <a:moveTo>
                    <a:pt x="495" y="0"/>
                  </a:moveTo>
                  <a:cubicBezTo>
                    <a:pt x="495" y="0"/>
                    <a:pt x="494" y="0"/>
                    <a:pt x="494" y="0"/>
                  </a:cubicBezTo>
                  <a:cubicBezTo>
                    <a:pt x="34" y="27"/>
                    <a:pt x="34" y="27"/>
                    <a:pt x="34" y="27"/>
                  </a:cubicBezTo>
                  <a:cubicBezTo>
                    <a:pt x="28" y="27"/>
                    <a:pt x="23" y="32"/>
                    <a:pt x="23" y="38"/>
                  </a:cubicBezTo>
                  <a:cubicBezTo>
                    <a:pt x="41" y="337"/>
                    <a:pt x="41" y="337"/>
                    <a:pt x="41" y="337"/>
                  </a:cubicBezTo>
                  <a:cubicBezTo>
                    <a:pt x="41" y="343"/>
                    <a:pt x="46" y="347"/>
                    <a:pt x="52" y="347"/>
                  </a:cubicBezTo>
                  <a:cubicBezTo>
                    <a:pt x="52" y="347"/>
                    <a:pt x="52" y="347"/>
                    <a:pt x="53" y="347"/>
                  </a:cubicBezTo>
                  <a:cubicBezTo>
                    <a:pt x="75" y="346"/>
                    <a:pt x="75" y="346"/>
                    <a:pt x="75" y="346"/>
                  </a:cubicBezTo>
                  <a:cubicBezTo>
                    <a:pt x="75" y="351"/>
                    <a:pt x="75" y="351"/>
                    <a:pt x="75" y="351"/>
                  </a:cubicBezTo>
                  <a:cubicBezTo>
                    <a:pt x="43" y="353"/>
                    <a:pt x="43" y="353"/>
                    <a:pt x="43" y="353"/>
                  </a:cubicBezTo>
                  <a:cubicBezTo>
                    <a:pt x="4" y="469"/>
                    <a:pt x="4" y="469"/>
                    <a:pt x="4" y="469"/>
                  </a:cubicBezTo>
                  <a:cubicBezTo>
                    <a:pt x="0" y="478"/>
                    <a:pt x="3" y="483"/>
                    <a:pt x="15" y="483"/>
                  </a:cubicBezTo>
                  <a:cubicBezTo>
                    <a:pt x="15" y="483"/>
                    <a:pt x="16" y="483"/>
                    <a:pt x="17" y="483"/>
                  </a:cubicBezTo>
                  <a:cubicBezTo>
                    <a:pt x="34" y="482"/>
                    <a:pt x="34" y="482"/>
                    <a:pt x="34" y="482"/>
                  </a:cubicBezTo>
                  <a:cubicBezTo>
                    <a:pt x="66" y="387"/>
                    <a:pt x="66" y="387"/>
                    <a:pt x="66" y="387"/>
                  </a:cubicBezTo>
                  <a:cubicBezTo>
                    <a:pt x="540" y="359"/>
                    <a:pt x="540" y="359"/>
                    <a:pt x="540" y="359"/>
                  </a:cubicBezTo>
                  <a:cubicBezTo>
                    <a:pt x="524" y="325"/>
                    <a:pt x="524" y="325"/>
                    <a:pt x="524" y="325"/>
                  </a:cubicBezTo>
                  <a:cubicBezTo>
                    <a:pt x="491" y="327"/>
                    <a:pt x="491" y="327"/>
                    <a:pt x="491" y="327"/>
                  </a:cubicBezTo>
                  <a:cubicBezTo>
                    <a:pt x="491" y="321"/>
                    <a:pt x="491" y="321"/>
                    <a:pt x="491" y="321"/>
                  </a:cubicBezTo>
                  <a:cubicBezTo>
                    <a:pt x="492" y="321"/>
                    <a:pt x="492" y="321"/>
                    <a:pt x="492" y="321"/>
                  </a:cubicBezTo>
                  <a:cubicBezTo>
                    <a:pt x="492" y="321"/>
                    <a:pt x="492" y="321"/>
                    <a:pt x="492" y="321"/>
                  </a:cubicBezTo>
                  <a:cubicBezTo>
                    <a:pt x="513" y="320"/>
                    <a:pt x="513" y="320"/>
                    <a:pt x="513" y="320"/>
                  </a:cubicBezTo>
                  <a:cubicBezTo>
                    <a:pt x="519" y="320"/>
                    <a:pt x="523" y="314"/>
                    <a:pt x="523" y="308"/>
                  </a:cubicBezTo>
                  <a:cubicBezTo>
                    <a:pt x="505" y="10"/>
                    <a:pt x="505" y="10"/>
                    <a:pt x="505" y="10"/>
                  </a:cubicBezTo>
                  <a:cubicBezTo>
                    <a:pt x="505" y="4"/>
                    <a:pt x="500" y="0"/>
                    <a:pt x="495" y="0"/>
                  </a:cubicBezTo>
                </a:path>
              </a:pathLst>
            </a:custGeom>
            <a:solidFill>
              <a:srgbClr val="1F7D90"/>
            </a:solidFill>
            <a:ln w="9525">
              <a:noFill/>
              <a:round/>
              <a:headEnd/>
              <a:tailEnd/>
            </a:ln>
          </p:spPr>
          <p:txBody>
            <a:bodyPr anchor="ctr"/>
            <a:lstStyle/>
            <a:p>
              <a:pPr algn="ctr"/>
              <a:endParaRPr/>
            </a:p>
          </p:txBody>
        </p:sp>
        <p:sp>
          <p:nvSpPr>
            <p:cNvPr id="570" name="ïşļíḋé">
              <a:extLst>
                <a:ext uri="{FF2B5EF4-FFF2-40B4-BE49-F238E27FC236}">
                  <a16:creationId xmlns:a16="http://schemas.microsoft.com/office/drawing/2014/main" id="{A7BFBE8D-8C61-462F-BDE2-5EBA1AB73D2E}"/>
                </a:ext>
              </a:extLst>
            </p:cNvPr>
            <p:cNvSpPr/>
            <p:nvPr/>
          </p:nvSpPr>
          <p:spPr bwMode="auto">
            <a:xfrm>
              <a:off x="5879143" y="2253016"/>
              <a:ext cx="926886" cy="645128"/>
            </a:xfrm>
            <a:custGeom>
              <a:avLst/>
              <a:gdLst/>
              <a:ahLst/>
              <a:cxnLst>
                <a:cxn ang="0">
                  <a:pos x="490" y="321"/>
                </a:cxn>
                <a:cxn ang="0">
                  <a:pos x="29" y="348"/>
                </a:cxn>
                <a:cxn ang="0">
                  <a:pos x="18" y="338"/>
                </a:cxn>
                <a:cxn ang="0">
                  <a:pos x="0" y="39"/>
                </a:cxn>
                <a:cxn ang="0">
                  <a:pos x="10" y="28"/>
                </a:cxn>
                <a:cxn ang="0">
                  <a:pos x="471" y="1"/>
                </a:cxn>
                <a:cxn ang="0">
                  <a:pos x="482" y="11"/>
                </a:cxn>
                <a:cxn ang="0">
                  <a:pos x="500" y="309"/>
                </a:cxn>
                <a:cxn ang="0">
                  <a:pos x="490" y="321"/>
                </a:cxn>
              </a:cxnLst>
              <a:rect l="0" t="0" r="r" b="b"/>
              <a:pathLst>
                <a:path w="500" h="348">
                  <a:moveTo>
                    <a:pt x="490" y="321"/>
                  </a:moveTo>
                  <a:cubicBezTo>
                    <a:pt x="29" y="348"/>
                    <a:pt x="29" y="348"/>
                    <a:pt x="29" y="348"/>
                  </a:cubicBezTo>
                  <a:cubicBezTo>
                    <a:pt x="23" y="348"/>
                    <a:pt x="18" y="344"/>
                    <a:pt x="18" y="338"/>
                  </a:cubicBezTo>
                  <a:cubicBezTo>
                    <a:pt x="0" y="39"/>
                    <a:pt x="0" y="39"/>
                    <a:pt x="0" y="39"/>
                  </a:cubicBezTo>
                  <a:cubicBezTo>
                    <a:pt x="0" y="33"/>
                    <a:pt x="4" y="28"/>
                    <a:pt x="10" y="28"/>
                  </a:cubicBezTo>
                  <a:cubicBezTo>
                    <a:pt x="471" y="1"/>
                    <a:pt x="471" y="1"/>
                    <a:pt x="471" y="1"/>
                  </a:cubicBezTo>
                  <a:cubicBezTo>
                    <a:pt x="477" y="0"/>
                    <a:pt x="482" y="5"/>
                    <a:pt x="482" y="11"/>
                  </a:cubicBezTo>
                  <a:cubicBezTo>
                    <a:pt x="500" y="309"/>
                    <a:pt x="500" y="309"/>
                    <a:pt x="500" y="309"/>
                  </a:cubicBezTo>
                  <a:cubicBezTo>
                    <a:pt x="500" y="315"/>
                    <a:pt x="496" y="320"/>
                    <a:pt x="490" y="321"/>
                  </a:cubicBezTo>
                  <a:close/>
                </a:path>
              </a:pathLst>
            </a:custGeom>
            <a:solidFill>
              <a:srgbClr val="393B41"/>
            </a:solidFill>
            <a:ln w="9525">
              <a:noFill/>
              <a:round/>
              <a:headEnd/>
              <a:tailEnd/>
            </a:ln>
          </p:spPr>
          <p:txBody>
            <a:bodyPr anchor="ctr"/>
            <a:lstStyle/>
            <a:p>
              <a:pPr algn="ctr"/>
              <a:endParaRPr/>
            </a:p>
          </p:txBody>
        </p:sp>
        <p:sp>
          <p:nvSpPr>
            <p:cNvPr id="571" name="iŝḷíḑè">
              <a:extLst>
                <a:ext uri="{FF2B5EF4-FFF2-40B4-BE49-F238E27FC236}">
                  <a16:creationId xmlns:a16="http://schemas.microsoft.com/office/drawing/2014/main" id="{F67613AB-E7D4-425D-8BD9-2144C97DB378}"/>
                </a:ext>
              </a:extLst>
            </p:cNvPr>
            <p:cNvSpPr/>
            <p:nvPr/>
          </p:nvSpPr>
          <p:spPr bwMode="auto">
            <a:xfrm>
              <a:off x="6696538" y="2816533"/>
              <a:ext cx="52068" cy="37112"/>
            </a:xfrm>
            <a:custGeom>
              <a:avLst/>
              <a:gdLst/>
              <a:ahLst/>
              <a:cxnLst>
                <a:cxn ang="0">
                  <a:pos x="28" y="18"/>
                </a:cxn>
                <a:cxn ang="0">
                  <a:pos x="1" y="20"/>
                </a:cxn>
                <a:cxn ang="0">
                  <a:pos x="0" y="4"/>
                </a:cxn>
                <a:cxn ang="0">
                  <a:pos x="3" y="2"/>
                </a:cxn>
                <a:cxn ang="0">
                  <a:pos x="24" y="0"/>
                </a:cxn>
                <a:cxn ang="0">
                  <a:pos x="27" y="3"/>
                </a:cxn>
                <a:cxn ang="0">
                  <a:pos x="28" y="18"/>
                </a:cxn>
              </a:cxnLst>
              <a:rect l="0" t="0" r="r" b="b"/>
              <a:pathLst>
                <a:path w="28" h="20">
                  <a:moveTo>
                    <a:pt x="28" y="18"/>
                  </a:moveTo>
                  <a:cubicBezTo>
                    <a:pt x="1" y="20"/>
                    <a:pt x="1" y="20"/>
                    <a:pt x="1" y="20"/>
                  </a:cubicBezTo>
                  <a:cubicBezTo>
                    <a:pt x="0" y="4"/>
                    <a:pt x="0" y="4"/>
                    <a:pt x="0" y="4"/>
                  </a:cubicBezTo>
                  <a:cubicBezTo>
                    <a:pt x="0" y="3"/>
                    <a:pt x="1" y="2"/>
                    <a:pt x="3" y="2"/>
                  </a:cubicBezTo>
                  <a:cubicBezTo>
                    <a:pt x="24" y="0"/>
                    <a:pt x="24" y="0"/>
                    <a:pt x="24" y="0"/>
                  </a:cubicBezTo>
                  <a:cubicBezTo>
                    <a:pt x="26" y="0"/>
                    <a:pt x="27" y="1"/>
                    <a:pt x="27" y="3"/>
                  </a:cubicBezTo>
                  <a:lnTo>
                    <a:pt x="28" y="18"/>
                  </a:lnTo>
                  <a:close/>
                </a:path>
              </a:pathLst>
            </a:custGeom>
            <a:solidFill>
              <a:srgbClr val="2D2F33"/>
            </a:solidFill>
            <a:ln w="9525">
              <a:noFill/>
              <a:round/>
              <a:headEnd/>
              <a:tailEnd/>
            </a:ln>
          </p:spPr>
          <p:txBody>
            <a:bodyPr anchor="ctr"/>
            <a:lstStyle/>
            <a:p>
              <a:pPr algn="ctr"/>
              <a:endParaRPr/>
            </a:p>
          </p:txBody>
        </p:sp>
        <p:sp>
          <p:nvSpPr>
            <p:cNvPr id="572" name="ï$1íḍé">
              <a:extLst>
                <a:ext uri="{FF2B5EF4-FFF2-40B4-BE49-F238E27FC236}">
                  <a16:creationId xmlns:a16="http://schemas.microsoft.com/office/drawing/2014/main" id="{534E22F6-B369-40B1-9D52-AE92EE9E4E01}"/>
                </a:ext>
              </a:extLst>
            </p:cNvPr>
            <p:cNvSpPr/>
            <p:nvPr/>
          </p:nvSpPr>
          <p:spPr bwMode="auto">
            <a:xfrm>
              <a:off x="5969985" y="2859184"/>
              <a:ext cx="51884" cy="37112"/>
            </a:xfrm>
            <a:custGeom>
              <a:avLst/>
              <a:gdLst/>
              <a:ahLst/>
              <a:cxnLst>
                <a:cxn ang="0">
                  <a:pos x="28" y="18"/>
                </a:cxn>
                <a:cxn ang="0">
                  <a:pos x="1" y="20"/>
                </a:cxn>
                <a:cxn ang="0">
                  <a:pos x="0" y="4"/>
                </a:cxn>
                <a:cxn ang="0">
                  <a:pos x="3" y="2"/>
                </a:cxn>
                <a:cxn ang="0">
                  <a:pos x="24" y="1"/>
                </a:cxn>
                <a:cxn ang="0">
                  <a:pos x="27" y="3"/>
                </a:cxn>
                <a:cxn ang="0">
                  <a:pos x="28" y="18"/>
                </a:cxn>
              </a:cxnLst>
              <a:rect l="0" t="0" r="r" b="b"/>
              <a:pathLst>
                <a:path w="28" h="20">
                  <a:moveTo>
                    <a:pt x="28" y="18"/>
                  </a:moveTo>
                  <a:cubicBezTo>
                    <a:pt x="1" y="20"/>
                    <a:pt x="1" y="20"/>
                    <a:pt x="1" y="20"/>
                  </a:cubicBezTo>
                  <a:cubicBezTo>
                    <a:pt x="0" y="4"/>
                    <a:pt x="0" y="4"/>
                    <a:pt x="0" y="4"/>
                  </a:cubicBezTo>
                  <a:cubicBezTo>
                    <a:pt x="0" y="3"/>
                    <a:pt x="1" y="2"/>
                    <a:pt x="3" y="2"/>
                  </a:cubicBezTo>
                  <a:cubicBezTo>
                    <a:pt x="24" y="1"/>
                    <a:pt x="24" y="1"/>
                    <a:pt x="24" y="1"/>
                  </a:cubicBezTo>
                  <a:cubicBezTo>
                    <a:pt x="26" y="0"/>
                    <a:pt x="27" y="2"/>
                    <a:pt x="27" y="3"/>
                  </a:cubicBezTo>
                  <a:lnTo>
                    <a:pt x="28" y="18"/>
                  </a:lnTo>
                  <a:close/>
                </a:path>
              </a:pathLst>
            </a:custGeom>
            <a:solidFill>
              <a:srgbClr val="2D2F33"/>
            </a:solidFill>
            <a:ln w="9525">
              <a:noFill/>
              <a:round/>
              <a:headEnd/>
              <a:tailEnd/>
            </a:ln>
          </p:spPr>
          <p:txBody>
            <a:bodyPr anchor="ctr"/>
            <a:lstStyle/>
            <a:p>
              <a:pPr algn="ctr"/>
              <a:endParaRPr/>
            </a:p>
          </p:txBody>
        </p:sp>
        <p:sp>
          <p:nvSpPr>
            <p:cNvPr id="573" name="íšľîḍè">
              <a:extLst>
                <a:ext uri="{FF2B5EF4-FFF2-40B4-BE49-F238E27FC236}">
                  <a16:creationId xmlns:a16="http://schemas.microsoft.com/office/drawing/2014/main" id="{3988A41D-91CC-472B-985B-C53DE8772F7C}"/>
                </a:ext>
              </a:extLst>
            </p:cNvPr>
            <p:cNvSpPr/>
            <p:nvPr/>
          </p:nvSpPr>
          <p:spPr bwMode="auto">
            <a:xfrm>
              <a:off x="5834645" y="2857338"/>
              <a:ext cx="1078844" cy="294868"/>
            </a:xfrm>
            <a:custGeom>
              <a:avLst/>
              <a:gdLst/>
              <a:ahLst/>
              <a:cxnLst>
                <a:cxn ang="0">
                  <a:pos x="566" y="126"/>
                </a:cxn>
                <a:cxn ang="0">
                  <a:pos x="18" y="158"/>
                </a:cxn>
                <a:cxn ang="0">
                  <a:pos x="5" y="144"/>
                </a:cxn>
                <a:cxn ang="0">
                  <a:pos x="44" y="28"/>
                </a:cxn>
                <a:cxn ang="0">
                  <a:pos x="525" y="0"/>
                </a:cxn>
                <a:cxn ang="0">
                  <a:pos x="572" y="103"/>
                </a:cxn>
                <a:cxn ang="0">
                  <a:pos x="566" y="126"/>
                </a:cxn>
              </a:cxnLst>
              <a:rect l="0" t="0" r="r" b="b"/>
              <a:pathLst>
                <a:path w="582" h="159">
                  <a:moveTo>
                    <a:pt x="566" y="126"/>
                  </a:moveTo>
                  <a:cubicBezTo>
                    <a:pt x="18" y="158"/>
                    <a:pt x="18" y="158"/>
                    <a:pt x="18" y="158"/>
                  </a:cubicBezTo>
                  <a:cubicBezTo>
                    <a:pt x="4" y="159"/>
                    <a:pt x="0" y="153"/>
                    <a:pt x="5" y="144"/>
                  </a:cubicBezTo>
                  <a:cubicBezTo>
                    <a:pt x="44" y="28"/>
                    <a:pt x="44" y="28"/>
                    <a:pt x="44" y="28"/>
                  </a:cubicBezTo>
                  <a:cubicBezTo>
                    <a:pt x="525" y="0"/>
                    <a:pt x="525" y="0"/>
                    <a:pt x="525" y="0"/>
                  </a:cubicBezTo>
                  <a:cubicBezTo>
                    <a:pt x="572" y="103"/>
                    <a:pt x="572" y="103"/>
                    <a:pt x="572" y="103"/>
                  </a:cubicBezTo>
                  <a:cubicBezTo>
                    <a:pt x="582" y="117"/>
                    <a:pt x="581" y="125"/>
                    <a:pt x="566" y="126"/>
                  </a:cubicBezTo>
                </a:path>
              </a:pathLst>
            </a:custGeom>
            <a:solidFill>
              <a:srgbClr val="2D2F33"/>
            </a:solidFill>
            <a:ln w="9525">
              <a:noFill/>
              <a:round/>
              <a:headEnd/>
              <a:tailEnd/>
            </a:ln>
          </p:spPr>
          <p:txBody>
            <a:bodyPr anchor="ctr"/>
            <a:lstStyle/>
            <a:p>
              <a:pPr algn="ctr"/>
              <a:endParaRPr/>
            </a:p>
          </p:txBody>
        </p:sp>
        <p:sp>
          <p:nvSpPr>
            <p:cNvPr id="574" name="íslíḋe">
              <a:extLst>
                <a:ext uri="{FF2B5EF4-FFF2-40B4-BE49-F238E27FC236}">
                  <a16:creationId xmlns:a16="http://schemas.microsoft.com/office/drawing/2014/main" id="{6A48902D-CCD2-4CB8-9587-0FB9996B52B4}"/>
                </a:ext>
              </a:extLst>
            </p:cNvPr>
            <p:cNvSpPr/>
            <p:nvPr/>
          </p:nvSpPr>
          <p:spPr bwMode="auto">
            <a:xfrm>
              <a:off x="5895760" y="2875986"/>
              <a:ext cx="956613" cy="231722"/>
            </a:xfrm>
            <a:custGeom>
              <a:avLst/>
              <a:gdLst/>
              <a:ahLst/>
              <a:cxnLst>
                <a:cxn ang="0">
                  <a:pos x="0" y="1255"/>
                </a:cxn>
                <a:cxn ang="0">
                  <a:pos x="271" y="271"/>
                </a:cxn>
                <a:cxn ang="0">
                  <a:pos x="4779" y="0"/>
                </a:cxn>
                <a:cxn ang="0">
                  <a:pos x="5181" y="953"/>
                </a:cxn>
                <a:cxn ang="0">
                  <a:pos x="0" y="1255"/>
                </a:cxn>
              </a:cxnLst>
              <a:rect l="0" t="0" r="r" b="b"/>
              <a:pathLst>
                <a:path w="5181" h="1255">
                  <a:moveTo>
                    <a:pt x="0" y="1255"/>
                  </a:moveTo>
                  <a:lnTo>
                    <a:pt x="271" y="271"/>
                  </a:lnTo>
                  <a:lnTo>
                    <a:pt x="4779" y="0"/>
                  </a:lnTo>
                  <a:lnTo>
                    <a:pt x="5181" y="953"/>
                  </a:lnTo>
                  <a:lnTo>
                    <a:pt x="0" y="1255"/>
                  </a:lnTo>
                  <a:close/>
                </a:path>
              </a:pathLst>
            </a:custGeom>
            <a:solidFill>
              <a:srgbClr val="80BDB8"/>
            </a:solidFill>
            <a:ln w="9525">
              <a:noFill/>
              <a:round/>
              <a:headEnd/>
              <a:tailEnd/>
            </a:ln>
          </p:spPr>
          <p:txBody>
            <a:bodyPr anchor="ctr"/>
            <a:lstStyle/>
            <a:p>
              <a:pPr algn="ctr"/>
              <a:endParaRPr/>
            </a:p>
          </p:txBody>
        </p:sp>
        <p:sp>
          <p:nvSpPr>
            <p:cNvPr id="575" name="iṣḷide">
              <a:extLst>
                <a:ext uri="{FF2B5EF4-FFF2-40B4-BE49-F238E27FC236}">
                  <a16:creationId xmlns:a16="http://schemas.microsoft.com/office/drawing/2014/main" id="{7FA6692E-F414-4FB0-A4E4-69FC6EE329B1}"/>
                </a:ext>
              </a:extLst>
            </p:cNvPr>
            <p:cNvSpPr/>
            <p:nvPr/>
          </p:nvSpPr>
          <p:spPr bwMode="auto">
            <a:xfrm>
              <a:off x="5895760" y="2875986"/>
              <a:ext cx="956613" cy="231722"/>
            </a:xfrm>
            <a:custGeom>
              <a:avLst/>
              <a:gdLst/>
              <a:ahLst/>
              <a:cxnLst>
                <a:cxn ang="0">
                  <a:pos x="0" y="1255"/>
                </a:cxn>
                <a:cxn ang="0">
                  <a:pos x="271" y="271"/>
                </a:cxn>
                <a:cxn ang="0">
                  <a:pos x="4779" y="0"/>
                </a:cxn>
                <a:cxn ang="0">
                  <a:pos x="5181" y="953"/>
                </a:cxn>
                <a:cxn ang="0">
                  <a:pos x="0" y="1255"/>
                </a:cxn>
              </a:cxnLst>
              <a:rect l="0" t="0" r="r" b="b"/>
              <a:pathLst>
                <a:path w="5181" h="1255">
                  <a:moveTo>
                    <a:pt x="0" y="1255"/>
                  </a:moveTo>
                  <a:lnTo>
                    <a:pt x="271" y="271"/>
                  </a:lnTo>
                  <a:lnTo>
                    <a:pt x="4779" y="0"/>
                  </a:lnTo>
                  <a:lnTo>
                    <a:pt x="5181" y="953"/>
                  </a:lnTo>
                  <a:lnTo>
                    <a:pt x="0" y="1255"/>
                  </a:lnTo>
                </a:path>
              </a:pathLst>
            </a:custGeom>
            <a:noFill/>
            <a:ln w="9525">
              <a:noFill/>
              <a:round/>
              <a:headEnd/>
              <a:tailEnd/>
            </a:ln>
          </p:spPr>
          <p:txBody>
            <a:bodyPr anchor="ctr"/>
            <a:lstStyle/>
            <a:p>
              <a:pPr algn="ctr"/>
              <a:endParaRPr/>
            </a:p>
          </p:txBody>
        </p:sp>
        <p:sp>
          <p:nvSpPr>
            <p:cNvPr id="576" name="iṥḷîḋè">
              <a:extLst>
                <a:ext uri="{FF2B5EF4-FFF2-40B4-BE49-F238E27FC236}">
                  <a16:creationId xmlns:a16="http://schemas.microsoft.com/office/drawing/2014/main" id="{3C3CD244-76F8-4BB6-964E-99E36675DD71}"/>
                </a:ext>
              </a:extLst>
            </p:cNvPr>
            <p:cNvSpPr/>
            <p:nvPr/>
          </p:nvSpPr>
          <p:spPr bwMode="auto">
            <a:xfrm>
              <a:off x="5854955" y="3077981"/>
              <a:ext cx="1038223" cy="68501"/>
            </a:xfrm>
            <a:custGeom>
              <a:avLst/>
              <a:gdLst/>
              <a:ahLst/>
              <a:cxnLst>
                <a:cxn ang="0">
                  <a:pos x="558" y="5"/>
                </a:cxn>
                <a:cxn ang="0">
                  <a:pos x="2" y="37"/>
                </a:cxn>
                <a:cxn ang="0">
                  <a:pos x="0" y="35"/>
                </a:cxn>
                <a:cxn ang="0">
                  <a:pos x="2" y="33"/>
                </a:cxn>
                <a:cxn ang="0">
                  <a:pos x="558" y="0"/>
                </a:cxn>
                <a:cxn ang="0">
                  <a:pos x="560" y="2"/>
                </a:cxn>
                <a:cxn ang="0">
                  <a:pos x="558" y="5"/>
                </a:cxn>
              </a:cxnLst>
              <a:rect l="0" t="0" r="r" b="b"/>
              <a:pathLst>
                <a:path w="560" h="37">
                  <a:moveTo>
                    <a:pt x="558" y="5"/>
                  </a:moveTo>
                  <a:cubicBezTo>
                    <a:pt x="2" y="37"/>
                    <a:pt x="2" y="37"/>
                    <a:pt x="2" y="37"/>
                  </a:cubicBezTo>
                  <a:cubicBezTo>
                    <a:pt x="1" y="37"/>
                    <a:pt x="0" y="37"/>
                    <a:pt x="0" y="35"/>
                  </a:cubicBezTo>
                  <a:cubicBezTo>
                    <a:pt x="0" y="34"/>
                    <a:pt x="1" y="33"/>
                    <a:pt x="2" y="33"/>
                  </a:cubicBezTo>
                  <a:cubicBezTo>
                    <a:pt x="558" y="0"/>
                    <a:pt x="558" y="0"/>
                    <a:pt x="558" y="0"/>
                  </a:cubicBezTo>
                  <a:cubicBezTo>
                    <a:pt x="559" y="0"/>
                    <a:pt x="560" y="1"/>
                    <a:pt x="560" y="2"/>
                  </a:cubicBezTo>
                  <a:cubicBezTo>
                    <a:pt x="560" y="3"/>
                    <a:pt x="559" y="4"/>
                    <a:pt x="558" y="5"/>
                  </a:cubicBezTo>
                  <a:close/>
                </a:path>
              </a:pathLst>
            </a:custGeom>
            <a:solidFill>
              <a:srgbClr val="393B41"/>
            </a:solidFill>
            <a:ln w="9525">
              <a:noFill/>
              <a:round/>
              <a:headEnd/>
              <a:tailEnd/>
            </a:ln>
          </p:spPr>
          <p:txBody>
            <a:bodyPr anchor="ctr"/>
            <a:lstStyle/>
            <a:p>
              <a:pPr algn="ctr"/>
              <a:endParaRPr/>
            </a:p>
          </p:txBody>
        </p:sp>
        <p:sp>
          <p:nvSpPr>
            <p:cNvPr id="577" name="ïS1ïdê">
              <a:extLst>
                <a:ext uri="{FF2B5EF4-FFF2-40B4-BE49-F238E27FC236}">
                  <a16:creationId xmlns:a16="http://schemas.microsoft.com/office/drawing/2014/main" id="{1528D82A-1C0A-41D1-AC86-4D28CA9CB5B2}"/>
                </a:ext>
              </a:extLst>
            </p:cNvPr>
            <p:cNvSpPr/>
            <p:nvPr/>
          </p:nvSpPr>
          <p:spPr bwMode="auto">
            <a:xfrm>
              <a:off x="6700231" y="2825765"/>
              <a:ext cx="46344" cy="52068"/>
            </a:xfrm>
            <a:custGeom>
              <a:avLst/>
              <a:gdLst/>
              <a:ahLst/>
              <a:cxnLst>
                <a:cxn ang="0">
                  <a:pos x="23" y="27"/>
                </a:cxn>
                <a:cxn ang="0">
                  <a:pos x="4" y="28"/>
                </a:cxn>
                <a:cxn ang="0">
                  <a:pos x="1" y="26"/>
                </a:cxn>
                <a:cxn ang="0">
                  <a:pos x="0" y="3"/>
                </a:cxn>
                <a:cxn ang="0">
                  <a:pos x="2" y="1"/>
                </a:cxn>
                <a:cxn ang="0">
                  <a:pos x="21" y="0"/>
                </a:cxn>
                <a:cxn ang="0">
                  <a:pos x="24" y="2"/>
                </a:cxn>
                <a:cxn ang="0">
                  <a:pos x="25" y="25"/>
                </a:cxn>
                <a:cxn ang="0">
                  <a:pos x="23" y="27"/>
                </a:cxn>
              </a:cxnLst>
              <a:rect l="0" t="0" r="r" b="b"/>
              <a:pathLst>
                <a:path w="25" h="28">
                  <a:moveTo>
                    <a:pt x="23" y="27"/>
                  </a:moveTo>
                  <a:cubicBezTo>
                    <a:pt x="4" y="28"/>
                    <a:pt x="4" y="28"/>
                    <a:pt x="4" y="28"/>
                  </a:cubicBezTo>
                  <a:cubicBezTo>
                    <a:pt x="3" y="28"/>
                    <a:pt x="2" y="27"/>
                    <a:pt x="1" y="26"/>
                  </a:cubicBezTo>
                  <a:cubicBezTo>
                    <a:pt x="0" y="3"/>
                    <a:pt x="0" y="3"/>
                    <a:pt x="0" y="3"/>
                  </a:cubicBezTo>
                  <a:cubicBezTo>
                    <a:pt x="0" y="2"/>
                    <a:pt x="1" y="1"/>
                    <a:pt x="2" y="1"/>
                  </a:cubicBezTo>
                  <a:cubicBezTo>
                    <a:pt x="21" y="0"/>
                    <a:pt x="21" y="0"/>
                    <a:pt x="21" y="0"/>
                  </a:cubicBezTo>
                  <a:cubicBezTo>
                    <a:pt x="23" y="0"/>
                    <a:pt x="24" y="1"/>
                    <a:pt x="24" y="2"/>
                  </a:cubicBezTo>
                  <a:cubicBezTo>
                    <a:pt x="25" y="25"/>
                    <a:pt x="25" y="25"/>
                    <a:pt x="25" y="25"/>
                  </a:cubicBezTo>
                  <a:cubicBezTo>
                    <a:pt x="25" y="26"/>
                    <a:pt x="24" y="27"/>
                    <a:pt x="23" y="27"/>
                  </a:cubicBezTo>
                  <a:close/>
                </a:path>
              </a:pathLst>
            </a:custGeom>
            <a:solidFill>
              <a:srgbClr val="393B41"/>
            </a:solidFill>
            <a:ln w="9525">
              <a:noFill/>
              <a:round/>
              <a:headEnd/>
              <a:tailEnd/>
            </a:ln>
          </p:spPr>
          <p:txBody>
            <a:bodyPr anchor="ctr"/>
            <a:lstStyle/>
            <a:p>
              <a:pPr algn="ctr"/>
              <a:endParaRPr/>
            </a:p>
          </p:txBody>
        </p:sp>
        <p:sp>
          <p:nvSpPr>
            <p:cNvPr id="578" name="iṧļîdê">
              <a:extLst>
                <a:ext uri="{FF2B5EF4-FFF2-40B4-BE49-F238E27FC236}">
                  <a16:creationId xmlns:a16="http://schemas.microsoft.com/office/drawing/2014/main" id="{E636A806-692B-405E-947B-C042C5F38269}"/>
                </a:ext>
              </a:extLst>
            </p:cNvPr>
            <p:cNvSpPr/>
            <p:nvPr/>
          </p:nvSpPr>
          <p:spPr bwMode="auto">
            <a:xfrm>
              <a:off x="5973678" y="2868416"/>
              <a:ext cx="46344" cy="52068"/>
            </a:xfrm>
            <a:custGeom>
              <a:avLst/>
              <a:gdLst/>
              <a:ahLst/>
              <a:cxnLst>
                <a:cxn ang="0">
                  <a:pos x="23" y="27"/>
                </a:cxn>
                <a:cxn ang="0">
                  <a:pos x="4" y="28"/>
                </a:cxn>
                <a:cxn ang="0">
                  <a:pos x="1" y="26"/>
                </a:cxn>
                <a:cxn ang="0">
                  <a:pos x="0" y="4"/>
                </a:cxn>
                <a:cxn ang="0">
                  <a:pos x="2" y="1"/>
                </a:cxn>
                <a:cxn ang="0">
                  <a:pos x="21" y="0"/>
                </a:cxn>
                <a:cxn ang="0">
                  <a:pos x="24" y="2"/>
                </a:cxn>
                <a:cxn ang="0">
                  <a:pos x="25" y="25"/>
                </a:cxn>
                <a:cxn ang="0">
                  <a:pos x="23" y="27"/>
                </a:cxn>
              </a:cxnLst>
              <a:rect l="0" t="0" r="r" b="b"/>
              <a:pathLst>
                <a:path w="25" h="28">
                  <a:moveTo>
                    <a:pt x="23" y="27"/>
                  </a:moveTo>
                  <a:cubicBezTo>
                    <a:pt x="4" y="28"/>
                    <a:pt x="4" y="28"/>
                    <a:pt x="4" y="28"/>
                  </a:cubicBezTo>
                  <a:cubicBezTo>
                    <a:pt x="3" y="28"/>
                    <a:pt x="2" y="27"/>
                    <a:pt x="1" y="26"/>
                  </a:cubicBezTo>
                  <a:cubicBezTo>
                    <a:pt x="0" y="4"/>
                    <a:pt x="0" y="4"/>
                    <a:pt x="0" y="4"/>
                  </a:cubicBezTo>
                  <a:cubicBezTo>
                    <a:pt x="0" y="2"/>
                    <a:pt x="1" y="1"/>
                    <a:pt x="2" y="1"/>
                  </a:cubicBezTo>
                  <a:cubicBezTo>
                    <a:pt x="21" y="0"/>
                    <a:pt x="21" y="0"/>
                    <a:pt x="21" y="0"/>
                  </a:cubicBezTo>
                  <a:cubicBezTo>
                    <a:pt x="23" y="0"/>
                    <a:pt x="24" y="1"/>
                    <a:pt x="24" y="2"/>
                  </a:cubicBezTo>
                  <a:cubicBezTo>
                    <a:pt x="25" y="25"/>
                    <a:pt x="25" y="25"/>
                    <a:pt x="25" y="25"/>
                  </a:cubicBezTo>
                  <a:cubicBezTo>
                    <a:pt x="25" y="26"/>
                    <a:pt x="24" y="27"/>
                    <a:pt x="23" y="27"/>
                  </a:cubicBezTo>
                  <a:close/>
                </a:path>
              </a:pathLst>
            </a:custGeom>
            <a:solidFill>
              <a:srgbClr val="393B41"/>
            </a:solidFill>
            <a:ln w="9525">
              <a:noFill/>
              <a:round/>
              <a:headEnd/>
              <a:tailEnd/>
            </a:ln>
          </p:spPr>
          <p:txBody>
            <a:bodyPr anchor="ctr"/>
            <a:lstStyle/>
            <a:p>
              <a:pPr algn="ctr"/>
              <a:endParaRPr/>
            </a:p>
          </p:txBody>
        </p:sp>
        <p:sp>
          <p:nvSpPr>
            <p:cNvPr id="579" name="ïṡļíďe">
              <a:extLst>
                <a:ext uri="{FF2B5EF4-FFF2-40B4-BE49-F238E27FC236}">
                  <a16:creationId xmlns:a16="http://schemas.microsoft.com/office/drawing/2014/main" id="{180B9122-DD0E-4E0D-9FBC-BBC949425846}"/>
                </a:ext>
              </a:extLst>
            </p:cNvPr>
            <p:cNvSpPr/>
            <p:nvPr/>
          </p:nvSpPr>
          <p:spPr bwMode="auto">
            <a:xfrm>
              <a:off x="5960753" y="2783298"/>
              <a:ext cx="40621" cy="33235"/>
            </a:xfrm>
            <a:custGeom>
              <a:avLst/>
              <a:gdLst/>
              <a:ahLst/>
              <a:cxnLst>
                <a:cxn ang="0">
                  <a:pos x="19" y="17"/>
                </a:cxn>
                <a:cxn ang="0">
                  <a:pos x="4" y="18"/>
                </a:cxn>
                <a:cxn ang="0">
                  <a:pos x="1" y="15"/>
                </a:cxn>
                <a:cxn ang="0">
                  <a:pos x="0" y="4"/>
                </a:cxn>
                <a:cxn ang="0">
                  <a:pos x="3" y="1"/>
                </a:cxn>
                <a:cxn ang="0">
                  <a:pos x="18" y="0"/>
                </a:cxn>
                <a:cxn ang="0">
                  <a:pos x="21" y="3"/>
                </a:cxn>
                <a:cxn ang="0">
                  <a:pos x="22" y="14"/>
                </a:cxn>
                <a:cxn ang="0">
                  <a:pos x="19" y="17"/>
                </a:cxn>
              </a:cxnLst>
              <a:rect l="0" t="0" r="r" b="b"/>
              <a:pathLst>
                <a:path w="22" h="18">
                  <a:moveTo>
                    <a:pt x="19" y="17"/>
                  </a:moveTo>
                  <a:cubicBezTo>
                    <a:pt x="4" y="18"/>
                    <a:pt x="4" y="18"/>
                    <a:pt x="4" y="18"/>
                  </a:cubicBezTo>
                  <a:cubicBezTo>
                    <a:pt x="2" y="18"/>
                    <a:pt x="1" y="17"/>
                    <a:pt x="1" y="15"/>
                  </a:cubicBezTo>
                  <a:cubicBezTo>
                    <a:pt x="0" y="4"/>
                    <a:pt x="0" y="4"/>
                    <a:pt x="0" y="4"/>
                  </a:cubicBezTo>
                  <a:cubicBezTo>
                    <a:pt x="0" y="2"/>
                    <a:pt x="1" y="1"/>
                    <a:pt x="3" y="1"/>
                  </a:cubicBezTo>
                  <a:cubicBezTo>
                    <a:pt x="18" y="0"/>
                    <a:pt x="18" y="0"/>
                    <a:pt x="18" y="0"/>
                  </a:cubicBezTo>
                  <a:cubicBezTo>
                    <a:pt x="20" y="0"/>
                    <a:pt x="21" y="1"/>
                    <a:pt x="21" y="3"/>
                  </a:cubicBezTo>
                  <a:cubicBezTo>
                    <a:pt x="22" y="14"/>
                    <a:pt x="22" y="14"/>
                    <a:pt x="22" y="14"/>
                  </a:cubicBezTo>
                  <a:cubicBezTo>
                    <a:pt x="22" y="16"/>
                    <a:pt x="21" y="17"/>
                    <a:pt x="19" y="17"/>
                  </a:cubicBezTo>
                  <a:close/>
                </a:path>
              </a:pathLst>
            </a:custGeom>
            <a:solidFill>
              <a:srgbClr val="575757"/>
            </a:solidFill>
            <a:ln w="9525">
              <a:noFill/>
              <a:round/>
              <a:headEnd/>
              <a:tailEnd/>
            </a:ln>
          </p:spPr>
          <p:txBody>
            <a:bodyPr anchor="ctr"/>
            <a:lstStyle/>
            <a:p>
              <a:pPr algn="ctr"/>
              <a:endParaRPr/>
            </a:p>
          </p:txBody>
        </p:sp>
        <p:sp>
          <p:nvSpPr>
            <p:cNvPr id="580" name="íṣļîḋê">
              <a:extLst>
                <a:ext uri="{FF2B5EF4-FFF2-40B4-BE49-F238E27FC236}">
                  <a16:creationId xmlns:a16="http://schemas.microsoft.com/office/drawing/2014/main" id="{C259ACB6-5C2C-4392-9699-0669B3BD17B9}"/>
                </a:ext>
              </a:extLst>
            </p:cNvPr>
            <p:cNvSpPr/>
            <p:nvPr/>
          </p:nvSpPr>
          <p:spPr bwMode="auto">
            <a:xfrm>
              <a:off x="5958722" y="2734923"/>
              <a:ext cx="40805" cy="42652"/>
            </a:xfrm>
            <a:custGeom>
              <a:avLst/>
              <a:gdLst/>
              <a:ahLst/>
              <a:cxnLst>
                <a:cxn ang="0">
                  <a:pos x="18" y="22"/>
                </a:cxn>
                <a:cxn ang="0">
                  <a:pos x="5" y="23"/>
                </a:cxn>
                <a:cxn ang="0">
                  <a:pos x="1" y="19"/>
                </a:cxn>
                <a:cxn ang="0">
                  <a:pos x="0" y="4"/>
                </a:cxn>
                <a:cxn ang="0">
                  <a:pos x="3" y="0"/>
                </a:cxn>
                <a:cxn ang="0">
                  <a:pos x="17" y="0"/>
                </a:cxn>
                <a:cxn ang="0">
                  <a:pos x="21" y="3"/>
                </a:cxn>
                <a:cxn ang="0">
                  <a:pos x="22" y="18"/>
                </a:cxn>
                <a:cxn ang="0">
                  <a:pos x="18" y="22"/>
                </a:cxn>
              </a:cxnLst>
              <a:rect l="0" t="0" r="r" b="b"/>
              <a:pathLst>
                <a:path w="22" h="23">
                  <a:moveTo>
                    <a:pt x="18" y="22"/>
                  </a:moveTo>
                  <a:cubicBezTo>
                    <a:pt x="5" y="23"/>
                    <a:pt x="5" y="23"/>
                    <a:pt x="5" y="23"/>
                  </a:cubicBezTo>
                  <a:cubicBezTo>
                    <a:pt x="2" y="23"/>
                    <a:pt x="1" y="21"/>
                    <a:pt x="1" y="19"/>
                  </a:cubicBezTo>
                  <a:cubicBezTo>
                    <a:pt x="0" y="4"/>
                    <a:pt x="0" y="4"/>
                    <a:pt x="0" y="4"/>
                  </a:cubicBezTo>
                  <a:cubicBezTo>
                    <a:pt x="0" y="2"/>
                    <a:pt x="1" y="1"/>
                    <a:pt x="3" y="0"/>
                  </a:cubicBezTo>
                  <a:cubicBezTo>
                    <a:pt x="17" y="0"/>
                    <a:pt x="17" y="0"/>
                    <a:pt x="17" y="0"/>
                  </a:cubicBezTo>
                  <a:cubicBezTo>
                    <a:pt x="19" y="0"/>
                    <a:pt x="21" y="1"/>
                    <a:pt x="21" y="3"/>
                  </a:cubicBezTo>
                  <a:cubicBezTo>
                    <a:pt x="22" y="18"/>
                    <a:pt x="22" y="18"/>
                    <a:pt x="22" y="18"/>
                  </a:cubicBezTo>
                  <a:cubicBezTo>
                    <a:pt x="22" y="20"/>
                    <a:pt x="20" y="22"/>
                    <a:pt x="18" y="22"/>
                  </a:cubicBezTo>
                  <a:close/>
                </a:path>
              </a:pathLst>
            </a:custGeom>
            <a:solidFill>
              <a:srgbClr val="575757"/>
            </a:solidFill>
            <a:ln w="9525">
              <a:noFill/>
              <a:round/>
              <a:headEnd/>
              <a:tailEnd/>
            </a:ln>
          </p:spPr>
          <p:txBody>
            <a:bodyPr anchor="ctr"/>
            <a:lstStyle/>
            <a:p>
              <a:pPr algn="ctr"/>
              <a:endParaRPr/>
            </a:p>
          </p:txBody>
        </p:sp>
        <p:sp>
          <p:nvSpPr>
            <p:cNvPr id="581" name="ïṧ1ïḋê">
              <a:extLst>
                <a:ext uri="{FF2B5EF4-FFF2-40B4-BE49-F238E27FC236}">
                  <a16:creationId xmlns:a16="http://schemas.microsoft.com/office/drawing/2014/main" id="{1E04A08E-A55F-4B8E-946C-7F177A4C2744}"/>
                </a:ext>
              </a:extLst>
            </p:cNvPr>
            <p:cNvSpPr/>
            <p:nvPr/>
          </p:nvSpPr>
          <p:spPr bwMode="auto">
            <a:xfrm>
              <a:off x="5955029" y="2684885"/>
              <a:ext cx="40805" cy="44498"/>
            </a:xfrm>
            <a:custGeom>
              <a:avLst/>
              <a:gdLst/>
              <a:ahLst/>
              <a:cxnLst>
                <a:cxn ang="0">
                  <a:pos x="18" y="23"/>
                </a:cxn>
                <a:cxn ang="0">
                  <a:pos x="5" y="24"/>
                </a:cxn>
                <a:cxn ang="0">
                  <a:pos x="1" y="20"/>
                </a:cxn>
                <a:cxn ang="0">
                  <a:pos x="0" y="5"/>
                </a:cxn>
                <a:cxn ang="0">
                  <a:pos x="4" y="1"/>
                </a:cxn>
                <a:cxn ang="0">
                  <a:pos x="17" y="0"/>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0"/>
                    <a:pt x="17" y="0"/>
                    <a:pt x="17" y="0"/>
                  </a:cubicBezTo>
                  <a:cubicBezTo>
                    <a:pt x="19" y="0"/>
                    <a:pt x="21" y="2"/>
                    <a:pt x="21" y="4"/>
                  </a:cubicBezTo>
                  <a:cubicBezTo>
                    <a:pt x="22" y="19"/>
                    <a:pt x="22" y="19"/>
                    <a:pt x="22" y="19"/>
                  </a:cubicBezTo>
                  <a:cubicBezTo>
                    <a:pt x="22" y="21"/>
                    <a:pt x="21" y="23"/>
                    <a:pt x="18" y="23"/>
                  </a:cubicBezTo>
                  <a:close/>
                </a:path>
              </a:pathLst>
            </a:custGeom>
            <a:solidFill>
              <a:srgbClr val="575757"/>
            </a:solidFill>
            <a:ln w="9525">
              <a:noFill/>
              <a:round/>
              <a:headEnd/>
              <a:tailEnd/>
            </a:ln>
          </p:spPr>
          <p:txBody>
            <a:bodyPr anchor="ctr"/>
            <a:lstStyle/>
            <a:p>
              <a:pPr algn="ctr"/>
              <a:endParaRPr/>
            </a:p>
          </p:txBody>
        </p:sp>
        <p:sp>
          <p:nvSpPr>
            <p:cNvPr id="582" name="ïṣļïḓè">
              <a:extLst>
                <a:ext uri="{FF2B5EF4-FFF2-40B4-BE49-F238E27FC236}">
                  <a16:creationId xmlns:a16="http://schemas.microsoft.com/office/drawing/2014/main" id="{F89A8517-9FB9-4ECB-89CE-0694FC88CA04}"/>
                </a:ext>
              </a:extLst>
            </p:cNvPr>
            <p:cNvSpPr/>
            <p:nvPr/>
          </p:nvSpPr>
          <p:spPr bwMode="auto">
            <a:xfrm>
              <a:off x="5951337" y="2636695"/>
              <a:ext cx="42652" cy="42652"/>
            </a:xfrm>
            <a:custGeom>
              <a:avLst/>
              <a:gdLst/>
              <a:ahLst/>
              <a:cxnLst>
                <a:cxn ang="0">
                  <a:pos x="19" y="22"/>
                </a:cxn>
                <a:cxn ang="0">
                  <a:pos x="5" y="23"/>
                </a:cxn>
                <a:cxn ang="0">
                  <a:pos x="1" y="20"/>
                </a:cxn>
                <a:cxn ang="0">
                  <a:pos x="1" y="5"/>
                </a:cxn>
                <a:cxn ang="0">
                  <a:pos x="4" y="1"/>
                </a:cxn>
                <a:cxn ang="0">
                  <a:pos x="18" y="0"/>
                </a:cxn>
                <a:cxn ang="0">
                  <a:pos x="22" y="3"/>
                </a:cxn>
                <a:cxn ang="0">
                  <a:pos x="22" y="18"/>
                </a:cxn>
                <a:cxn ang="0">
                  <a:pos x="19" y="22"/>
                </a:cxn>
              </a:cxnLst>
              <a:rect l="0" t="0" r="r" b="b"/>
              <a:pathLst>
                <a:path w="23" h="23">
                  <a:moveTo>
                    <a:pt x="19" y="22"/>
                  </a:moveTo>
                  <a:cubicBezTo>
                    <a:pt x="5" y="23"/>
                    <a:pt x="5" y="23"/>
                    <a:pt x="5" y="23"/>
                  </a:cubicBezTo>
                  <a:cubicBezTo>
                    <a:pt x="3" y="23"/>
                    <a:pt x="2" y="22"/>
                    <a:pt x="1" y="20"/>
                  </a:cubicBezTo>
                  <a:cubicBezTo>
                    <a:pt x="1" y="5"/>
                    <a:pt x="1" y="5"/>
                    <a:pt x="1" y="5"/>
                  </a:cubicBezTo>
                  <a:cubicBezTo>
                    <a:pt x="0" y="3"/>
                    <a:pt x="2" y="1"/>
                    <a:pt x="4" y="1"/>
                  </a:cubicBezTo>
                  <a:cubicBezTo>
                    <a:pt x="18" y="0"/>
                    <a:pt x="18" y="0"/>
                    <a:pt x="18" y="0"/>
                  </a:cubicBezTo>
                  <a:cubicBezTo>
                    <a:pt x="20" y="0"/>
                    <a:pt x="21" y="1"/>
                    <a:pt x="22" y="3"/>
                  </a:cubicBezTo>
                  <a:cubicBezTo>
                    <a:pt x="22" y="18"/>
                    <a:pt x="22" y="18"/>
                    <a:pt x="22"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583" name="iṣ1íḋè">
              <a:extLst>
                <a:ext uri="{FF2B5EF4-FFF2-40B4-BE49-F238E27FC236}">
                  <a16:creationId xmlns:a16="http://schemas.microsoft.com/office/drawing/2014/main" id="{1104C6AD-6ED4-49E4-9AB3-18D89AFECFB1}"/>
                </a:ext>
              </a:extLst>
            </p:cNvPr>
            <p:cNvSpPr/>
            <p:nvPr/>
          </p:nvSpPr>
          <p:spPr bwMode="auto">
            <a:xfrm>
              <a:off x="5949490" y="2586658"/>
              <a:ext cx="40805" cy="44498"/>
            </a:xfrm>
            <a:custGeom>
              <a:avLst/>
              <a:gdLst/>
              <a:ahLst/>
              <a:cxnLst>
                <a:cxn ang="0">
                  <a:pos x="18" y="23"/>
                </a:cxn>
                <a:cxn ang="0">
                  <a:pos x="5" y="24"/>
                </a:cxn>
                <a:cxn ang="0">
                  <a:pos x="1" y="20"/>
                </a:cxn>
                <a:cxn ang="0">
                  <a:pos x="0" y="5"/>
                </a:cxn>
                <a:cxn ang="0">
                  <a:pos x="3" y="1"/>
                </a:cxn>
                <a:cxn ang="0">
                  <a:pos x="17" y="1"/>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1" y="1"/>
                    <a:pt x="3" y="1"/>
                  </a:cubicBezTo>
                  <a:cubicBezTo>
                    <a:pt x="17" y="1"/>
                    <a:pt x="17" y="1"/>
                    <a:pt x="17" y="1"/>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584" name="íṥļîdê">
              <a:extLst>
                <a:ext uri="{FF2B5EF4-FFF2-40B4-BE49-F238E27FC236}">
                  <a16:creationId xmlns:a16="http://schemas.microsoft.com/office/drawing/2014/main" id="{513CF9A3-1A44-46C2-B8D1-57C2FB09FB8A}"/>
                </a:ext>
              </a:extLst>
            </p:cNvPr>
            <p:cNvSpPr/>
            <p:nvPr/>
          </p:nvSpPr>
          <p:spPr bwMode="auto">
            <a:xfrm>
              <a:off x="5945797" y="2538467"/>
              <a:ext cx="40805" cy="44498"/>
            </a:xfrm>
            <a:custGeom>
              <a:avLst/>
              <a:gdLst/>
              <a:ahLst/>
              <a:cxnLst>
                <a:cxn ang="0">
                  <a:pos x="19" y="23"/>
                </a:cxn>
                <a:cxn ang="0">
                  <a:pos x="5" y="23"/>
                </a:cxn>
                <a:cxn ang="0">
                  <a:pos x="1" y="20"/>
                </a:cxn>
                <a:cxn ang="0">
                  <a:pos x="0" y="5"/>
                </a:cxn>
                <a:cxn ang="0">
                  <a:pos x="4" y="1"/>
                </a:cxn>
                <a:cxn ang="0">
                  <a:pos x="17" y="0"/>
                </a:cxn>
                <a:cxn ang="0">
                  <a:pos x="21" y="4"/>
                </a:cxn>
                <a:cxn ang="0">
                  <a:pos x="22" y="19"/>
                </a:cxn>
                <a:cxn ang="0">
                  <a:pos x="19" y="23"/>
                </a:cxn>
              </a:cxnLst>
              <a:rect l="0" t="0" r="r" b="b"/>
              <a:pathLst>
                <a:path w="22" h="24">
                  <a:moveTo>
                    <a:pt x="19" y="23"/>
                  </a:moveTo>
                  <a:cubicBezTo>
                    <a:pt x="5" y="23"/>
                    <a:pt x="5" y="23"/>
                    <a:pt x="5" y="23"/>
                  </a:cubicBezTo>
                  <a:cubicBezTo>
                    <a:pt x="3" y="24"/>
                    <a:pt x="1" y="22"/>
                    <a:pt x="1" y="20"/>
                  </a:cubicBezTo>
                  <a:cubicBezTo>
                    <a:pt x="0" y="5"/>
                    <a:pt x="0" y="5"/>
                    <a:pt x="0" y="5"/>
                  </a:cubicBezTo>
                  <a:cubicBezTo>
                    <a:pt x="0" y="3"/>
                    <a:pt x="2" y="1"/>
                    <a:pt x="4" y="1"/>
                  </a:cubicBezTo>
                  <a:cubicBezTo>
                    <a:pt x="17" y="0"/>
                    <a:pt x="17" y="0"/>
                    <a:pt x="17" y="0"/>
                  </a:cubicBezTo>
                  <a:cubicBezTo>
                    <a:pt x="20" y="0"/>
                    <a:pt x="21" y="2"/>
                    <a:pt x="21" y="4"/>
                  </a:cubicBezTo>
                  <a:cubicBezTo>
                    <a:pt x="22" y="19"/>
                    <a:pt x="22" y="19"/>
                    <a:pt x="22" y="19"/>
                  </a:cubicBezTo>
                  <a:cubicBezTo>
                    <a:pt x="22" y="21"/>
                    <a:pt x="21" y="23"/>
                    <a:pt x="19" y="23"/>
                  </a:cubicBezTo>
                  <a:close/>
                </a:path>
              </a:pathLst>
            </a:custGeom>
            <a:solidFill>
              <a:srgbClr val="575757"/>
            </a:solidFill>
            <a:ln w="9525">
              <a:noFill/>
              <a:round/>
              <a:headEnd/>
              <a:tailEnd/>
            </a:ln>
          </p:spPr>
          <p:txBody>
            <a:bodyPr anchor="ctr"/>
            <a:lstStyle/>
            <a:p>
              <a:pPr algn="ctr"/>
              <a:endParaRPr/>
            </a:p>
          </p:txBody>
        </p:sp>
        <p:sp>
          <p:nvSpPr>
            <p:cNvPr id="585" name="îšļîḋé">
              <a:extLst>
                <a:ext uri="{FF2B5EF4-FFF2-40B4-BE49-F238E27FC236}">
                  <a16:creationId xmlns:a16="http://schemas.microsoft.com/office/drawing/2014/main" id="{30172CFF-D692-457C-97EE-13D921C8E7D2}"/>
                </a:ext>
              </a:extLst>
            </p:cNvPr>
            <p:cNvSpPr/>
            <p:nvPr/>
          </p:nvSpPr>
          <p:spPr bwMode="auto">
            <a:xfrm>
              <a:off x="6008944" y="2779421"/>
              <a:ext cx="40621" cy="35266"/>
            </a:xfrm>
            <a:custGeom>
              <a:avLst/>
              <a:gdLst/>
              <a:ahLst/>
              <a:cxnLst>
                <a:cxn ang="0">
                  <a:pos x="19" y="18"/>
                </a:cxn>
                <a:cxn ang="0">
                  <a:pos x="4" y="18"/>
                </a:cxn>
                <a:cxn ang="0">
                  <a:pos x="1" y="16"/>
                </a:cxn>
                <a:cxn ang="0">
                  <a:pos x="0" y="5"/>
                </a:cxn>
                <a:cxn ang="0">
                  <a:pos x="3" y="1"/>
                </a:cxn>
                <a:cxn ang="0">
                  <a:pos x="18" y="0"/>
                </a:cxn>
                <a:cxn ang="0">
                  <a:pos x="21" y="3"/>
                </a:cxn>
                <a:cxn ang="0">
                  <a:pos x="22" y="14"/>
                </a:cxn>
                <a:cxn ang="0">
                  <a:pos x="19" y="18"/>
                </a:cxn>
              </a:cxnLst>
              <a:rect l="0" t="0" r="r" b="b"/>
              <a:pathLst>
                <a:path w="22" h="19">
                  <a:moveTo>
                    <a:pt x="19" y="18"/>
                  </a:moveTo>
                  <a:cubicBezTo>
                    <a:pt x="4" y="18"/>
                    <a:pt x="4" y="18"/>
                    <a:pt x="4" y="18"/>
                  </a:cubicBezTo>
                  <a:cubicBezTo>
                    <a:pt x="3" y="19"/>
                    <a:pt x="1" y="17"/>
                    <a:pt x="1" y="16"/>
                  </a:cubicBezTo>
                  <a:cubicBezTo>
                    <a:pt x="0" y="5"/>
                    <a:pt x="0" y="5"/>
                    <a:pt x="0" y="5"/>
                  </a:cubicBezTo>
                  <a:cubicBezTo>
                    <a:pt x="0" y="3"/>
                    <a:pt x="2" y="1"/>
                    <a:pt x="3" y="1"/>
                  </a:cubicBezTo>
                  <a:cubicBezTo>
                    <a:pt x="18" y="0"/>
                    <a:pt x="18" y="0"/>
                    <a:pt x="18" y="0"/>
                  </a:cubicBezTo>
                  <a:cubicBezTo>
                    <a:pt x="20" y="0"/>
                    <a:pt x="21" y="2"/>
                    <a:pt x="21" y="3"/>
                  </a:cubicBezTo>
                  <a:cubicBezTo>
                    <a:pt x="22" y="14"/>
                    <a:pt x="22" y="14"/>
                    <a:pt x="22" y="14"/>
                  </a:cubicBezTo>
                  <a:cubicBezTo>
                    <a:pt x="22" y="16"/>
                    <a:pt x="21" y="18"/>
                    <a:pt x="19" y="18"/>
                  </a:cubicBezTo>
                  <a:close/>
                </a:path>
              </a:pathLst>
            </a:custGeom>
            <a:solidFill>
              <a:srgbClr val="575757"/>
            </a:solidFill>
            <a:ln w="9525">
              <a:noFill/>
              <a:round/>
              <a:headEnd/>
              <a:tailEnd/>
            </a:ln>
          </p:spPr>
          <p:txBody>
            <a:bodyPr anchor="ctr"/>
            <a:lstStyle/>
            <a:p>
              <a:pPr algn="ctr"/>
              <a:endParaRPr/>
            </a:p>
          </p:txBody>
        </p:sp>
        <p:sp>
          <p:nvSpPr>
            <p:cNvPr id="586" name="ïsḷidè">
              <a:extLst>
                <a:ext uri="{FF2B5EF4-FFF2-40B4-BE49-F238E27FC236}">
                  <a16:creationId xmlns:a16="http://schemas.microsoft.com/office/drawing/2014/main" id="{83C70E33-0857-42D4-A583-79856C55DFFB}"/>
                </a:ext>
              </a:extLst>
            </p:cNvPr>
            <p:cNvSpPr/>
            <p:nvPr/>
          </p:nvSpPr>
          <p:spPr bwMode="auto">
            <a:xfrm>
              <a:off x="6007097" y="2729383"/>
              <a:ext cx="85118" cy="44498"/>
            </a:xfrm>
            <a:custGeom>
              <a:avLst/>
              <a:gdLst/>
              <a:ahLst/>
              <a:cxnLst>
                <a:cxn ang="0">
                  <a:pos x="42" y="22"/>
                </a:cxn>
                <a:cxn ang="0">
                  <a:pos x="5" y="24"/>
                </a:cxn>
                <a:cxn ang="0">
                  <a:pos x="1" y="21"/>
                </a:cxn>
                <a:cxn ang="0">
                  <a:pos x="0" y="6"/>
                </a:cxn>
                <a:cxn ang="0">
                  <a:pos x="4" y="2"/>
                </a:cxn>
                <a:cxn ang="0">
                  <a:pos x="41" y="0"/>
                </a:cxn>
                <a:cxn ang="0">
                  <a:pos x="45" y="3"/>
                </a:cxn>
                <a:cxn ang="0">
                  <a:pos x="46" y="18"/>
                </a:cxn>
                <a:cxn ang="0">
                  <a:pos x="42" y="22"/>
                </a:cxn>
              </a:cxnLst>
              <a:rect l="0" t="0" r="r" b="b"/>
              <a:pathLst>
                <a:path w="46" h="24">
                  <a:moveTo>
                    <a:pt x="42" y="22"/>
                  </a:moveTo>
                  <a:cubicBezTo>
                    <a:pt x="5" y="24"/>
                    <a:pt x="5" y="24"/>
                    <a:pt x="5" y="24"/>
                  </a:cubicBezTo>
                  <a:cubicBezTo>
                    <a:pt x="3" y="24"/>
                    <a:pt x="1" y="23"/>
                    <a:pt x="1" y="21"/>
                  </a:cubicBezTo>
                  <a:cubicBezTo>
                    <a:pt x="0" y="6"/>
                    <a:pt x="0" y="6"/>
                    <a:pt x="0" y="6"/>
                  </a:cubicBezTo>
                  <a:cubicBezTo>
                    <a:pt x="0" y="4"/>
                    <a:pt x="1" y="2"/>
                    <a:pt x="4" y="2"/>
                  </a:cubicBezTo>
                  <a:cubicBezTo>
                    <a:pt x="41" y="0"/>
                    <a:pt x="41" y="0"/>
                    <a:pt x="41" y="0"/>
                  </a:cubicBezTo>
                  <a:cubicBezTo>
                    <a:pt x="43" y="0"/>
                    <a:pt x="45" y="1"/>
                    <a:pt x="45" y="3"/>
                  </a:cubicBezTo>
                  <a:cubicBezTo>
                    <a:pt x="46" y="18"/>
                    <a:pt x="46" y="18"/>
                    <a:pt x="46" y="18"/>
                  </a:cubicBezTo>
                  <a:cubicBezTo>
                    <a:pt x="46" y="20"/>
                    <a:pt x="44" y="22"/>
                    <a:pt x="42" y="22"/>
                  </a:cubicBezTo>
                  <a:close/>
                </a:path>
              </a:pathLst>
            </a:custGeom>
            <a:solidFill>
              <a:srgbClr val="575757"/>
            </a:solidFill>
            <a:ln w="9525">
              <a:noFill/>
              <a:round/>
              <a:headEnd/>
              <a:tailEnd/>
            </a:ln>
          </p:spPr>
          <p:txBody>
            <a:bodyPr anchor="ctr"/>
            <a:lstStyle/>
            <a:p>
              <a:pPr algn="ctr"/>
              <a:endParaRPr/>
            </a:p>
          </p:txBody>
        </p:sp>
        <p:sp>
          <p:nvSpPr>
            <p:cNvPr id="587" name="ï$ļîḓè">
              <a:extLst>
                <a:ext uri="{FF2B5EF4-FFF2-40B4-BE49-F238E27FC236}">
                  <a16:creationId xmlns:a16="http://schemas.microsoft.com/office/drawing/2014/main" id="{0955CAE9-78B7-4D96-930C-DAAC03479535}"/>
                </a:ext>
              </a:extLst>
            </p:cNvPr>
            <p:cNvSpPr/>
            <p:nvPr/>
          </p:nvSpPr>
          <p:spPr bwMode="auto">
            <a:xfrm>
              <a:off x="6003220" y="2681193"/>
              <a:ext cx="55761" cy="44498"/>
            </a:xfrm>
            <a:custGeom>
              <a:avLst/>
              <a:gdLst/>
              <a:ahLst/>
              <a:cxnLst>
                <a:cxn ang="0">
                  <a:pos x="26" y="23"/>
                </a:cxn>
                <a:cxn ang="0">
                  <a:pos x="5" y="24"/>
                </a:cxn>
                <a:cxn ang="0">
                  <a:pos x="1" y="20"/>
                </a:cxn>
                <a:cxn ang="0">
                  <a:pos x="0" y="6"/>
                </a:cxn>
                <a:cxn ang="0">
                  <a:pos x="4" y="2"/>
                </a:cxn>
                <a:cxn ang="0">
                  <a:pos x="24" y="0"/>
                </a:cxn>
                <a:cxn ang="0">
                  <a:pos x="29" y="4"/>
                </a:cxn>
                <a:cxn ang="0">
                  <a:pos x="29" y="19"/>
                </a:cxn>
                <a:cxn ang="0">
                  <a:pos x="26" y="23"/>
                </a:cxn>
              </a:cxnLst>
              <a:rect l="0" t="0" r="r" b="b"/>
              <a:pathLst>
                <a:path w="30" h="24">
                  <a:moveTo>
                    <a:pt x="26" y="23"/>
                  </a:moveTo>
                  <a:cubicBezTo>
                    <a:pt x="5" y="24"/>
                    <a:pt x="5" y="24"/>
                    <a:pt x="5" y="24"/>
                  </a:cubicBezTo>
                  <a:cubicBezTo>
                    <a:pt x="3" y="24"/>
                    <a:pt x="1" y="22"/>
                    <a:pt x="1" y="20"/>
                  </a:cubicBezTo>
                  <a:cubicBezTo>
                    <a:pt x="0" y="6"/>
                    <a:pt x="0" y="6"/>
                    <a:pt x="0" y="6"/>
                  </a:cubicBezTo>
                  <a:cubicBezTo>
                    <a:pt x="0" y="4"/>
                    <a:pt x="2" y="2"/>
                    <a:pt x="4" y="2"/>
                  </a:cubicBezTo>
                  <a:cubicBezTo>
                    <a:pt x="24" y="0"/>
                    <a:pt x="24" y="0"/>
                    <a:pt x="24" y="0"/>
                  </a:cubicBezTo>
                  <a:cubicBezTo>
                    <a:pt x="27" y="0"/>
                    <a:pt x="28" y="2"/>
                    <a:pt x="29" y="4"/>
                  </a:cubicBezTo>
                  <a:cubicBezTo>
                    <a:pt x="29" y="19"/>
                    <a:pt x="29" y="19"/>
                    <a:pt x="29" y="19"/>
                  </a:cubicBezTo>
                  <a:cubicBezTo>
                    <a:pt x="30" y="21"/>
                    <a:pt x="28" y="23"/>
                    <a:pt x="26" y="23"/>
                  </a:cubicBezTo>
                  <a:close/>
                </a:path>
              </a:pathLst>
            </a:custGeom>
            <a:solidFill>
              <a:srgbClr val="575757"/>
            </a:solidFill>
            <a:ln w="9525">
              <a:noFill/>
              <a:round/>
              <a:headEnd/>
              <a:tailEnd/>
            </a:ln>
          </p:spPr>
          <p:txBody>
            <a:bodyPr anchor="ctr"/>
            <a:lstStyle/>
            <a:p>
              <a:pPr algn="ctr"/>
              <a:endParaRPr/>
            </a:p>
          </p:txBody>
        </p:sp>
        <p:sp>
          <p:nvSpPr>
            <p:cNvPr id="588" name="íşļiḋè">
              <a:extLst>
                <a:ext uri="{FF2B5EF4-FFF2-40B4-BE49-F238E27FC236}">
                  <a16:creationId xmlns:a16="http://schemas.microsoft.com/office/drawing/2014/main" id="{78C1E50B-9661-4E91-9F0A-EF1DD789CCA9}"/>
                </a:ext>
              </a:extLst>
            </p:cNvPr>
            <p:cNvSpPr/>
            <p:nvPr/>
          </p:nvSpPr>
          <p:spPr bwMode="auto">
            <a:xfrm>
              <a:off x="6001374" y="2631156"/>
              <a:ext cx="90842" cy="46344"/>
            </a:xfrm>
            <a:custGeom>
              <a:avLst/>
              <a:gdLst/>
              <a:ahLst/>
              <a:cxnLst>
                <a:cxn ang="0">
                  <a:pos x="45" y="22"/>
                </a:cxn>
                <a:cxn ang="0">
                  <a:pos x="5" y="25"/>
                </a:cxn>
                <a:cxn ang="0">
                  <a:pos x="1" y="21"/>
                </a:cxn>
                <a:cxn ang="0">
                  <a:pos x="0" y="6"/>
                </a:cxn>
                <a:cxn ang="0">
                  <a:pos x="4" y="2"/>
                </a:cxn>
                <a:cxn ang="0">
                  <a:pos x="44" y="0"/>
                </a:cxn>
                <a:cxn ang="0">
                  <a:pos x="48" y="4"/>
                </a:cxn>
                <a:cxn ang="0">
                  <a:pos x="49" y="18"/>
                </a:cxn>
                <a:cxn ang="0">
                  <a:pos x="45" y="22"/>
                </a:cxn>
              </a:cxnLst>
              <a:rect l="0" t="0" r="r" b="b"/>
              <a:pathLst>
                <a:path w="49" h="25">
                  <a:moveTo>
                    <a:pt x="45" y="22"/>
                  </a:moveTo>
                  <a:cubicBezTo>
                    <a:pt x="5" y="25"/>
                    <a:pt x="5" y="25"/>
                    <a:pt x="5" y="25"/>
                  </a:cubicBezTo>
                  <a:cubicBezTo>
                    <a:pt x="3" y="25"/>
                    <a:pt x="1" y="23"/>
                    <a:pt x="1" y="21"/>
                  </a:cubicBezTo>
                  <a:cubicBezTo>
                    <a:pt x="0" y="6"/>
                    <a:pt x="0" y="6"/>
                    <a:pt x="0" y="6"/>
                  </a:cubicBezTo>
                  <a:cubicBezTo>
                    <a:pt x="0" y="4"/>
                    <a:pt x="1" y="2"/>
                    <a:pt x="4" y="2"/>
                  </a:cubicBezTo>
                  <a:cubicBezTo>
                    <a:pt x="44" y="0"/>
                    <a:pt x="44" y="0"/>
                    <a:pt x="44" y="0"/>
                  </a:cubicBezTo>
                  <a:cubicBezTo>
                    <a:pt x="46" y="0"/>
                    <a:pt x="48" y="1"/>
                    <a:pt x="48" y="4"/>
                  </a:cubicBezTo>
                  <a:cubicBezTo>
                    <a:pt x="49" y="18"/>
                    <a:pt x="49" y="18"/>
                    <a:pt x="49" y="18"/>
                  </a:cubicBezTo>
                  <a:cubicBezTo>
                    <a:pt x="49" y="20"/>
                    <a:pt x="47" y="22"/>
                    <a:pt x="45" y="22"/>
                  </a:cubicBezTo>
                  <a:close/>
                </a:path>
              </a:pathLst>
            </a:custGeom>
            <a:solidFill>
              <a:srgbClr val="575757"/>
            </a:solidFill>
            <a:ln w="9525">
              <a:noFill/>
              <a:round/>
              <a:headEnd/>
              <a:tailEnd/>
            </a:ln>
          </p:spPr>
          <p:txBody>
            <a:bodyPr anchor="ctr"/>
            <a:lstStyle/>
            <a:p>
              <a:pPr algn="ctr"/>
              <a:endParaRPr/>
            </a:p>
          </p:txBody>
        </p:sp>
        <p:sp>
          <p:nvSpPr>
            <p:cNvPr id="589" name="isliḋê">
              <a:extLst>
                <a:ext uri="{FF2B5EF4-FFF2-40B4-BE49-F238E27FC236}">
                  <a16:creationId xmlns:a16="http://schemas.microsoft.com/office/drawing/2014/main" id="{33564466-5214-4AAE-840C-82DBDD74140B}"/>
                </a:ext>
              </a:extLst>
            </p:cNvPr>
            <p:cNvSpPr/>
            <p:nvPr/>
          </p:nvSpPr>
          <p:spPr bwMode="auto">
            <a:xfrm>
              <a:off x="5997681" y="2584811"/>
              <a:ext cx="40805" cy="42652"/>
            </a:xfrm>
            <a:custGeom>
              <a:avLst/>
              <a:gdLst/>
              <a:ahLst/>
              <a:cxnLst>
                <a:cxn ang="0">
                  <a:pos x="19" y="22"/>
                </a:cxn>
                <a:cxn ang="0">
                  <a:pos x="5" y="23"/>
                </a:cxn>
                <a:cxn ang="0">
                  <a:pos x="1" y="20"/>
                </a:cxn>
                <a:cxn ang="0">
                  <a:pos x="0" y="5"/>
                </a:cxn>
                <a:cxn ang="0">
                  <a:pos x="4" y="1"/>
                </a:cxn>
                <a:cxn ang="0">
                  <a:pos x="17" y="0"/>
                </a:cxn>
                <a:cxn ang="0">
                  <a:pos x="21" y="4"/>
                </a:cxn>
                <a:cxn ang="0">
                  <a:pos x="22" y="18"/>
                </a:cxn>
                <a:cxn ang="0">
                  <a:pos x="19" y="22"/>
                </a:cxn>
              </a:cxnLst>
              <a:rect l="0" t="0" r="r" b="b"/>
              <a:pathLst>
                <a:path w="22" h="23">
                  <a:moveTo>
                    <a:pt x="19" y="22"/>
                  </a:moveTo>
                  <a:cubicBezTo>
                    <a:pt x="5" y="23"/>
                    <a:pt x="5" y="23"/>
                    <a:pt x="5" y="23"/>
                  </a:cubicBezTo>
                  <a:cubicBezTo>
                    <a:pt x="3" y="23"/>
                    <a:pt x="1" y="22"/>
                    <a:pt x="1" y="20"/>
                  </a:cubicBezTo>
                  <a:cubicBezTo>
                    <a:pt x="0" y="5"/>
                    <a:pt x="0" y="5"/>
                    <a:pt x="0" y="5"/>
                  </a:cubicBezTo>
                  <a:cubicBezTo>
                    <a:pt x="0" y="3"/>
                    <a:pt x="2" y="1"/>
                    <a:pt x="4" y="1"/>
                  </a:cubicBezTo>
                  <a:cubicBezTo>
                    <a:pt x="17" y="0"/>
                    <a:pt x="17" y="0"/>
                    <a:pt x="17" y="0"/>
                  </a:cubicBezTo>
                  <a:cubicBezTo>
                    <a:pt x="19" y="0"/>
                    <a:pt x="21" y="1"/>
                    <a:pt x="21" y="4"/>
                  </a:cubicBezTo>
                  <a:cubicBezTo>
                    <a:pt x="22" y="18"/>
                    <a:pt x="22" y="18"/>
                    <a:pt x="22" y="18"/>
                  </a:cubicBezTo>
                  <a:cubicBezTo>
                    <a:pt x="22" y="21"/>
                    <a:pt x="21" y="22"/>
                    <a:pt x="19" y="22"/>
                  </a:cubicBezTo>
                  <a:close/>
                </a:path>
              </a:pathLst>
            </a:custGeom>
            <a:solidFill>
              <a:srgbClr val="575757"/>
            </a:solidFill>
            <a:ln w="9525">
              <a:noFill/>
              <a:round/>
              <a:headEnd/>
              <a:tailEnd/>
            </a:ln>
          </p:spPr>
          <p:txBody>
            <a:bodyPr anchor="ctr"/>
            <a:lstStyle/>
            <a:p>
              <a:pPr algn="ctr"/>
              <a:endParaRPr/>
            </a:p>
          </p:txBody>
        </p:sp>
        <p:sp>
          <p:nvSpPr>
            <p:cNvPr id="590" name="íSļíḋè">
              <a:extLst>
                <a:ext uri="{FF2B5EF4-FFF2-40B4-BE49-F238E27FC236}">
                  <a16:creationId xmlns:a16="http://schemas.microsoft.com/office/drawing/2014/main" id="{2ADCBF3B-4534-4687-8C51-FB6218D97473}"/>
                </a:ext>
              </a:extLst>
            </p:cNvPr>
            <p:cNvSpPr/>
            <p:nvPr/>
          </p:nvSpPr>
          <p:spPr bwMode="auto">
            <a:xfrm>
              <a:off x="5995834" y="2534774"/>
              <a:ext cx="40805" cy="44498"/>
            </a:xfrm>
            <a:custGeom>
              <a:avLst/>
              <a:gdLst/>
              <a:ahLst/>
              <a:cxnLst>
                <a:cxn ang="0">
                  <a:pos x="18" y="23"/>
                </a:cxn>
                <a:cxn ang="0">
                  <a:pos x="5" y="24"/>
                </a:cxn>
                <a:cxn ang="0">
                  <a:pos x="1" y="20"/>
                </a:cxn>
                <a:cxn ang="0">
                  <a:pos x="0" y="5"/>
                </a:cxn>
                <a:cxn ang="0">
                  <a:pos x="3" y="1"/>
                </a:cxn>
                <a:cxn ang="0">
                  <a:pos x="17" y="1"/>
                </a:cxn>
                <a:cxn ang="0">
                  <a:pos x="21" y="4"/>
                </a:cxn>
                <a:cxn ang="0">
                  <a:pos x="22" y="19"/>
                </a:cxn>
                <a:cxn ang="0">
                  <a:pos x="18" y="23"/>
                </a:cxn>
              </a:cxnLst>
              <a:rect l="0" t="0" r="r" b="b"/>
              <a:pathLst>
                <a:path w="22" h="24">
                  <a:moveTo>
                    <a:pt x="18" y="23"/>
                  </a:moveTo>
                  <a:cubicBezTo>
                    <a:pt x="5" y="24"/>
                    <a:pt x="5" y="24"/>
                    <a:pt x="5" y="24"/>
                  </a:cubicBezTo>
                  <a:cubicBezTo>
                    <a:pt x="2" y="24"/>
                    <a:pt x="1" y="22"/>
                    <a:pt x="1" y="20"/>
                  </a:cubicBezTo>
                  <a:cubicBezTo>
                    <a:pt x="0" y="5"/>
                    <a:pt x="0" y="5"/>
                    <a:pt x="0" y="5"/>
                  </a:cubicBezTo>
                  <a:cubicBezTo>
                    <a:pt x="0" y="3"/>
                    <a:pt x="1" y="2"/>
                    <a:pt x="3" y="1"/>
                  </a:cubicBezTo>
                  <a:cubicBezTo>
                    <a:pt x="17" y="1"/>
                    <a:pt x="17" y="1"/>
                    <a:pt x="17" y="1"/>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591" name="ísľïdé">
              <a:extLst>
                <a:ext uri="{FF2B5EF4-FFF2-40B4-BE49-F238E27FC236}">
                  <a16:creationId xmlns:a16="http://schemas.microsoft.com/office/drawing/2014/main" id="{32D796B9-658F-46ED-AC90-72DB39BE48E0}"/>
                </a:ext>
              </a:extLst>
            </p:cNvPr>
            <p:cNvSpPr/>
            <p:nvPr/>
          </p:nvSpPr>
          <p:spPr bwMode="auto">
            <a:xfrm>
              <a:off x="6058981" y="2777574"/>
              <a:ext cx="35081" cy="33420"/>
            </a:xfrm>
            <a:custGeom>
              <a:avLst/>
              <a:gdLst/>
              <a:ahLst/>
              <a:cxnLst>
                <a:cxn ang="0">
                  <a:pos x="16" y="17"/>
                </a:cxn>
                <a:cxn ang="0">
                  <a:pos x="4" y="18"/>
                </a:cxn>
                <a:cxn ang="0">
                  <a:pos x="0" y="15"/>
                </a:cxn>
                <a:cxn ang="0">
                  <a:pos x="0" y="4"/>
                </a:cxn>
                <a:cxn ang="0">
                  <a:pos x="3" y="1"/>
                </a:cxn>
                <a:cxn ang="0">
                  <a:pos x="15" y="0"/>
                </a:cxn>
                <a:cxn ang="0">
                  <a:pos x="19" y="3"/>
                </a:cxn>
                <a:cxn ang="0">
                  <a:pos x="19" y="14"/>
                </a:cxn>
                <a:cxn ang="0">
                  <a:pos x="16" y="17"/>
                </a:cxn>
              </a:cxnLst>
              <a:rect l="0" t="0" r="r" b="b"/>
              <a:pathLst>
                <a:path w="19" h="18">
                  <a:moveTo>
                    <a:pt x="16" y="17"/>
                  </a:moveTo>
                  <a:cubicBezTo>
                    <a:pt x="4" y="18"/>
                    <a:pt x="4" y="18"/>
                    <a:pt x="4" y="18"/>
                  </a:cubicBezTo>
                  <a:cubicBezTo>
                    <a:pt x="2" y="18"/>
                    <a:pt x="0" y="17"/>
                    <a:pt x="0" y="15"/>
                  </a:cubicBezTo>
                  <a:cubicBezTo>
                    <a:pt x="0" y="4"/>
                    <a:pt x="0" y="4"/>
                    <a:pt x="0" y="4"/>
                  </a:cubicBezTo>
                  <a:cubicBezTo>
                    <a:pt x="0" y="2"/>
                    <a:pt x="1" y="1"/>
                    <a:pt x="3" y="1"/>
                  </a:cubicBezTo>
                  <a:cubicBezTo>
                    <a:pt x="15" y="0"/>
                    <a:pt x="15" y="0"/>
                    <a:pt x="15" y="0"/>
                  </a:cubicBezTo>
                  <a:cubicBezTo>
                    <a:pt x="17" y="0"/>
                    <a:pt x="19" y="1"/>
                    <a:pt x="19" y="3"/>
                  </a:cubicBezTo>
                  <a:cubicBezTo>
                    <a:pt x="19" y="14"/>
                    <a:pt x="19" y="14"/>
                    <a:pt x="19" y="14"/>
                  </a:cubicBezTo>
                  <a:cubicBezTo>
                    <a:pt x="19" y="16"/>
                    <a:pt x="18" y="17"/>
                    <a:pt x="16" y="17"/>
                  </a:cubicBezTo>
                  <a:close/>
                </a:path>
              </a:pathLst>
            </a:custGeom>
            <a:solidFill>
              <a:srgbClr val="575757"/>
            </a:solidFill>
            <a:ln w="9525">
              <a:noFill/>
              <a:round/>
              <a:headEnd/>
              <a:tailEnd/>
            </a:ln>
          </p:spPr>
          <p:txBody>
            <a:bodyPr anchor="ctr"/>
            <a:lstStyle/>
            <a:p>
              <a:pPr algn="ctr"/>
              <a:endParaRPr/>
            </a:p>
          </p:txBody>
        </p:sp>
        <p:sp>
          <p:nvSpPr>
            <p:cNvPr id="592" name="îšļîḍe">
              <a:extLst>
                <a:ext uri="{FF2B5EF4-FFF2-40B4-BE49-F238E27FC236}">
                  <a16:creationId xmlns:a16="http://schemas.microsoft.com/office/drawing/2014/main" id="{F67C4D71-C13B-4DB2-8EAD-5CB73A958C81}"/>
                </a:ext>
              </a:extLst>
            </p:cNvPr>
            <p:cNvSpPr/>
            <p:nvPr/>
          </p:nvSpPr>
          <p:spPr bwMode="auto">
            <a:xfrm>
              <a:off x="6103479" y="2773881"/>
              <a:ext cx="36928" cy="35266"/>
            </a:xfrm>
            <a:custGeom>
              <a:avLst/>
              <a:gdLst/>
              <a:ahLst/>
              <a:cxnLst>
                <a:cxn ang="0">
                  <a:pos x="17" y="18"/>
                </a:cxn>
                <a:cxn ang="0">
                  <a:pos x="4" y="18"/>
                </a:cxn>
                <a:cxn ang="0">
                  <a:pos x="1" y="16"/>
                </a:cxn>
                <a:cxn ang="0">
                  <a:pos x="0" y="5"/>
                </a:cxn>
                <a:cxn ang="0">
                  <a:pos x="3" y="1"/>
                </a:cxn>
                <a:cxn ang="0">
                  <a:pos x="16" y="1"/>
                </a:cxn>
                <a:cxn ang="0">
                  <a:pos x="19" y="3"/>
                </a:cxn>
                <a:cxn ang="0">
                  <a:pos x="20" y="14"/>
                </a:cxn>
                <a:cxn ang="0">
                  <a:pos x="17" y="18"/>
                </a:cxn>
              </a:cxnLst>
              <a:rect l="0" t="0" r="r" b="b"/>
              <a:pathLst>
                <a:path w="20" h="19">
                  <a:moveTo>
                    <a:pt x="17" y="18"/>
                  </a:moveTo>
                  <a:cubicBezTo>
                    <a:pt x="4" y="18"/>
                    <a:pt x="4" y="18"/>
                    <a:pt x="4" y="18"/>
                  </a:cubicBezTo>
                  <a:cubicBezTo>
                    <a:pt x="3" y="19"/>
                    <a:pt x="1" y="17"/>
                    <a:pt x="1" y="16"/>
                  </a:cubicBezTo>
                  <a:cubicBezTo>
                    <a:pt x="0" y="5"/>
                    <a:pt x="0" y="5"/>
                    <a:pt x="0" y="5"/>
                  </a:cubicBezTo>
                  <a:cubicBezTo>
                    <a:pt x="0" y="3"/>
                    <a:pt x="2" y="1"/>
                    <a:pt x="3" y="1"/>
                  </a:cubicBezTo>
                  <a:cubicBezTo>
                    <a:pt x="16" y="1"/>
                    <a:pt x="16" y="1"/>
                    <a:pt x="16" y="1"/>
                  </a:cubicBezTo>
                  <a:cubicBezTo>
                    <a:pt x="18" y="0"/>
                    <a:pt x="19" y="2"/>
                    <a:pt x="19" y="3"/>
                  </a:cubicBezTo>
                  <a:cubicBezTo>
                    <a:pt x="20" y="14"/>
                    <a:pt x="20" y="14"/>
                    <a:pt x="20" y="14"/>
                  </a:cubicBezTo>
                  <a:cubicBezTo>
                    <a:pt x="20" y="16"/>
                    <a:pt x="19" y="18"/>
                    <a:pt x="17" y="18"/>
                  </a:cubicBezTo>
                  <a:close/>
                </a:path>
              </a:pathLst>
            </a:custGeom>
            <a:solidFill>
              <a:srgbClr val="575757"/>
            </a:solidFill>
            <a:ln w="9525">
              <a:noFill/>
              <a:round/>
              <a:headEnd/>
              <a:tailEnd/>
            </a:ln>
          </p:spPr>
          <p:txBody>
            <a:bodyPr anchor="ctr"/>
            <a:lstStyle/>
            <a:p>
              <a:pPr algn="ctr"/>
              <a:endParaRPr/>
            </a:p>
          </p:txBody>
        </p:sp>
        <p:sp>
          <p:nvSpPr>
            <p:cNvPr id="593" name="ïṧḷiḍe">
              <a:extLst>
                <a:ext uri="{FF2B5EF4-FFF2-40B4-BE49-F238E27FC236}">
                  <a16:creationId xmlns:a16="http://schemas.microsoft.com/office/drawing/2014/main" id="{7B17490D-AEB0-4459-B7F8-213C70C4D8C2}"/>
                </a:ext>
              </a:extLst>
            </p:cNvPr>
            <p:cNvSpPr/>
            <p:nvPr/>
          </p:nvSpPr>
          <p:spPr bwMode="auto">
            <a:xfrm>
              <a:off x="6149823" y="2772035"/>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7"/>
                    <a:pt x="1" y="15"/>
                  </a:cubicBezTo>
                  <a:cubicBezTo>
                    <a:pt x="0" y="4"/>
                    <a:pt x="0" y="4"/>
                    <a:pt x="0" y="4"/>
                  </a:cubicBezTo>
                  <a:cubicBezTo>
                    <a:pt x="0" y="2"/>
                    <a:pt x="1" y="1"/>
                    <a:pt x="3" y="1"/>
                  </a:cubicBezTo>
                  <a:cubicBezTo>
                    <a:pt x="16" y="0"/>
                    <a:pt x="16" y="0"/>
                    <a:pt x="16" y="0"/>
                  </a:cubicBezTo>
                  <a:cubicBezTo>
                    <a:pt x="17" y="0"/>
                    <a:pt x="19" y="1"/>
                    <a:pt x="19" y="3"/>
                  </a:cubicBezTo>
                  <a:cubicBezTo>
                    <a:pt x="20" y="14"/>
                    <a:pt x="20" y="14"/>
                    <a:pt x="20" y="14"/>
                  </a:cubicBezTo>
                  <a:cubicBezTo>
                    <a:pt x="20" y="16"/>
                    <a:pt x="18" y="17"/>
                    <a:pt x="17" y="17"/>
                  </a:cubicBezTo>
                  <a:close/>
                </a:path>
              </a:pathLst>
            </a:custGeom>
            <a:solidFill>
              <a:srgbClr val="575757"/>
            </a:solidFill>
            <a:ln w="9525">
              <a:noFill/>
              <a:round/>
              <a:headEnd/>
              <a:tailEnd/>
            </a:ln>
          </p:spPr>
          <p:txBody>
            <a:bodyPr anchor="ctr"/>
            <a:lstStyle/>
            <a:p>
              <a:pPr algn="ctr"/>
              <a:endParaRPr/>
            </a:p>
          </p:txBody>
        </p:sp>
        <p:sp>
          <p:nvSpPr>
            <p:cNvPr id="594" name="iṡļiḓe">
              <a:extLst>
                <a:ext uri="{FF2B5EF4-FFF2-40B4-BE49-F238E27FC236}">
                  <a16:creationId xmlns:a16="http://schemas.microsoft.com/office/drawing/2014/main" id="{41271566-D287-46AA-B7DD-BC99D9C1F56D}"/>
                </a:ext>
              </a:extLst>
            </p:cNvPr>
            <p:cNvSpPr/>
            <p:nvPr/>
          </p:nvSpPr>
          <p:spPr bwMode="auto">
            <a:xfrm>
              <a:off x="6196167" y="2768342"/>
              <a:ext cx="35081" cy="35266"/>
            </a:xfrm>
            <a:custGeom>
              <a:avLst/>
              <a:gdLst/>
              <a:ahLst/>
              <a:cxnLst>
                <a:cxn ang="0">
                  <a:pos x="16" y="18"/>
                </a:cxn>
                <a:cxn ang="0">
                  <a:pos x="4" y="19"/>
                </a:cxn>
                <a:cxn ang="0">
                  <a:pos x="0" y="16"/>
                </a:cxn>
                <a:cxn ang="0">
                  <a:pos x="0" y="5"/>
                </a:cxn>
                <a:cxn ang="0">
                  <a:pos x="3" y="1"/>
                </a:cxn>
                <a:cxn ang="0">
                  <a:pos x="15" y="1"/>
                </a:cxn>
                <a:cxn ang="0">
                  <a:pos x="19" y="3"/>
                </a:cxn>
                <a:cxn ang="0">
                  <a:pos x="19" y="15"/>
                </a:cxn>
                <a:cxn ang="0">
                  <a:pos x="16" y="18"/>
                </a:cxn>
              </a:cxnLst>
              <a:rect l="0" t="0" r="r" b="b"/>
              <a:pathLst>
                <a:path w="19" h="19">
                  <a:moveTo>
                    <a:pt x="16" y="18"/>
                  </a:moveTo>
                  <a:cubicBezTo>
                    <a:pt x="4" y="19"/>
                    <a:pt x="4" y="19"/>
                    <a:pt x="4" y="19"/>
                  </a:cubicBezTo>
                  <a:cubicBezTo>
                    <a:pt x="2" y="19"/>
                    <a:pt x="0" y="17"/>
                    <a:pt x="0" y="16"/>
                  </a:cubicBezTo>
                  <a:cubicBezTo>
                    <a:pt x="0" y="5"/>
                    <a:pt x="0" y="5"/>
                    <a:pt x="0" y="5"/>
                  </a:cubicBezTo>
                  <a:cubicBezTo>
                    <a:pt x="0" y="3"/>
                    <a:pt x="1" y="1"/>
                    <a:pt x="3" y="1"/>
                  </a:cubicBezTo>
                  <a:cubicBezTo>
                    <a:pt x="15" y="1"/>
                    <a:pt x="15" y="1"/>
                    <a:pt x="15" y="1"/>
                  </a:cubicBezTo>
                  <a:cubicBezTo>
                    <a:pt x="17" y="0"/>
                    <a:pt x="19" y="2"/>
                    <a:pt x="19" y="3"/>
                  </a:cubicBezTo>
                  <a:cubicBezTo>
                    <a:pt x="19" y="15"/>
                    <a:pt x="19" y="15"/>
                    <a:pt x="19" y="15"/>
                  </a:cubicBezTo>
                  <a:cubicBezTo>
                    <a:pt x="19" y="16"/>
                    <a:pt x="18" y="18"/>
                    <a:pt x="16" y="18"/>
                  </a:cubicBezTo>
                  <a:close/>
                </a:path>
              </a:pathLst>
            </a:custGeom>
            <a:solidFill>
              <a:srgbClr val="575757"/>
            </a:solidFill>
            <a:ln w="9525">
              <a:noFill/>
              <a:round/>
              <a:headEnd/>
              <a:tailEnd/>
            </a:ln>
          </p:spPr>
          <p:txBody>
            <a:bodyPr anchor="ctr"/>
            <a:lstStyle/>
            <a:p>
              <a:pPr algn="ctr"/>
              <a:endParaRPr/>
            </a:p>
          </p:txBody>
        </p:sp>
        <p:sp>
          <p:nvSpPr>
            <p:cNvPr id="595" name="íṧḷiďe">
              <a:extLst>
                <a:ext uri="{FF2B5EF4-FFF2-40B4-BE49-F238E27FC236}">
                  <a16:creationId xmlns:a16="http://schemas.microsoft.com/office/drawing/2014/main" id="{54EA18E3-5A35-45CC-BF5D-E87DC1B53495}"/>
                </a:ext>
              </a:extLst>
            </p:cNvPr>
            <p:cNvSpPr/>
            <p:nvPr/>
          </p:nvSpPr>
          <p:spPr bwMode="auto">
            <a:xfrm>
              <a:off x="6240665" y="2766496"/>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3" y="18"/>
                    <a:pt x="1" y="17"/>
                    <a:pt x="1" y="15"/>
                  </a:cubicBezTo>
                  <a:cubicBezTo>
                    <a:pt x="0" y="4"/>
                    <a:pt x="0" y="4"/>
                    <a:pt x="0" y="4"/>
                  </a:cubicBezTo>
                  <a:cubicBezTo>
                    <a:pt x="0" y="2"/>
                    <a:pt x="2" y="1"/>
                    <a:pt x="3" y="1"/>
                  </a:cubicBezTo>
                  <a:cubicBezTo>
                    <a:pt x="16" y="0"/>
                    <a:pt x="16" y="0"/>
                    <a:pt x="16" y="0"/>
                  </a:cubicBezTo>
                  <a:cubicBezTo>
                    <a:pt x="18" y="0"/>
                    <a:pt x="19" y="1"/>
                    <a:pt x="19" y="3"/>
                  </a:cubicBezTo>
                  <a:cubicBezTo>
                    <a:pt x="20" y="14"/>
                    <a:pt x="20" y="14"/>
                    <a:pt x="20" y="14"/>
                  </a:cubicBezTo>
                  <a:cubicBezTo>
                    <a:pt x="20" y="16"/>
                    <a:pt x="19" y="17"/>
                    <a:pt x="17" y="17"/>
                  </a:cubicBezTo>
                  <a:close/>
                </a:path>
              </a:pathLst>
            </a:custGeom>
            <a:solidFill>
              <a:srgbClr val="575757"/>
            </a:solidFill>
            <a:ln w="9525">
              <a:noFill/>
              <a:round/>
              <a:headEnd/>
              <a:tailEnd/>
            </a:ln>
          </p:spPr>
          <p:txBody>
            <a:bodyPr anchor="ctr"/>
            <a:lstStyle/>
            <a:p>
              <a:pPr algn="ctr"/>
              <a:endParaRPr/>
            </a:p>
          </p:txBody>
        </p:sp>
        <p:sp>
          <p:nvSpPr>
            <p:cNvPr id="596" name="îṣḻiḋé">
              <a:extLst>
                <a:ext uri="{FF2B5EF4-FFF2-40B4-BE49-F238E27FC236}">
                  <a16:creationId xmlns:a16="http://schemas.microsoft.com/office/drawing/2014/main" id="{8FF1492A-2561-4BE9-916D-1E822776B123}"/>
                </a:ext>
              </a:extLst>
            </p:cNvPr>
            <p:cNvSpPr/>
            <p:nvPr/>
          </p:nvSpPr>
          <p:spPr bwMode="auto">
            <a:xfrm>
              <a:off x="6287010" y="2764649"/>
              <a:ext cx="36928" cy="33420"/>
            </a:xfrm>
            <a:custGeom>
              <a:avLst/>
              <a:gdLst/>
              <a:ahLst/>
              <a:cxnLst>
                <a:cxn ang="0">
                  <a:pos x="17" y="17"/>
                </a:cxn>
                <a:cxn ang="0">
                  <a:pos x="4" y="18"/>
                </a:cxn>
                <a:cxn ang="0">
                  <a:pos x="1" y="15"/>
                </a:cxn>
                <a:cxn ang="0">
                  <a:pos x="0" y="4"/>
                </a:cxn>
                <a:cxn ang="0">
                  <a:pos x="3" y="0"/>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6"/>
                    <a:pt x="1" y="15"/>
                  </a:cubicBezTo>
                  <a:cubicBezTo>
                    <a:pt x="0" y="4"/>
                    <a:pt x="0" y="4"/>
                    <a:pt x="0" y="4"/>
                  </a:cubicBezTo>
                  <a:cubicBezTo>
                    <a:pt x="0" y="2"/>
                    <a:pt x="1" y="1"/>
                    <a:pt x="3" y="0"/>
                  </a:cubicBezTo>
                  <a:cubicBezTo>
                    <a:pt x="16" y="0"/>
                    <a:pt x="16" y="0"/>
                    <a:pt x="16" y="0"/>
                  </a:cubicBezTo>
                  <a:cubicBezTo>
                    <a:pt x="17" y="0"/>
                    <a:pt x="19" y="1"/>
                    <a:pt x="19" y="3"/>
                  </a:cubicBezTo>
                  <a:cubicBezTo>
                    <a:pt x="20" y="14"/>
                    <a:pt x="20" y="14"/>
                    <a:pt x="20" y="14"/>
                  </a:cubicBezTo>
                  <a:cubicBezTo>
                    <a:pt x="20" y="15"/>
                    <a:pt x="18" y="17"/>
                    <a:pt x="17" y="17"/>
                  </a:cubicBezTo>
                  <a:close/>
                </a:path>
              </a:pathLst>
            </a:custGeom>
            <a:solidFill>
              <a:srgbClr val="575757"/>
            </a:solidFill>
            <a:ln w="9525">
              <a:noFill/>
              <a:round/>
              <a:headEnd/>
              <a:tailEnd/>
            </a:ln>
          </p:spPr>
          <p:txBody>
            <a:bodyPr anchor="ctr"/>
            <a:lstStyle/>
            <a:p>
              <a:pPr algn="ctr"/>
              <a:endParaRPr/>
            </a:p>
          </p:txBody>
        </p:sp>
        <p:sp>
          <p:nvSpPr>
            <p:cNvPr id="597" name="ïṡḷïḑè">
              <a:extLst>
                <a:ext uri="{FF2B5EF4-FFF2-40B4-BE49-F238E27FC236}">
                  <a16:creationId xmlns:a16="http://schemas.microsoft.com/office/drawing/2014/main" id="{8FEC8007-255F-4F3C-8319-009ED52CD75E}"/>
                </a:ext>
              </a:extLst>
            </p:cNvPr>
            <p:cNvSpPr/>
            <p:nvPr/>
          </p:nvSpPr>
          <p:spPr bwMode="auto">
            <a:xfrm>
              <a:off x="6333354" y="2760957"/>
              <a:ext cx="35081" cy="33420"/>
            </a:xfrm>
            <a:custGeom>
              <a:avLst/>
              <a:gdLst/>
              <a:ahLst/>
              <a:cxnLst>
                <a:cxn ang="0">
                  <a:pos x="16" y="17"/>
                </a:cxn>
                <a:cxn ang="0">
                  <a:pos x="4" y="18"/>
                </a:cxn>
                <a:cxn ang="0">
                  <a:pos x="0" y="15"/>
                </a:cxn>
                <a:cxn ang="0">
                  <a:pos x="0" y="4"/>
                </a:cxn>
                <a:cxn ang="0">
                  <a:pos x="3" y="1"/>
                </a:cxn>
                <a:cxn ang="0">
                  <a:pos x="15" y="0"/>
                </a:cxn>
                <a:cxn ang="0">
                  <a:pos x="19" y="3"/>
                </a:cxn>
                <a:cxn ang="0">
                  <a:pos x="19" y="14"/>
                </a:cxn>
                <a:cxn ang="0">
                  <a:pos x="16" y="17"/>
                </a:cxn>
              </a:cxnLst>
              <a:rect l="0" t="0" r="r" b="b"/>
              <a:pathLst>
                <a:path w="19" h="18">
                  <a:moveTo>
                    <a:pt x="16" y="17"/>
                  </a:moveTo>
                  <a:cubicBezTo>
                    <a:pt x="4" y="18"/>
                    <a:pt x="4" y="18"/>
                    <a:pt x="4" y="18"/>
                  </a:cubicBezTo>
                  <a:cubicBezTo>
                    <a:pt x="2" y="18"/>
                    <a:pt x="0" y="17"/>
                    <a:pt x="0" y="15"/>
                  </a:cubicBezTo>
                  <a:cubicBezTo>
                    <a:pt x="0" y="4"/>
                    <a:pt x="0" y="4"/>
                    <a:pt x="0" y="4"/>
                  </a:cubicBezTo>
                  <a:cubicBezTo>
                    <a:pt x="0" y="3"/>
                    <a:pt x="1" y="1"/>
                    <a:pt x="3" y="1"/>
                  </a:cubicBezTo>
                  <a:cubicBezTo>
                    <a:pt x="15" y="0"/>
                    <a:pt x="15" y="0"/>
                    <a:pt x="15" y="0"/>
                  </a:cubicBezTo>
                  <a:cubicBezTo>
                    <a:pt x="17" y="0"/>
                    <a:pt x="19" y="1"/>
                    <a:pt x="19" y="3"/>
                  </a:cubicBezTo>
                  <a:cubicBezTo>
                    <a:pt x="19" y="14"/>
                    <a:pt x="19" y="14"/>
                    <a:pt x="19" y="14"/>
                  </a:cubicBezTo>
                  <a:cubicBezTo>
                    <a:pt x="19" y="16"/>
                    <a:pt x="18" y="17"/>
                    <a:pt x="16" y="17"/>
                  </a:cubicBezTo>
                  <a:close/>
                </a:path>
              </a:pathLst>
            </a:custGeom>
            <a:solidFill>
              <a:srgbClr val="575757"/>
            </a:solidFill>
            <a:ln w="9525">
              <a:noFill/>
              <a:round/>
              <a:headEnd/>
              <a:tailEnd/>
            </a:ln>
          </p:spPr>
          <p:txBody>
            <a:bodyPr anchor="ctr"/>
            <a:lstStyle/>
            <a:p>
              <a:pPr algn="ctr"/>
              <a:endParaRPr/>
            </a:p>
          </p:txBody>
        </p:sp>
        <p:sp>
          <p:nvSpPr>
            <p:cNvPr id="598" name="îśḷidé">
              <a:extLst>
                <a:ext uri="{FF2B5EF4-FFF2-40B4-BE49-F238E27FC236}">
                  <a16:creationId xmlns:a16="http://schemas.microsoft.com/office/drawing/2014/main" id="{2F33D6E9-095D-4907-BE32-AECFD02E31D4}"/>
                </a:ext>
              </a:extLst>
            </p:cNvPr>
            <p:cNvSpPr/>
            <p:nvPr/>
          </p:nvSpPr>
          <p:spPr bwMode="auto">
            <a:xfrm>
              <a:off x="6377852" y="2759110"/>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3" y="18"/>
                    <a:pt x="1" y="17"/>
                    <a:pt x="1" y="15"/>
                  </a:cubicBezTo>
                  <a:cubicBezTo>
                    <a:pt x="0" y="4"/>
                    <a:pt x="0" y="4"/>
                    <a:pt x="0" y="4"/>
                  </a:cubicBezTo>
                  <a:cubicBezTo>
                    <a:pt x="0" y="2"/>
                    <a:pt x="2" y="1"/>
                    <a:pt x="3" y="1"/>
                  </a:cubicBezTo>
                  <a:cubicBezTo>
                    <a:pt x="16" y="0"/>
                    <a:pt x="16" y="0"/>
                    <a:pt x="16" y="0"/>
                  </a:cubicBezTo>
                  <a:cubicBezTo>
                    <a:pt x="18" y="0"/>
                    <a:pt x="19" y="1"/>
                    <a:pt x="19" y="3"/>
                  </a:cubicBezTo>
                  <a:cubicBezTo>
                    <a:pt x="20" y="14"/>
                    <a:pt x="20" y="14"/>
                    <a:pt x="20" y="14"/>
                  </a:cubicBezTo>
                  <a:cubicBezTo>
                    <a:pt x="20" y="15"/>
                    <a:pt x="19" y="17"/>
                    <a:pt x="17" y="17"/>
                  </a:cubicBezTo>
                  <a:close/>
                </a:path>
              </a:pathLst>
            </a:custGeom>
            <a:solidFill>
              <a:srgbClr val="575757"/>
            </a:solidFill>
            <a:ln w="9525">
              <a:noFill/>
              <a:round/>
              <a:headEnd/>
              <a:tailEnd/>
            </a:ln>
          </p:spPr>
          <p:txBody>
            <a:bodyPr anchor="ctr"/>
            <a:lstStyle/>
            <a:p>
              <a:pPr algn="ctr"/>
              <a:endParaRPr/>
            </a:p>
          </p:txBody>
        </p:sp>
        <p:sp>
          <p:nvSpPr>
            <p:cNvPr id="599" name="i$ļídê">
              <a:extLst>
                <a:ext uri="{FF2B5EF4-FFF2-40B4-BE49-F238E27FC236}">
                  <a16:creationId xmlns:a16="http://schemas.microsoft.com/office/drawing/2014/main" id="{91E50345-4E45-475E-9671-4D4C07CDE817}"/>
                </a:ext>
              </a:extLst>
            </p:cNvPr>
            <p:cNvSpPr/>
            <p:nvPr/>
          </p:nvSpPr>
          <p:spPr bwMode="auto">
            <a:xfrm>
              <a:off x="6424196" y="2755417"/>
              <a:ext cx="36928" cy="33420"/>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7"/>
                    <a:pt x="1" y="15"/>
                  </a:cubicBezTo>
                  <a:cubicBezTo>
                    <a:pt x="0" y="4"/>
                    <a:pt x="0" y="4"/>
                    <a:pt x="0" y="4"/>
                  </a:cubicBezTo>
                  <a:cubicBezTo>
                    <a:pt x="0" y="3"/>
                    <a:pt x="1" y="1"/>
                    <a:pt x="3" y="1"/>
                  </a:cubicBezTo>
                  <a:cubicBezTo>
                    <a:pt x="16" y="0"/>
                    <a:pt x="16" y="0"/>
                    <a:pt x="16" y="0"/>
                  </a:cubicBezTo>
                  <a:cubicBezTo>
                    <a:pt x="17" y="0"/>
                    <a:pt x="19" y="2"/>
                    <a:pt x="19" y="3"/>
                  </a:cubicBezTo>
                  <a:cubicBezTo>
                    <a:pt x="20" y="14"/>
                    <a:pt x="20" y="14"/>
                    <a:pt x="20" y="14"/>
                  </a:cubicBezTo>
                  <a:cubicBezTo>
                    <a:pt x="20" y="16"/>
                    <a:pt x="18" y="17"/>
                    <a:pt x="17" y="17"/>
                  </a:cubicBezTo>
                  <a:close/>
                </a:path>
              </a:pathLst>
            </a:custGeom>
            <a:solidFill>
              <a:srgbClr val="575757"/>
            </a:solidFill>
            <a:ln w="9525">
              <a:noFill/>
              <a:round/>
              <a:headEnd/>
              <a:tailEnd/>
            </a:ln>
          </p:spPr>
          <p:txBody>
            <a:bodyPr anchor="ctr"/>
            <a:lstStyle/>
            <a:p>
              <a:pPr algn="ctr"/>
              <a:endParaRPr/>
            </a:p>
          </p:txBody>
        </p:sp>
        <p:sp>
          <p:nvSpPr>
            <p:cNvPr id="600" name="ï$ľíḓè">
              <a:extLst>
                <a:ext uri="{FF2B5EF4-FFF2-40B4-BE49-F238E27FC236}">
                  <a16:creationId xmlns:a16="http://schemas.microsoft.com/office/drawing/2014/main" id="{C9AE503B-C383-47E4-8FE1-2278421908A8}"/>
                </a:ext>
              </a:extLst>
            </p:cNvPr>
            <p:cNvSpPr/>
            <p:nvPr/>
          </p:nvSpPr>
          <p:spPr bwMode="auto">
            <a:xfrm>
              <a:off x="6470540" y="2753571"/>
              <a:ext cx="35081" cy="33420"/>
            </a:xfrm>
            <a:custGeom>
              <a:avLst/>
              <a:gdLst/>
              <a:ahLst/>
              <a:cxnLst>
                <a:cxn ang="0">
                  <a:pos x="16" y="17"/>
                </a:cxn>
                <a:cxn ang="0">
                  <a:pos x="4" y="18"/>
                </a:cxn>
                <a:cxn ang="0">
                  <a:pos x="0" y="15"/>
                </a:cxn>
                <a:cxn ang="0">
                  <a:pos x="0" y="4"/>
                </a:cxn>
                <a:cxn ang="0">
                  <a:pos x="3" y="1"/>
                </a:cxn>
                <a:cxn ang="0">
                  <a:pos x="15" y="0"/>
                </a:cxn>
                <a:cxn ang="0">
                  <a:pos x="19" y="3"/>
                </a:cxn>
                <a:cxn ang="0">
                  <a:pos x="19" y="14"/>
                </a:cxn>
                <a:cxn ang="0">
                  <a:pos x="16" y="17"/>
                </a:cxn>
              </a:cxnLst>
              <a:rect l="0" t="0" r="r" b="b"/>
              <a:pathLst>
                <a:path w="19" h="18">
                  <a:moveTo>
                    <a:pt x="16" y="17"/>
                  </a:moveTo>
                  <a:cubicBezTo>
                    <a:pt x="4" y="18"/>
                    <a:pt x="4" y="18"/>
                    <a:pt x="4" y="18"/>
                  </a:cubicBezTo>
                  <a:cubicBezTo>
                    <a:pt x="2" y="18"/>
                    <a:pt x="0" y="17"/>
                    <a:pt x="0" y="15"/>
                  </a:cubicBezTo>
                  <a:cubicBezTo>
                    <a:pt x="0" y="4"/>
                    <a:pt x="0" y="4"/>
                    <a:pt x="0" y="4"/>
                  </a:cubicBezTo>
                  <a:cubicBezTo>
                    <a:pt x="0" y="2"/>
                    <a:pt x="1" y="1"/>
                    <a:pt x="3" y="1"/>
                  </a:cubicBezTo>
                  <a:cubicBezTo>
                    <a:pt x="15" y="0"/>
                    <a:pt x="15" y="0"/>
                    <a:pt x="15" y="0"/>
                  </a:cubicBezTo>
                  <a:cubicBezTo>
                    <a:pt x="17" y="0"/>
                    <a:pt x="19" y="1"/>
                    <a:pt x="19" y="3"/>
                  </a:cubicBezTo>
                  <a:cubicBezTo>
                    <a:pt x="19" y="14"/>
                    <a:pt x="19" y="14"/>
                    <a:pt x="19" y="14"/>
                  </a:cubicBezTo>
                  <a:cubicBezTo>
                    <a:pt x="19" y="15"/>
                    <a:pt x="18" y="17"/>
                    <a:pt x="16" y="17"/>
                  </a:cubicBezTo>
                  <a:close/>
                </a:path>
              </a:pathLst>
            </a:custGeom>
            <a:solidFill>
              <a:srgbClr val="575757"/>
            </a:solidFill>
            <a:ln w="9525">
              <a:noFill/>
              <a:round/>
              <a:headEnd/>
              <a:tailEnd/>
            </a:ln>
          </p:spPr>
          <p:txBody>
            <a:bodyPr anchor="ctr"/>
            <a:lstStyle/>
            <a:p>
              <a:pPr algn="ctr"/>
              <a:endParaRPr/>
            </a:p>
          </p:txBody>
        </p:sp>
        <p:sp>
          <p:nvSpPr>
            <p:cNvPr id="601" name="ïṥḻîdé">
              <a:extLst>
                <a:ext uri="{FF2B5EF4-FFF2-40B4-BE49-F238E27FC236}">
                  <a16:creationId xmlns:a16="http://schemas.microsoft.com/office/drawing/2014/main" id="{2A8CC393-81F0-46CB-A33F-131C621B1CFB}"/>
                </a:ext>
              </a:extLst>
            </p:cNvPr>
            <p:cNvSpPr/>
            <p:nvPr/>
          </p:nvSpPr>
          <p:spPr bwMode="auto">
            <a:xfrm>
              <a:off x="6514854" y="2749878"/>
              <a:ext cx="37112" cy="33420"/>
            </a:xfrm>
            <a:custGeom>
              <a:avLst/>
              <a:gdLst/>
              <a:ahLst/>
              <a:cxnLst>
                <a:cxn ang="0">
                  <a:pos x="17" y="18"/>
                </a:cxn>
                <a:cxn ang="0">
                  <a:pos x="4" y="18"/>
                </a:cxn>
                <a:cxn ang="0">
                  <a:pos x="1" y="15"/>
                </a:cxn>
                <a:cxn ang="0">
                  <a:pos x="0" y="4"/>
                </a:cxn>
                <a:cxn ang="0">
                  <a:pos x="3" y="1"/>
                </a:cxn>
                <a:cxn ang="0">
                  <a:pos x="16" y="0"/>
                </a:cxn>
                <a:cxn ang="0">
                  <a:pos x="19" y="3"/>
                </a:cxn>
                <a:cxn ang="0">
                  <a:pos x="20" y="14"/>
                </a:cxn>
                <a:cxn ang="0">
                  <a:pos x="17" y="18"/>
                </a:cxn>
              </a:cxnLst>
              <a:rect l="0" t="0" r="r" b="b"/>
              <a:pathLst>
                <a:path w="20" h="18">
                  <a:moveTo>
                    <a:pt x="17" y="18"/>
                  </a:moveTo>
                  <a:cubicBezTo>
                    <a:pt x="4" y="18"/>
                    <a:pt x="4" y="18"/>
                    <a:pt x="4" y="18"/>
                  </a:cubicBezTo>
                  <a:cubicBezTo>
                    <a:pt x="3" y="18"/>
                    <a:pt x="1" y="17"/>
                    <a:pt x="1" y="15"/>
                  </a:cubicBezTo>
                  <a:cubicBezTo>
                    <a:pt x="0" y="4"/>
                    <a:pt x="0" y="4"/>
                    <a:pt x="0" y="4"/>
                  </a:cubicBezTo>
                  <a:cubicBezTo>
                    <a:pt x="0" y="3"/>
                    <a:pt x="2" y="1"/>
                    <a:pt x="3" y="1"/>
                  </a:cubicBezTo>
                  <a:cubicBezTo>
                    <a:pt x="16" y="0"/>
                    <a:pt x="16" y="0"/>
                    <a:pt x="16" y="0"/>
                  </a:cubicBezTo>
                  <a:cubicBezTo>
                    <a:pt x="18" y="0"/>
                    <a:pt x="19" y="2"/>
                    <a:pt x="19" y="3"/>
                  </a:cubicBezTo>
                  <a:cubicBezTo>
                    <a:pt x="20" y="14"/>
                    <a:pt x="20" y="14"/>
                    <a:pt x="20" y="14"/>
                  </a:cubicBezTo>
                  <a:cubicBezTo>
                    <a:pt x="20" y="16"/>
                    <a:pt x="19" y="17"/>
                    <a:pt x="17" y="18"/>
                  </a:cubicBezTo>
                  <a:close/>
                </a:path>
              </a:pathLst>
            </a:custGeom>
            <a:solidFill>
              <a:srgbClr val="575757"/>
            </a:solidFill>
            <a:ln w="9525">
              <a:noFill/>
              <a:round/>
              <a:headEnd/>
              <a:tailEnd/>
            </a:ln>
          </p:spPr>
          <p:txBody>
            <a:bodyPr anchor="ctr"/>
            <a:lstStyle/>
            <a:p>
              <a:pPr algn="ctr"/>
              <a:endParaRPr/>
            </a:p>
          </p:txBody>
        </p:sp>
        <p:sp>
          <p:nvSpPr>
            <p:cNvPr id="602" name="iṧļiḋe">
              <a:extLst>
                <a:ext uri="{FF2B5EF4-FFF2-40B4-BE49-F238E27FC236}">
                  <a16:creationId xmlns:a16="http://schemas.microsoft.com/office/drawing/2014/main" id="{CDA400A9-7AF9-4D4D-854C-854E555B9FD4}"/>
                </a:ext>
              </a:extLst>
            </p:cNvPr>
            <p:cNvSpPr/>
            <p:nvPr/>
          </p:nvSpPr>
          <p:spPr bwMode="auto">
            <a:xfrm>
              <a:off x="6561198" y="2748032"/>
              <a:ext cx="37112" cy="33235"/>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2" y="18"/>
                    <a:pt x="1" y="17"/>
                    <a:pt x="1" y="15"/>
                  </a:cubicBezTo>
                  <a:cubicBezTo>
                    <a:pt x="0" y="4"/>
                    <a:pt x="0" y="4"/>
                    <a:pt x="0" y="4"/>
                  </a:cubicBezTo>
                  <a:cubicBezTo>
                    <a:pt x="0" y="2"/>
                    <a:pt x="1" y="1"/>
                    <a:pt x="3" y="1"/>
                  </a:cubicBezTo>
                  <a:cubicBezTo>
                    <a:pt x="16" y="0"/>
                    <a:pt x="16" y="0"/>
                    <a:pt x="16" y="0"/>
                  </a:cubicBezTo>
                  <a:cubicBezTo>
                    <a:pt x="17" y="0"/>
                    <a:pt x="19" y="1"/>
                    <a:pt x="19" y="3"/>
                  </a:cubicBezTo>
                  <a:cubicBezTo>
                    <a:pt x="20" y="14"/>
                    <a:pt x="20" y="14"/>
                    <a:pt x="20" y="14"/>
                  </a:cubicBezTo>
                  <a:cubicBezTo>
                    <a:pt x="20" y="16"/>
                    <a:pt x="18" y="17"/>
                    <a:pt x="17" y="17"/>
                  </a:cubicBezTo>
                  <a:close/>
                </a:path>
              </a:pathLst>
            </a:custGeom>
            <a:solidFill>
              <a:srgbClr val="575757"/>
            </a:solidFill>
            <a:ln w="9525">
              <a:noFill/>
              <a:round/>
              <a:headEnd/>
              <a:tailEnd/>
            </a:ln>
          </p:spPr>
          <p:txBody>
            <a:bodyPr anchor="ctr"/>
            <a:lstStyle/>
            <a:p>
              <a:pPr algn="ctr"/>
              <a:endParaRPr/>
            </a:p>
          </p:txBody>
        </p:sp>
        <p:sp>
          <p:nvSpPr>
            <p:cNvPr id="603" name="íśḷíḍè">
              <a:extLst>
                <a:ext uri="{FF2B5EF4-FFF2-40B4-BE49-F238E27FC236}">
                  <a16:creationId xmlns:a16="http://schemas.microsoft.com/office/drawing/2014/main" id="{9095911D-7E06-40D9-9459-F5FF070AAA2B}"/>
                </a:ext>
              </a:extLst>
            </p:cNvPr>
            <p:cNvSpPr/>
            <p:nvPr/>
          </p:nvSpPr>
          <p:spPr bwMode="auto">
            <a:xfrm>
              <a:off x="6607542" y="2744339"/>
              <a:ext cx="35266" cy="35081"/>
            </a:xfrm>
            <a:custGeom>
              <a:avLst/>
              <a:gdLst/>
              <a:ahLst/>
              <a:cxnLst>
                <a:cxn ang="0">
                  <a:pos x="16" y="18"/>
                </a:cxn>
                <a:cxn ang="0">
                  <a:pos x="4" y="18"/>
                </a:cxn>
                <a:cxn ang="0">
                  <a:pos x="0" y="16"/>
                </a:cxn>
                <a:cxn ang="0">
                  <a:pos x="0" y="4"/>
                </a:cxn>
                <a:cxn ang="0">
                  <a:pos x="3" y="1"/>
                </a:cxn>
                <a:cxn ang="0">
                  <a:pos x="15" y="0"/>
                </a:cxn>
                <a:cxn ang="0">
                  <a:pos x="19" y="3"/>
                </a:cxn>
                <a:cxn ang="0">
                  <a:pos x="19" y="14"/>
                </a:cxn>
                <a:cxn ang="0">
                  <a:pos x="16" y="18"/>
                </a:cxn>
              </a:cxnLst>
              <a:rect l="0" t="0" r="r" b="b"/>
              <a:pathLst>
                <a:path w="19" h="19">
                  <a:moveTo>
                    <a:pt x="16" y="18"/>
                  </a:moveTo>
                  <a:cubicBezTo>
                    <a:pt x="4" y="18"/>
                    <a:pt x="4" y="18"/>
                    <a:pt x="4" y="18"/>
                  </a:cubicBezTo>
                  <a:cubicBezTo>
                    <a:pt x="2" y="19"/>
                    <a:pt x="0" y="17"/>
                    <a:pt x="0" y="16"/>
                  </a:cubicBezTo>
                  <a:cubicBezTo>
                    <a:pt x="0" y="4"/>
                    <a:pt x="0" y="4"/>
                    <a:pt x="0" y="4"/>
                  </a:cubicBezTo>
                  <a:cubicBezTo>
                    <a:pt x="0" y="3"/>
                    <a:pt x="1" y="1"/>
                    <a:pt x="3" y="1"/>
                  </a:cubicBezTo>
                  <a:cubicBezTo>
                    <a:pt x="15" y="0"/>
                    <a:pt x="15" y="0"/>
                    <a:pt x="15" y="0"/>
                  </a:cubicBezTo>
                  <a:cubicBezTo>
                    <a:pt x="17" y="0"/>
                    <a:pt x="19" y="2"/>
                    <a:pt x="19" y="3"/>
                  </a:cubicBezTo>
                  <a:cubicBezTo>
                    <a:pt x="19" y="14"/>
                    <a:pt x="19" y="14"/>
                    <a:pt x="19" y="14"/>
                  </a:cubicBezTo>
                  <a:cubicBezTo>
                    <a:pt x="19" y="16"/>
                    <a:pt x="18" y="18"/>
                    <a:pt x="16" y="18"/>
                  </a:cubicBezTo>
                  <a:close/>
                </a:path>
              </a:pathLst>
            </a:custGeom>
            <a:solidFill>
              <a:srgbClr val="575757"/>
            </a:solidFill>
            <a:ln w="9525">
              <a:noFill/>
              <a:round/>
              <a:headEnd/>
              <a:tailEnd/>
            </a:ln>
          </p:spPr>
          <p:txBody>
            <a:bodyPr anchor="ctr"/>
            <a:lstStyle/>
            <a:p>
              <a:pPr algn="ctr"/>
              <a:endParaRPr/>
            </a:p>
          </p:txBody>
        </p:sp>
        <p:sp>
          <p:nvSpPr>
            <p:cNvPr id="604" name="íSļidé">
              <a:extLst>
                <a:ext uri="{FF2B5EF4-FFF2-40B4-BE49-F238E27FC236}">
                  <a16:creationId xmlns:a16="http://schemas.microsoft.com/office/drawing/2014/main" id="{B332A3E4-0E32-4AB9-9FDA-B413610EC13C}"/>
                </a:ext>
              </a:extLst>
            </p:cNvPr>
            <p:cNvSpPr/>
            <p:nvPr/>
          </p:nvSpPr>
          <p:spPr bwMode="auto">
            <a:xfrm>
              <a:off x="6652040" y="2742493"/>
              <a:ext cx="37112" cy="33235"/>
            </a:xfrm>
            <a:custGeom>
              <a:avLst/>
              <a:gdLst/>
              <a:ahLst/>
              <a:cxnLst>
                <a:cxn ang="0">
                  <a:pos x="17" y="17"/>
                </a:cxn>
                <a:cxn ang="0">
                  <a:pos x="4" y="18"/>
                </a:cxn>
                <a:cxn ang="0">
                  <a:pos x="1" y="15"/>
                </a:cxn>
                <a:cxn ang="0">
                  <a:pos x="0" y="4"/>
                </a:cxn>
                <a:cxn ang="0">
                  <a:pos x="3" y="1"/>
                </a:cxn>
                <a:cxn ang="0">
                  <a:pos x="16" y="0"/>
                </a:cxn>
                <a:cxn ang="0">
                  <a:pos x="19" y="3"/>
                </a:cxn>
                <a:cxn ang="0">
                  <a:pos x="20" y="14"/>
                </a:cxn>
                <a:cxn ang="0">
                  <a:pos x="17" y="17"/>
                </a:cxn>
              </a:cxnLst>
              <a:rect l="0" t="0" r="r" b="b"/>
              <a:pathLst>
                <a:path w="20" h="18">
                  <a:moveTo>
                    <a:pt x="17" y="17"/>
                  </a:moveTo>
                  <a:cubicBezTo>
                    <a:pt x="4" y="18"/>
                    <a:pt x="4" y="18"/>
                    <a:pt x="4" y="18"/>
                  </a:cubicBezTo>
                  <a:cubicBezTo>
                    <a:pt x="3" y="18"/>
                    <a:pt x="1" y="17"/>
                    <a:pt x="1" y="15"/>
                  </a:cubicBezTo>
                  <a:cubicBezTo>
                    <a:pt x="0" y="4"/>
                    <a:pt x="0" y="4"/>
                    <a:pt x="0" y="4"/>
                  </a:cubicBezTo>
                  <a:cubicBezTo>
                    <a:pt x="0" y="2"/>
                    <a:pt x="2" y="1"/>
                    <a:pt x="3" y="1"/>
                  </a:cubicBezTo>
                  <a:cubicBezTo>
                    <a:pt x="16" y="0"/>
                    <a:pt x="16" y="0"/>
                    <a:pt x="16" y="0"/>
                  </a:cubicBezTo>
                  <a:cubicBezTo>
                    <a:pt x="18" y="0"/>
                    <a:pt x="19" y="1"/>
                    <a:pt x="19" y="3"/>
                  </a:cubicBezTo>
                  <a:cubicBezTo>
                    <a:pt x="20" y="14"/>
                    <a:pt x="20" y="14"/>
                    <a:pt x="20" y="14"/>
                  </a:cubicBezTo>
                  <a:cubicBezTo>
                    <a:pt x="20" y="16"/>
                    <a:pt x="19" y="17"/>
                    <a:pt x="17" y="17"/>
                  </a:cubicBezTo>
                  <a:close/>
                </a:path>
              </a:pathLst>
            </a:custGeom>
            <a:solidFill>
              <a:srgbClr val="575757"/>
            </a:solidFill>
            <a:ln w="9525">
              <a:noFill/>
              <a:round/>
              <a:headEnd/>
              <a:tailEnd/>
            </a:ln>
          </p:spPr>
          <p:txBody>
            <a:bodyPr anchor="ctr"/>
            <a:lstStyle/>
            <a:p>
              <a:pPr algn="ctr"/>
              <a:endParaRPr/>
            </a:p>
          </p:txBody>
        </p:sp>
        <p:sp>
          <p:nvSpPr>
            <p:cNvPr id="605" name="íśļïḍe">
              <a:extLst>
                <a:ext uri="{FF2B5EF4-FFF2-40B4-BE49-F238E27FC236}">
                  <a16:creationId xmlns:a16="http://schemas.microsoft.com/office/drawing/2014/main" id="{DB7B25FD-9624-455A-B638-6CFF96626535}"/>
                </a:ext>
              </a:extLst>
            </p:cNvPr>
            <p:cNvSpPr/>
            <p:nvPr/>
          </p:nvSpPr>
          <p:spPr bwMode="auto">
            <a:xfrm>
              <a:off x="6700231" y="2738800"/>
              <a:ext cx="40805" cy="35081"/>
            </a:xfrm>
            <a:custGeom>
              <a:avLst/>
              <a:gdLst/>
              <a:ahLst/>
              <a:cxnLst>
                <a:cxn ang="0">
                  <a:pos x="19" y="18"/>
                </a:cxn>
                <a:cxn ang="0">
                  <a:pos x="4" y="18"/>
                </a:cxn>
                <a:cxn ang="0">
                  <a:pos x="1" y="16"/>
                </a:cxn>
                <a:cxn ang="0">
                  <a:pos x="0" y="5"/>
                </a:cxn>
                <a:cxn ang="0">
                  <a:pos x="3" y="1"/>
                </a:cxn>
                <a:cxn ang="0">
                  <a:pos x="18" y="0"/>
                </a:cxn>
                <a:cxn ang="0">
                  <a:pos x="21" y="3"/>
                </a:cxn>
                <a:cxn ang="0">
                  <a:pos x="22" y="14"/>
                </a:cxn>
                <a:cxn ang="0">
                  <a:pos x="19" y="18"/>
                </a:cxn>
              </a:cxnLst>
              <a:rect l="0" t="0" r="r" b="b"/>
              <a:pathLst>
                <a:path w="22" h="19">
                  <a:moveTo>
                    <a:pt x="19" y="18"/>
                  </a:moveTo>
                  <a:cubicBezTo>
                    <a:pt x="4" y="18"/>
                    <a:pt x="4" y="18"/>
                    <a:pt x="4" y="18"/>
                  </a:cubicBezTo>
                  <a:cubicBezTo>
                    <a:pt x="2" y="19"/>
                    <a:pt x="1" y="17"/>
                    <a:pt x="1" y="16"/>
                  </a:cubicBezTo>
                  <a:cubicBezTo>
                    <a:pt x="0" y="5"/>
                    <a:pt x="0" y="5"/>
                    <a:pt x="0" y="5"/>
                  </a:cubicBezTo>
                  <a:cubicBezTo>
                    <a:pt x="0" y="3"/>
                    <a:pt x="1" y="1"/>
                    <a:pt x="3" y="1"/>
                  </a:cubicBezTo>
                  <a:cubicBezTo>
                    <a:pt x="18" y="0"/>
                    <a:pt x="18" y="0"/>
                    <a:pt x="18" y="0"/>
                  </a:cubicBezTo>
                  <a:cubicBezTo>
                    <a:pt x="19" y="0"/>
                    <a:pt x="21" y="2"/>
                    <a:pt x="21" y="3"/>
                  </a:cubicBezTo>
                  <a:cubicBezTo>
                    <a:pt x="22" y="14"/>
                    <a:pt x="22" y="14"/>
                    <a:pt x="22" y="14"/>
                  </a:cubicBezTo>
                  <a:cubicBezTo>
                    <a:pt x="22" y="16"/>
                    <a:pt x="20" y="17"/>
                    <a:pt x="19" y="18"/>
                  </a:cubicBezTo>
                  <a:close/>
                </a:path>
              </a:pathLst>
            </a:custGeom>
            <a:solidFill>
              <a:srgbClr val="575757"/>
            </a:solidFill>
            <a:ln w="9525">
              <a:noFill/>
              <a:round/>
              <a:headEnd/>
              <a:tailEnd/>
            </a:ln>
          </p:spPr>
          <p:txBody>
            <a:bodyPr anchor="ctr"/>
            <a:lstStyle/>
            <a:p>
              <a:pPr algn="ctr"/>
              <a:endParaRPr/>
            </a:p>
          </p:txBody>
        </p:sp>
        <p:sp>
          <p:nvSpPr>
            <p:cNvPr id="606" name="iṣḷîde">
              <a:extLst>
                <a:ext uri="{FF2B5EF4-FFF2-40B4-BE49-F238E27FC236}">
                  <a16:creationId xmlns:a16="http://schemas.microsoft.com/office/drawing/2014/main" id="{4D4C5456-2176-4698-ADD2-DD007D793D44}"/>
                </a:ext>
              </a:extLst>
            </p:cNvPr>
            <p:cNvSpPr/>
            <p:nvPr/>
          </p:nvSpPr>
          <p:spPr bwMode="auto">
            <a:xfrm>
              <a:off x="6101632" y="2725691"/>
              <a:ext cx="38774" cy="42652"/>
            </a:xfrm>
            <a:custGeom>
              <a:avLst/>
              <a:gdLst/>
              <a:ahLst/>
              <a:cxnLst>
                <a:cxn ang="0">
                  <a:pos x="18" y="23"/>
                </a:cxn>
                <a:cxn ang="0">
                  <a:pos x="5" y="23"/>
                </a:cxn>
                <a:cxn ang="0">
                  <a:pos x="1" y="20"/>
                </a:cxn>
                <a:cxn ang="0">
                  <a:pos x="0" y="5"/>
                </a:cxn>
                <a:cxn ang="0">
                  <a:pos x="3" y="1"/>
                </a:cxn>
                <a:cxn ang="0">
                  <a:pos x="17" y="0"/>
                </a:cxn>
                <a:cxn ang="0">
                  <a:pos x="20" y="4"/>
                </a:cxn>
                <a:cxn ang="0">
                  <a:pos x="21" y="19"/>
                </a:cxn>
                <a:cxn ang="0">
                  <a:pos x="18" y="23"/>
                </a:cxn>
              </a:cxnLst>
              <a:rect l="0" t="0" r="r" b="b"/>
              <a:pathLst>
                <a:path w="21" h="23">
                  <a:moveTo>
                    <a:pt x="18" y="23"/>
                  </a:moveTo>
                  <a:cubicBezTo>
                    <a:pt x="5" y="23"/>
                    <a:pt x="5" y="23"/>
                    <a:pt x="5" y="23"/>
                  </a:cubicBezTo>
                  <a:cubicBezTo>
                    <a:pt x="3" y="23"/>
                    <a:pt x="1" y="22"/>
                    <a:pt x="1" y="20"/>
                  </a:cubicBezTo>
                  <a:cubicBezTo>
                    <a:pt x="0" y="5"/>
                    <a:pt x="0" y="5"/>
                    <a:pt x="0" y="5"/>
                  </a:cubicBezTo>
                  <a:cubicBezTo>
                    <a:pt x="0" y="3"/>
                    <a:pt x="1" y="1"/>
                    <a:pt x="3" y="1"/>
                  </a:cubicBezTo>
                  <a:cubicBezTo>
                    <a:pt x="17" y="0"/>
                    <a:pt x="17" y="0"/>
                    <a:pt x="17" y="0"/>
                  </a:cubicBezTo>
                  <a:cubicBezTo>
                    <a:pt x="19" y="0"/>
                    <a:pt x="20" y="2"/>
                    <a:pt x="20" y="4"/>
                  </a:cubicBezTo>
                  <a:cubicBezTo>
                    <a:pt x="21" y="19"/>
                    <a:pt x="21" y="19"/>
                    <a:pt x="21" y="19"/>
                  </a:cubicBezTo>
                  <a:cubicBezTo>
                    <a:pt x="21" y="21"/>
                    <a:pt x="20" y="22"/>
                    <a:pt x="18" y="23"/>
                  </a:cubicBezTo>
                  <a:close/>
                </a:path>
              </a:pathLst>
            </a:custGeom>
            <a:solidFill>
              <a:srgbClr val="575757"/>
            </a:solidFill>
            <a:ln w="9525">
              <a:noFill/>
              <a:round/>
              <a:headEnd/>
              <a:tailEnd/>
            </a:ln>
          </p:spPr>
          <p:txBody>
            <a:bodyPr anchor="ctr"/>
            <a:lstStyle/>
            <a:p>
              <a:pPr algn="ctr"/>
              <a:endParaRPr/>
            </a:p>
          </p:txBody>
        </p:sp>
        <p:sp>
          <p:nvSpPr>
            <p:cNvPr id="607" name="í$lidè">
              <a:extLst>
                <a:ext uri="{FF2B5EF4-FFF2-40B4-BE49-F238E27FC236}">
                  <a16:creationId xmlns:a16="http://schemas.microsoft.com/office/drawing/2014/main" id="{F85756C5-629A-4F41-A888-70193D2CDF64}"/>
                </a:ext>
              </a:extLst>
            </p:cNvPr>
            <p:cNvSpPr/>
            <p:nvPr/>
          </p:nvSpPr>
          <p:spPr bwMode="auto">
            <a:xfrm>
              <a:off x="6149823" y="2721998"/>
              <a:ext cx="40621" cy="44498"/>
            </a:xfrm>
            <a:custGeom>
              <a:avLst/>
              <a:gdLst/>
              <a:ahLst/>
              <a:cxnLst>
                <a:cxn ang="0">
                  <a:pos x="19" y="23"/>
                </a:cxn>
                <a:cxn ang="0">
                  <a:pos x="5" y="24"/>
                </a:cxn>
                <a:cxn ang="0">
                  <a:pos x="1" y="20"/>
                </a:cxn>
                <a:cxn ang="0">
                  <a:pos x="1" y="5"/>
                </a:cxn>
                <a:cxn ang="0">
                  <a:pos x="4" y="1"/>
                </a:cxn>
                <a:cxn ang="0">
                  <a:pos x="17" y="1"/>
                </a:cxn>
                <a:cxn ang="0">
                  <a:pos x="21" y="4"/>
                </a:cxn>
                <a:cxn ang="0">
                  <a:pos x="22" y="19"/>
                </a:cxn>
                <a:cxn ang="0">
                  <a:pos x="19" y="23"/>
                </a:cxn>
              </a:cxnLst>
              <a:rect l="0" t="0" r="r" b="b"/>
              <a:pathLst>
                <a:path w="22" h="24">
                  <a:moveTo>
                    <a:pt x="19" y="23"/>
                  </a:moveTo>
                  <a:cubicBezTo>
                    <a:pt x="5" y="24"/>
                    <a:pt x="5" y="24"/>
                    <a:pt x="5" y="24"/>
                  </a:cubicBezTo>
                  <a:cubicBezTo>
                    <a:pt x="3" y="24"/>
                    <a:pt x="2" y="22"/>
                    <a:pt x="1" y="20"/>
                  </a:cubicBezTo>
                  <a:cubicBezTo>
                    <a:pt x="1" y="5"/>
                    <a:pt x="1" y="5"/>
                    <a:pt x="1" y="5"/>
                  </a:cubicBezTo>
                  <a:cubicBezTo>
                    <a:pt x="0" y="3"/>
                    <a:pt x="2" y="1"/>
                    <a:pt x="4" y="1"/>
                  </a:cubicBezTo>
                  <a:cubicBezTo>
                    <a:pt x="17" y="1"/>
                    <a:pt x="17" y="1"/>
                    <a:pt x="17" y="1"/>
                  </a:cubicBezTo>
                  <a:cubicBezTo>
                    <a:pt x="19" y="0"/>
                    <a:pt x="21" y="2"/>
                    <a:pt x="21" y="4"/>
                  </a:cubicBezTo>
                  <a:cubicBezTo>
                    <a:pt x="22" y="19"/>
                    <a:pt x="22" y="19"/>
                    <a:pt x="22" y="19"/>
                  </a:cubicBezTo>
                  <a:cubicBezTo>
                    <a:pt x="22" y="21"/>
                    <a:pt x="21" y="23"/>
                    <a:pt x="19" y="23"/>
                  </a:cubicBezTo>
                  <a:close/>
                </a:path>
              </a:pathLst>
            </a:custGeom>
            <a:solidFill>
              <a:srgbClr val="575757"/>
            </a:solidFill>
            <a:ln w="9525">
              <a:noFill/>
              <a:round/>
              <a:headEnd/>
              <a:tailEnd/>
            </a:ln>
          </p:spPr>
          <p:txBody>
            <a:bodyPr anchor="ctr"/>
            <a:lstStyle/>
            <a:p>
              <a:pPr algn="ctr"/>
              <a:endParaRPr/>
            </a:p>
          </p:txBody>
        </p:sp>
        <p:sp>
          <p:nvSpPr>
            <p:cNvPr id="608" name="iš1îdé">
              <a:extLst>
                <a:ext uri="{FF2B5EF4-FFF2-40B4-BE49-F238E27FC236}">
                  <a16:creationId xmlns:a16="http://schemas.microsoft.com/office/drawing/2014/main" id="{A5DA83F5-5948-4F55-AA6A-3FFC0A40C04F}"/>
                </a:ext>
              </a:extLst>
            </p:cNvPr>
            <p:cNvSpPr/>
            <p:nvPr/>
          </p:nvSpPr>
          <p:spPr bwMode="auto">
            <a:xfrm>
              <a:off x="6199860" y="2720151"/>
              <a:ext cx="40805" cy="42652"/>
            </a:xfrm>
            <a:custGeom>
              <a:avLst/>
              <a:gdLst/>
              <a:ahLst/>
              <a:cxnLst>
                <a:cxn ang="0">
                  <a:pos x="18" y="22"/>
                </a:cxn>
                <a:cxn ang="0">
                  <a:pos x="5" y="23"/>
                </a:cxn>
                <a:cxn ang="0">
                  <a:pos x="1" y="20"/>
                </a:cxn>
                <a:cxn ang="0">
                  <a:pos x="0" y="5"/>
                </a:cxn>
                <a:cxn ang="0">
                  <a:pos x="4" y="1"/>
                </a:cxn>
                <a:cxn ang="0">
                  <a:pos x="17" y="0"/>
                </a:cxn>
                <a:cxn ang="0">
                  <a:pos x="21" y="3"/>
                </a:cxn>
                <a:cxn ang="0">
                  <a:pos x="22" y="18"/>
                </a:cxn>
                <a:cxn ang="0">
                  <a:pos x="18" y="22"/>
                </a:cxn>
              </a:cxnLst>
              <a:rect l="0" t="0" r="r" b="b"/>
              <a:pathLst>
                <a:path w="22" h="23">
                  <a:moveTo>
                    <a:pt x="18" y="22"/>
                  </a:moveTo>
                  <a:cubicBezTo>
                    <a:pt x="5" y="23"/>
                    <a:pt x="5" y="23"/>
                    <a:pt x="5" y="23"/>
                  </a:cubicBezTo>
                  <a:cubicBezTo>
                    <a:pt x="3" y="23"/>
                    <a:pt x="1" y="22"/>
                    <a:pt x="1" y="20"/>
                  </a:cubicBezTo>
                  <a:cubicBezTo>
                    <a:pt x="0" y="5"/>
                    <a:pt x="0" y="5"/>
                    <a:pt x="0" y="5"/>
                  </a:cubicBezTo>
                  <a:cubicBezTo>
                    <a:pt x="0" y="3"/>
                    <a:pt x="2" y="1"/>
                    <a:pt x="4" y="1"/>
                  </a:cubicBezTo>
                  <a:cubicBezTo>
                    <a:pt x="17" y="0"/>
                    <a:pt x="17" y="0"/>
                    <a:pt x="17" y="0"/>
                  </a:cubicBezTo>
                  <a:cubicBezTo>
                    <a:pt x="19" y="0"/>
                    <a:pt x="21" y="1"/>
                    <a:pt x="21" y="3"/>
                  </a:cubicBezTo>
                  <a:cubicBezTo>
                    <a:pt x="22" y="18"/>
                    <a:pt x="22" y="18"/>
                    <a:pt x="22" y="18"/>
                  </a:cubicBezTo>
                  <a:cubicBezTo>
                    <a:pt x="22" y="21"/>
                    <a:pt x="20" y="22"/>
                    <a:pt x="18" y="22"/>
                  </a:cubicBezTo>
                  <a:close/>
                </a:path>
              </a:pathLst>
            </a:custGeom>
            <a:solidFill>
              <a:srgbClr val="575757"/>
            </a:solidFill>
            <a:ln w="9525">
              <a:noFill/>
              <a:round/>
              <a:headEnd/>
              <a:tailEnd/>
            </a:ln>
          </p:spPr>
          <p:txBody>
            <a:bodyPr anchor="ctr"/>
            <a:lstStyle/>
            <a:p>
              <a:pPr algn="ctr"/>
              <a:endParaRPr/>
            </a:p>
          </p:txBody>
        </p:sp>
        <p:sp>
          <p:nvSpPr>
            <p:cNvPr id="609" name="iṩḷidé">
              <a:extLst>
                <a:ext uri="{FF2B5EF4-FFF2-40B4-BE49-F238E27FC236}">
                  <a16:creationId xmlns:a16="http://schemas.microsoft.com/office/drawing/2014/main" id="{B9356DB8-D300-44CA-8578-945A1275F056}"/>
                </a:ext>
              </a:extLst>
            </p:cNvPr>
            <p:cNvSpPr/>
            <p:nvPr/>
          </p:nvSpPr>
          <p:spPr bwMode="auto">
            <a:xfrm>
              <a:off x="6249897" y="2716459"/>
              <a:ext cx="40805" cy="44498"/>
            </a:xfrm>
            <a:custGeom>
              <a:avLst/>
              <a:gdLst/>
              <a:ahLst/>
              <a:cxnLst>
                <a:cxn ang="0">
                  <a:pos x="18" y="23"/>
                </a:cxn>
                <a:cxn ang="0">
                  <a:pos x="5" y="24"/>
                </a:cxn>
                <a:cxn ang="0">
                  <a:pos x="1" y="20"/>
                </a:cxn>
                <a:cxn ang="0">
                  <a:pos x="0" y="5"/>
                </a:cxn>
                <a:cxn ang="0">
                  <a:pos x="4" y="1"/>
                </a:cxn>
                <a:cxn ang="0">
                  <a:pos x="17" y="0"/>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0"/>
                    <a:pt x="17" y="0"/>
                    <a:pt x="17" y="0"/>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0" name="îṣļidé">
              <a:extLst>
                <a:ext uri="{FF2B5EF4-FFF2-40B4-BE49-F238E27FC236}">
                  <a16:creationId xmlns:a16="http://schemas.microsoft.com/office/drawing/2014/main" id="{E0FFFC34-D296-411C-99EC-C500F720E444}"/>
                </a:ext>
              </a:extLst>
            </p:cNvPr>
            <p:cNvSpPr/>
            <p:nvPr/>
          </p:nvSpPr>
          <p:spPr bwMode="auto">
            <a:xfrm>
              <a:off x="6299934" y="2714612"/>
              <a:ext cx="40805" cy="42652"/>
            </a:xfrm>
            <a:custGeom>
              <a:avLst/>
              <a:gdLst/>
              <a:ahLst/>
              <a:cxnLst>
                <a:cxn ang="0">
                  <a:pos x="18" y="22"/>
                </a:cxn>
                <a:cxn ang="0">
                  <a:pos x="5" y="23"/>
                </a:cxn>
                <a:cxn ang="0">
                  <a:pos x="1" y="20"/>
                </a:cxn>
                <a:cxn ang="0">
                  <a:pos x="0" y="4"/>
                </a:cxn>
                <a:cxn ang="0">
                  <a:pos x="3" y="1"/>
                </a:cxn>
                <a:cxn ang="0">
                  <a:pos x="17" y="0"/>
                </a:cxn>
                <a:cxn ang="0">
                  <a:pos x="20" y="3"/>
                </a:cxn>
                <a:cxn ang="0">
                  <a:pos x="21" y="18"/>
                </a:cxn>
                <a:cxn ang="0">
                  <a:pos x="18" y="22"/>
                </a:cxn>
              </a:cxnLst>
              <a:rect l="0" t="0" r="r" b="b"/>
              <a:pathLst>
                <a:path w="22" h="23">
                  <a:moveTo>
                    <a:pt x="18" y="22"/>
                  </a:moveTo>
                  <a:cubicBezTo>
                    <a:pt x="5" y="23"/>
                    <a:pt x="5" y="23"/>
                    <a:pt x="5" y="23"/>
                  </a:cubicBezTo>
                  <a:cubicBezTo>
                    <a:pt x="3" y="23"/>
                    <a:pt x="1" y="22"/>
                    <a:pt x="1" y="20"/>
                  </a:cubicBezTo>
                  <a:cubicBezTo>
                    <a:pt x="0" y="4"/>
                    <a:pt x="0" y="4"/>
                    <a:pt x="0" y="4"/>
                  </a:cubicBezTo>
                  <a:cubicBezTo>
                    <a:pt x="0" y="2"/>
                    <a:pt x="1" y="1"/>
                    <a:pt x="3" y="1"/>
                  </a:cubicBezTo>
                  <a:cubicBezTo>
                    <a:pt x="17" y="0"/>
                    <a:pt x="17" y="0"/>
                    <a:pt x="17" y="0"/>
                  </a:cubicBezTo>
                  <a:cubicBezTo>
                    <a:pt x="19" y="0"/>
                    <a:pt x="20" y="1"/>
                    <a:pt x="20" y="3"/>
                  </a:cubicBezTo>
                  <a:cubicBezTo>
                    <a:pt x="21" y="18"/>
                    <a:pt x="21" y="18"/>
                    <a:pt x="21" y="18"/>
                  </a:cubicBezTo>
                  <a:cubicBezTo>
                    <a:pt x="22" y="20"/>
                    <a:pt x="20" y="22"/>
                    <a:pt x="18" y="22"/>
                  </a:cubicBezTo>
                  <a:close/>
                </a:path>
              </a:pathLst>
            </a:custGeom>
            <a:solidFill>
              <a:srgbClr val="575757"/>
            </a:solidFill>
            <a:ln w="9525">
              <a:noFill/>
              <a:round/>
              <a:headEnd/>
              <a:tailEnd/>
            </a:ln>
          </p:spPr>
          <p:txBody>
            <a:bodyPr anchor="ctr"/>
            <a:lstStyle/>
            <a:p>
              <a:pPr algn="ctr"/>
              <a:endParaRPr/>
            </a:p>
          </p:txBody>
        </p:sp>
        <p:sp>
          <p:nvSpPr>
            <p:cNvPr id="611" name="i$ľîďé">
              <a:extLst>
                <a:ext uri="{FF2B5EF4-FFF2-40B4-BE49-F238E27FC236}">
                  <a16:creationId xmlns:a16="http://schemas.microsoft.com/office/drawing/2014/main" id="{EE5D95DE-3E13-4A9B-9C5B-2B6171530EB6}"/>
                </a:ext>
              </a:extLst>
            </p:cNvPr>
            <p:cNvSpPr/>
            <p:nvPr/>
          </p:nvSpPr>
          <p:spPr bwMode="auto">
            <a:xfrm>
              <a:off x="6349971" y="2710919"/>
              <a:ext cx="38959" cy="44498"/>
            </a:xfrm>
            <a:custGeom>
              <a:avLst/>
              <a:gdLst/>
              <a:ahLst/>
              <a:cxnLst>
                <a:cxn ang="0">
                  <a:pos x="18" y="23"/>
                </a:cxn>
                <a:cxn ang="0">
                  <a:pos x="4" y="23"/>
                </a:cxn>
                <a:cxn ang="0">
                  <a:pos x="1" y="20"/>
                </a:cxn>
                <a:cxn ang="0">
                  <a:pos x="0" y="5"/>
                </a:cxn>
                <a:cxn ang="0">
                  <a:pos x="3" y="1"/>
                </a:cxn>
                <a:cxn ang="0">
                  <a:pos x="16" y="0"/>
                </a:cxn>
                <a:cxn ang="0">
                  <a:pos x="20" y="4"/>
                </a:cxn>
                <a:cxn ang="0">
                  <a:pos x="21" y="19"/>
                </a:cxn>
                <a:cxn ang="0">
                  <a:pos x="18" y="23"/>
                </a:cxn>
              </a:cxnLst>
              <a:rect l="0" t="0" r="r" b="b"/>
              <a:pathLst>
                <a:path w="21" h="24">
                  <a:moveTo>
                    <a:pt x="18" y="23"/>
                  </a:moveTo>
                  <a:cubicBezTo>
                    <a:pt x="4" y="23"/>
                    <a:pt x="4" y="23"/>
                    <a:pt x="4" y="23"/>
                  </a:cubicBezTo>
                  <a:cubicBezTo>
                    <a:pt x="2" y="24"/>
                    <a:pt x="1" y="22"/>
                    <a:pt x="1" y="20"/>
                  </a:cubicBezTo>
                  <a:cubicBezTo>
                    <a:pt x="0" y="5"/>
                    <a:pt x="0" y="5"/>
                    <a:pt x="0" y="5"/>
                  </a:cubicBezTo>
                  <a:cubicBezTo>
                    <a:pt x="0" y="3"/>
                    <a:pt x="1" y="1"/>
                    <a:pt x="3" y="1"/>
                  </a:cubicBezTo>
                  <a:cubicBezTo>
                    <a:pt x="16" y="0"/>
                    <a:pt x="16" y="0"/>
                    <a:pt x="16" y="0"/>
                  </a:cubicBezTo>
                  <a:cubicBezTo>
                    <a:pt x="18" y="0"/>
                    <a:pt x="20" y="2"/>
                    <a:pt x="20" y="4"/>
                  </a:cubicBezTo>
                  <a:cubicBezTo>
                    <a:pt x="21" y="19"/>
                    <a:pt x="21" y="19"/>
                    <a:pt x="21" y="19"/>
                  </a:cubicBezTo>
                  <a:cubicBezTo>
                    <a:pt x="21" y="21"/>
                    <a:pt x="20" y="23"/>
                    <a:pt x="18" y="23"/>
                  </a:cubicBezTo>
                  <a:close/>
                </a:path>
              </a:pathLst>
            </a:custGeom>
            <a:solidFill>
              <a:srgbClr val="575757"/>
            </a:solidFill>
            <a:ln w="9525">
              <a:noFill/>
              <a:round/>
              <a:headEnd/>
              <a:tailEnd/>
            </a:ln>
          </p:spPr>
          <p:txBody>
            <a:bodyPr anchor="ctr"/>
            <a:lstStyle/>
            <a:p>
              <a:pPr algn="ctr"/>
              <a:endParaRPr/>
            </a:p>
          </p:txBody>
        </p:sp>
        <p:sp>
          <p:nvSpPr>
            <p:cNvPr id="612" name="íšlîďè">
              <a:extLst>
                <a:ext uri="{FF2B5EF4-FFF2-40B4-BE49-F238E27FC236}">
                  <a16:creationId xmlns:a16="http://schemas.microsoft.com/office/drawing/2014/main" id="{685EC5ED-FEA6-4F6B-B703-C766B04549EB}"/>
                </a:ext>
              </a:extLst>
            </p:cNvPr>
            <p:cNvSpPr/>
            <p:nvPr/>
          </p:nvSpPr>
          <p:spPr bwMode="auto">
            <a:xfrm>
              <a:off x="6398162" y="2707227"/>
              <a:ext cx="40805" cy="44498"/>
            </a:xfrm>
            <a:custGeom>
              <a:avLst/>
              <a:gdLst/>
              <a:ahLst/>
              <a:cxnLst>
                <a:cxn ang="0">
                  <a:pos x="18" y="23"/>
                </a:cxn>
                <a:cxn ang="0">
                  <a:pos x="5" y="24"/>
                </a:cxn>
                <a:cxn ang="0">
                  <a:pos x="1" y="20"/>
                </a:cxn>
                <a:cxn ang="0">
                  <a:pos x="0" y="5"/>
                </a:cxn>
                <a:cxn ang="0">
                  <a:pos x="4" y="1"/>
                </a:cxn>
                <a:cxn ang="0">
                  <a:pos x="17" y="1"/>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1"/>
                    <a:pt x="17" y="1"/>
                    <a:pt x="17" y="1"/>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3" name="i$1íḋe">
              <a:extLst>
                <a:ext uri="{FF2B5EF4-FFF2-40B4-BE49-F238E27FC236}">
                  <a16:creationId xmlns:a16="http://schemas.microsoft.com/office/drawing/2014/main" id="{842927E3-1773-4E2F-8700-391CCD95B9CE}"/>
                </a:ext>
              </a:extLst>
            </p:cNvPr>
            <p:cNvSpPr/>
            <p:nvPr/>
          </p:nvSpPr>
          <p:spPr bwMode="auto">
            <a:xfrm>
              <a:off x="6448199" y="2705380"/>
              <a:ext cx="40805" cy="42652"/>
            </a:xfrm>
            <a:custGeom>
              <a:avLst/>
              <a:gdLst/>
              <a:ahLst/>
              <a:cxnLst>
                <a:cxn ang="0">
                  <a:pos x="18" y="22"/>
                </a:cxn>
                <a:cxn ang="0">
                  <a:pos x="5" y="23"/>
                </a:cxn>
                <a:cxn ang="0">
                  <a:pos x="1" y="20"/>
                </a:cxn>
                <a:cxn ang="0">
                  <a:pos x="0" y="5"/>
                </a:cxn>
                <a:cxn ang="0">
                  <a:pos x="4" y="1"/>
                </a:cxn>
                <a:cxn ang="0">
                  <a:pos x="17" y="0"/>
                </a:cxn>
                <a:cxn ang="0">
                  <a:pos x="21" y="3"/>
                </a:cxn>
                <a:cxn ang="0">
                  <a:pos x="22" y="19"/>
                </a:cxn>
                <a:cxn ang="0">
                  <a:pos x="18" y="22"/>
                </a:cxn>
              </a:cxnLst>
              <a:rect l="0" t="0" r="r" b="b"/>
              <a:pathLst>
                <a:path w="22" h="23">
                  <a:moveTo>
                    <a:pt x="18" y="22"/>
                  </a:moveTo>
                  <a:cubicBezTo>
                    <a:pt x="5" y="23"/>
                    <a:pt x="5" y="23"/>
                    <a:pt x="5" y="23"/>
                  </a:cubicBezTo>
                  <a:cubicBezTo>
                    <a:pt x="3" y="23"/>
                    <a:pt x="1" y="22"/>
                    <a:pt x="1" y="20"/>
                  </a:cubicBezTo>
                  <a:cubicBezTo>
                    <a:pt x="0" y="5"/>
                    <a:pt x="0" y="5"/>
                    <a:pt x="0" y="5"/>
                  </a:cubicBezTo>
                  <a:cubicBezTo>
                    <a:pt x="0" y="3"/>
                    <a:pt x="2" y="1"/>
                    <a:pt x="4" y="1"/>
                  </a:cubicBezTo>
                  <a:cubicBezTo>
                    <a:pt x="17" y="0"/>
                    <a:pt x="17" y="0"/>
                    <a:pt x="17" y="0"/>
                  </a:cubicBezTo>
                  <a:cubicBezTo>
                    <a:pt x="19" y="0"/>
                    <a:pt x="21" y="1"/>
                    <a:pt x="21" y="3"/>
                  </a:cubicBezTo>
                  <a:cubicBezTo>
                    <a:pt x="22" y="19"/>
                    <a:pt x="22" y="19"/>
                    <a:pt x="22" y="19"/>
                  </a:cubicBezTo>
                  <a:cubicBezTo>
                    <a:pt x="22" y="21"/>
                    <a:pt x="20" y="22"/>
                    <a:pt x="18" y="22"/>
                  </a:cubicBezTo>
                  <a:close/>
                </a:path>
              </a:pathLst>
            </a:custGeom>
            <a:solidFill>
              <a:srgbClr val="575757"/>
            </a:solidFill>
            <a:ln w="9525">
              <a:noFill/>
              <a:round/>
              <a:headEnd/>
              <a:tailEnd/>
            </a:ln>
          </p:spPr>
          <p:txBody>
            <a:bodyPr anchor="ctr"/>
            <a:lstStyle/>
            <a:p>
              <a:pPr algn="ctr"/>
              <a:endParaRPr/>
            </a:p>
          </p:txBody>
        </p:sp>
        <p:sp>
          <p:nvSpPr>
            <p:cNvPr id="614" name="îšlïḓê">
              <a:extLst>
                <a:ext uri="{FF2B5EF4-FFF2-40B4-BE49-F238E27FC236}">
                  <a16:creationId xmlns:a16="http://schemas.microsoft.com/office/drawing/2014/main" id="{F46ABB88-3238-4732-AE9B-6EDD34655048}"/>
                </a:ext>
              </a:extLst>
            </p:cNvPr>
            <p:cNvSpPr/>
            <p:nvPr/>
          </p:nvSpPr>
          <p:spPr bwMode="auto">
            <a:xfrm>
              <a:off x="6498236" y="2701688"/>
              <a:ext cx="40805" cy="44498"/>
            </a:xfrm>
            <a:custGeom>
              <a:avLst/>
              <a:gdLst/>
              <a:ahLst/>
              <a:cxnLst>
                <a:cxn ang="0">
                  <a:pos x="18" y="23"/>
                </a:cxn>
                <a:cxn ang="0">
                  <a:pos x="5" y="24"/>
                </a:cxn>
                <a:cxn ang="0">
                  <a:pos x="1" y="20"/>
                </a:cxn>
                <a:cxn ang="0">
                  <a:pos x="0" y="5"/>
                </a:cxn>
                <a:cxn ang="0">
                  <a:pos x="3" y="1"/>
                </a:cxn>
                <a:cxn ang="0">
                  <a:pos x="17" y="0"/>
                </a:cxn>
                <a:cxn ang="0">
                  <a:pos x="21" y="4"/>
                </a:cxn>
                <a:cxn ang="0">
                  <a:pos x="21"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1" y="1"/>
                    <a:pt x="3" y="1"/>
                  </a:cubicBezTo>
                  <a:cubicBezTo>
                    <a:pt x="17" y="0"/>
                    <a:pt x="17" y="0"/>
                    <a:pt x="17" y="0"/>
                  </a:cubicBezTo>
                  <a:cubicBezTo>
                    <a:pt x="19" y="0"/>
                    <a:pt x="20" y="2"/>
                    <a:pt x="21" y="4"/>
                  </a:cubicBezTo>
                  <a:cubicBezTo>
                    <a:pt x="21" y="19"/>
                    <a:pt x="21" y="19"/>
                    <a:pt x="21"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5" name="í$ļiďè">
              <a:extLst>
                <a:ext uri="{FF2B5EF4-FFF2-40B4-BE49-F238E27FC236}">
                  <a16:creationId xmlns:a16="http://schemas.microsoft.com/office/drawing/2014/main" id="{BBAA192B-1A71-4439-BF2D-EC90D719F8B4}"/>
                </a:ext>
              </a:extLst>
            </p:cNvPr>
            <p:cNvSpPr/>
            <p:nvPr/>
          </p:nvSpPr>
          <p:spPr bwMode="auto">
            <a:xfrm>
              <a:off x="6548273" y="2699841"/>
              <a:ext cx="38959" cy="42652"/>
            </a:xfrm>
            <a:custGeom>
              <a:avLst/>
              <a:gdLst/>
              <a:ahLst/>
              <a:cxnLst>
                <a:cxn ang="0">
                  <a:pos x="18" y="22"/>
                </a:cxn>
                <a:cxn ang="0">
                  <a:pos x="4" y="23"/>
                </a:cxn>
                <a:cxn ang="0">
                  <a:pos x="1" y="20"/>
                </a:cxn>
                <a:cxn ang="0">
                  <a:pos x="0" y="5"/>
                </a:cxn>
                <a:cxn ang="0">
                  <a:pos x="3" y="1"/>
                </a:cxn>
                <a:cxn ang="0">
                  <a:pos x="16" y="0"/>
                </a:cxn>
                <a:cxn ang="0">
                  <a:pos x="20" y="3"/>
                </a:cxn>
                <a:cxn ang="0">
                  <a:pos x="21" y="18"/>
                </a:cxn>
                <a:cxn ang="0">
                  <a:pos x="18" y="22"/>
                </a:cxn>
              </a:cxnLst>
              <a:rect l="0" t="0" r="r" b="b"/>
              <a:pathLst>
                <a:path w="21" h="23">
                  <a:moveTo>
                    <a:pt x="18" y="22"/>
                  </a:moveTo>
                  <a:cubicBezTo>
                    <a:pt x="4" y="23"/>
                    <a:pt x="4" y="23"/>
                    <a:pt x="4" y="23"/>
                  </a:cubicBezTo>
                  <a:cubicBezTo>
                    <a:pt x="2" y="23"/>
                    <a:pt x="1" y="22"/>
                    <a:pt x="1" y="20"/>
                  </a:cubicBezTo>
                  <a:cubicBezTo>
                    <a:pt x="0" y="5"/>
                    <a:pt x="0" y="5"/>
                    <a:pt x="0" y="5"/>
                  </a:cubicBezTo>
                  <a:cubicBezTo>
                    <a:pt x="0" y="3"/>
                    <a:pt x="1" y="1"/>
                    <a:pt x="3" y="1"/>
                  </a:cubicBezTo>
                  <a:cubicBezTo>
                    <a:pt x="16" y="0"/>
                    <a:pt x="16" y="0"/>
                    <a:pt x="16" y="0"/>
                  </a:cubicBezTo>
                  <a:cubicBezTo>
                    <a:pt x="18" y="0"/>
                    <a:pt x="20" y="1"/>
                    <a:pt x="20" y="3"/>
                  </a:cubicBezTo>
                  <a:cubicBezTo>
                    <a:pt x="21" y="18"/>
                    <a:pt x="21" y="18"/>
                    <a:pt x="21" y="18"/>
                  </a:cubicBezTo>
                  <a:cubicBezTo>
                    <a:pt x="21" y="20"/>
                    <a:pt x="20" y="22"/>
                    <a:pt x="18" y="22"/>
                  </a:cubicBezTo>
                  <a:close/>
                </a:path>
              </a:pathLst>
            </a:custGeom>
            <a:solidFill>
              <a:srgbClr val="575757"/>
            </a:solidFill>
            <a:ln w="9525">
              <a:noFill/>
              <a:round/>
              <a:headEnd/>
              <a:tailEnd/>
            </a:ln>
          </p:spPr>
          <p:txBody>
            <a:bodyPr anchor="ctr"/>
            <a:lstStyle/>
            <a:p>
              <a:pPr algn="ctr"/>
              <a:endParaRPr/>
            </a:p>
          </p:txBody>
        </p:sp>
        <p:sp>
          <p:nvSpPr>
            <p:cNvPr id="616" name="î$1îďê">
              <a:extLst>
                <a:ext uri="{FF2B5EF4-FFF2-40B4-BE49-F238E27FC236}">
                  <a16:creationId xmlns:a16="http://schemas.microsoft.com/office/drawing/2014/main" id="{7FB8CAD2-0E41-4E25-886F-52F1CDCFD841}"/>
                </a:ext>
              </a:extLst>
            </p:cNvPr>
            <p:cNvSpPr/>
            <p:nvPr/>
          </p:nvSpPr>
          <p:spPr bwMode="auto">
            <a:xfrm>
              <a:off x="6596464" y="2696148"/>
              <a:ext cx="40805" cy="44498"/>
            </a:xfrm>
            <a:custGeom>
              <a:avLst/>
              <a:gdLst/>
              <a:ahLst/>
              <a:cxnLst>
                <a:cxn ang="0">
                  <a:pos x="18" y="23"/>
                </a:cxn>
                <a:cxn ang="0">
                  <a:pos x="5" y="24"/>
                </a:cxn>
                <a:cxn ang="0">
                  <a:pos x="1" y="20"/>
                </a:cxn>
                <a:cxn ang="0">
                  <a:pos x="0" y="5"/>
                </a:cxn>
                <a:cxn ang="0">
                  <a:pos x="4" y="1"/>
                </a:cxn>
                <a:cxn ang="0">
                  <a:pos x="17" y="0"/>
                </a:cxn>
                <a:cxn ang="0">
                  <a:pos x="21" y="4"/>
                </a:cxn>
                <a:cxn ang="0">
                  <a:pos x="22" y="19"/>
                </a:cxn>
                <a:cxn ang="0">
                  <a:pos x="18" y="23"/>
                </a:cxn>
              </a:cxnLst>
              <a:rect l="0" t="0" r="r" b="b"/>
              <a:pathLst>
                <a:path w="22" h="24">
                  <a:moveTo>
                    <a:pt x="18" y="23"/>
                  </a:moveTo>
                  <a:cubicBezTo>
                    <a:pt x="5" y="24"/>
                    <a:pt x="5" y="24"/>
                    <a:pt x="5" y="24"/>
                  </a:cubicBezTo>
                  <a:cubicBezTo>
                    <a:pt x="3" y="24"/>
                    <a:pt x="1" y="22"/>
                    <a:pt x="1" y="20"/>
                  </a:cubicBezTo>
                  <a:cubicBezTo>
                    <a:pt x="0" y="5"/>
                    <a:pt x="0" y="5"/>
                    <a:pt x="0" y="5"/>
                  </a:cubicBezTo>
                  <a:cubicBezTo>
                    <a:pt x="0" y="3"/>
                    <a:pt x="2" y="1"/>
                    <a:pt x="4" y="1"/>
                  </a:cubicBezTo>
                  <a:cubicBezTo>
                    <a:pt x="17" y="0"/>
                    <a:pt x="17" y="0"/>
                    <a:pt x="17" y="0"/>
                  </a:cubicBezTo>
                  <a:cubicBezTo>
                    <a:pt x="19" y="0"/>
                    <a:pt x="21" y="2"/>
                    <a:pt x="21" y="4"/>
                  </a:cubicBezTo>
                  <a:cubicBezTo>
                    <a:pt x="22" y="19"/>
                    <a:pt x="22" y="19"/>
                    <a:pt x="22" y="19"/>
                  </a:cubicBezTo>
                  <a:cubicBezTo>
                    <a:pt x="22" y="21"/>
                    <a:pt x="20" y="23"/>
                    <a:pt x="18" y="23"/>
                  </a:cubicBezTo>
                  <a:close/>
                </a:path>
              </a:pathLst>
            </a:custGeom>
            <a:solidFill>
              <a:srgbClr val="575757"/>
            </a:solidFill>
            <a:ln w="9525">
              <a:noFill/>
              <a:round/>
              <a:headEnd/>
              <a:tailEnd/>
            </a:ln>
          </p:spPr>
          <p:txBody>
            <a:bodyPr anchor="ctr"/>
            <a:lstStyle/>
            <a:p>
              <a:pPr algn="ctr"/>
              <a:endParaRPr/>
            </a:p>
          </p:txBody>
        </p:sp>
        <p:sp>
          <p:nvSpPr>
            <p:cNvPr id="617" name="ïṩ1íḋe">
              <a:extLst>
                <a:ext uri="{FF2B5EF4-FFF2-40B4-BE49-F238E27FC236}">
                  <a16:creationId xmlns:a16="http://schemas.microsoft.com/office/drawing/2014/main" id="{7C7ED083-A5A9-4A19-AA99-E51520661463}"/>
                </a:ext>
              </a:extLst>
            </p:cNvPr>
            <p:cNvSpPr/>
            <p:nvPr/>
          </p:nvSpPr>
          <p:spPr bwMode="auto">
            <a:xfrm>
              <a:off x="6646501" y="2694302"/>
              <a:ext cx="40805" cy="42467"/>
            </a:xfrm>
            <a:custGeom>
              <a:avLst/>
              <a:gdLst/>
              <a:ahLst/>
              <a:cxnLst>
                <a:cxn ang="0">
                  <a:pos x="18" y="22"/>
                </a:cxn>
                <a:cxn ang="0">
                  <a:pos x="5" y="23"/>
                </a:cxn>
                <a:cxn ang="0">
                  <a:pos x="1" y="19"/>
                </a:cxn>
                <a:cxn ang="0">
                  <a:pos x="0" y="4"/>
                </a:cxn>
                <a:cxn ang="0">
                  <a:pos x="4" y="0"/>
                </a:cxn>
                <a:cxn ang="0">
                  <a:pos x="17" y="0"/>
                </a:cxn>
                <a:cxn ang="0">
                  <a:pos x="21" y="3"/>
                </a:cxn>
                <a:cxn ang="0">
                  <a:pos x="22" y="18"/>
                </a:cxn>
                <a:cxn ang="0">
                  <a:pos x="18" y="22"/>
                </a:cxn>
              </a:cxnLst>
              <a:rect l="0" t="0" r="r" b="b"/>
              <a:pathLst>
                <a:path w="22" h="23">
                  <a:moveTo>
                    <a:pt x="18" y="22"/>
                  </a:moveTo>
                  <a:cubicBezTo>
                    <a:pt x="5" y="23"/>
                    <a:pt x="5" y="23"/>
                    <a:pt x="5" y="23"/>
                  </a:cubicBezTo>
                  <a:cubicBezTo>
                    <a:pt x="3" y="23"/>
                    <a:pt x="1" y="22"/>
                    <a:pt x="1" y="19"/>
                  </a:cubicBezTo>
                  <a:cubicBezTo>
                    <a:pt x="0" y="4"/>
                    <a:pt x="0" y="4"/>
                    <a:pt x="0" y="4"/>
                  </a:cubicBezTo>
                  <a:cubicBezTo>
                    <a:pt x="0" y="2"/>
                    <a:pt x="2" y="1"/>
                    <a:pt x="4" y="0"/>
                  </a:cubicBezTo>
                  <a:cubicBezTo>
                    <a:pt x="17" y="0"/>
                    <a:pt x="17" y="0"/>
                    <a:pt x="17" y="0"/>
                  </a:cubicBezTo>
                  <a:cubicBezTo>
                    <a:pt x="19" y="0"/>
                    <a:pt x="21" y="1"/>
                    <a:pt x="21" y="3"/>
                  </a:cubicBezTo>
                  <a:cubicBezTo>
                    <a:pt x="22" y="18"/>
                    <a:pt x="22" y="18"/>
                    <a:pt x="22" y="18"/>
                  </a:cubicBezTo>
                  <a:cubicBezTo>
                    <a:pt x="22" y="20"/>
                    <a:pt x="20" y="22"/>
                    <a:pt x="18" y="22"/>
                  </a:cubicBezTo>
                  <a:close/>
                </a:path>
              </a:pathLst>
            </a:custGeom>
            <a:solidFill>
              <a:srgbClr val="575757"/>
            </a:solidFill>
            <a:ln w="9525">
              <a:noFill/>
              <a:round/>
              <a:headEnd/>
              <a:tailEnd/>
            </a:ln>
          </p:spPr>
          <p:txBody>
            <a:bodyPr anchor="ctr"/>
            <a:lstStyle/>
            <a:p>
              <a:pPr algn="ctr"/>
              <a:endParaRPr/>
            </a:p>
          </p:txBody>
        </p:sp>
        <p:sp>
          <p:nvSpPr>
            <p:cNvPr id="618" name="íṥļíďê">
              <a:extLst>
                <a:ext uri="{FF2B5EF4-FFF2-40B4-BE49-F238E27FC236}">
                  <a16:creationId xmlns:a16="http://schemas.microsoft.com/office/drawing/2014/main" id="{7A4271FC-D830-41D2-A666-889A10B0CE48}"/>
                </a:ext>
              </a:extLst>
            </p:cNvPr>
            <p:cNvSpPr/>
            <p:nvPr/>
          </p:nvSpPr>
          <p:spPr bwMode="auto">
            <a:xfrm>
              <a:off x="6696538" y="2690425"/>
              <a:ext cx="42652" cy="42652"/>
            </a:xfrm>
            <a:custGeom>
              <a:avLst/>
              <a:gdLst/>
              <a:ahLst/>
              <a:cxnLst>
                <a:cxn ang="0">
                  <a:pos x="19" y="23"/>
                </a:cxn>
                <a:cxn ang="0">
                  <a:pos x="5" y="23"/>
                </a:cxn>
                <a:cxn ang="0">
                  <a:pos x="1" y="20"/>
                </a:cxn>
                <a:cxn ang="0">
                  <a:pos x="0" y="5"/>
                </a:cxn>
                <a:cxn ang="0">
                  <a:pos x="4" y="1"/>
                </a:cxn>
                <a:cxn ang="0">
                  <a:pos x="18" y="0"/>
                </a:cxn>
                <a:cxn ang="0">
                  <a:pos x="21" y="4"/>
                </a:cxn>
                <a:cxn ang="0">
                  <a:pos x="22" y="19"/>
                </a:cxn>
                <a:cxn ang="0">
                  <a:pos x="19" y="23"/>
                </a:cxn>
              </a:cxnLst>
              <a:rect l="0" t="0" r="r" b="b"/>
              <a:pathLst>
                <a:path w="23" h="23">
                  <a:moveTo>
                    <a:pt x="19" y="23"/>
                  </a:moveTo>
                  <a:cubicBezTo>
                    <a:pt x="5" y="23"/>
                    <a:pt x="5" y="23"/>
                    <a:pt x="5" y="23"/>
                  </a:cubicBezTo>
                  <a:cubicBezTo>
                    <a:pt x="3" y="23"/>
                    <a:pt x="1" y="22"/>
                    <a:pt x="1" y="20"/>
                  </a:cubicBezTo>
                  <a:cubicBezTo>
                    <a:pt x="0" y="5"/>
                    <a:pt x="0" y="5"/>
                    <a:pt x="0" y="5"/>
                  </a:cubicBezTo>
                  <a:cubicBezTo>
                    <a:pt x="0" y="3"/>
                    <a:pt x="2" y="1"/>
                    <a:pt x="4" y="1"/>
                  </a:cubicBezTo>
                  <a:cubicBezTo>
                    <a:pt x="18" y="0"/>
                    <a:pt x="18" y="0"/>
                    <a:pt x="18" y="0"/>
                  </a:cubicBezTo>
                  <a:cubicBezTo>
                    <a:pt x="20" y="0"/>
                    <a:pt x="21" y="2"/>
                    <a:pt x="21" y="4"/>
                  </a:cubicBezTo>
                  <a:cubicBezTo>
                    <a:pt x="22" y="19"/>
                    <a:pt x="22" y="19"/>
                    <a:pt x="22" y="19"/>
                  </a:cubicBezTo>
                  <a:cubicBezTo>
                    <a:pt x="23" y="21"/>
                    <a:pt x="21" y="22"/>
                    <a:pt x="19" y="23"/>
                  </a:cubicBezTo>
                  <a:close/>
                </a:path>
              </a:pathLst>
            </a:custGeom>
            <a:solidFill>
              <a:srgbClr val="575757"/>
            </a:solidFill>
            <a:ln w="9525">
              <a:noFill/>
              <a:round/>
              <a:headEnd/>
              <a:tailEnd/>
            </a:ln>
          </p:spPr>
          <p:txBody>
            <a:bodyPr anchor="ctr"/>
            <a:lstStyle/>
            <a:p>
              <a:pPr algn="ctr"/>
              <a:endParaRPr/>
            </a:p>
          </p:txBody>
        </p:sp>
        <p:sp>
          <p:nvSpPr>
            <p:cNvPr id="619" name="îṡľíḑe">
              <a:extLst>
                <a:ext uri="{FF2B5EF4-FFF2-40B4-BE49-F238E27FC236}">
                  <a16:creationId xmlns:a16="http://schemas.microsoft.com/office/drawing/2014/main" id="{5F650B4C-8541-46B9-81D7-1A48D0392F73}"/>
                </a:ext>
              </a:extLst>
            </p:cNvPr>
            <p:cNvSpPr/>
            <p:nvPr/>
          </p:nvSpPr>
          <p:spPr bwMode="auto">
            <a:xfrm>
              <a:off x="6666996" y="2642234"/>
              <a:ext cx="68501" cy="44498"/>
            </a:xfrm>
            <a:custGeom>
              <a:avLst/>
              <a:gdLst/>
              <a:ahLst/>
              <a:cxnLst>
                <a:cxn ang="0">
                  <a:pos x="33" y="22"/>
                </a:cxn>
                <a:cxn ang="0">
                  <a:pos x="5" y="24"/>
                </a:cxn>
                <a:cxn ang="0">
                  <a:pos x="1" y="20"/>
                </a:cxn>
                <a:cxn ang="0">
                  <a:pos x="0" y="6"/>
                </a:cxn>
                <a:cxn ang="0">
                  <a:pos x="4" y="1"/>
                </a:cxn>
                <a:cxn ang="0">
                  <a:pos x="32" y="0"/>
                </a:cxn>
                <a:cxn ang="0">
                  <a:pos x="36" y="3"/>
                </a:cxn>
                <a:cxn ang="0">
                  <a:pos x="37" y="18"/>
                </a:cxn>
                <a:cxn ang="0">
                  <a:pos x="33" y="22"/>
                </a:cxn>
              </a:cxnLst>
              <a:rect l="0" t="0" r="r" b="b"/>
              <a:pathLst>
                <a:path w="37" h="24">
                  <a:moveTo>
                    <a:pt x="33" y="22"/>
                  </a:moveTo>
                  <a:cubicBezTo>
                    <a:pt x="5" y="24"/>
                    <a:pt x="5" y="24"/>
                    <a:pt x="5" y="24"/>
                  </a:cubicBezTo>
                  <a:cubicBezTo>
                    <a:pt x="3" y="24"/>
                    <a:pt x="1" y="22"/>
                    <a:pt x="1" y="20"/>
                  </a:cubicBezTo>
                  <a:cubicBezTo>
                    <a:pt x="0" y="6"/>
                    <a:pt x="0" y="6"/>
                    <a:pt x="0" y="6"/>
                  </a:cubicBezTo>
                  <a:cubicBezTo>
                    <a:pt x="0" y="3"/>
                    <a:pt x="2" y="1"/>
                    <a:pt x="4" y="1"/>
                  </a:cubicBezTo>
                  <a:cubicBezTo>
                    <a:pt x="32" y="0"/>
                    <a:pt x="32" y="0"/>
                    <a:pt x="32" y="0"/>
                  </a:cubicBezTo>
                  <a:cubicBezTo>
                    <a:pt x="34" y="0"/>
                    <a:pt x="36" y="1"/>
                    <a:pt x="36" y="3"/>
                  </a:cubicBezTo>
                  <a:cubicBezTo>
                    <a:pt x="37" y="18"/>
                    <a:pt x="37" y="18"/>
                    <a:pt x="37" y="18"/>
                  </a:cubicBezTo>
                  <a:cubicBezTo>
                    <a:pt x="37" y="20"/>
                    <a:pt x="35" y="22"/>
                    <a:pt x="33" y="22"/>
                  </a:cubicBezTo>
                  <a:close/>
                </a:path>
              </a:pathLst>
            </a:custGeom>
            <a:solidFill>
              <a:srgbClr val="575757"/>
            </a:solidFill>
            <a:ln w="9525">
              <a:noFill/>
              <a:round/>
              <a:headEnd/>
              <a:tailEnd/>
            </a:ln>
          </p:spPr>
          <p:txBody>
            <a:bodyPr anchor="ctr"/>
            <a:lstStyle/>
            <a:p>
              <a:pPr algn="ctr"/>
              <a:endParaRPr/>
            </a:p>
          </p:txBody>
        </p:sp>
        <p:sp>
          <p:nvSpPr>
            <p:cNvPr id="620" name="í$ľîḋé">
              <a:extLst>
                <a:ext uri="{FF2B5EF4-FFF2-40B4-BE49-F238E27FC236}">
                  <a16:creationId xmlns:a16="http://schemas.microsoft.com/office/drawing/2014/main" id="{5D1E54CF-0AEB-444E-8184-E35E99656BEF}"/>
                </a:ext>
              </a:extLst>
            </p:cNvPr>
            <p:cNvSpPr/>
            <p:nvPr/>
          </p:nvSpPr>
          <p:spPr bwMode="auto">
            <a:xfrm>
              <a:off x="6653887" y="2592197"/>
              <a:ext cx="77918" cy="46344"/>
            </a:xfrm>
            <a:custGeom>
              <a:avLst/>
              <a:gdLst/>
              <a:ahLst/>
              <a:cxnLst>
                <a:cxn ang="0">
                  <a:pos x="38" y="23"/>
                </a:cxn>
                <a:cxn ang="0">
                  <a:pos x="5" y="25"/>
                </a:cxn>
                <a:cxn ang="0">
                  <a:pos x="1" y="21"/>
                </a:cxn>
                <a:cxn ang="0">
                  <a:pos x="0" y="7"/>
                </a:cxn>
                <a:cxn ang="0">
                  <a:pos x="4" y="2"/>
                </a:cxn>
                <a:cxn ang="0">
                  <a:pos x="37" y="0"/>
                </a:cxn>
                <a:cxn ang="0">
                  <a:pos x="41" y="4"/>
                </a:cxn>
                <a:cxn ang="0">
                  <a:pos x="42" y="19"/>
                </a:cxn>
                <a:cxn ang="0">
                  <a:pos x="38" y="23"/>
                </a:cxn>
              </a:cxnLst>
              <a:rect l="0" t="0" r="r" b="b"/>
              <a:pathLst>
                <a:path w="42" h="25">
                  <a:moveTo>
                    <a:pt x="38" y="23"/>
                  </a:moveTo>
                  <a:cubicBezTo>
                    <a:pt x="5" y="25"/>
                    <a:pt x="5" y="25"/>
                    <a:pt x="5" y="25"/>
                  </a:cubicBezTo>
                  <a:cubicBezTo>
                    <a:pt x="3" y="25"/>
                    <a:pt x="1" y="23"/>
                    <a:pt x="1" y="21"/>
                  </a:cubicBezTo>
                  <a:cubicBezTo>
                    <a:pt x="0" y="7"/>
                    <a:pt x="0" y="7"/>
                    <a:pt x="0" y="7"/>
                  </a:cubicBezTo>
                  <a:cubicBezTo>
                    <a:pt x="0" y="4"/>
                    <a:pt x="2" y="2"/>
                    <a:pt x="4" y="2"/>
                  </a:cubicBezTo>
                  <a:cubicBezTo>
                    <a:pt x="37" y="0"/>
                    <a:pt x="37" y="0"/>
                    <a:pt x="37" y="0"/>
                  </a:cubicBezTo>
                  <a:cubicBezTo>
                    <a:pt x="39" y="0"/>
                    <a:pt x="41" y="2"/>
                    <a:pt x="41" y="4"/>
                  </a:cubicBezTo>
                  <a:cubicBezTo>
                    <a:pt x="42" y="19"/>
                    <a:pt x="42" y="19"/>
                    <a:pt x="42" y="19"/>
                  </a:cubicBezTo>
                  <a:cubicBezTo>
                    <a:pt x="42" y="21"/>
                    <a:pt x="41" y="23"/>
                    <a:pt x="38" y="23"/>
                  </a:cubicBezTo>
                  <a:close/>
                </a:path>
              </a:pathLst>
            </a:custGeom>
            <a:solidFill>
              <a:srgbClr val="575757"/>
            </a:solidFill>
            <a:ln w="9525">
              <a:noFill/>
              <a:round/>
              <a:headEnd/>
              <a:tailEnd/>
            </a:ln>
          </p:spPr>
          <p:txBody>
            <a:bodyPr anchor="ctr"/>
            <a:lstStyle/>
            <a:p>
              <a:pPr algn="ctr"/>
              <a:endParaRPr/>
            </a:p>
          </p:txBody>
        </p:sp>
        <p:sp>
          <p:nvSpPr>
            <p:cNvPr id="621" name="iśḻïdé">
              <a:extLst>
                <a:ext uri="{FF2B5EF4-FFF2-40B4-BE49-F238E27FC236}">
                  <a16:creationId xmlns:a16="http://schemas.microsoft.com/office/drawing/2014/main" id="{25FC64FF-8AB5-4BC1-9336-7682ACBF3F38}"/>
                </a:ext>
              </a:extLst>
            </p:cNvPr>
            <p:cNvSpPr/>
            <p:nvPr/>
          </p:nvSpPr>
          <p:spPr bwMode="auto">
            <a:xfrm>
              <a:off x="6624344" y="2544006"/>
              <a:ext cx="105613" cy="46344"/>
            </a:xfrm>
            <a:custGeom>
              <a:avLst/>
              <a:gdLst/>
              <a:ahLst/>
              <a:cxnLst>
                <a:cxn ang="0">
                  <a:pos x="53" y="22"/>
                </a:cxn>
                <a:cxn ang="0">
                  <a:pos x="6" y="25"/>
                </a:cxn>
                <a:cxn ang="0">
                  <a:pos x="1" y="21"/>
                </a:cxn>
                <a:cxn ang="0">
                  <a:pos x="0" y="7"/>
                </a:cxn>
                <a:cxn ang="0">
                  <a:pos x="4" y="3"/>
                </a:cxn>
                <a:cxn ang="0">
                  <a:pos x="52" y="0"/>
                </a:cxn>
                <a:cxn ang="0">
                  <a:pos x="56" y="4"/>
                </a:cxn>
                <a:cxn ang="0">
                  <a:pos x="57" y="18"/>
                </a:cxn>
                <a:cxn ang="0">
                  <a:pos x="53" y="22"/>
                </a:cxn>
              </a:cxnLst>
              <a:rect l="0" t="0" r="r" b="b"/>
              <a:pathLst>
                <a:path w="57" h="25">
                  <a:moveTo>
                    <a:pt x="53" y="22"/>
                  </a:moveTo>
                  <a:cubicBezTo>
                    <a:pt x="6" y="25"/>
                    <a:pt x="6" y="25"/>
                    <a:pt x="6" y="25"/>
                  </a:cubicBezTo>
                  <a:cubicBezTo>
                    <a:pt x="3" y="25"/>
                    <a:pt x="1" y="24"/>
                    <a:pt x="1" y="21"/>
                  </a:cubicBezTo>
                  <a:cubicBezTo>
                    <a:pt x="0" y="7"/>
                    <a:pt x="0" y="7"/>
                    <a:pt x="0" y="7"/>
                  </a:cubicBezTo>
                  <a:cubicBezTo>
                    <a:pt x="0" y="5"/>
                    <a:pt x="2" y="3"/>
                    <a:pt x="4" y="3"/>
                  </a:cubicBezTo>
                  <a:cubicBezTo>
                    <a:pt x="52" y="0"/>
                    <a:pt x="52" y="0"/>
                    <a:pt x="52" y="0"/>
                  </a:cubicBezTo>
                  <a:cubicBezTo>
                    <a:pt x="54" y="0"/>
                    <a:pt x="56" y="2"/>
                    <a:pt x="56" y="4"/>
                  </a:cubicBezTo>
                  <a:cubicBezTo>
                    <a:pt x="57" y="18"/>
                    <a:pt x="57" y="18"/>
                    <a:pt x="57" y="18"/>
                  </a:cubicBezTo>
                  <a:cubicBezTo>
                    <a:pt x="57" y="20"/>
                    <a:pt x="55" y="22"/>
                    <a:pt x="53" y="22"/>
                  </a:cubicBezTo>
                  <a:close/>
                </a:path>
              </a:pathLst>
            </a:custGeom>
            <a:solidFill>
              <a:srgbClr val="575757"/>
            </a:solidFill>
            <a:ln w="9525">
              <a:noFill/>
              <a:round/>
              <a:headEnd/>
              <a:tailEnd/>
            </a:ln>
          </p:spPr>
          <p:txBody>
            <a:bodyPr anchor="ctr"/>
            <a:lstStyle/>
            <a:p>
              <a:pPr algn="ctr"/>
              <a:endParaRPr/>
            </a:p>
          </p:txBody>
        </p:sp>
        <p:sp>
          <p:nvSpPr>
            <p:cNvPr id="622" name="iṥliḍé">
              <a:extLst>
                <a:ext uri="{FF2B5EF4-FFF2-40B4-BE49-F238E27FC236}">
                  <a16:creationId xmlns:a16="http://schemas.microsoft.com/office/drawing/2014/main" id="{B3B692FC-4496-497B-B1B1-8D311B33ACB0}"/>
                </a:ext>
              </a:extLst>
            </p:cNvPr>
            <p:cNvSpPr/>
            <p:nvPr/>
          </p:nvSpPr>
          <p:spPr bwMode="auto">
            <a:xfrm>
              <a:off x="6672535" y="2493969"/>
              <a:ext cx="53730" cy="44498"/>
            </a:xfrm>
            <a:custGeom>
              <a:avLst/>
              <a:gdLst/>
              <a:ahLst/>
              <a:cxnLst>
                <a:cxn ang="0">
                  <a:pos x="25" y="23"/>
                </a:cxn>
                <a:cxn ang="0">
                  <a:pos x="6" y="24"/>
                </a:cxn>
                <a:cxn ang="0">
                  <a:pos x="1" y="20"/>
                </a:cxn>
                <a:cxn ang="0">
                  <a:pos x="1" y="6"/>
                </a:cxn>
                <a:cxn ang="0">
                  <a:pos x="4" y="2"/>
                </a:cxn>
                <a:cxn ang="0">
                  <a:pos x="24" y="1"/>
                </a:cxn>
                <a:cxn ang="0">
                  <a:pos x="28" y="4"/>
                </a:cxn>
                <a:cxn ang="0">
                  <a:pos x="29" y="19"/>
                </a:cxn>
                <a:cxn ang="0">
                  <a:pos x="25" y="23"/>
                </a:cxn>
              </a:cxnLst>
              <a:rect l="0" t="0" r="r" b="b"/>
              <a:pathLst>
                <a:path w="29" h="24">
                  <a:moveTo>
                    <a:pt x="25" y="23"/>
                  </a:moveTo>
                  <a:cubicBezTo>
                    <a:pt x="6" y="24"/>
                    <a:pt x="6" y="24"/>
                    <a:pt x="6" y="24"/>
                  </a:cubicBezTo>
                  <a:cubicBezTo>
                    <a:pt x="3" y="24"/>
                    <a:pt x="2" y="23"/>
                    <a:pt x="1" y="20"/>
                  </a:cubicBezTo>
                  <a:cubicBezTo>
                    <a:pt x="1" y="6"/>
                    <a:pt x="1" y="6"/>
                    <a:pt x="1" y="6"/>
                  </a:cubicBezTo>
                  <a:cubicBezTo>
                    <a:pt x="0" y="4"/>
                    <a:pt x="2" y="2"/>
                    <a:pt x="4" y="2"/>
                  </a:cubicBezTo>
                  <a:cubicBezTo>
                    <a:pt x="24" y="1"/>
                    <a:pt x="24" y="1"/>
                    <a:pt x="24" y="1"/>
                  </a:cubicBezTo>
                  <a:cubicBezTo>
                    <a:pt x="26" y="0"/>
                    <a:pt x="28" y="2"/>
                    <a:pt x="28" y="4"/>
                  </a:cubicBezTo>
                  <a:cubicBezTo>
                    <a:pt x="29" y="19"/>
                    <a:pt x="29" y="19"/>
                    <a:pt x="29" y="19"/>
                  </a:cubicBezTo>
                  <a:cubicBezTo>
                    <a:pt x="29" y="21"/>
                    <a:pt x="28" y="23"/>
                    <a:pt x="25" y="23"/>
                  </a:cubicBezTo>
                  <a:close/>
                </a:path>
              </a:pathLst>
            </a:custGeom>
            <a:solidFill>
              <a:srgbClr val="575757"/>
            </a:solidFill>
            <a:ln w="9525">
              <a:noFill/>
              <a:round/>
              <a:headEnd/>
              <a:tailEnd/>
            </a:ln>
          </p:spPr>
          <p:txBody>
            <a:bodyPr anchor="ctr"/>
            <a:lstStyle/>
            <a:p>
              <a:pPr algn="ctr"/>
              <a:endParaRPr/>
            </a:p>
          </p:txBody>
        </p:sp>
        <p:sp>
          <p:nvSpPr>
            <p:cNvPr id="623" name="i$ḷiḍe">
              <a:extLst>
                <a:ext uri="{FF2B5EF4-FFF2-40B4-BE49-F238E27FC236}">
                  <a16:creationId xmlns:a16="http://schemas.microsoft.com/office/drawing/2014/main" id="{62BCB2CC-2478-4221-A822-0DB93D1D7DD7}"/>
                </a:ext>
              </a:extLst>
            </p:cNvPr>
            <p:cNvSpPr/>
            <p:nvPr/>
          </p:nvSpPr>
          <p:spPr bwMode="auto">
            <a:xfrm>
              <a:off x="6620652" y="2646111"/>
              <a:ext cx="42652" cy="42467"/>
            </a:xfrm>
            <a:custGeom>
              <a:avLst/>
              <a:gdLst/>
              <a:ahLst/>
              <a:cxnLst>
                <a:cxn ang="0">
                  <a:pos x="19" y="22"/>
                </a:cxn>
                <a:cxn ang="0">
                  <a:pos x="5" y="23"/>
                </a:cxn>
                <a:cxn ang="0">
                  <a:pos x="1" y="20"/>
                </a:cxn>
                <a:cxn ang="0">
                  <a:pos x="0" y="5"/>
                </a:cxn>
                <a:cxn ang="0">
                  <a:pos x="3"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3" y="1"/>
                  </a:cubicBezTo>
                  <a:cubicBezTo>
                    <a:pt x="18" y="0"/>
                    <a:pt x="18" y="0"/>
                    <a:pt x="18" y="0"/>
                  </a:cubicBezTo>
                  <a:cubicBezTo>
                    <a:pt x="20" y="0"/>
                    <a:pt x="22" y="2"/>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24" name="išlîḍé">
              <a:extLst>
                <a:ext uri="{FF2B5EF4-FFF2-40B4-BE49-F238E27FC236}">
                  <a16:creationId xmlns:a16="http://schemas.microsoft.com/office/drawing/2014/main" id="{409438F1-2992-4107-B81F-D7E921F70996}"/>
                </a:ext>
              </a:extLst>
            </p:cNvPr>
            <p:cNvSpPr/>
            <p:nvPr/>
          </p:nvSpPr>
          <p:spPr bwMode="auto">
            <a:xfrm>
              <a:off x="6568768" y="2647958"/>
              <a:ext cx="44498" cy="44498"/>
            </a:xfrm>
            <a:custGeom>
              <a:avLst/>
              <a:gdLst/>
              <a:ahLst/>
              <a:cxnLst>
                <a:cxn ang="0">
                  <a:pos x="20" y="23"/>
                </a:cxn>
                <a:cxn ang="0">
                  <a:pos x="5" y="24"/>
                </a:cxn>
                <a:cxn ang="0">
                  <a:pos x="1" y="20"/>
                </a:cxn>
                <a:cxn ang="0">
                  <a:pos x="0" y="6"/>
                </a:cxn>
                <a:cxn ang="0">
                  <a:pos x="4" y="1"/>
                </a:cxn>
                <a:cxn ang="0">
                  <a:pos x="18" y="1"/>
                </a:cxn>
                <a:cxn ang="0">
                  <a:pos x="23" y="4"/>
                </a:cxn>
                <a:cxn ang="0">
                  <a:pos x="23" y="19"/>
                </a:cxn>
                <a:cxn ang="0">
                  <a:pos x="20" y="23"/>
                </a:cxn>
              </a:cxnLst>
              <a:rect l="0" t="0" r="r" b="b"/>
              <a:pathLst>
                <a:path w="24" h="24">
                  <a:moveTo>
                    <a:pt x="20" y="23"/>
                  </a:moveTo>
                  <a:cubicBezTo>
                    <a:pt x="5" y="24"/>
                    <a:pt x="5" y="24"/>
                    <a:pt x="5" y="24"/>
                  </a:cubicBezTo>
                  <a:cubicBezTo>
                    <a:pt x="3" y="24"/>
                    <a:pt x="1" y="22"/>
                    <a:pt x="1" y="20"/>
                  </a:cubicBezTo>
                  <a:cubicBezTo>
                    <a:pt x="0" y="6"/>
                    <a:pt x="0" y="6"/>
                    <a:pt x="0" y="6"/>
                  </a:cubicBezTo>
                  <a:cubicBezTo>
                    <a:pt x="0" y="3"/>
                    <a:pt x="2" y="2"/>
                    <a:pt x="4" y="1"/>
                  </a:cubicBezTo>
                  <a:cubicBezTo>
                    <a:pt x="18" y="1"/>
                    <a:pt x="18" y="1"/>
                    <a:pt x="18" y="1"/>
                  </a:cubicBezTo>
                  <a:cubicBezTo>
                    <a:pt x="21" y="0"/>
                    <a:pt x="22" y="2"/>
                    <a:pt x="23" y="4"/>
                  </a:cubicBezTo>
                  <a:cubicBezTo>
                    <a:pt x="23" y="19"/>
                    <a:pt x="23" y="19"/>
                    <a:pt x="23"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25" name="ïSļïḋê">
              <a:extLst>
                <a:ext uri="{FF2B5EF4-FFF2-40B4-BE49-F238E27FC236}">
                  <a16:creationId xmlns:a16="http://schemas.microsoft.com/office/drawing/2014/main" id="{09F6690F-1B56-40D1-8F16-4BAAA4A208B2}"/>
                </a:ext>
              </a:extLst>
            </p:cNvPr>
            <p:cNvSpPr/>
            <p:nvPr/>
          </p:nvSpPr>
          <p:spPr bwMode="auto">
            <a:xfrm>
              <a:off x="6518731" y="2651651"/>
              <a:ext cx="42467"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26" name="íṡlíḍê">
              <a:extLst>
                <a:ext uri="{FF2B5EF4-FFF2-40B4-BE49-F238E27FC236}">
                  <a16:creationId xmlns:a16="http://schemas.microsoft.com/office/drawing/2014/main" id="{DE3D2D81-B3E8-4C8A-B6B3-9ADDE2F5149E}"/>
                </a:ext>
              </a:extLst>
            </p:cNvPr>
            <p:cNvSpPr/>
            <p:nvPr/>
          </p:nvSpPr>
          <p:spPr bwMode="auto">
            <a:xfrm>
              <a:off x="6468509" y="2655343"/>
              <a:ext cx="42652" cy="42652"/>
            </a:xfrm>
            <a:custGeom>
              <a:avLst/>
              <a:gdLst/>
              <a:ahLst/>
              <a:cxnLst>
                <a:cxn ang="0">
                  <a:pos x="19" y="22"/>
                </a:cxn>
                <a:cxn ang="0">
                  <a:pos x="5" y="23"/>
                </a:cxn>
                <a:cxn ang="0">
                  <a:pos x="1" y="19"/>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1" y="1"/>
                    <a:pt x="4"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27" name="iṥľïḋè">
              <a:extLst>
                <a:ext uri="{FF2B5EF4-FFF2-40B4-BE49-F238E27FC236}">
                  <a16:creationId xmlns:a16="http://schemas.microsoft.com/office/drawing/2014/main" id="{793BEF2E-0310-483B-ACC0-94C8D2F6454A}"/>
                </a:ext>
              </a:extLst>
            </p:cNvPr>
            <p:cNvSpPr/>
            <p:nvPr/>
          </p:nvSpPr>
          <p:spPr bwMode="auto">
            <a:xfrm>
              <a:off x="6418472" y="2657190"/>
              <a:ext cx="42652" cy="44498"/>
            </a:xfrm>
            <a:custGeom>
              <a:avLst/>
              <a:gdLst/>
              <a:ahLst/>
              <a:cxnLst>
                <a:cxn ang="0">
                  <a:pos x="19" y="23"/>
                </a:cxn>
                <a:cxn ang="0">
                  <a:pos x="5" y="24"/>
                </a:cxn>
                <a:cxn ang="0">
                  <a:pos x="1" y="20"/>
                </a:cxn>
                <a:cxn ang="0">
                  <a:pos x="0" y="5"/>
                </a:cxn>
                <a:cxn ang="0">
                  <a:pos x="3"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3"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28" name="îṩ1îḍè">
              <a:extLst>
                <a:ext uri="{FF2B5EF4-FFF2-40B4-BE49-F238E27FC236}">
                  <a16:creationId xmlns:a16="http://schemas.microsoft.com/office/drawing/2014/main" id="{7DB20749-5C46-4F55-9A2B-1B7D6339A4F1}"/>
                </a:ext>
              </a:extLst>
            </p:cNvPr>
            <p:cNvSpPr/>
            <p:nvPr/>
          </p:nvSpPr>
          <p:spPr bwMode="auto">
            <a:xfrm>
              <a:off x="6366589" y="2660882"/>
              <a:ext cx="42652" cy="44498"/>
            </a:xfrm>
            <a:custGeom>
              <a:avLst/>
              <a:gdLst/>
              <a:ahLst/>
              <a:cxnLst>
                <a:cxn ang="0">
                  <a:pos x="20" y="23"/>
                </a:cxn>
                <a:cxn ang="0">
                  <a:pos x="5" y="23"/>
                </a:cxn>
                <a:cxn ang="0">
                  <a:pos x="1" y="20"/>
                </a:cxn>
                <a:cxn ang="0">
                  <a:pos x="0" y="5"/>
                </a:cxn>
                <a:cxn ang="0">
                  <a:pos x="4" y="1"/>
                </a:cxn>
                <a:cxn ang="0">
                  <a:pos x="18" y="0"/>
                </a:cxn>
                <a:cxn ang="0">
                  <a:pos x="22" y="4"/>
                </a:cxn>
                <a:cxn ang="0">
                  <a:pos x="23" y="18"/>
                </a:cxn>
                <a:cxn ang="0">
                  <a:pos x="20" y="23"/>
                </a:cxn>
              </a:cxnLst>
              <a:rect l="0" t="0" r="r" b="b"/>
              <a:pathLst>
                <a:path w="23" h="24">
                  <a:moveTo>
                    <a:pt x="20"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2"/>
                    <a:pt x="20" y="23"/>
                  </a:cubicBezTo>
                  <a:close/>
                </a:path>
              </a:pathLst>
            </a:custGeom>
            <a:solidFill>
              <a:srgbClr val="575757"/>
            </a:solidFill>
            <a:ln w="9525">
              <a:noFill/>
              <a:round/>
              <a:headEnd/>
              <a:tailEnd/>
            </a:ln>
          </p:spPr>
          <p:txBody>
            <a:bodyPr anchor="ctr"/>
            <a:lstStyle/>
            <a:p>
              <a:pPr algn="ctr"/>
              <a:endParaRPr/>
            </a:p>
          </p:txBody>
        </p:sp>
        <p:sp>
          <p:nvSpPr>
            <p:cNvPr id="629" name="í$ḷiḋè">
              <a:extLst>
                <a:ext uri="{FF2B5EF4-FFF2-40B4-BE49-F238E27FC236}">
                  <a16:creationId xmlns:a16="http://schemas.microsoft.com/office/drawing/2014/main" id="{6F38AFB1-D0B0-4603-84B8-5FC254E5B3A9}"/>
                </a:ext>
              </a:extLst>
            </p:cNvPr>
            <p:cNvSpPr/>
            <p:nvPr/>
          </p:nvSpPr>
          <p:spPr bwMode="auto">
            <a:xfrm>
              <a:off x="6316552" y="2664575"/>
              <a:ext cx="42652" cy="42652"/>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1"/>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2" y="22"/>
                    <a:pt x="19" y="22"/>
                  </a:cubicBezTo>
                  <a:close/>
                </a:path>
              </a:pathLst>
            </a:custGeom>
            <a:solidFill>
              <a:srgbClr val="575757"/>
            </a:solidFill>
            <a:ln w="9525">
              <a:noFill/>
              <a:round/>
              <a:headEnd/>
              <a:tailEnd/>
            </a:ln>
          </p:spPr>
          <p:txBody>
            <a:bodyPr anchor="ctr"/>
            <a:lstStyle/>
            <a:p>
              <a:pPr algn="ctr"/>
              <a:endParaRPr/>
            </a:p>
          </p:txBody>
        </p:sp>
        <p:sp>
          <p:nvSpPr>
            <p:cNvPr id="630" name="íśḻíďe">
              <a:extLst>
                <a:ext uri="{FF2B5EF4-FFF2-40B4-BE49-F238E27FC236}">
                  <a16:creationId xmlns:a16="http://schemas.microsoft.com/office/drawing/2014/main" id="{670AAD31-016F-4F41-B4E5-EC21E4B83462}"/>
                </a:ext>
              </a:extLst>
            </p:cNvPr>
            <p:cNvSpPr/>
            <p:nvPr/>
          </p:nvSpPr>
          <p:spPr bwMode="auto">
            <a:xfrm>
              <a:off x="6266515" y="2666422"/>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31" name="i$ľíḓê">
              <a:extLst>
                <a:ext uri="{FF2B5EF4-FFF2-40B4-BE49-F238E27FC236}">
                  <a16:creationId xmlns:a16="http://schemas.microsoft.com/office/drawing/2014/main" id="{1E6DC7FB-62FB-4C74-AF3E-E3D675552177}"/>
                </a:ext>
              </a:extLst>
            </p:cNvPr>
            <p:cNvSpPr/>
            <p:nvPr/>
          </p:nvSpPr>
          <p:spPr bwMode="auto">
            <a:xfrm>
              <a:off x="6214631" y="2670114"/>
              <a:ext cx="44498" cy="42652"/>
            </a:xfrm>
            <a:custGeom>
              <a:avLst/>
              <a:gdLst/>
              <a:ahLst/>
              <a:cxnLst>
                <a:cxn ang="0">
                  <a:pos x="20" y="22"/>
                </a:cxn>
                <a:cxn ang="0">
                  <a:pos x="6" y="23"/>
                </a:cxn>
                <a:cxn ang="0">
                  <a:pos x="1" y="20"/>
                </a:cxn>
                <a:cxn ang="0">
                  <a:pos x="1" y="5"/>
                </a:cxn>
                <a:cxn ang="0">
                  <a:pos x="4" y="1"/>
                </a:cxn>
                <a:cxn ang="0">
                  <a:pos x="19" y="0"/>
                </a:cxn>
                <a:cxn ang="0">
                  <a:pos x="23" y="4"/>
                </a:cxn>
                <a:cxn ang="0">
                  <a:pos x="24" y="18"/>
                </a:cxn>
                <a:cxn ang="0">
                  <a:pos x="20" y="22"/>
                </a:cxn>
              </a:cxnLst>
              <a:rect l="0" t="0" r="r" b="b"/>
              <a:pathLst>
                <a:path w="24" h="23">
                  <a:moveTo>
                    <a:pt x="20" y="22"/>
                  </a:moveTo>
                  <a:cubicBezTo>
                    <a:pt x="6" y="23"/>
                    <a:pt x="6" y="23"/>
                    <a:pt x="6" y="23"/>
                  </a:cubicBezTo>
                  <a:cubicBezTo>
                    <a:pt x="3" y="23"/>
                    <a:pt x="2" y="22"/>
                    <a:pt x="1" y="20"/>
                  </a:cubicBezTo>
                  <a:cubicBezTo>
                    <a:pt x="1" y="5"/>
                    <a:pt x="1" y="5"/>
                    <a:pt x="1" y="5"/>
                  </a:cubicBezTo>
                  <a:cubicBezTo>
                    <a:pt x="0" y="3"/>
                    <a:pt x="2" y="1"/>
                    <a:pt x="4" y="1"/>
                  </a:cubicBezTo>
                  <a:cubicBezTo>
                    <a:pt x="19" y="0"/>
                    <a:pt x="19" y="0"/>
                    <a:pt x="19" y="0"/>
                  </a:cubicBezTo>
                  <a:cubicBezTo>
                    <a:pt x="21" y="0"/>
                    <a:pt x="23" y="1"/>
                    <a:pt x="23" y="4"/>
                  </a:cubicBezTo>
                  <a:cubicBezTo>
                    <a:pt x="24" y="18"/>
                    <a:pt x="24" y="18"/>
                    <a:pt x="24" y="18"/>
                  </a:cubicBezTo>
                  <a:cubicBezTo>
                    <a:pt x="24" y="20"/>
                    <a:pt x="22" y="22"/>
                    <a:pt x="20" y="22"/>
                  </a:cubicBezTo>
                  <a:close/>
                </a:path>
              </a:pathLst>
            </a:custGeom>
            <a:solidFill>
              <a:srgbClr val="575757"/>
            </a:solidFill>
            <a:ln w="9525">
              <a:noFill/>
              <a:round/>
              <a:headEnd/>
              <a:tailEnd/>
            </a:ln>
          </p:spPr>
          <p:txBody>
            <a:bodyPr anchor="ctr"/>
            <a:lstStyle/>
            <a:p>
              <a:pPr algn="ctr"/>
              <a:endParaRPr/>
            </a:p>
          </p:txBody>
        </p:sp>
        <p:sp>
          <p:nvSpPr>
            <p:cNvPr id="632" name="íṧḷïdê">
              <a:extLst>
                <a:ext uri="{FF2B5EF4-FFF2-40B4-BE49-F238E27FC236}">
                  <a16:creationId xmlns:a16="http://schemas.microsoft.com/office/drawing/2014/main" id="{9B2D967E-4B7B-4BD7-9A54-1725CE057703}"/>
                </a:ext>
              </a:extLst>
            </p:cNvPr>
            <p:cNvSpPr/>
            <p:nvPr/>
          </p:nvSpPr>
          <p:spPr bwMode="auto">
            <a:xfrm>
              <a:off x="6164594" y="2671961"/>
              <a:ext cx="42652" cy="44498"/>
            </a:xfrm>
            <a:custGeom>
              <a:avLst/>
              <a:gdLst/>
              <a:ahLst/>
              <a:cxnLst>
                <a:cxn ang="0">
                  <a:pos x="20" y="23"/>
                </a:cxn>
                <a:cxn ang="0">
                  <a:pos x="5" y="24"/>
                </a:cxn>
                <a:cxn ang="0">
                  <a:pos x="1" y="20"/>
                </a:cxn>
                <a:cxn ang="0">
                  <a:pos x="0" y="6"/>
                </a:cxn>
                <a:cxn ang="0">
                  <a:pos x="4" y="1"/>
                </a:cxn>
                <a:cxn ang="0">
                  <a:pos x="18" y="1"/>
                </a:cxn>
                <a:cxn ang="0">
                  <a:pos x="22" y="4"/>
                </a:cxn>
                <a:cxn ang="0">
                  <a:pos x="23" y="19"/>
                </a:cxn>
                <a:cxn ang="0">
                  <a:pos x="20" y="23"/>
                </a:cxn>
              </a:cxnLst>
              <a:rect l="0" t="0" r="r" b="b"/>
              <a:pathLst>
                <a:path w="23" h="24">
                  <a:moveTo>
                    <a:pt x="20" y="23"/>
                  </a:moveTo>
                  <a:cubicBezTo>
                    <a:pt x="5" y="24"/>
                    <a:pt x="5" y="24"/>
                    <a:pt x="5" y="24"/>
                  </a:cubicBezTo>
                  <a:cubicBezTo>
                    <a:pt x="3" y="24"/>
                    <a:pt x="1" y="22"/>
                    <a:pt x="1" y="20"/>
                  </a:cubicBezTo>
                  <a:cubicBezTo>
                    <a:pt x="0" y="6"/>
                    <a:pt x="0" y="6"/>
                    <a:pt x="0" y="6"/>
                  </a:cubicBezTo>
                  <a:cubicBezTo>
                    <a:pt x="0" y="3"/>
                    <a:pt x="2" y="1"/>
                    <a:pt x="4" y="1"/>
                  </a:cubicBezTo>
                  <a:cubicBezTo>
                    <a:pt x="18" y="1"/>
                    <a:pt x="18" y="1"/>
                    <a:pt x="18" y="1"/>
                  </a:cubicBezTo>
                  <a:cubicBezTo>
                    <a:pt x="20" y="0"/>
                    <a:pt x="22" y="2"/>
                    <a:pt x="22" y="4"/>
                  </a:cubicBezTo>
                  <a:cubicBezTo>
                    <a:pt x="23" y="19"/>
                    <a:pt x="23" y="19"/>
                    <a:pt x="23" y="19"/>
                  </a:cubicBezTo>
                  <a:cubicBezTo>
                    <a:pt x="23" y="21"/>
                    <a:pt x="22" y="23"/>
                    <a:pt x="20" y="23"/>
                  </a:cubicBezTo>
                  <a:close/>
                </a:path>
              </a:pathLst>
            </a:custGeom>
            <a:solidFill>
              <a:srgbClr val="575757"/>
            </a:solidFill>
            <a:ln w="9525">
              <a:noFill/>
              <a:round/>
              <a:headEnd/>
              <a:tailEnd/>
            </a:ln>
          </p:spPr>
          <p:txBody>
            <a:bodyPr anchor="ctr"/>
            <a:lstStyle/>
            <a:p>
              <a:pPr algn="ctr"/>
              <a:endParaRPr/>
            </a:p>
          </p:txBody>
        </p:sp>
        <p:sp>
          <p:nvSpPr>
            <p:cNvPr id="633" name="ïśļïdê">
              <a:extLst>
                <a:ext uri="{FF2B5EF4-FFF2-40B4-BE49-F238E27FC236}">
                  <a16:creationId xmlns:a16="http://schemas.microsoft.com/office/drawing/2014/main" id="{DC3ABCCF-002A-40C6-B90C-96E61531FF8C}"/>
                </a:ext>
              </a:extLst>
            </p:cNvPr>
            <p:cNvSpPr/>
            <p:nvPr/>
          </p:nvSpPr>
          <p:spPr bwMode="auto">
            <a:xfrm>
              <a:off x="6114557" y="2675654"/>
              <a:ext cx="42652" cy="44498"/>
            </a:xfrm>
            <a:custGeom>
              <a:avLst/>
              <a:gdLst/>
              <a:ahLst/>
              <a:cxnLst>
                <a:cxn ang="0">
                  <a:pos x="19" y="23"/>
                </a:cxn>
                <a:cxn ang="0">
                  <a:pos x="5" y="23"/>
                </a:cxn>
                <a:cxn ang="0">
                  <a:pos x="1" y="20"/>
                </a:cxn>
                <a:cxn ang="0">
                  <a:pos x="0" y="5"/>
                </a:cxn>
                <a:cxn ang="0">
                  <a:pos x="4" y="1"/>
                </a:cxn>
                <a:cxn ang="0">
                  <a:pos x="18" y="0"/>
                </a:cxn>
                <a:cxn ang="0">
                  <a:pos x="22" y="4"/>
                </a:cxn>
                <a:cxn ang="0">
                  <a:pos x="23" y="18"/>
                </a:cxn>
                <a:cxn ang="0">
                  <a:pos x="19" y="23"/>
                </a:cxn>
              </a:cxnLst>
              <a:rect l="0" t="0" r="r" b="b"/>
              <a:pathLst>
                <a:path w="23" h="24">
                  <a:moveTo>
                    <a:pt x="19"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2"/>
                    <a:pt x="19" y="23"/>
                  </a:cubicBezTo>
                  <a:close/>
                </a:path>
              </a:pathLst>
            </a:custGeom>
            <a:solidFill>
              <a:srgbClr val="575757"/>
            </a:solidFill>
            <a:ln w="9525">
              <a:noFill/>
              <a:round/>
              <a:headEnd/>
              <a:tailEnd/>
            </a:ln>
          </p:spPr>
          <p:txBody>
            <a:bodyPr anchor="ctr"/>
            <a:lstStyle/>
            <a:p>
              <a:pPr algn="ctr"/>
              <a:endParaRPr/>
            </a:p>
          </p:txBody>
        </p:sp>
        <p:sp>
          <p:nvSpPr>
            <p:cNvPr id="634" name="î$ḷíḑe">
              <a:extLst>
                <a:ext uri="{FF2B5EF4-FFF2-40B4-BE49-F238E27FC236}">
                  <a16:creationId xmlns:a16="http://schemas.microsoft.com/office/drawing/2014/main" id="{7887894F-0A03-4FF6-9C73-728BAAF8F8AC}"/>
                </a:ext>
              </a:extLst>
            </p:cNvPr>
            <p:cNvSpPr/>
            <p:nvPr/>
          </p:nvSpPr>
          <p:spPr bwMode="auto">
            <a:xfrm>
              <a:off x="6064520" y="2679346"/>
              <a:ext cx="42652" cy="42652"/>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1" y="1"/>
                    <a:pt x="4" y="1"/>
                  </a:cubicBezTo>
                  <a:cubicBezTo>
                    <a:pt x="18" y="0"/>
                    <a:pt x="18" y="0"/>
                    <a:pt x="18" y="0"/>
                  </a:cubicBezTo>
                  <a:cubicBezTo>
                    <a:pt x="20" y="0"/>
                    <a:pt x="22" y="1"/>
                    <a:pt x="22" y="3"/>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35" name="is1ïďe">
              <a:extLst>
                <a:ext uri="{FF2B5EF4-FFF2-40B4-BE49-F238E27FC236}">
                  <a16:creationId xmlns:a16="http://schemas.microsoft.com/office/drawing/2014/main" id="{77420A80-5E7B-43EB-8AC8-9ECD83B6FB24}"/>
                </a:ext>
              </a:extLst>
            </p:cNvPr>
            <p:cNvSpPr/>
            <p:nvPr/>
          </p:nvSpPr>
          <p:spPr bwMode="auto">
            <a:xfrm>
              <a:off x="6602003" y="2597736"/>
              <a:ext cx="44498" cy="44498"/>
            </a:xfrm>
            <a:custGeom>
              <a:avLst/>
              <a:gdLst/>
              <a:ahLst/>
              <a:cxnLst>
                <a:cxn ang="0">
                  <a:pos x="20" y="23"/>
                </a:cxn>
                <a:cxn ang="0">
                  <a:pos x="6" y="23"/>
                </a:cxn>
                <a:cxn ang="0">
                  <a:pos x="1" y="20"/>
                </a:cxn>
                <a:cxn ang="0">
                  <a:pos x="1" y="5"/>
                </a:cxn>
                <a:cxn ang="0">
                  <a:pos x="4" y="1"/>
                </a:cxn>
                <a:cxn ang="0">
                  <a:pos x="18" y="0"/>
                </a:cxn>
                <a:cxn ang="0">
                  <a:pos x="23" y="4"/>
                </a:cxn>
                <a:cxn ang="0">
                  <a:pos x="24" y="18"/>
                </a:cxn>
                <a:cxn ang="0">
                  <a:pos x="20" y="23"/>
                </a:cxn>
              </a:cxnLst>
              <a:rect l="0" t="0" r="r" b="b"/>
              <a:pathLst>
                <a:path w="24" h="24">
                  <a:moveTo>
                    <a:pt x="20" y="23"/>
                  </a:moveTo>
                  <a:cubicBezTo>
                    <a:pt x="6" y="23"/>
                    <a:pt x="6" y="23"/>
                    <a:pt x="6" y="23"/>
                  </a:cubicBezTo>
                  <a:cubicBezTo>
                    <a:pt x="3" y="24"/>
                    <a:pt x="2" y="22"/>
                    <a:pt x="1" y="20"/>
                  </a:cubicBezTo>
                  <a:cubicBezTo>
                    <a:pt x="1" y="5"/>
                    <a:pt x="1" y="5"/>
                    <a:pt x="1" y="5"/>
                  </a:cubicBezTo>
                  <a:cubicBezTo>
                    <a:pt x="0" y="3"/>
                    <a:pt x="2" y="1"/>
                    <a:pt x="4" y="1"/>
                  </a:cubicBezTo>
                  <a:cubicBezTo>
                    <a:pt x="18" y="0"/>
                    <a:pt x="18" y="0"/>
                    <a:pt x="18" y="0"/>
                  </a:cubicBezTo>
                  <a:cubicBezTo>
                    <a:pt x="21" y="0"/>
                    <a:pt x="23" y="2"/>
                    <a:pt x="23" y="4"/>
                  </a:cubicBezTo>
                  <a:cubicBezTo>
                    <a:pt x="24" y="18"/>
                    <a:pt x="24" y="18"/>
                    <a:pt x="24" y="18"/>
                  </a:cubicBezTo>
                  <a:cubicBezTo>
                    <a:pt x="24" y="21"/>
                    <a:pt x="22" y="22"/>
                    <a:pt x="20" y="23"/>
                  </a:cubicBezTo>
                  <a:close/>
                </a:path>
              </a:pathLst>
            </a:custGeom>
            <a:solidFill>
              <a:srgbClr val="575757"/>
            </a:solidFill>
            <a:ln w="9525">
              <a:noFill/>
              <a:round/>
              <a:headEnd/>
              <a:tailEnd/>
            </a:ln>
          </p:spPr>
          <p:txBody>
            <a:bodyPr anchor="ctr"/>
            <a:lstStyle/>
            <a:p>
              <a:pPr algn="ctr"/>
              <a:endParaRPr/>
            </a:p>
          </p:txBody>
        </p:sp>
        <p:sp>
          <p:nvSpPr>
            <p:cNvPr id="636" name="ïṣļíďe">
              <a:extLst>
                <a:ext uri="{FF2B5EF4-FFF2-40B4-BE49-F238E27FC236}">
                  <a16:creationId xmlns:a16="http://schemas.microsoft.com/office/drawing/2014/main" id="{287B2DFF-EBEB-4A7B-B2D0-081CFD182ADA}"/>
                </a:ext>
              </a:extLst>
            </p:cNvPr>
            <p:cNvSpPr/>
            <p:nvPr/>
          </p:nvSpPr>
          <p:spPr bwMode="auto">
            <a:xfrm>
              <a:off x="6551966" y="2601613"/>
              <a:ext cx="42652" cy="42467"/>
            </a:xfrm>
            <a:custGeom>
              <a:avLst/>
              <a:gdLst/>
              <a:ahLst/>
              <a:cxnLst>
                <a:cxn ang="0">
                  <a:pos x="20" y="22"/>
                </a:cxn>
                <a:cxn ang="0">
                  <a:pos x="5" y="23"/>
                </a:cxn>
                <a:cxn ang="0">
                  <a:pos x="1" y="19"/>
                </a:cxn>
                <a:cxn ang="0">
                  <a:pos x="0" y="5"/>
                </a:cxn>
                <a:cxn ang="0">
                  <a:pos x="4" y="1"/>
                </a:cxn>
                <a:cxn ang="0">
                  <a:pos x="18" y="0"/>
                </a:cxn>
                <a:cxn ang="0">
                  <a:pos x="22" y="3"/>
                </a:cxn>
                <a:cxn ang="0">
                  <a:pos x="23" y="18"/>
                </a:cxn>
                <a:cxn ang="0">
                  <a:pos x="20" y="22"/>
                </a:cxn>
              </a:cxnLst>
              <a:rect l="0" t="0" r="r" b="b"/>
              <a:pathLst>
                <a:path w="23" h="23">
                  <a:moveTo>
                    <a:pt x="20" y="22"/>
                  </a:moveTo>
                  <a:cubicBezTo>
                    <a:pt x="5" y="23"/>
                    <a:pt x="5" y="23"/>
                    <a:pt x="5" y="23"/>
                  </a:cubicBezTo>
                  <a:cubicBezTo>
                    <a:pt x="3" y="23"/>
                    <a:pt x="1" y="21"/>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2" y="22"/>
                    <a:pt x="20" y="22"/>
                  </a:cubicBezTo>
                  <a:close/>
                </a:path>
              </a:pathLst>
            </a:custGeom>
            <a:solidFill>
              <a:srgbClr val="575757"/>
            </a:solidFill>
            <a:ln w="9525">
              <a:noFill/>
              <a:round/>
              <a:headEnd/>
              <a:tailEnd/>
            </a:ln>
          </p:spPr>
          <p:txBody>
            <a:bodyPr anchor="ctr"/>
            <a:lstStyle/>
            <a:p>
              <a:pPr algn="ctr"/>
              <a:endParaRPr/>
            </a:p>
          </p:txBody>
        </p:sp>
        <p:sp>
          <p:nvSpPr>
            <p:cNvPr id="637" name="ïsļiḋé">
              <a:extLst>
                <a:ext uri="{FF2B5EF4-FFF2-40B4-BE49-F238E27FC236}">
                  <a16:creationId xmlns:a16="http://schemas.microsoft.com/office/drawing/2014/main" id="{CDA93AEE-2FDC-44D2-AEB3-B29398C0AB58}"/>
                </a:ext>
              </a:extLst>
            </p:cNvPr>
            <p:cNvSpPr/>
            <p:nvPr/>
          </p:nvSpPr>
          <p:spPr bwMode="auto">
            <a:xfrm>
              <a:off x="6501929" y="2603460"/>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38" name="íṥ1ïḍe">
              <a:extLst>
                <a:ext uri="{FF2B5EF4-FFF2-40B4-BE49-F238E27FC236}">
                  <a16:creationId xmlns:a16="http://schemas.microsoft.com/office/drawing/2014/main" id="{2CBB9264-25CA-42FD-8910-A5BCFEF8A22D}"/>
                </a:ext>
              </a:extLst>
            </p:cNvPr>
            <p:cNvSpPr/>
            <p:nvPr/>
          </p:nvSpPr>
          <p:spPr bwMode="auto">
            <a:xfrm>
              <a:off x="6451892" y="2607153"/>
              <a:ext cx="42652" cy="42652"/>
            </a:xfrm>
            <a:custGeom>
              <a:avLst/>
              <a:gdLst/>
              <a:ahLst/>
              <a:cxnLst>
                <a:cxn ang="0">
                  <a:pos x="19" y="22"/>
                </a:cxn>
                <a:cxn ang="0">
                  <a:pos x="5" y="23"/>
                </a:cxn>
                <a:cxn ang="0">
                  <a:pos x="1" y="20"/>
                </a:cxn>
                <a:cxn ang="0">
                  <a:pos x="0" y="5"/>
                </a:cxn>
                <a:cxn ang="0">
                  <a:pos x="3"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3"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39" name="îṡ1ïďé">
              <a:extLst>
                <a:ext uri="{FF2B5EF4-FFF2-40B4-BE49-F238E27FC236}">
                  <a16:creationId xmlns:a16="http://schemas.microsoft.com/office/drawing/2014/main" id="{0462EDF7-D6E9-423C-8FA4-9817EEE4A3F9}"/>
                </a:ext>
              </a:extLst>
            </p:cNvPr>
            <p:cNvSpPr/>
            <p:nvPr/>
          </p:nvSpPr>
          <p:spPr bwMode="auto">
            <a:xfrm>
              <a:off x="6400009" y="2608999"/>
              <a:ext cx="44498" cy="44498"/>
            </a:xfrm>
            <a:custGeom>
              <a:avLst/>
              <a:gdLst/>
              <a:ahLst/>
              <a:cxnLst>
                <a:cxn ang="0">
                  <a:pos x="20" y="23"/>
                </a:cxn>
                <a:cxn ang="0">
                  <a:pos x="6" y="24"/>
                </a:cxn>
                <a:cxn ang="0">
                  <a:pos x="1" y="20"/>
                </a:cxn>
                <a:cxn ang="0">
                  <a:pos x="1" y="6"/>
                </a:cxn>
                <a:cxn ang="0">
                  <a:pos x="4" y="1"/>
                </a:cxn>
                <a:cxn ang="0">
                  <a:pos x="18" y="1"/>
                </a:cxn>
                <a:cxn ang="0">
                  <a:pos x="23" y="4"/>
                </a:cxn>
                <a:cxn ang="0">
                  <a:pos x="23" y="19"/>
                </a:cxn>
                <a:cxn ang="0">
                  <a:pos x="20" y="23"/>
                </a:cxn>
              </a:cxnLst>
              <a:rect l="0" t="0" r="r" b="b"/>
              <a:pathLst>
                <a:path w="24" h="24">
                  <a:moveTo>
                    <a:pt x="20" y="23"/>
                  </a:moveTo>
                  <a:cubicBezTo>
                    <a:pt x="6" y="24"/>
                    <a:pt x="6" y="24"/>
                    <a:pt x="6" y="24"/>
                  </a:cubicBezTo>
                  <a:cubicBezTo>
                    <a:pt x="3" y="24"/>
                    <a:pt x="2" y="22"/>
                    <a:pt x="1" y="20"/>
                  </a:cubicBezTo>
                  <a:cubicBezTo>
                    <a:pt x="1" y="6"/>
                    <a:pt x="1" y="6"/>
                    <a:pt x="1" y="6"/>
                  </a:cubicBezTo>
                  <a:cubicBezTo>
                    <a:pt x="0" y="3"/>
                    <a:pt x="2" y="2"/>
                    <a:pt x="4" y="1"/>
                  </a:cubicBezTo>
                  <a:cubicBezTo>
                    <a:pt x="18" y="1"/>
                    <a:pt x="18" y="1"/>
                    <a:pt x="18" y="1"/>
                  </a:cubicBezTo>
                  <a:cubicBezTo>
                    <a:pt x="21" y="0"/>
                    <a:pt x="22" y="2"/>
                    <a:pt x="23" y="4"/>
                  </a:cubicBezTo>
                  <a:cubicBezTo>
                    <a:pt x="23" y="19"/>
                    <a:pt x="23" y="19"/>
                    <a:pt x="23"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40" name="íṧļíḋé">
              <a:extLst>
                <a:ext uri="{FF2B5EF4-FFF2-40B4-BE49-F238E27FC236}">
                  <a16:creationId xmlns:a16="http://schemas.microsoft.com/office/drawing/2014/main" id="{EEF73302-2193-4A91-A441-FBB72768EAEE}"/>
                </a:ext>
              </a:extLst>
            </p:cNvPr>
            <p:cNvSpPr/>
            <p:nvPr/>
          </p:nvSpPr>
          <p:spPr bwMode="auto">
            <a:xfrm>
              <a:off x="6349971" y="2612692"/>
              <a:ext cx="42652" cy="44498"/>
            </a:xfrm>
            <a:custGeom>
              <a:avLst/>
              <a:gdLst/>
              <a:ahLst/>
              <a:cxnLst>
                <a:cxn ang="0">
                  <a:pos x="19" y="23"/>
                </a:cxn>
                <a:cxn ang="0">
                  <a:pos x="5" y="23"/>
                </a:cxn>
                <a:cxn ang="0">
                  <a:pos x="1" y="20"/>
                </a:cxn>
                <a:cxn ang="0">
                  <a:pos x="0" y="5"/>
                </a:cxn>
                <a:cxn ang="0">
                  <a:pos x="4" y="1"/>
                </a:cxn>
                <a:cxn ang="0">
                  <a:pos x="18" y="0"/>
                </a:cxn>
                <a:cxn ang="0">
                  <a:pos x="22" y="4"/>
                </a:cxn>
                <a:cxn ang="0">
                  <a:pos x="23" y="18"/>
                </a:cxn>
                <a:cxn ang="0">
                  <a:pos x="19" y="23"/>
                </a:cxn>
              </a:cxnLst>
              <a:rect l="0" t="0" r="r" b="b"/>
              <a:pathLst>
                <a:path w="23" h="24">
                  <a:moveTo>
                    <a:pt x="19"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41" name="ïṥḻîďè">
              <a:extLst>
                <a:ext uri="{FF2B5EF4-FFF2-40B4-BE49-F238E27FC236}">
                  <a16:creationId xmlns:a16="http://schemas.microsoft.com/office/drawing/2014/main" id="{BE87F72B-A2E8-47A8-AEA7-3697B738BD8C}"/>
                </a:ext>
              </a:extLst>
            </p:cNvPr>
            <p:cNvSpPr/>
            <p:nvPr/>
          </p:nvSpPr>
          <p:spPr bwMode="auto">
            <a:xfrm>
              <a:off x="6299934" y="2616384"/>
              <a:ext cx="42652" cy="42652"/>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42" name="íṡľîde">
              <a:extLst>
                <a:ext uri="{FF2B5EF4-FFF2-40B4-BE49-F238E27FC236}">
                  <a16:creationId xmlns:a16="http://schemas.microsoft.com/office/drawing/2014/main" id="{ABF764AD-6678-4BC3-85E0-49AF33B56EB4}"/>
                </a:ext>
              </a:extLst>
            </p:cNvPr>
            <p:cNvSpPr/>
            <p:nvPr/>
          </p:nvSpPr>
          <p:spPr bwMode="auto">
            <a:xfrm>
              <a:off x="6249897" y="2618231"/>
              <a:ext cx="42652" cy="44498"/>
            </a:xfrm>
            <a:custGeom>
              <a:avLst/>
              <a:gdLst/>
              <a:ahLst/>
              <a:cxnLst>
                <a:cxn ang="0">
                  <a:pos x="19" y="23"/>
                </a:cxn>
                <a:cxn ang="0">
                  <a:pos x="5" y="24"/>
                </a:cxn>
                <a:cxn ang="0">
                  <a:pos x="1" y="20"/>
                </a:cxn>
                <a:cxn ang="0">
                  <a:pos x="0" y="5"/>
                </a:cxn>
                <a:cxn ang="0">
                  <a:pos x="3"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3"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43" name="íṩ1iḓe">
              <a:extLst>
                <a:ext uri="{FF2B5EF4-FFF2-40B4-BE49-F238E27FC236}">
                  <a16:creationId xmlns:a16="http://schemas.microsoft.com/office/drawing/2014/main" id="{6936FE61-5DEB-4765-BB7F-F421B5D8A202}"/>
                </a:ext>
              </a:extLst>
            </p:cNvPr>
            <p:cNvSpPr/>
            <p:nvPr/>
          </p:nvSpPr>
          <p:spPr bwMode="auto">
            <a:xfrm>
              <a:off x="6198014" y="2621924"/>
              <a:ext cx="44498" cy="42652"/>
            </a:xfrm>
            <a:custGeom>
              <a:avLst/>
              <a:gdLst/>
              <a:ahLst/>
              <a:cxnLst>
                <a:cxn ang="0">
                  <a:pos x="20" y="22"/>
                </a:cxn>
                <a:cxn ang="0">
                  <a:pos x="6" y="23"/>
                </a:cxn>
                <a:cxn ang="0">
                  <a:pos x="1" y="20"/>
                </a:cxn>
                <a:cxn ang="0">
                  <a:pos x="0" y="5"/>
                </a:cxn>
                <a:cxn ang="0">
                  <a:pos x="4" y="1"/>
                </a:cxn>
                <a:cxn ang="0">
                  <a:pos x="18" y="0"/>
                </a:cxn>
                <a:cxn ang="0">
                  <a:pos x="23" y="4"/>
                </a:cxn>
                <a:cxn ang="0">
                  <a:pos x="23" y="18"/>
                </a:cxn>
                <a:cxn ang="0">
                  <a:pos x="20" y="22"/>
                </a:cxn>
              </a:cxnLst>
              <a:rect l="0" t="0" r="r" b="b"/>
              <a:pathLst>
                <a:path w="24" h="23">
                  <a:moveTo>
                    <a:pt x="20" y="22"/>
                  </a:moveTo>
                  <a:cubicBezTo>
                    <a:pt x="6" y="23"/>
                    <a:pt x="6" y="23"/>
                    <a:pt x="6" y="23"/>
                  </a:cubicBezTo>
                  <a:cubicBezTo>
                    <a:pt x="3" y="23"/>
                    <a:pt x="1" y="22"/>
                    <a:pt x="1" y="20"/>
                  </a:cubicBezTo>
                  <a:cubicBezTo>
                    <a:pt x="0" y="5"/>
                    <a:pt x="0" y="5"/>
                    <a:pt x="0" y="5"/>
                  </a:cubicBezTo>
                  <a:cubicBezTo>
                    <a:pt x="0" y="3"/>
                    <a:pt x="2" y="1"/>
                    <a:pt x="4" y="1"/>
                  </a:cubicBezTo>
                  <a:cubicBezTo>
                    <a:pt x="18" y="0"/>
                    <a:pt x="18" y="0"/>
                    <a:pt x="18" y="0"/>
                  </a:cubicBezTo>
                  <a:cubicBezTo>
                    <a:pt x="21" y="0"/>
                    <a:pt x="22" y="2"/>
                    <a:pt x="23" y="4"/>
                  </a:cubicBezTo>
                  <a:cubicBezTo>
                    <a:pt x="23" y="18"/>
                    <a:pt x="23" y="18"/>
                    <a:pt x="23" y="18"/>
                  </a:cubicBezTo>
                  <a:cubicBezTo>
                    <a:pt x="24" y="20"/>
                    <a:pt x="22" y="22"/>
                    <a:pt x="20" y="22"/>
                  </a:cubicBezTo>
                  <a:close/>
                </a:path>
              </a:pathLst>
            </a:custGeom>
            <a:solidFill>
              <a:srgbClr val="575757"/>
            </a:solidFill>
            <a:ln w="9525">
              <a:noFill/>
              <a:round/>
              <a:headEnd/>
              <a:tailEnd/>
            </a:ln>
          </p:spPr>
          <p:txBody>
            <a:bodyPr anchor="ctr"/>
            <a:lstStyle/>
            <a:p>
              <a:pPr algn="ctr"/>
              <a:endParaRPr/>
            </a:p>
          </p:txBody>
        </p:sp>
        <p:sp>
          <p:nvSpPr>
            <p:cNvPr id="644" name="ïṡḷiḋé">
              <a:extLst>
                <a:ext uri="{FF2B5EF4-FFF2-40B4-BE49-F238E27FC236}">
                  <a16:creationId xmlns:a16="http://schemas.microsoft.com/office/drawing/2014/main" id="{352FA0DD-FD18-4B3B-8139-7A2A46CBDFBF}"/>
                </a:ext>
              </a:extLst>
            </p:cNvPr>
            <p:cNvSpPr/>
            <p:nvPr/>
          </p:nvSpPr>
          <p:spPr bwMode="auto">
            <a:xfrm>
              <a:off x="6147977" y="2623770"/>
              <a:ext cx="42467" cy="44498"/>
            </a:xfrm>
            <a:custGeom>
              <a:avLst/>
              <a:gdLst/>
              <a:ahLst/>
              <a:cxnLst>
                <a:cxn ang="0">
                  <a:pos x="19" y="23"/>
                </a:cxn>
                <a:cxn ang="0">
                  <a:pos x="5" y="24"/>
                </a:cxn>
                <a:cxn ang="0">
                  <a:pos x="1" y="20"/>
                </a:cxn>
                <a:cxn ang="0">
                  <a:pos x="0" y="6"/>
                </a:cxn>
                <a:cxn ang="0">
                  <a:pos x="4" y="1"/>
                </a:cxn>
                <a:cxn ang="0">
                  <a:pos x="18" y="1"/>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6"/>
                    <a:pt x="0" y="6"/>
                    <a:pt x="0" y="6"/>
                  </a:cubicBezTo>
                  <a:cubicBezTo>
                    <a:pt x="0" y="3"/>
                    <a:pt x="2" y="2"/>
                    <a:pt x="4" y="1"/>
                  </a:cubicBezTo>
                  <a:cubicBezTo>
                    <a:pt x="18" y="1"/>
                    <a:pt x="18" y="1"/>
                    <a:pt x="18" y="1"/>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45" name="ïşḷïde">
              <a:extLst>
                <a:ext uri="{FF2B5EF4-FFF2-40B4-BE49-F238E27FC236}">
                  <a16:creationId xmlns:a16="http://schemas.microsoft.com/office/drawing/2014/main" id="{48DB1CCC-5893-46A7-A55D-431FD6D82676}"/>
                </a:ext>
              </a:extLst>
            </p:cNvPr>
            <p:cNvSpPr/>
            <p:nvPr/>
          </p:nvSpPr>
          <p:spPr bwMode="auto">
            <a:xfrm>
              <a:off x="6097755" y="2627463"/>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46" name="íṣḻïdé">
              <a:extLst>
                <a:ext uri="{FF2B5EF4-FFF2-40B4-BE49-F238E27FC236}">
                  <a16:creationId xmlns:a16="http://schemas.microsoft.com/office/drawing/2014/main" id="{EA0D26FA-78EA-44FA-A891-6E214FF6F6A4}"/>
                </a:ext>
              </a:extLst>
            </p:cNvPr>
            <p:cNvSpPr/>
            <p:nvPr/>
          </p:nvSpPr>
          <p:spPr bwMode="auto">
            <a:xfrm>
              <a:off x="6574307" y="2549545"/>
              <a:ext cx="42652" cy="44498"/>
            </a:xfrm>
            <a:custGeom>
              <a:avLst/>
              <a:gdLst/>
              <a:ahLst/>
              <a:cxnLst>
                <a:cxn ang="0">
                  <a:pos x="19" y="23"/>
                </a:cxn>
                <a:cxn ang="0">
                  <a:pos x="5" y="24"/>
                </a:cxn>
                <a:cxn ang="0">
                  <a:pos x="1" y="20"/>
                </a:cxn>
                <a:cxn ang="0">
                  <a:pos x="0" y="6"/>
                </a:cxn>
                <a:cxn ang="0">
                  <a:pos x="3" y="1"/>
                </a:cxn>
                <a:cxn ang="0">
                  <a:pos x="18" y="1"/>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6"/>
                    <a:pt x="0" y="6"/>
                    <a:pt x="0" y="6"/>
                  </a:cubicBezTo>
                  <a:cubicBezTo>
                    <a:pt x="0" y="3"/>
                    <a:pt x="1" y="2"/>
                    <a:pt x="3" y="1"/>
                  </a:cubicBezTo>
                  <a:cubicBezTo>
                    <a:pt x="18" y="1"/>
                    <a:pt x="18" y="1"/>
                    <a:pt x="18" y="1"/>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47" name="ïṧļïḍe">
              <a:extLst>
                <a:ext uri="{FF2B5EF4-FFF2-40B4-BE49-F238E27FC236}">
                  <a16:creationId xmlns:a16="http://schemas.microsoft.com/office/drawing/2014/main" id="{00DD2E9F-A534-4D54-8D6B-E46FAB93D460}"/>
                </a:ext>
              </a:extLst>
            </p:cNvPr>
            <p:cNvSpPr/>
            <p:nvPr/>
          </p:nvSpPr>
          <p:spPr bwMode="auto">
            <a:xfrm>
              <a:off x="6522424" y="2553238"/>
              <a:ext cx="44498" cy="44498"/>
            </a:xfrm>
            <a:custGeom>
              <a:avLst/>
              <a:gdLst/>
              <a:ahLst/>
              <a:cxnLst>
                <a:cxn ang="0">
                  <a:pos x="20" y="23"/>
                </a:cxn>
                <a:cxn ang="0">
                  <a:pos x="6" y="24"/>
                </a:cxn>
                <a:cxn ang="0">
                  <a:pos x="1" y="20"/>
                </a:cxn>
                <a:cxn ang="0">
                  <a:pos x="0" y="5"/>
                </a:cxn>
                <a:cxn ang="0">
                  <a:pos x="4" y="1"/>
                </a:cxn>
                <a:cxn ang="0">
                  <a:pos x="18" y="0"/>
                </a:cxn>
                <a:cxn ang="0">
                  <a:pos x="23" y="4"/>
                </a:cxn>
                <a:cxn ang="0">
                  <a:pos x="23" y="18"/>
                </a:cxn>
                <a:cxn ang="0">
                  <a:pos x="20" y="23"/>
                </a:cxn>
              </a:cxnLst>
              <a:rect l="0" t="0" r="r" b="b"/>
              <a:pathLst>
                <a:path w="24" h="24">
                  <a:moveTo>
                    <a:pt x="20" y="23"/>
                  </a:moveTo>
                  <a:cubicBezTo>
                    <a:pt x="6" y="24"/>
                    <a:pt x="6" y="24"/>
                    <a:pt x="6" y="24"/>
                  </a:cubicBezTo>
                  <a:cubicBezTo>
                    <a:pt x="3" y="24"/>
                    <a:pt x="1" y="22"/>
                    <a:pt x="1" y="20"/>
                  </a:cubicBezTo>
                  <a:cubicBezTo>
                    <a:pt x="0" y="5"/>
                    <a:pt x="0" y="5"/>
                    <a:pt x="0" y="5"/>
                  </a:cubicBezTo>
                  <a:cubicBezTo>
                    <a:pt x="0" y="3"/>
                    <a:pt x="2" y="1"/>
                    <a:pt x="4" y="1"/>
                  </a:cubicBezTo>
                  <a:cubicBezTo>
                    <a:pt x="18" y="0"/>
                    <a:pt x="18" y="0"/>
                    <a:pt x="18" y="0"/>
                  </a:cubicBezTo>
                  <a:cubicBezTo>
                    <a:pt x="21" y="0"/>
                    <a:pt x="22" y="2"/>
                    <a:pt x="23" y="4"/>
                  </a:cubicBezTo>
                  <a:cubicBezTo>
                    <a:pt x="23" y="18"/>
                    <a:pt x="23" y="18"/>
                    <a:pt x="23" y="18"/>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48" name="î$ľiḑé">
              <a:extLst>
                <a:ext uri="{FF2B5EF4-FFF2-40B4-BE49-F238E27FC236}">
                  <a16:creationId xmlns:a16="http://schemas.microsoft.com/office/drawing/2014/main" id="{5B7B6EE8-87E6-4282-BAA9-308DF4027430}"/>
                </a:ext>
              </a:extLst>
            </p:cNvPr>
            <p:cNvSpPr/>
            <p:nvPr/>
          </p:nvSpPr>
          <p:spPr bwMode="auto">
            <a:xfrm>
              <a:off x="6472387" y="2557116"/>
              <a:ext cx="42467" cy="42467"/>
            </a:xfrm>
            <a:custGeom>
              <a:avLst/>
              <a:gdLst/>
              <a:ahLst/>
              <a:cxnLst>
                <a:cxn ang="0">
                  <a:pos x="19" y="22"/>
                </a:cxn>
                <a:cxn ang="0">
                  <a:pos x="5" y="23"/>
                </a:cxn>
                <a:cxn ang="0">
                  <a:pos x="1" y="19"/>
                </a:cxn>
                <a:cxn ang="0">
                  <a:pos x="0" y="5"/>
                </a:cxn>
                <a:cxn ang="0">
                  <a:pos x="4" y="1"/>
                </a:cxn>
                <a:cxn ang="0">
                  <a:pos x="18" y="0"/>
                </a:cxn>
                <a:cxn ang="0">
                  <a:pos x="22" y="3"/>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3"/>
                  </a:cubicBezTo>
                  <a:cubicBezTo>
                    <a:pt x="23" y="18"/>
                    <a:pt x="23" y="18"/>
                    <a:pt x="23" y="18"/>
                  </a:cubicBezTo>
                  <a:cubicBezTo>
                    <a:pt x="23" y="20"/>
                    <a:pt x="22" y="22"/>
                    <a:pt x="19" y="22"/>
                  </a:cubicBezTo>
                  <a:close/>
                </a:path>
              </a:pathLst>
            </a:custGeom>
            <a:solidFill>
              <a:srgbClr val="575757"/>
            </a:solidFill>
            <a:ln w="9525">
              <a:noFill/>
              <a:round/>
              <a:headEnd/>
              <a:tailEnd/>
            </a:ln>
          </p:spPr>
          <p:txBody>
            <a:bodyPr anchor="ctr"/>
            <a:lstStyle/>
            <a:p>
              <a:pPr algn="ctr"/>
              <a:endParaRPr/>
            </a:p>
          </p:txBody>
        </p:sp>
        <p:sp>
          <p:nvSpPr>
            <p:cNvPr id="649" name="îśḻîḍê">
              <a:extLst>
                <a:ext uri="{FF2B5EF4-FFF2-40B4-BE49-F238E27FC236}">
                  <a16:creationId xmlns:a16="http://schemas.microsoft.com/office/drawing/2014/main" id="{D734A832-D3D7-4490-B7A2-09A54A379110}"/>
                </a:ext>
              </a:extLst>
            </p:cNvPr>
            <p:cNvSpPr/>
            <p:nvPr/>
          </p:nvSpPr>
          <p:spPr bwMode="auto">
            <a:xfrm>
              <a:off x="6422165" y="2558962"/>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50" name="ïṧlíḓe">
              <a:extLst>
                <a:ext uri="{FF2B5EF4-FFF2-40B4-BE49-F238E27FC236}">
                  <a16:creationId xmlns:a16="http://schemas.microsoft.com/office/drawing/2014/main" id="{CB4828FA-D80A-4F8F-9793-589CF2CED89E}"/>
                </a:ext>
              </a:extLst>
            </p:cNvPr>
            <p:cNvSpPr/>
            <p:nvPr/>
          </p:nvSpPr>
          <p:spPr bwMode="auto">
            <a:xfrm>
              <a:off x="6372128" y="2562655"/>
              <a:ext cx="42652" cy="42652"/>
            </a:xfrm>
            <a:custGeom>
              <a:avLst/>
              <a:gdLst/>
              <a:ahLst/>
              <a:cxnLst>
                <a:cxn ang="0">
                  <a:pos x="19" y="22"/>
                </a:cxn>
                <a:cxn ang="0">
                  <a:pos x="5" y="23"/>
                </a:cxn>
                <a:cxn ang="0">
                  <a:pos x="1" y="20"/>
                </a:cxn>
                <a:cxn ang="0">
                  <a:pos x="0" y="5"/>
                </a:cxn>
                <a:cxn ang="0">
                  <a:pos x="3"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3" y="1"/>
                  </a:cubicBezTo>
                  <a:cubicBezTo>
                    <a:pt x="18" y="0"/>
                    <a:pt x="18" y="0"/>
                    <a:pt x="18" y="0"/>
                  </a:cubicBezTo>
                  <a:cubicBezTo>
                    <a:pt x="20" y="0"/>
                    <a:pt x="22" y="2"/>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51" name="îṥľídè">
              <a:extLst>
                <a:ext uri="{FF2B5EF4-FFF2-40B4-BE49-F238E27FC236}">
                  <a16:creationId xmlns:a16="http://schemas.microsoft.com/office/drawing/2014/main" id="{EE3D54C1-2DC0-414A-8F1B-C816ED5C9E55}"/>
                </a:ext>
              </a:extLst>
            </p:cNvPr>
            <p:cNvSpPr/>
            <p:nvPr/>
          </p:nvSpPr>
          <p:spPr bwMode="auto">
            <a:xfrm>
              <a:off x="6320245" y="2564501"/>
              <a:ext cx="44498" cy="44498"/>
            </a:xfrm>
            <a:custGeom>
              <a:avLst/>
              <a:gdLst/>
              <a:ahLst/>
              <a:cxnLst>
                <a:cxn ang="0">
                  <a:pos x="20" y="23"/>
                </a:cxn>
                <a:cxn ang="0">
                  <a:pos x="5" y="24"/>
                </a:cxn>
                <a:cxn ang="0">
                  <a:pos x="1" y="20"/>
                </a:cxn>
                <a:cxn ang="0">
                  <a:pos x="0" y="6"/>
                </a:cxn>
                <a:cxn ang="0">
                  <a:pos x="4" y="1"/>
                </a:cxn>
                <a:cxn ang="0">
                  <a:pos x="18" y="1"/>
                </a:cxn>
                <a:cxn ang="0">
                  <a:pos x="23" y="4"/>
                </a:cxn>
                <a:cxn ang="0">
                  <a:pos x="23" y="19"/>
                </a:cxn>
                <a:cxn ang="0">
                  <a:pos x="20" y="23"/>
                </a:cxn>
              </a:cxnLst>
              <a:rect l="0" t="0" r="r" b="b"/>
              <a:pathLst>
                <a:path w="24" h="24">
                  <a:moveTo>
                    <a:pt x="20" y="23"/>
                  </a:moveTo>
                  <a:cubicBezTo>
                    <a:pt x="5" y="24"/>
                    <a:pt x="5" y="24"/>
                    <a:pt x="5" y="24"/>
                  </a:cubicBezTo>
                  <a:cubicBezTo>
                    <a:pt x="3" y="24"/>
                    <a:pt x="1" y="22"/>
                    <a:pt x="1" y="20"/>
                  </a:cubicBezTo>
                  <a:cubicBezTo>
                    <a:pt x="0" y="6"/>
                    <a:pt x="0" y="6"/>
                    <a:pt x="0" y="6"/>
                  </a:cubicBezTo>
                  <a:cubicBezTo>
                    <a:pt x="0" y="3"/>
                    <a:pt x="2" y="2"/>
                    <a:pt x="4" y="1"/>
                  </a:cubicBezTo>
                  <a:cubicBezTo>
                    <a:pt x="18" y="1"/>
                    <a:pt x="18" y="1"/>
                    <a:pt x="18" y="1"/>
                  </a:cubicBezTo>
                  <a:cubicBezTo>
                    <a:pt x="21" y="0"/>
                    <a:pt x="22" y="2"/>
                    <a:pt x="23" y="4"/>
                  </a:cubicBezTo>
                  <a:cubicBezTo>
                    <a:pt x="23" y="19"/>
                    <a:pt x="23" y="19"/>
                    <a:pt x="23"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52" name="iṡlíḋe">
              <a:extLst>
                <a:ext uri="{FF2B5EF4-FFF2-40B4-BE49-F238E27FC236}">
                  <a16:creationId xmlns:a16="http://schemas.microsoft.com/office/drawing/2014/main" id="{BA5EABE4-BF0D-423E-861C-C449D47E3117}"/>
                </a:ext>
              </a:extLst>
            </p:cNvPr>
            <p:cNvSpPr/>
            <p:nvPr/>
          </p:nvSpPr>
          <p:spPr bwMode="auto">
            <a:xfrm>
              <a:off x="6270207" y="2568194"/>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53" name="ísḻîḍe">
              <a:extLst>
                <a:ext uri="{FF2B5EF4-FFF2-40B4-BE49-F238E27FC236}">
                  <a16:creationId xmlns:a16="http://schemas.microsoft.com/office/drawing/2014/main" id="{9727C0DD-A738-403C-BE17-8EF9AEC31F7D}"/>
                </a:ext>
              </a:extLst>
            </p:cNvPr>
            <p:cNvSpPr/>
            <p:nvPr/>
          </p:nvSpPr>
          <p:spPr bwMode="auto">
            <a:xfrm>
              <a:off x="6220170" y="2571887"/>
              <a:ext cx="42652" cy="42652"/>
            </a:xfrm>
            <a:custGeom>
              <a:avLst/>
              <a:gdLst/>
              <a:ahLst/>
              <a:cxnLst>
                <a:cxn ang="0">
                  <a:pos x="19" y="22"/>
                </a:cxn>
                <a:cxn ang="0">
                  <a:pos x="5" y="23"/>
                </a:cxn>
                <a:cxn ang="0">
                  <a:pos x="1" y="19"/>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1" y="1"/>
                    <a:pt x="4"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54" name="išľidê">
              <a:extLst>
                <a:ext uri="{FF2B5EF4-FFF2-40B4-BE49-F238E27FC236}">
                  <a16:creationId xmlns:a16="http://schemas.microsoft.com/office/drawing/2014/main" id="{A1A7FD49-BA34-466E-A032-D91DFB6F74D2}"/>
                </a:ext>
              </a:extLst>
            </p:cNvPr>
            <p:cNvSpPr/>
            <p:nvPr/>
          </p:nvSpPr>
          <p:spPr bwMode="auto">
            <a:xfrm>
              <a:off x="6170133" y="2573733"/>
              <a:ext cx="42652" cy="44498"/>
            </a:xfrm>
            <a:custGeom>
              <a:avLst/>
              <a:gdLst/>
              <a:ahLst/>
              <a:cxnLst>
                <a:cxn ang="0">
                  <a:pos x="19" y="23"/>
                </a:cxn>
                <a:cxn ang="0">
                  <a:pos x="5" y="24"/>
                </a:cxn>
                <a:cxn ang="0">
                  <a:pos x="1" y="20"/>
                </a:cxn>
                <a:cxn ang="0">
                  <a:pos x="0" y="5"/>
                </a:cxn>
                <a:cxn ang="0">
                  <a:pos x="3"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3"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55" name="iš1ïdè">
              <a:extLst>
                <a:ext uri="{FF2B5EF4-FFF2-40B4-BE49-F238E27FC236}">
                  <a16:creationId xmlns:a16="http://schemas.microsoft.com/office/drawing/2014/main" id="{6168D988-EA88-4F7B-81C6-DBC2937A5FFC}"/>
                </a:ext>
              </a:extLst>
            </p:cNvPr>
            <p:cNvSpPr/>
            <p:nvPr/>
          </p:nvSpPr>
          <p:spPr bwMode="auto">
            <a:xfrm>
              <a:off x="6118250" y="2577426"/>
              <a:ext cx="42652" cy="44498"/>
            </a:xfrm>
            <a:custGeom>
              <a:avLst/>
              <a:gdLst/>
              <a:ahLst/>
              <a:cxnLst>
                <a:cxn ang="0">
                  <a:pos x="20" y="23"/>
                </a:cxn>
                <a:cxn ang="0">
                  <a:pos x="5" y="23"/>
                </a:cxn>
                <a:cxn ang="0">
                  <a:pos x="1" y="20"/>
                </a:cxn>
                <a:cxn ang="0">
                  <a:pos x="0" y="5"/>
                </a:cxn>
                <a:cxn ang="0">
                  <a:pos x="4" y="1"/>
                </a:cxn>
                <a:cxn ang="0">
                  <a:pos x="18" y="0"/>
                </a:cxn>
                <a:cxn ang="0">
                  <a:pos x="22" y="4"/>
                </a:cxn>
                <a:cxn ang="0">
                  <a:pos x="23" y="18"/>
                </a:cxn>
                <a:cxn ang="0">
                  <a:pos x="20" y="23"/>
                </a:cxn>
              </a:cxnLst>
              <a:rect l="0" t="0" r="r" b="b"/>
              <a:pathLst>
                <a:path w="23" h="24">
                  <a:moveTo>
                    <a:pt x="20" y="23"/>
                  </a:moveTo>
                  <a:cubicBezTo>
                    <a:pt x="5" y="23"/>
                    <a:pt x="5" y="23"/>
                    <a:pt x="5" y="23"/>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8"/>
                    <a:pt x="23" y="18"/>
                    <a:pt x="23" y="18"/>
                  </a:cubicBezTo>
                  <a:cubicBezTo>
                    <a:pt x="23" y="21"/>
                    <a:pt x="22" y="22"/>
                    <a:pt x="20" y="23"/>
                  </a:cubicBezTo>
                  <a:close/>
                </a:path>
              </a:pathLst>
            </a:custGeom>
            <a:solidFill>
              <a:srgbClr val="575757"/>
            </a:solidFill>
            <a:ln w="9525">
              <a:noFill/>
              <a:round/>
              <a:headEnd/>
              <a:tailEnd/>
            </a:ln>
          </p:spPr>
          <p:txBody>
            <a:bodyPr anchor="ctr"/>
            <a:lstStyle/>
            <a:p>
              <a:pPr algn="ctr"/>
              <a:endParaRPr/>
            </a:p>
          </p:txBody>
        </p:sp>
        <p:sp>
          <p:nvSpPr>
            <p:cNvPr id="656" name="íṩ1îdê">
              <a:extLst>
                <a:ext uri="{FF2B5EF4-FFF2-40B4-BE49-F238E27FC236}">
                  <a16:creationId xmlns:a16="http://schemas.microsoft.com/office/drawing/2014/main" id="{2DA7BE0D-E47E-45EC-A387-EEF561DD5122}"/>
                </a:ext>
              </a:extLst>
            </p:cNvPr>
            <p:cNvSpPr/>
            <p:nvPr/>
          </p:nvSpPr>
          <p:spPr bwMode="auto">
            <a:xfrm>
              <a:off x="6045872" y="2581119"/>
              <a:ext cx="64993" cy="44498"/>
            </a:xfrm>
            <a:custGeom>
              <a:avLst/>
              <a:gdLst/>
              <a:ahLst/>
              <a:cxnLst>
                <a:cxn ang="0">
                  <a:pos x="31" y="22"/>
                </a:cxn>
                <a:cxn ang="0">
                  <a:pos x="6" y="24"/>
                </a:cxn>
                <a:cxn ang="0">
                  <a:pos x="1" y="20"/>
                </a:cxn>
                <a:cxn ang="0">
                  <a:pos x="1" y="5"/>
                </a:cxn>
                <a:cxn ang="0">
                  <a:pos x="4" y="1"/>
                </a:cxn>
                <a:cxn ang="0">
                  <a:pos x="30" y="0"/>
                </a:cxn>
                <a:cxn ang="0">
                  <a:pos x="34" y="3"/>
                </a:cxn>
                <a:cxn ang="0">
                  <a:pos x="35" y="18"/>
                </a:cxn>
                <a:cxn ang="0">
                  <a:pos x="31" y="22"/>
                </a:cxn>
              </a:cxnLst>
              <a:rect l="0" t="0" r="r" b="b"/>
              <a:pathLst>
                <a:path w="35" h="24">
                  <a:moveTo>
                    <a:pt x="31" y="22"/>
                  </a:moveTo>
                  <a:cubicBezTo>
                    <a:pt x="6" y="24"/>
                    <a:pt x="6" y="24"/>
                    <a:pt x="6" y="24"/>
                  </a:cubicBezTo>
                  <a:cubicBezTo>
                    <a:pt x="3" y="24"/>
                    <a:pt x="2" y="22"/>
                    <a:pt x="1" y="20"/>
                  </a:cubicBezTo>
                  <a:cubicBezTo>
                    <a:pt x="1" y="5"/>
                    <a:pt x="1" y="5"/>
                    <a:pt x="1" y="5"/>
                  </a:cubicBezTo>
                  <a:cubicBezTo>
                    <a:pt x="0" y="3"/>
                    <a:pt x="2" y="1"/>
                    <a:pt x="4" y="1"/>
                  </a:cubicBezTo>
                  <a:cubicBezTo>
                    <a:pt x="30" y="0"/>
                    <a:pt x="30" y="0"/>
                    <a:pt x="30" y="0"/>
                  </a:cubicBezTo>
                  <a:cubicBezTo>
                    <a:pt x="32" y="0"/>
                    <a:pt x="34" y="1"/>
                    <a:pt x="34" y="3"/>
                  </a:cubicBezTo>
                  <a:cubicBezTo>
                    <a:pt x="35" y="18"/>
                    <a:pt x="35" y="18"/>
                    <a:pt x="35" y="18"/>
                  </a:cubicBezTo>
                  <a:cubicBezTo>
                    <a:pt x="35" y="20"/>
                    <a:pt x="34" y="22"/>
                    <a:pt x="31" y="22"/>
                  </a:cubicBezTo>
                  <a:close/>
                </a:path>
              </a:pathLst>
            </a:custGeom>
            <a:solidFill>
              <a:srgbClr val="575757"/>
            </a:solidFill>
            <a:ln w="9525">
              <a:noFill/>
              <a:round/>
              <a:headEnd/>
              <a:tailEnd/>
            </a:ln>
          </p:spPr>
          <p:txBody>
            <a:bodyPr anchor="ctr"/>
            <a:lstStyle/>
            <a:p>
              <a:pPr algn="ctr"/>
              <a:endParaRPr/>
            </a:p>
          </p:txBody>
        </p:sp>
        <p:sp>
          <p:nvSpPr>
            <p:cNvPr id="657" name="îślïďè">
              <a:extLst>
                <a:ext uri="{FF2B5EF4-FFF2-40B4-BE49-F238E27FC236}">
                  <a16:creationId xmlns:a16="http://schemas.microsoft.com/office/drawing/2014/main" id="{404DBDE1-85FF-4272-97B3-1B97CFB3C4FB}"/>
                </a:ext>
              </a:extLst>
            </p:cNvPr>
            <p:cNvSpPr/>
            <p:nvPr/>
          </p:nvSpPr>
          <p:spPr bwMode="auto">
            <a:xfrm>
              <a:off x="6622498" y="2497662"/>
              <a:ext cx="42652" cy="44498"/>
            </a:xfrm>
            <a:custGeom>
              <a:avLst/>
              <a:gdLst/>
              <a:ahLst/>
              <a:cxnLst>
                <a:cxn ang="0">
                  <a:pos x="19" y="23"/>
                </a:cxn>
                <a:cxn ang="0">
                  <a:pos x="5" y="24"/>
                </a:cxn>
                <a:cxn ang="0">
                  <a:pos x="1" y="20"/>
                </a:cxn>
                <a:cxn ang="0">
                  <a:pos x="0" y="6"/>
                </a:cxn>
                <a:cxn ang="0">
                  <a:pos x="4" y="1"/>
                </a:cxn>
                <a:cxn ang="0">
                  <a:pos x="18" y="1"/>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6"/>
                    <a:pt x="0" y="6"/>
                    <a:pt x="0" y="6"/>
                  </a:cubicBezTo>
                  <a:cubicBezTo>
                    <a:pt x="0" y="3"/>
                    <a:pt x="1" y="2"/>
                    <a:pt x="4" y="1"/>
                  </a:cubicBezTo>
                  <a:cubicBezTo>
                    <a:pt x="18" y="1"/>
                    <a:pt x="18" y="1"/>
                    <a:pt x="18" y="1"/>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58" name="iṡ1ïdè">
              <a:extLst>
                <a:ext uri="{FF2B5EF4-FFF2-40B4-BE49-F238E27FC236}">
                  <a16:creationId xmlns:a16="http://schemas.microsoft.com/office/drawing/2014/main" id="{CE04A987-D799-4E8D-89DC-1847926DA582}"/>
                </a:ext>
              </a:extLst>
            </p:cNvPr>
            <p:cNvSpPr/>
            <p:nvPr/>
          </p:nvSpPr>
          <p:spPr bwMode="auto">
            <a:xfrm>
              <a:off x="6570615" y="2501355"/>
              <a:ext cx="44498" cy="44498"/>
            </a:xfrm>
            <a:custGeom>
              <a:avLst/>
              <a:gdLst/>
              <a:ahLst/>
              <a:cxnLst>
                <a:cxn ang="0">
                  <a:pos x="20" y="23"/>
                </a:cxn>
                <a:cxn ang="0">
                  <a:pos x="6" y="23"/>
                </a:cxn>
                <a:cxn ang="0">
                  <a:pos x="1" y="20"/>
                </a:cxn>
                <a:cxn ang="0">
                  <a:pos x="1" y="5"/>
                </a:cxn>
                <a:cxn ang="0">
                  <a:pos x="4" y="1"/>
                </a:cxn>
                <a:cxn ang="0">
                  <a:pos x="19" y="0"/>
                </a:cxn>
                <a:cxn ang="0">
                  <a:pos x="23" y="4"/>
                </a:cxn>
                <a:cxn ang="0">
                  <a:pos x="24" y="18"/>
                </a:cxn>
                <a:cxn ang="0">
                  <a:pos x="20" y="23"/>
                </a:cxn>
              </a:cxnLst>
              <a:rect l="0" t="0" r="r" b="b"/>
              <a:pathLst>
                <a:path w="24" h="24">
                  <a:moveTo>
                    <a:pt x="20" y="23"/>
                  </a:moveTo>
                  <a:cubicBezTo>
                    <a:pt x="6" y="23"/>
                    <a:pt x="6" y="23"/>
                    <a:pt x="6" y="23"/>
                  </a:cubicBezTo>
                  <a:cubicBezTo>
                    <a:pt x="3" y="24"/>
                    <a:pt x="2" y="22"/>
                    <a:pt x="1" y="20"/>
                  </a:cubicBezTo>
                  <a:cubicBezTo>
                    <a:pt x="1" y="5"/>
                    <a:pt x="1" y="5"/>
                    <a:pt x="1" y="5"/>
                  </a:cubicBezTo>
                  <a:cubicBezTo>
                    <a:pt x="0" y="3"/>
                    <a:pt x="2" y="1"/>
                    <a:pt x="4" y="1"/>
                  </a:cubicBezTo>
                  <a:cubicBezTo>
                    <a:pt x="19" y="0"/>
                    <a:pt x="19" y="0"/>
                    <a:pt x="19" y="0"/>
                  </a:cubicBezTo>
                  <a:cubicBezTo>
                    <a:pt x="21" y="0"/>
                    <a:pt x="23" y="2"/>
                    <a:pt x="23" y="4"/>
                  </a:cubicBezTo>
                  <a:cubicBezTo>
                    <a:pt x="24" y="18"/>
                    <a:pt x="24" y="18"/>
                    <a:pt x="24" y="18"/>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59" name="ï$líḋê">
              <a:extLst>
                <a:ext uri="{FF2B5EF4-FFF2-40B4-BE49-F238E27FC236}">
                  <a16:creationId xmlns:a16="http://schemas.microsoft.com/office/drawing/2014/main" id="{B0FFE8B7-3D97-4D08-BB28-9BD05A903BDE}"/>
                </a:ext>
              </a:extLst>
            </p:cNvPr>
            <p:cNvSpPr/>
            <p:nvPr/>
          </p:nvSpPr>
          <p:spPr bwMode="auto">
            <a:xfrm>
              <a:off x="6520577" y="2505047"/>
              <a:ext cx="42652" cy="42652"/>
            </a:xfrm>
            <a:custGeom>
              <a:avLst/>
              <a:gdLst/>
              <a:ahLst/>
              <a:cxnLst>
                <a:cxn ang="0">
                  <a:pos x="20" y="22"/>
                </a:cxn>
                <a:cxn ang="0">
                  <a:pos x="5" y="23"/>
                </a:cxn>
                <a:cxn ang="0">
                  <a:pos x="1" y="19"/>
                </a:cxn>
                <a:cxn ang="0">
                  <a:pos x="0" y="5"/>
                </a:cxn>
                <a:cxn ang="0">
                  <a:pos x="4" y="1"/>
                </a:cxn>
                <a:cxn ang="0">
                  <a:pos x="18" y="0"/>
                </a:cxn>
                <a:cxn ang="0">
                  <a:pos x="22" y="4"/>
                </a:cxn>
                <a:cxn ang="0">
                  <a:pos x="23" y="18"/>
                </a:cxn>
                <a:cxn ang="0">
                  <a:pos x="20" y="22"/>
                </a:cxn>
              </a:cxnLst>
              <a:rect l="0" t="0" r="r" b="b"/>
              <a:pathLst>
                <a:path w="23" h="23">
                  <a:moveTo>
                    <a:pt x="20"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4"/>
                  </a:cubicBezTo>
                  <a:cubicBezTo>
                    <a:pt x="23" y="18"/>
                    <a:pt x="23" y="18"/>
                    <a:pt x="23" y="18"/>
                  </a:cubicBezTo>
                  <a:cubicBezTo>
                    <a:pt x="23" y="20"/>
                    <a:pt x="22" y="22"/>
                    <a:pt x="20" y="22"/>
                  </a:cubicBezTo>
                  <a:close/>
                </a:path>
              </a:pathLst>
            </a:custGeom>
            <a:solidFill>
              <a:srgbClr val="575757"/>
            </a:solidFill>
            <a:ln w="9525">
              <a:noFill/>
              <a:round/>
              <a:headEnd/>
              <a:tailEnd/>
            </a:ln>
          </p:spPr>
          <p:txBody>
            <a:bodyPr anchor="ctr"/>
            <a:lstStyle/>
            <a:p>
              <a:pPr algn="ctr"/>
              <a:endParaRPr/>
            </a:p>
          </p:txBody>
        </p:sp>
        <p:sp>
          <p:nvSpPr>
            <p:cNvPr id="660" name="îṥľîde">
              <a:extLst>
                <a:ext uri="{FF2B5EF4-FFF2-40B4-BE49-F238E27FC236}">
                  <a16:creationId xmlns:a16="http://schemas.microsoft.com/office/drawing/2014/main" id="{842CFBDE-F37D-447C-92BB-DC8E48A779B0}"/>
                </a:ext>
              </a:extLst>
            </p:cNvPr>
            <p:cNvSpPr/>
            <p:nvPr/>
          </p:nvSpPr>
          <p:spPr bwMode="auto">
            <a:xfrm>
              <a:off x="6470540" y="2506894"/>
              <a:ext cx="42467"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19" y="23"/>
                  </a:cubicBezTo>
                  <a:close/>
                </a:path>
              </a:pathLst>
            </a:custGeom>
            <a:solidFill>
              <a:srgbClr val="575757"/>
            </a:solidFill>
            <a:ln w="9525">
              <a:noFill/>
              <a:round/>
              <a:headEnd/>
              <a:tailEnd/>
            </a:ln>
          </p:spPr>
          <p:txBody>
            <a:bodyPr anchor="ctr"/>
            <a:lstStyle/>
            <a:p>
              <a:pPr algn="ctr"/>
              <a:endParaRPr/>
            </a:p>
          </p:txBody>
        </p:sp>
        <p:sp>
          <p:nvSpPr>
            <p:cNvPr id="661" name="íślïḓê">
              <a:extLst>
                <a:ext uri="{FF2B5EF4-FFF2-40B4-BE49-F238E27FC236}">
                  <a16:creationId xmlns:a16="http://schemas.microsoft.com/office/drawing/2014/main" id="{F288B3E7-6E40-45A2-92C6-6BEDC9E8CFF8}"/>
                </a:ext>
              </a:extLst>
            </p:cNvPr>
            <p:cNvSpPr/>
            <p:nvPr/>
          </p:nvSpPr>
          <p:spPr bwMode="auto">
            <a:xfrm>
              <a:off x="6420319" y="2510771"/>
              <a:ext cx="42652" cy="42467"/>
            </a:xfrm>
            <a:custGeom>
              <a:avLst/>
              <a:gdLst/>
              <a:ahLst/>
              <a:cxnLst>
                <a:cxn ang="0">
                  <a:pos x="19" y="22"/>
                </a:cxn>
                <a:cxn ang="0">
                  <a:pos x="5" y="23"/>
                </a:cxn>
                <a:cxn ang="0">
                  <a:pos x="1" y="20"/>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20"/>
                  </a:cubicBezTo>
                  <a:cubicBezTo>
                    <a:pt x="0" y="5"/>
                    <a:pt x="0" y="5"/>
                    <a:pt x="0" y="5"/>
                  </a:cubicBezTo>
                  <a:cubicBezTo>
                    <a:pt x="0" y="3"/>
                    <a:pt x="1" y="1"/>
                    <a:pt x="4" y="1"/>
                  </a:cubicBezTo>
                  <a:cubicBezTo>
                    <a:pt x="18" y="0"/>
                    <a:pt x="18" y="0"/>
                    <a:pt x="18" y="0"/>
                  </a:cubicBezTo>
                  <a:cubicBezTo>
                    <a:pt x="20" y="0"/>
                    <a:pt x="22" y="2"/>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62" name="ïş1ide">
              <a:extLst>
                <a:ext uri="{FF2B5EF4-FFF2-40B4-BE49-F238E27FC236}">
                  <a16:creationId xmlns:a16="http://schemas.microsoft.com/office/drawing/2014/main" id="{6528C454-9E3A-453A-8C87-E4208527A898}"/>
                </a:ext>
              </a:extLst>
            </p:cNvPr>
            <p:cNvSpPr/>
            <p:nvPr/>
          </p:nvSpPr>
          <p:spPr bwMode="auto">
            <a:xfrm>
              <a:off x="6368435" y="2512618"/>
              <a:ext cx="44498" cy="44498"/>
            </a:xfrm>
            <a:custGeom>
              <a:avLst/>
              <a:gdLst/>
              <a:ahLst/>
              <a:cxnLst>
                <a:cxn ang="0">
                  <a:pos x="20" y="23"/>
                </a:cxn>
                <a:cxn ang="0">
                  <a:pos x="6" y="24"/>
                </a:cxn>
                <a:cxn ang="0">
                  <a:pos x="1" y="20"/>
                </a:cxn>
                <a:cxn ang="0">
                  <a:pos x="1" y="6"/>
                </a:cxn>
                <a:cxn ang="0">
                  <a:pos x="4" y="1"/>
                </a:cxn>
                <a:cxn ang="0">
                  <a:pos x="18" y="1"/>
                </a:cxn>
                <a:cxn ang="0">
                  <a:pos x="23" y="4"/>
                </a:cxn>
                <a:cxn ang="0">
                  <a:pos x="24" y="19"/>
                </a:cxn>
                <a:cxn ang="0">
                  <a:pos x="20" y="23"/>
                </a:cxn>
              </a:cxnLst>
              <a:rect l="0" t="0" r="r" b="b"/>
              <a:pathLst>
                <a:path w="24" h="24">
                  <a:moveTo>
                    <a:pt x="20" y="23"/>
                  </a:moveTo>
                  <a:cubicBezTo>
                    <a:pt x="6" y="24"/>
                    <a:pt x="6" y="24"/>
                    <a:pt x="6" y="24"/>
                  </a:cubicBezTo>
                  <a:cubicBezTo>
                    <a:pt x="3" y="24"/>
                    <a:pt x="2" y="22"/>
                    <a:pt x="1" y="20"/>
                  </a:cubicBezTo>
                  <a:cubicBezTo>
                    <a:pt x="1" y="6"/>
                    <a:pt x="1" y="6"/>
                    <a:pt x="1" y="6"/>
                  </a:cubicBezTo>
                  <a:cubicBezTo>
                    <a:pt x="0" y="3"/>
                    <a:pt x="2" y="2"/>
                    <a:pt x="4" y="1"/>
                  </a:cubicBezTo>
                  <a:cubicBezTo>
                    <a:pt x="18" y="1"/>
                    <a:pt x="18" y="1"/>
                    <a:pt x="18" y="1"/>
                  </a:cubicBezTo>
                  <a:cubicBezTo>
                    <a:pt x="21" y="0"/>
                    <a:pt x="23" y="2"/>
                    <a:pt x="23" y="4"/>
                  </a:cubicBezTo>
                  <a:cubicBezTo>
                    <a:pt x="24" y="19"/>
                    <a:pt x="24" y="19"/>
                    <a:pt x="24" y="19"/>
                  </a:cubicBezTo>
                  <a:cubicBezTo>
                    <a:pt x="24" y="21"/>
                    <a:pt x="22" y="23"/>
                    <a:pt x="20" y="23"/>
                  </a:cubicBezTo>
                  <a:close/>
                </a:path>
              </a:pathLst>
            </a:custGeom>
            <a:solidFill>
              <a:srgbClr val="575757"/>
            </a:solidFill>
            <a:ln w="9525">
              <a:noFill/>
              <a:round/>
              <a:headEnd/>
              <a:tailEnd/>
            </a:ln>
          </p:spPr>
          <p:txBody>
            <a:bodyPr anchor="ctr"/>
            <a:lstStyle/>
            <a:p>
              <a:pPr algn="ctr"/>
              <a:endParaRPr/>
            </a:p>
          </p:txBody>
        </p:sp>
        <p:sp>
          <p:nvSpPr>
            <p:cNvPr id="663" name="ï$ḻiďé">
              <a:extLst>
                <a:ext uri="{FF2B5EF4-FFF2-40B4-BE49-F238E27FC236}">
                  <a16:creationId xmlns:a16="http://schemas.microsoft.com/office/drawing/2014/main" id="{3233DF6B-F0C4-4D3B-977A-4834EC93E94D}"/>
                </a:ext>
              </a:extLst>
            </p:cNvPr>
            <p:cNvSpPr/>
            <p:nvPr/>
          </p:nvSpPr>
          <p:spPr bwMode="auto">
            <a:xfrm>
              <a:off x="6318398" y="2516310"/>
              <a:ext cx="42652" cy="44498"/>
            </a:xfrm>
            <a:custGeom>
              <a:avLst/>
              <a:gdLst/>
              <a:ahLst/>
              <a:cxnLst>
                <a:cxn ang="0">
                  <a:pos x="20" y="23"/>
                </a:cxn>
                <a:cxn ang="0">
                  <a:pos x="5" y="24"/>
                </a:cxn>
                <a:cxn ang="0">
                  <a:pos x="1" y="20"/>
                </a:cxn>
                <a:cxn ang="0">
                  <a:pos x="0" y="5"/>
                </a:cxn>
                <a:cxn ang="0">
                  <a:pos x="4" y="1"/>
                </a:cxn>
                <a:cxn ang="0">
                  <a:pos x="18" y="0"/>
                </a:cxn>
                <a:cxn ang="0">
                  <a:pos x="22" y="4"/>
                </a:cxn>
                <a:cxn ang="0">
                  <a:pos x="23" y="19"/>
                </a:cxn>
                <a:cxn ang="0">
                  <a:pos x="20" y="23"/>
                </a:cxn>
              </a:cxnLst>
              <a:rect l="0" t="0" r="r" b="b"/>
              <a:pathLst>
                <a:path w="23" h="24">
                  <a:moveTo>
                    <a:pt x="20" y="23"/>
                  </a:moveTo>
                  <a:cubicBezTo>
                    <a:pt x="5" y="24"/>
                    <a:pt x="5" y="24"/>
                    <a:pt x="5" y="24"/>
                  </a:cubicBezTo>
                  <a:cubicBezTo>
                    <a:pt x="3" y="24"/>
                    <a:pt x="1" y="22"/>
                    <a:pt x="1" y="20"/>
                  </a:cubicBezTo>
                  <a:cubicBezTo>
                    <a:pt x="0" y="5"/>
                    <a:pt x="0" y="5"/>
                    <a:pt x="0" y="5"/>
                  </a:cubicBezTo>
                  <a:cubicBezTo>
                    <a:pt x="0" y="3"/>
                    <a:pt x="2" y="1"/>
                    <a:pt x="4" y="1"/>
                  </a:cubicBezTo>
                  <a:cubicBezTo>
                    <a:pt x="18" y="0"/>
                    <a:pt x="18" y="0"/>
                    <a:pt x="18" y="0"/>
                  </a:cubicBezTo>
                  <a:cubicBezTo>
                    <a:pt x="20" y="0"/>
                    <a:pt x="22" y="2"/>
                    <a:pt x="22" y="4"/>
                  </a:cubicBezTo>
                  <a:cubicBezTo>
                    <a:pt x="23" y="19"/>
                    <a:pt x="23" y="19"/>
                    <a:pt x="23" y="19"/>
                  </a:cubicBezTo>
                  <a:cubicBezTo>
                    <a:pt x="23" y="21"/>
                    <a:pt x="22" y="23"/>
                    <a:pt x="20" y="23"/>
                  </a:cubicBezTo>
                  <a:close/>
                </a:path>
              </a:pathLst>
            </a:custGeom>
            <a:solidFill>
              <a:srgbClr val="575757"/>
            </a:solidFill>
            <a:ln w="9525">
              <a:noFill/>
              <a:round/>
              <a:headEnd/>
              <a:tailEnd/>
            </a:ln>
          </p:spPr>
          <p:txBody>
            <a:bodyPr anchor="ctr"/>
            <a:lstStyle/>
            <a:p>
              <a:pPr algn="ctr"/>
              <a:endParaRPr/>
            </a:p>
          </p:txBody>
        </p:sp>
        <p:sp>
          <p:nvSpPr>
            <p:cNvPr id="664" name="ï$ḷïďê">
              <a:extLst>
                <a:ext uri="{FF2B5EF4-FFF2-40B4-BE49-F238E27FC236}">
                  <a16:creationId xmlns:a16="http://schemas.microsoft.com/office/drawing/2014/main" id="{259CB388-5DB3-4ADA-8A28-2655282A7984}"/>
                </a:ext>
              </a:extLst>
            </p:cNvPr>
            <p:cNvSpPr/>
            <p:nvPr/>
          </p:nvSpPr>
          <p:spPr bwMode="auto">
            <a:xfrm>
              <a:off x="6268361" y="2520003"/>
              <a:ext cx="42652" cy="42652"/>
            </a:xfrm>
            <a:custGeom>
              <a:avLst/>
              <a:gdLst/>
              <a:ahLst/>
              <a:cxnLst>
                <a:cxn ang="0">
                  <a:pos x="19" y="22"/>
                </a:cxn>
                <a:cxn ang="0">
                  <a:pos x="5" y="23"/>
                </a:cxn>
                <a:cxn ang="0">
                  <a:pos x="1" y="19"/>
                </a:cxn>
                <a:cxn ang="0">
                  <a:pos x="0" y="5"/>
                </a:cxn>
                <a:cxn ang="0">
                  <a:pos x="4" y="1"/>
                </a:cxn>
                <a:cxn ang="0">
                  <a:pos x="18" y="0"/>
                </a:cxn>
                <a:cxn ang="0">
                  <a:pos x="22" y="4"/>
                </a:cxn>
                <a:cxn ang="0">
                  <a:pos x="23" y="18"/>
                </a:cxn>
                <a:cxn ang="0">
                  <a:pos x="19" y="22"/>
                </a:cxn>
              </a:cxnLst>
              <a:rect l="0" t="0" r="r" b="b"/>
              <a:pathLst>
                <a:path w="23" h="23">
                  <a:moveTo>
                    <a:pt x="19" y="22"/>
                  </a:moveTo>
                  <a:cubicBezTo>
                    <a:pt x="5" y="23"/>
                    <a:pt x="5" y="23"/>
                    <a:pt x="5" y="23"/>
                  </a:cubicBezTo>
                  <a:cubicBezTo>
                    <a:pt x="3" y="23"/>
                    <a:pt x="1" y="22"/>
                    <a:pt x="1" y="19"/>
                  </a:cubicBezTo>
                  <a:cubicBezTo>
                    <a:pt x="0" y="5"/>
                    <a:pt x="0" y="5"/>
                    <a:pt x="0" y="5"/>
                  </a:cubicBezTo>
                  <a:cubicBezTo>
                    <a:pt x="0" y="3"/>
                    <a:pt x="2" y="1"/>
                    <a:pt x="4" y="1"/>
                  </a:cubicBezTo>
                  <a:cubicBezTo>
                    <a:pt x="18" y="0"/>
                    <a:pt x="18" y="0"/>
                    <a:pt x="18" y="0"/>
                  </a:cubicBezTo>
                  <a:cubicBezTo>
                    <a:pt x="20" y="0"/>
                    <a:pt x="22" y="1"/>
                    <a:pt x="22" y="4"/>
                  </a:cubicBezTo>
                  <a:cubicBezTo>
                    <a:pt x="23" y="18"/>
                    <a:pt x="23" y="18"/>
                    <a:pt x="23" y="18"/>
                  </a:cubicBezTo>
                  <a:cubicBezTo>
                    <a:pt x="23" y="20"/>
                    <a:pt x="21" y="22"/>
                    <a:pt x="19" y="22"/>
                  </a:cubicBezTo>
                  <a:close/>
                </a:path>
              </a:pathLst>
            </a:custGeom>
            <a:solidFill>
              <a:srgbClr val="575757"/>
            </a:solidFill>
            <a:ln w="9525">
              <a:noFill/>
              <a:round/>
              <a:headEnd/>
              <a:tailEnd/>
            </a:ln>
          </p:spPr>
          <p:txBody>
            <a:bodyPr anchor="ctr"/>
            <a:lstStyle/>
            <a:p>
              <a:pPr algn="ctr"/>
              <a:endParaRPr/>
            </a:p>
          </p:txBody>
        </p:sp>
        <p:sp>
          <p:nvSpPr>
            <p:cNvPr id="665" name="i$liďé">
              <a:extLst>
                <a:ext uri="{FF2B5EF4-FFF2-40B4-BE49-F238E27FC236}">
                  <a16:creationId xmlns:a16="http://schemas.microsoft.com/office/drawing/2014/main" id="{9C44BEA3-A9E9-4E93-8F9C-0DE22F6726A1}"/>
                </a:ext>
              </a:extLst>
            </p:cNvPr>
            <p:cNvSpPr/>
            <p:nvPr/>
          </p:nvSpPr>
          <p:spPr bwMode="auto">
            <a:xfrm>
              <a:off x="6218324" y="2521849"/>
              <a:ext cx="42652" cy="44498"/>
            </a:xfrm>
            <a:custGeom>
              <a:avLst/>
              <a:gdLst/>
              <a:ahLst/>
              <a:cxnLst>
                <a:cxn ang="0">
                  <a:pos x="19" y="23"/>
                </a:cxn>
                <a:cxn ang="0">
                  <a:pos x="5" y="24"/>
                </a:cxn>
                <a:cxn ang="0">
                  <a:pos x="1" y="20"/>
                </a:cxn>
                <a:cxn ang="0">
                  <a:pos x="0" y="5"/>
                </a:cxn>
                <a:cxn ang="0">
                  <a:pos x="4" y="1"/>
                </a:cxn>
                <a:cxn ang="0">
                  <a:pos x="18" y="0"/>
                </a:cxn>
                <a:cxn ang="0">
                  <a:pos x="22" y="4"/>
                </a:cxn>
                <a:cxn ang="0">
                  <a:pos x="23" y="19"/>
                </a:cxn>
                <a:cxn ang="0">
                  <a:pos x="19" y="23"/>
                </a:cxn>
              </a:cxnLst>
              <a:rect l="0" t="0" r="r" b="b"/>
              <a:pathLst>
                <a:path w="23" h="24">
                  <a:moveTo>
                    <a:pt x="19" y="23"/>
                  </a:moveTo>
                  <a:cubicBezTo>
                    <a:pt x="5" y="24"/>
                    <a:pt x="5" y="24"/>
                    <a:pt x="5" y="24"/>
                  </a:cubicBezTo>
                  <a:cubicBezTo>
                    <a:pt x="3" y="24"/>
                    <a:pt x="1" y="22"/>
                    <a:pt x="1" y="20"/>
                  </a:cubicBezTo>
                  <a:cubicBezTo>
                    <a:pt x="0" y="5"/>
                    <a:pt x="0" y="5"/>
                    <a:pt x="0" y="5"/>
                  </a:cubicBezTo>
                  <a:cubicBezTo>
                    <a:pt x="0" y="3"/>
                    <a:pt x="1" y="1"/>
                    <a:pt x="4" y="1"/>
                  </a:cubicBezTo>
                  <a:cubicBezTo>
                    <a:pt x="18" y="0"/>
                    <a:pt x="18" y="0"/>
                    <a:pt x="18" y="0"/>
                  </a:cubicBezTo>
                  <a:cubicBezTo>
                    <a:pt x="20" y="0"/>
                    <a:pt x="22" y="2"/>
                    <a:pt x="22" y="4"/>
                  </a:cubicBezTo>
                  <a:cubicBezTo>
                    <a:pt x="23" y="19"/>
                    <a:pt x="23" y="19"/>
                    <a:pt x="23" y="19"/>
                  </a:cubicBezTo>
                  <a:cubicBezTo>
                    <a:pt x="23" y="21"/>
                    <a:pt x="21" y="23"/>
                    <a:pt x="19" y="23"/>
                  </a:cubicBezTo>
                  <a:close/>
                </a:path>
              </a:pathLst>
            </a:custGeom>
            <a:solidFill>
              <a:srgbClr val="575757"/>
            </a:solidFill>
            <a:ln w="9525">
              <a:noFill/>
              <a:round/>
              <a:headEnd/>
              <a:tailEnd/>
            </a:ln>
          </p:spPr>
          <p:txBody>
            <a:bodyPr anchor="ctr"/>
            <a:lstStyle/>
            <a:p>
              <a:pPr algn="ctr"/>
              <a:endParaRPr/>
            </a:p>
          </p:txBody>
        </p:sp>
        <p:sp>
          <p:nvSpPr>
            <p:cNvPr id="666" name="ís1iḓé">
              <a:extLst>
                <a:ext uri="{FF2B5EF4-FFF2-40B4-BE49-F238E27FC236}">
                  <a16:creationId xmlns:a16="http://schemas.microsoft.com/office/drawing/2014/main" id="{751A1EB1-85EE-4B12-8106-117903733523}"/>
                </a:ext>
              </a:extLst>
            </p:cNvPr>
            <p:cNvSpPr/>
            <p:nvPr/>
          </p:nvSpPr>
          <p:spPr bwMode="auto">
            <a:xfrm>
              <a:off x="6166441" y="2525542"/>
              <a:ext cx="44498" cy="44498"/>
            </a:xfrm>
            <a:custGeom>
              <a:avLst/>
              <a:gdLst/>
              <a:ahLst/>
              <a:cxnLst>
                <a:cxn ang="0">
                  <a:pos x="20" y="23"/>
                </a:cxn>
                <a:cxn ang="0">
                  <a:pos x="6" y="23"/>
                </a:cxn>
                <a:cxn ang="0">
                  <a:pos x="1" y="20"/>
                </a:cxn>
                <a:cxn ang="0">
                  <a:pos x="1" y="5"/>
                </a:cxn>
                <a:cxn ang="0">
                  <a:pos x="4" y="1"/>
                </a:cxn>
                <a:cxn ang="0">
                  <a:pos x="18" y="0"/>
                </a:cxn>
                <a:cxn ang="0">
                  <a:pos x="23" y="4"/>
                </a:cxn>
                <a:cxn ang="0">
                  <a:pos x="23" y="18"/>
                </a:cxn>
                <a:cxn ang="0">
                  <a:pos x="20" y="23"/>
                </a:cxn>
              </a:cxnLst>
              <a:rect l="0" t="0" r="r" b="b"/>
              <a:pathLst>
                <a:path w="24" h="24">
                  <a:moveTo>
                    <a:pt x="20" y="23"/>
                  </a:moveTo>
                  <a:cubicBezTo>
                    <a:pt x="6" y="23"/>
                    <a:pt x="6" y="23"/>
                    <a:pt x="6" y="23"/>
                  </a:cubicBezTo>
                  <a:cubicBezTo>
                    <a:pt x="3" y="24"/>
                    <a:pt x="2" y="22"/>
                    <a:pt x="1" y="20"/>
                  </a:cubicBezTo>
                  <a:cubicBezTo>
                    <a:pt x="1" y="5"/>
                    <a:pt x="1" y="5"/>
                    <a:pt x="1" y="5"/>
                  </a:cubicBezTo>
                  <a:cubicBezTo>
                    <a:pt x="0" y="3"/>
                    <a:pt x="2" y="1"/>
                    <a:pt x="4" y="1"/>
                  </a:cubicBezTo>
                  <a:cubicBezTo>
                    <a:pt x="18" y="0"/>
                    <a:pt x="18" y="0"/>
                    <a:pt x="18" y="0"/>
                  </a:cubicBezTo>
                  <a:cubicBezTo>
                    <a:pt x="21" y="0"/>
                    <a:pt x="22" y="2"/>
                    <a:pt x="23" y="4"/>
                  </a:cubicBezTo>
                  <a:cubicBezTo>
                    <a:pt x="23" y="18"/>
                    <a:pt x="23" y="18"/>
                    <a:pt x="23" y="18"/>
                  </a:cubicBezTo>
                  <a:cubicBezTo>
                    <a:pt x="24" y="21"/>
                    <a:pt x="22" y="22"/>
                    <a:pt x="20" y="23"/>
                  </a:cubicBezTo>
                  <a:close/>
                </a:path>
              </a:pathLst>
            </a:custGeom>
            <a:solidFill>
              <a:srgbClr val="575757"/>
            </a:solidFill>
            <a:ln w="9525">
              <a:noFill/>
              <a:round/>
              <a:headEnd/>
              <a:tailEnd/>
            </a:ln>
          </p:spPr>
          <p:txBody>
            <a:bodyPr anchor="ctr"/>
            <a:lstStyle/>
            <a:p>
              <a:pPr algn="ctr"/>
              <a:endParaRPr/>
            </a:p>
          </p:txBody>
        </p:sp>
        <p:sp>
          <p:nvSpPr>
            <p:cNvPr id="667" name="ï$ļiďe">
              <a:extLst>
                <a:ext uri="{FF2B5EF4-FFF2-40B4-BE49-F238E27FC236}">
                  <a16:creationId xmlns:a16="http://schemas.microsoft.com/office/drawing/2014/main" id="{CDA1173E-BF6C-435F-8F6B-FE994EC1C714}"/>
                </a:ext>
              </a:extLst>
            </p:cNvPr>
            <p:cNvSpPr/>
            <p:nvPr/>
          </p:nvSpPr>
          <p:spPr bwMode="auto">
            <a:xfrm>
              <a:off x="6095909" y="2529235"/>
              <a:ext cx="63146" cy="44498"/>
            </a:xfrm>
            <a:custGeom>
              <a:avLst/>
              <a:gdLst/>
              <a:ahLst/>
              <a:cxnLst>
                <a:cxn ang="0">
                  <a:pos x="30" y="22"/>
                </a:cxn>
                <a:cxn ang="0">
                  <a:pos x="5" y="24"/>
                </a:cxn>
                <a:cxn ang="0">
                  <a:pos x="1" y="20"/>
                </a:cxn>
                <a:cxn ang="0">
                  <a:pos x="0" y="5"/>
                </a:cxn>
                <a:cxn ang="0">
                  <a:pos x="3" y="1"/>
                </a:cxn>
                <a:cxn ang="0">
                  <a:pos x="29" y="0"/>
                </a:cxn>
                <a:cxn ang="0">
                  <a:pos x="33" y="3"/>
                </a:cxn>
                <a:cxn ang="0">
                  <a:pos x="34" y="18"/>
                </a:cxn>
                <a:cxn ang="0">
                  <a:pos x="30" y="22"/>
                </a:cxn>
              </a:cxnLst>
              <a:rect l="0" t="0" r="r" b="b"/>
              <a:pathLst>
                <a:path w="34" h="24">
                  <a:moveTo>
                    <a:pt x="30" y="22"/>
                  </a:moveTo>
                  <a:cubicBezTo>
                    <a:pt x="5" y="24"/>
                    <a:pt x="5" y="24"/>
                    <a:pt x="5" y="24"/>
                  </a:cubicBezTo>
                  <a:cubicBezTo>
                    <a:pt x="3" y="24"/>
                    <a:pt x="1" y="22"/>
                    <a:pt x="1" y="20"/>
                  </a:cubicBezTo>
                  <a:cubicBezTo>
                    <a:pt x="0" y="5"/>
                    <a:pt x="0" y="5"/>
                    <a:pt x="0" y="5"/>
                  </a:cubicBezTo>
                  <a:cubicBezTo>
                    <a:pt x="0" y="3"/>
                    <a:pt x="1" y="1"/>
                    <a:pt x="3" y="1"/>
                  </a:cubicBezTo>
                  <a:cubicBezTo>
                    <a:pt x="29" y="0"/>
                    <a:pt x="29" y="0"/>
                    <a:pt x="29" y="0"/>
                  </a:cubicBezTo>
                  <a:cubicBezTo>
                    <a:pt x="31" y="0"/>
                    <a:pt x="33" y="1"/>
                    <a:pt x="33" y="3"/>
                  </a:cubicBezTo>
                  <a:cubicBezTo>
                    <a:pt x="34" y="18"/>
                    <a:pt x="34" y="18"/>
                    <a:pt x="34" y="18"/>
                  </a:cubicBezTo>
                  <a:cubicBezTo>
                    <a:pt x="34" y="20"/>
                    <a:pt x="33" y="22"/>
                    <a:pt x="30" y="22"/>
                  </a:cubicBezTo>
                  <a:close/>
                </a:path>
              </a:pathLst>
            </a:custGeom>
            <a:solidFill>
              <a:srgbClr val="575757"/>
            </a:solidFill>
            <a:ln w="9525">
              <a:noFill/>
              <a:round/>
              <a:headEnd/>
              <a:tailEnd/>
            </a:ln>
          </p:spPr>
          <p:txBody>
            <a:bodyPr anchor="ctr"/>
            <a:lstStyle/>
            <a:p>
              <a:pPr algn="ctr"/>
              <a:endParaRPr/>
            </a:p>
          </p:txBody>
        </p:sp>
        <p:sp>
          <p:nvSpPr>
            <p:cNvPr id="668" name="íṧliḍe">
              <a:extLst>
                <a:ext uri="{FF2B5EF4-FFF2-40B4-BE49-F238E27FC236}">
                  <a16:creationId xmlns:a16="http://schemas.microsoft.com/office/drawing/2014/main" id="{CBCA12DA-B610-4D60-8F9F-4094E7DF34D2}"/>
                </a:ext>
              </a:extLst>
            </p:cNvPr>
            <p:cNvSpPr/>
            <p:nvPr/>
          </p:nvSpPr>
          <p:spPr bwMode="auto">
            <a:xfrm>
              <a:off x="6044025" y="2532928"/>
              <a:ext cx="40805" cy="42652"/>
            </a:xfrm>
            <a:custGeom>
              <a:avLst/>
              <a:gdLst/>
              <a:ahLst/>
              <a:cxnLst>
                <a:cxn ang="0">
                  <a:pos x="18" y="23"/>
                </a:cxn>
                <a:cxn ang="0">
                  <a:pos x="5" y="23"/>
                </a:cxn>
                <a:cxn ang="0">
                  <a:pos x="1" y="20"/>
                </a:cxn>
                <a:cxn ang="0">
                  <a:pos x="0" y="5"/>
                </a:cxn>
                <a:cxn ang="0">
                  <a:pos x="3" y="1"/>
                </a:cxn>
                <a:cxn ang="0">
                  <a:pos x="17" y="0"/>
                </a:cxn>
                <a:cxn ang="0">
                  <a:pos x="21" y="4"/>
                </a:cxn>
                <a:cxn ang="0">
                  <a:pos x="22" y="19"/>
                </a:cxn>
                <a:cxn ang="0">
                  <a:pos x="18" y="23"/>
                </a:cxn>
              </a:cxnLst>
              <a:rect l="0" t="0" r="r" b="b"/>
              <a:pathLst>
                <a:path w="22" h="23">
                  <a:moveTo>
                    <a:pt x="18" y="23"/>
                  </a:moveTo>
                  <a:cubicBezTo>
                    <a:pt x="5" y="23"/>
                    <a:pt x="5" y="23"/>
                    <a:pt x="5" y="23"/>
                  </a:cubicBezTo>
                  <a:cubicBezTo>
                    <a:pt x="3" y="23"/>
                    <a:pt x="1" y="22"/>
                    <a:pt x="1" y="20"/>
                  </a:cubicBezTo>
                  <a:cubicBezTo>
                    <a:pt x="0" y="5"/>
                    <a:pt x="0" y="5"/>
                    <a:pt x="0" y="5"/>
                  </a:cubicBezTo>
                  <a:cubicBezTo>
                    <a:pt x="0" y="3"/>
                    <a:pt x="1" y="1"/>
                    <a:pt x="3" y="1"/>
                  </a:cubicBezTo>
                  <a:cubicBezTo>
                    <a:pt x="17" y="0"/>
                    <a:pt x="17" y="0"/>
                    <a:pt x="17" y="0"/>
                  </a:cubicBezTo>
                  <a:cubicBezTo>
                    <a:pt x="19" y="0"/>
                    <a:pt x="21" y="2"/>
                    <a:pt x="21" y="4"/>
                  </a:cubicBezTo>
                  <a:cubicBezTo>
                    <a:pt x="22" y="19"/>
                    <a:pt x="22" y="19"/>
                    <a:pt x="22" y="19"/>
                  </a:cubicBezTo>
                  <a:cubicBezTo>
                    <a:pt x="22" y="21"/>
                    <a:pt x="20" y="22"/>
                    <a:pt x="18" y="23"/>
                  </a:cubicBezTo>
                  <a:close/>
                </a:path>
              </a:pathLst>
            </a:custGeom>
            <a:solidFill>
              <a:srgbClr val="575757"/>
            </a:solidFill>
            <a:ln w="9525">
              <a:noFill/>
              <a:round/>
              <a:headEnd/>
              <a:tailEnd/>
            </a:ln>
          </p:spPr>
          <p:txBody>
            <a:bodyPr anchor="ctr"/>
            <a:lstStyle/>
            <a:p>
              <a:pPr algn="ctr"/>
              <a:endParaRPr/>
            </a:p>
          </p:txBody>
        </p:sp>
        <p:sp>
          <p:nvSpPr>
            <p:cNvPr id="669" name="ïṥļîḓê">
              <a:extLst>
                <a:ext uri="{FF2B5EF4-FFF2-40B4-BE49-F238E27FC236}">
                  <a16:creationId xmlns:a16="http://schemas.microsoft.com/office/drawing/2014/main" id="{08CAA35B-1059-4155-A5DF-6B7D6F904E09}"/>
                </a:ext>
              </a:extLst>
            </p:cNvPr>
            <p:cNvSpPr/>
            <p:nvPr/>
          </p:nvSpPr>
          <p:spPr bwMode="auto">
            <a:xfrm>
              <a:off x="6190444" y="2332779"/>
              <a:ext cx="285636" cy="157497"/>
            </a:xfrm>
            <a:custGeom>
              <a:avLst/>
              <a:gdLst/>
              <a:ahLst/>
              <a:cxnLst>
                <a:cxn ang="0">
                  <a:pos x="150" y="77"/>
                </a:cxn>
                <a:cxn ang="0">
                  <a:pos x="8" y="85"/>
                </a:cxn>
                <a:cxn ang="0">
                  <a:pos x="4" y="81"/>
                </a:cxn>
                <a:cxn ang="0">
                  <a:pos x="0" y="13"/>
                </a:cxn>
                <a:cxn ang="0">
                  <a:pos x="4" y="9"/>
                </a:cxn>
                <a:cxn ang="0">
                  <a:pos x="145" y="1"/>
                </a:cxn>
                <a:cxn ang="0">
                  <a:pos x="150" y="4"/>
                </a:cxn>
                <a:cxn ang="0">
                  <a:pos x="154" y="72"/>
                </a:cxn>
                <a:cxn ang="0">
                  <a:pos x="150" y="77"/>
                </a:cxn>
              </a:cxnLst>
              <a:rect l="0" t="0" r="r" b="b"/>
              <a:pathLst>
                <a:path w="154" h="85">
                  <a:moveTo>
                    <a:pt x="150" y="77"/>
                  </a:moveTo>
                  <a:cubicBezTo>
                    <a:pt x="8" y="85"/>
                    <a:pt x="8" y="85"/>
                    <a:pt x="8" y="85"/>
                  </a:cubicBezTo>
                  <a:cubicBezTo>
                    <a:pt x="6" y="85"/>
                    <a:pt x="4" y="83"/>
                    <a:pt x="4" y="81"/>
                  </a:cubicBezTo>
                  <a:cubicBezTo>
                    <a:pt x="0" y="13"/>
                    <a:pt x="0" y="13"/>
                    <a:pt x="0" y="13"/>
                  </a:cubicBezTo>
                  <a:cubicBezTo>
                    <a:pt x="0" y="11"/>
                    <a:pt x="2" y="9"/>
                    <a:pt x="4" y="9"/>
                  </a:cubicBezTo>
                  <a:cubicBezTo>
                    <a:pt x="145" y="1"/>
                    <a:pt x="145" y="1"/>
                    <a:pt x="145" y="1"/>
                  </a:cubicBezTo>
                  <a:cubicBezTo>
                    <a:pt x="148" y="0"/>
                    <a:pt x="149" y="2"/>
                    <a:pt x="150" y="4"/>
                  </a:cubicBezTo>
                  <a:cubicBezTo>
                    <a:pt x="154" y="72"/>
                    <a:pt x="154" y="72"/>
                    <a:pt x="154" y="72"/>
                  </a:cubicBezTo>
                  <a:cubicBezTo>
                    <a:pt x="154" y="75"/>
                    <a:pt x="152" y="76"/>
                    <a:pt x="150" y="77"/>
                  </a:cubicBezTo>
                  <a:close/>
                </a:path>
              </a:pathLst>
            </a:custGeom>
            <a:solidFill>
              <a:srgbClr val="575757"/>
            </a:solidFill>
            <a:ln w="9525">
              <a:noFill/>
              <a:round/>
              <a:headEnd/>
              <a:tailEnd/>
            </a:ln>
          </p:spPr>
          <p:txBody>
            <a:bodyPr anchor="ctr"/>
            <a:lstStyle/>
            <a:p>
              <a:pPr algn="ctr"/>
              <a:endParaRPr/>
            </a:p>
          </p:txBody>
        </p:sp>
        <p:sp>
          <p:nvSpPr>
            <p:cNvPr id="670" name="íṩlíďé">
              <a:extLst>
                <a:ext uri="{FF2B5EF4-FFF2-40B4-BE49-F238E27FC236}">
                  <a16:creationId xmlns:a16="http://schemas.microsoft.com/office/drawing/2014/main" id="{A8E86468-5293-46BB-B2C5-A83E244B6765}"/>
                </a:ext>
              </a:extLst>
            </p:cNvPr>
            <p:cNvSpPr/>
            <p:nvPr/>
          </p:nvSpPr>
          <p:spPr bwMode="auto">
            <a:xfrm>
              <a:off x="6331508" y="2295667"/>
              <a:ext cx="135155" cy="37112"/>
            </a:xfrm>
            <a:custGeom>
              <a:avLst/>
              <a:gdLst/>
              <a:ahLst/>
              <a:cxnLst>
                <a:cxn ang="0">
                  <a:pos x="72" y="15"/>
                </a:cxn>
                <a:cxn ang="0">
                  <a:pos x="2" y="19"/>
                </a:cxn>
                <a:cxn ang="0">
                  <a:pos x="1" y="19"/>
                </a:cxn>
                <a:cxn ang="0">
                  <a:pos x="0" y="5"/>
                </a:cxn>
                <a:cxn ang="0">
                  <a:pos x="1" y="4"/>
                </a:cxn>
                <a:cxn ang="0">
                  <a:pos x="71" y="0"/>
                </a:cxn>
                <a:cxn ang="0">
                  <a:pos x="72" y="0"/>
                </a:cxn>
                <a:cxn ang="0">
                  <a:pos x="73" y="14"/>
                </a:cxn>
                <a:cxn ang="0">
                  <a:pos x="72" y="15"/>
                </a:cxn>
              </a:cxnLst>
              <a:rect l="0" t="0" r="r" b="b"/>
              <a:pathLst>
                <a:path w="73" h="20">
                  <a:moveTo>
                    <a:pt x="72" y="15"/>
                  </a:moveTo>
                  <a:cubicBezTo>
                    <a:pt x="2" y="19"/>
                    <a:pt x="2" y="19"/>
                    <a:pt x="2" y="19"/>
                  </a:cubicBezTo>
                  <a:cubicBezTo>
                    <a:pt x="1" y="20"/>
                    <a:pt x="1" y="19"/>
                    <a:pt x="1" y="19"/>
                  </a:cubicBezTo>
                  <a:cubicBezTo>
                    <a:pt x="0" y="5"/>
                    <a:pt x="0" y="5"/>
                    <a:pt x="0" y="5"/>
                  </a:cubicBezTo>
                  <a:cubicBezTo>
                    <a:pt x="0" y="4"/>
                    <a:pt x="0" y="4"/>
                    <a:pt x="1" y="4"/>
                  </a:cubicBezTo>
                  <a:cubicBezTo>
                    <a:pt x="71" y="0"/>
                    <a:pt x="71" y="0"/>
                    <a:pt x="71" y="0"/>
                  </a:cubicBezTo>
                  <a:cubicBezTo>
                    <a:pt x="72" y="0"/>
                    <a:pt x="72" y="0"/>
                    <a:pt x="72" y="0"/>
                  </a:cubicBezTo>
                  <a:cubicBezTo>
                    <a:pt x="73" y="14"/>
                    <a:pt x="73" y="14"/>
                    <a:pt x="73" y="14"/>
                  </a:cubicBezTo>
                  <a:cubicBezTo>
                    <a:pt x="73" y="15"/>
                    <a:pt x="73" y="15"/>
                    <a:pt x="72" y="15"/>
                  </a:cubicBezTo>
                  <a:close/>
                </a:path>
              </a:pathLst>
            </a:custGeom>
            <a:solidFill>
              <a:srgbClr val="575757"/>
            </a:solidFill>
            <a:ln w="9525">
              <a:noFill/>
              <a:round/>
              <a:headEnd/>
              <a:tailEnd/>
            </a:ln>
          </p:spPr>
          <p:txBody>
            <a:bodyPr anchor="ctr"/>
            <a:lstStyle/>
            <a:p>
              <a:pPr algn="ctr"/>
              <a:endParaRPr/>
            </a:p>
          </p:txBody>
        </p:sp>
        <p:sp>
          <p:nvSpPr>
            <p:cNvPr id="671" name="îṧ1îḓê">
              <a:extLst>
                <a:ext uri="{FF2B5EF4-FFF2-40B4-BE49-F238E27FC236}">
                  <a16:creationId xmlns:a16="http://schemas.microsoft.com/office/drawing/2014/main" id="{EDF9D7F5-1C1B-4DCA-BCB5-412A0CDB061D}"/>
                </a:ext>
              </a:extLst>
            </p:cNvPr>
            <p:cNvSpPr/>
            <p:nvPr/>
          </p:nvSpPr>
          <p:spPr bwMode="auto">
            <a:xfrm>
              <a:off x="6188597" y="2303053"/>
              <a:ext cx="135340" cy="37112"/>
            </a:xfrm>
            <a:custGeom>
              <a:avLst/>
              <a:gdLst/>
              <a:ahLst/>
              <a:cxnLst>
                <a:cxn ang="0">
                  <a:pos x="72" y="16"/>
                </a:cxn>
                <a:cxn ang="0">
                  <a:pos x="1" y="20"/>
                </a:cxn>
                <a:cxn ang="0">
                  <a:pos x="0" y="19"/>
                </a:cxn>
                <a:cxn ang="0">
                  <a:pos x="0" y="5"/>
                </a:cxn>
                <a:cxn ang="0">
                  <a:pos x="0" y="4"/>
                </a:cxn>
                <a:cxn ang="0">
                  <a:pos x="71" y="0"/>
                </a:cxn>
                <a:cxn ang="0">
                  <a:pos x="72" y="1"/>
                </a:cxn>
                <a:cxn ang="0">
                  <a:pos x="73" y="15"/>
                </a:cxn>
                <a:cxn ang="0">
                  <a:pos x="72" y="16"/>
                </a:cxn>
              </a:cxnLst>
              <a:rect l="0" t="0" r="r" b="b"/>
              <a:pathLst>
                <a:path w="73" h="20">
                  <a:moveTo>
                    <a:pt x="72" y="16"/>
                  </a:moveTo>
                  <a:cubicBezTo>
                    <a:pt x="1" y="20"/>
                    <a:pt x="1" y="20"/>
                    <a:pt x="1" y="20"/>
                  </a:cubicBezTo>
                  <a:cubicBezTo>
                    <a:pt x="1" y="20"/>
                    <a:pt x="1" y="20"/>
                    <a:pt x="0" y="19"/>
                  </a:cubicBezTo>
                  <a:cubicBezTo>
                    <a:pt x="0" y="5"/>
                    <a:pt x="0" y="5"/>
                    <a:pt x="0" y="5"/>
                  </a:cubicBezTo>
                  <a:cubicBezTo>
                    <a:pt x="0" y="5"/>
                    <a:pt x="0" y="4"/>
                    <a:pt x="0" y="4"/>
                  </a:cubicBezTo>
                  <a:cubicBezTo>
                    <a:pt x="71" y="0"/>
                    <a:pt x="71" y="0"/>
                    <a:pt x="71" y="0"/>
                  </a:cubicBezTo>
                  <a:cubicBezTo>
                    <a:pt x="71" y="0"/>
                    <a:pt x="72" y="0"/>
                    <a:pt x="72" y="1"/>
                  </a:cubicBezTo>
                  <a:cubicBezTo>
                    <a:pt x="73" y="15"/>
                    <a:pt x="73" y="15"/>
                    <a:pt x="73" y="15"/>
                  </a:cubicBezTo>
                  <a:cubicBezTo>
                    <a:pt x="73" y="15"/>
                    <a:pt x="72" y="16"/>
                    <a:pt x="72" y="16"/>
                  </a:cubicBezTo>
                  <a:close/>
                </a:path>
              </a:pathLst>
            </a:custGeom>
            <a:solidFill>
              <a:srgbClr val="575757"/>
            </a:solidFill>
            <a:ln w="9525">
              <a:noFill/>
              <a:round/>
              <a:headEnd/>
              <a:tailEnd/>
            </a:ln>
          </p:spPr>
          <p:txBody>
            <a:bodyPr anchor="ctr"/>
            <a:lstStyle/>
            <a:p>
              <a:pPr algn="ctr"/>
              <a:endParaRPr/>
            </a:p>
          </p:txBody>
        </p:sp>
        <p:sp>
          <p:nvSpPr>
            <p:cNvPr id="672" name="išľídê">
              <a:extLst>
                <a:ext uri="{FF2B5EF4-FFF2-40B4-BE49-F238E27FC236}">
                  <a16:creationId xmlns:a16="http://schemas.microsoft.com/office/drawing/2014/main" id="{9B0F15A6-F2D7-413E-9311-B870551A2E85}"/>
                </a:ext>
              </a:extLst>
            </p:cNvPr>
            <p:cNvSpPr/>
            <p:nvPr/>
          </p:nvSpPr>
          <p:spPr bwMode="auto">
            <a:xfrm>
              <a:off x="5895760" y="3051947"/>
              <a:ext cx="956613" cy="55761"/>
            </a:xfrm>
            <a:custGeom>
              <a:avLst/>
              <a:gdLst/>
              <a:ahLst/>
              <a:cxnLst>
                <a:cxn ang="0">
                  <a:pos x="5181" y="0"/>
                </a:cxn>
                <a:cxn ang="0">
                  <a:pos x="5181" y="0"/>
                </a:cxn>
                <a:cxn ang="0">
                  <a:pos x="0" y="302"/>
                </a:cxn>
                <a:cxn ang="0">
                  <a:pos x="5181" y="0"/>
                </a:cxn>
              </a:cxnLst>
              <a:rect l="0" t="0" r="r" b="b"/>
              <a:pathLst>
                <a:path w="5181" h="302">
                  <a:moveTo>
                    <a:pt x="5181" y="0"/>
                  </a:moveTo>
                  <a:lnTo>
                    <a:pt x="5181" y="0"/>
                  </a:lnTo>
                  <a:lnTo>
                    <a:pt x="0" y="302"/>
                  </a:lnTo>
                  <a:lnTo>
                    <a:pt x="5181" y="0"/>
                  </a:lnTo>
                  <a:close/>
                </a:path>
              </a:pathLst>
            </a:custGeom>
            <a:solidFill>
              <a:srgbClr val="7A9FA1"/>
            </a:solidFill>
            <a:ln w="9525">
              <a:noFill/>
              <a:round/>
              <a:headEnd/>
              <a:tailEnd/>
            </a:ln>
          </p:spPr>
          <p:txBody>
            <a:bodyPr anchor="ctr"/>
            <a:lstStyle/>
            <a:p>
              <a:pPr algn="ctr"/>
              <a:endParaRPr/>
            </a:p>
          </p:txBody>
        </p:sp>
        <p:sp>
          <p:nvSpPr>
            <p:cNvPr id="673" name="iṣlíḑe">
              <a:extLst>
                <a:ext uri="{FF2B5EF4-FFF2-40B4-BE49-F238E27FC236}">
                  <a16:creationId xmlns:a16="http://schemas.microsoft.com/office/drawing/2014/main" id="{2A3AFDC4-903B-48F5-ACA8-251C694CB540}"/>
                </a:ext>
              </a:extLst>
            </p:cNvPr>
            <p:cNvSpPr/>
            <p:nvPr/>
          </p:nvSpPr>
          <p:spPr bwMode="auto">
            <a:xfrm>
              <a:off x="5895760" y="3051947"/>
              <a:ext cx="956613" cy="55761"/>
            </a:xfrm>
            <a:custGeom>
              <a:avLst/>
              <a:gdLst/>
              <a:ahLst/>
              <a:cxnLst>
                <a:cxn ang="0">
                  <a:pos x="5181" y="0"/>
                </a:cxn>
                <a:cxn ang="0">
                  <a:pos x="5181" y="0"/>
                </a:cxn>
                <a:cxn ang="0">
                  <a:pos x="0" y="302"/>
                </a:cxn>
                <a:cxn ang="0">
                  <a:pos x="5181" y="0"/>
                </a:cxn>
              </a:cxnLst>
              <a:rect l="0" t="0" r="r" b="b"/>
              <a:pathLst>
                <a:path w="5181" h="302">
                  <a:moveTo>
                    <a:pt x="5181" y="0"/>
                  </a:moveTo>
                  <a:lnTo>
                    <a:pt x="5181" y="0"/>
                  </a:lnTo>
                  <a:lnTo>
                    <a:pt x="0" y="302"/>
                  </a:lnTo>
                  <a:lnTo>
                    <a:pt x="5181" y="0"/>
                  </a:lnTo>
                </a:path>
              </a:pathLst>
            </a:custGeom>
            <a:noFill/>
            <a:ln w="9525">
              <a:noFill/>
              <a:round/>
              <a:headEnd/>
              <a:tailEnd/>
            </a:ln>
          </p:spPr>
          <p:txBody>
            <a:bodyPr anchor="ctr"/>
            <a:lstStyle/>
            <a:p>
              <a:pPr algn="ctr"/>
              <a:endParaRPr/>
            </a:p>
          </p:txBody>
        </p:sp>
        <p:sp>
          <p:nvSpPr>
            <p:cNvPr id="674" name="îşḷiḋè">
              <a:extLst>
                <a:ext uri="{FF2B5EF4-FFF2-40B4-BE49-F238E27FC236}">
                  <a16:creationId xmlns:a16="http://schemas.microsoft.com/office/drawing/2014/main" id="{B7995DF5-0D59-4446-B4C2-F23044E69E0F}"/>
                </a:ext>
              </a:extLst>
            </p:cNvPr>
            <p:cNvSpPr/>
            <p:nvPr/>
          </p:nvSpPr>
          <p:spPr bwMode="auto">
            <a:xfrm>
              <a:off x="5895760" y="2926024"/>
              <a:ext cx="956613" cy="181684"/>
            </a:xfrm>
            <a:custGeom>
              <a:avLst/>
              <a:gdLst/>
              <a:ahLst/>
              <a:cxnLst>
                <a:cxn ang="0">
                  <a:pos x="271" y="0"/>
                </a:cxn>
                <a:cxn ang="0">
                  <a:pos x="271" y="0"/>
                </a:cxn>
                <a:cxn ang="0">
                  <a:pos x="0" y="984"/>
                </a:cxn>
                <a:cxn ang="0">
                  <a:pos x="5181" y="682"/>
                </a:cxn>
                <a:cxn ang="0">
                  <a:pos x="271" y="0"/>
                </a:cxn>
              </a:cxnLst>
              <a:rect l="0" t="0" r="r" b="b"/>
              <a:pathLst>
                <a:path w="5181" h="984">
                  <a:moveTo>
                    <a:pt x="271" y="0"/>
                  </a:moveTo>
                  <a:lnTo>
                    <a:pt x="271" y="0"/>
                  </a:lnTo>
                  <a:lnTo>
                    <a:pt x="0" y="984"/>
                  </a:lnTo>
                  <a:lnTo>
                    <a:pt x="5181" y="682"/>
                  </a:lnTo>
                  <a:lnTo>
                    <a:pt x="271" y="0"/>
                  </a:lnTo>
                  <a:close/>
                </a:path>
              </a:pathLst>
            </a:custGeom>
            <a:solidFill>
              <a:srgbClr val="93CAC8"/>
            </a:solidFill>
            <a:ln w="9525">
              <a:noFill/>
              <a:round/>
              <a:headEnd/>
              <a:tailEnd/>
            </a:ln>
          </p:spPr>
          <p:txBody>
            <a:bodyPr anchor="ctr"/>
            <a:lstStyle/>
            <a:p>
              <a:pPr algn="ctr"/>
              <a:endParaRPr/>
            </a:p>
          </p:txBody>
        </p:sp>
        <p:sp>
          <p:nvSpPr>
            <p:cNvPr id="675" name="iṧľiḑe">
              <a:extLst>
                <a:ext uri="{FF2B5EF4-FFF2-40B4-BE49-F238E27FC236}">
                  <a16:creationId xmlns:a16="http://schemas.microsoft.com/office/drawing/2014/main" id="{0B942243-EC92-4118-B328-63B5305F9855}"/>
                </a:ext>
              </a:extLst>
            </p:cNvPr>
            <p:cNvSpPr/>
            <p:nvPr/>
          </p:nvSpPr>
          <p:spPr bwMode="auto">
            <a:xfrm>
              <a:off x="5895760" y="2926024"/>
              <a:ext cx="956613" cy="181684"/>
            </a:xfrm>
            <a:custGeom>
              <a:avLst/>
              <a:gdLst/>
              <a:ahLst/>
              <a:cxnLst>
                <a:cxn ang="0">
                  <a:pos x="271" y="0"/>
                </a:cxn>
                <a:cxn ang="0">
                  <a:pos x="271" y="0"/>
                </a:cxn>
                <a:cxn ang="0">
                  <a:pos x="0" y="984"/>
                </a:cxn>
                <a:cxn ang="0">
                  <a:pos x="5181" y="682"/>
                </a:cxn>
                <a:cxn ang="0">
                  <a:pos x="271" y="0"/>
                </a:cxn>
              </a:cxnLst>
              <a:rect l="0" t="0" r="r" b="b"/>
              <a:pathLst>
                <a:path w="5181" h="984">
                  <a:moveTo>
                    <a:pt x="271" y="0"/>
                  </a:moveTo>
                  <a:lnTo>
                    <a:pt x="271" y="0"/>
                  </a:lnTo>
                  <a:lnTo>
                    <a:pt x="0" y="984"/>
                  </a:lnTo>
                  <a:lnTo>
                    <a:pt x="5181" y="682"/>
                  </a:lnTo>
                  <a:lnTo>
                    <a:pt x="271" y="0"/>
                  </a:lnTo>
                </a:path>
              </a:pathLst>
            </a:custGeom>
            <a:noFill/>
            <a:ln w="9525">
              <a:noFill/>
              <a:round/>
              <a:headEnd/>
              <a:tailEnd/>
            </a:ln>
          </p:spPr>
          <p:txBody>
            <a:bodyPr anchor="ctr"/>
            <a:lstStyle/>
            <a:p>
              <a:pPr algn="ctr"/>
              <a:endParaRPr/>
            </a:p>
          </p:txBody>
        </p:sp>
        <p:sp>
          <p:nvSpPr>
            <p:cNvPr id="676" name="íṥľïḑe">
              <a:extLst>
                <a:ext uri="{FF2B5EF4-FFF2-40B4-BE49-F238E27FC236}">
                  <a16:creationId xmlns:a16="http://schemas.microsoft.com/office/drawing/2014/main" id="{9F4D0BB9-929B-43BF-8A71-71D54CA55F50}"/>
                </a:ext>
              </a:extLst>
            </p:cNvPr>
            <p:cNvSpPr/>
            <p:nvPr/>
          </p:nvSpPr>
          <p:spPr bwMode="auto">
            <a:xfrm>
              <a:off x="4492507" y="2427314"/>
              <a:ext cx="860047" cy="889774"/>
            </a:xfrm>
            <a:custGeom>
              <a:avLst/>
              <a:gdLst/>
              <a:ahLst/>
              <a:cxnLst>
                <a:cxn ang="0">
                  <a:pos x="247" y="0"/>
                </a:cxn>
                <a:cxn ang="0">
                  <a:pos x="195" y="27"/>
                </a:cxn>
                <a:cxn ang="0">
                  <a:pos x="20" y="280"/>
                </a:cxn>
                <a:cxn ang="0">
                  <a:pos x="35" y="367"/>
                </a:cxn>
                <a:cxn ang="0">
                  <a:pos x="181" y="469"/>
                </a:cxn>
                <a:cxn ang="0">
                  <a:pos x="217" y="480"/>
                </a:cxn>
                <a:cxn ang="0">
                  <a:pos x="269" y="453"/>
                </a:cxn>
                <a:cxn ang="0">
                  <a:pos x="444" y="201"/>
                </a:cxn>
                <a:cxn ang="0">
                  <a:pos x="429" y="113"/>
                </a:cxn>
                <a:cxn ang="0">
                  <a:pos x="283" y="12"/>
                </a:cxn>
                <a:cxn ang="0">
                  <a:pos x="247" y="0"/>
                </a:cxn>
              </a:cxnLst>
              <a:rect l="0" t="0" r="r" b="b"/>
              <a:pathLst>
                <a:path w="464" h="480">
                  <a:moveTo>
                    <a:pt x="247" y="0"/>
                  </a:moveTo>
                  <a:cubicBezTo>
                    <a:pt x="227" y="0"/>
                    <a:pt x="207" y="10"/>
                    <a:pt x="195" y="27"/>
                  </a:cubicBezTo>
                  <a:cubicBezTo>
                    <a:pt x="20" y="280"/>
                    <a:pt x="20" y="280"/>
                    <a:pt x="20" y="280"/>
                  </a:cubicBezTo>
                  <a:cubicBezTo>
                    <a:pt x="0" y="308"/>
                    <a:pt x="7" y="347"/>
                    <a:pt x="35" y="367"/>
                  </a:cubicBezTo>
                  <a:cubicBezTo>
                    <a:pt x="181" y="469"/>
                    <a:pt x="181" y="469"/>
                    <a:pt x="181" y="469"/>
                  </a:cubicBezTo>
                  <a:cubicBezTo>
                    <a:pt x="192" y="476"/>
                    <a:pt x="205" y="480"/>
                    <a:pt x="217" y="480"/>
                  </a:cubicBezTo>
                  <a:cubicBezTo>
                    <a:pt x="237" y="480"/>
                    <a:pt x="257" y="470"/>
                    <a:pt x="269" y="453"/>
                  </a:cubicBezTo>
                  <a:cubicBezTo>
                    <a:pt x="444" y="201"/>
                    <a:pt x="444" y="201"/>
                    <a:pt x="444" y="201"/>
                  </a:cubicBezTo>
                  <a:cubicBezTo>
                    <a:pt x="464" y="172"/>
                    <a:pt x="457" y="133"/>
                    <a:pt x="429" y="113"/>
                  </a:cubicBezTo>
                  <a:cubicBezTo>
                    <a:pt x="283" y="12"/>
                    <a:pt x="283" y="12"/>
                    <a:pt x="283" y="12"/>
                  </a:cubicBezTo>
                  <a:cubicBezTo>
                    <a:pt x="272" y="4"/>
                    <a:pt x="259" y="0"/>
                    <a:pt x="247" y="0"/>
                  </a:cubicBezTo>
                </a:path>
              </a:pathLst>
            </a:custGeom>
            <a:solidFill>
              <a:srgbClr val="1F7D90"/>
            </a:solidFill>
            <a:ln w="9525">
              <a:noFill/>
              <a:round/>
              <a:headEnd/>
              <a:tailEnd/>
            </a:ln>
          </p:spPr>
          <p:txBody>
            <a:bodyPr anchor="ctr"/>
            <a:lstStyle/>
            <a:p>
              <a:pPr algn="ctr"/>
              <a:endParaRPr/>
            </a:p>
          </p:txBody>
        </p:sp>
        <p:sp>
          <p:nvSpPr>
            <p:cNvPr id="677" name="iŝ1íďé">
              <a:extLst>
                <a:ext uri="{FF2B5EF4-FFF2-40B4-BE49-F238E27FC236}">
                  <a16:creationId xmlns:a16="http://schemas.microsoft.com/office/drawing/2014/main" id="{1F0ECE68-4C3D-494F-AC12-5EB5E1468E81}"/>
                </a:ext>
              </a:extLst>
            </p:cNvPr>
            <p:cNvSpPr/>
            <p:nvPr/>
          </p:nvSpPr>
          <p:spPr bwMode="auto">
            <a:xfrm>
              <a:off x="4564700" y="2403127"/>
              <a:ext cx="860232" cy="919501"/>
            </a:xfrm>
            <a:custGeom>
              <a:avLst/>
              <a:gdLst/>
              <a:ahLst/>
              <a:cxnLst>
                <a:cxn ang="0">
                  <a:pos x="429" y="121"/>
                </a:cxn>
                <a:cxn ang="0">
                  <a:pos x="283" y="19"/>
                </a:cxn>
                <a:cxn ang="0">
                  <a:pos x="195" y="35"/>
                </a:cxn>
                <a:cxn ang="0">
                  <a:pos x="20" y="287"/>
                </a:cxn>
                <a:cxn ang="0">
                  <a:pos x="35" y="375"/>
                </a:cxn>
                <a:cxn ang="0">
                  <a:pos x="182" y="476"/>
                </a:cxn>
                <a:cxn ang="0">
                  <a:pos x="269" y="461"/>
                </a:cxn>
                <a:cxn ang="0">
                  <a:pos x="445" y="208"/>
                </a:cxn>
                <a:cxn ang="0">
                  <a:pos x="429" y="121"/>
                </a:cxn>
              </a:cxnLst>
              <a:rect l="0" t="0" r="r" b="b"/>
              <a:pathLst>
                <a:path w="464" h="496">
                  <a:moveTo>
                    <a:pt x="429" y="121"/>
                  </a:moveTo>
                  <a:cubicBezTo>
                    <a:pt x="283" y="19"/>
                    <a:pt x="283" y="19"/>
                    <a:pt x="283" y="19"/>
                  </a:cubicBezTo>
                  <a:cubicBezTo>
                    <a:pt x="254" y="0"/>
                    <a:pt x="215" y="7"/>
                    <a:pt x="195" y="35"/>
                  </a:cubicBezTo>
                  <a:cubicBezTo>
                    <a:pt x="20" y="287"/>
                    <a:pt x="20" y="287"/>
                    <a:pt x="20" y="287"/>
                  </a:cubicBezTo>
                  <a:cubicBezTo>
                    <a:pt x="0" y="316"/>
                    <a:pt x="7" y="355"/>
                    <a:pt x="35" y="375"/>
                  </a:cubicBezTo>
                  <a:cubicBezTo>
                    <a:pt x="182" y="476"/>
                    <a:pt x="182" y="476"/>
                    <a:pt x="182" y="476"/>
                  </a:cubicBezTo>
                  <a:cubicBezTo>
                    <a:pt x="210" y="496"/>
                    <a:pt x="249" y="489"/>
                    <a:pt x="269" y="461"/>
                  </a:cubicBezTo>
                  <a:cubicBezTo>
                    <a:pt x="445" y="208"/>
                    <a:pt x="445" y="208"/>
                    <a:pt x="445" y="208"/>
                  </a:cubicBezTo>
                  <a:cubicBezTo>
                    <a:pt x="464" y="180"/>
                    <a:pt x="457" y="141"/>
                    <a:pt x="429" y="121"/>
                  </a:cubicBezTo>
                  <a:close/>
                </a:path>
              </a:pathLst>
            </a:custGeom>
            <a:solidFill>
              <a:srgbClr val="1C1C1C"/>
            </a:solidFill>
            <a:ln w="9525">
              <a:noFill/>
              <a:round/>
              <a:headEnd/>
              <a:tailEnd/>
            </a:ln>
          </p:spPr>
          <p:txBody>
            <a:bodyPr anchor="ctr"/>
            <a:lstStyle/>
            <a:p>
              <a:pPr algn="ctr"/>
              <a:endParaRPr/>
            </a:p>
          </p:txBody>
        </p:sp>
        <p:sp>
          <p:nvSpPr>
            <p:cNvPr id="678" name="îṥľïḑe">
              <a:extLst>
                <a:ext uri="{FF2B5EF4-FFF2-40B4-BE49-F238E27FC236}">
                  <a16:creationId xmlns:a16="http://schemas.microsoft.com/office/drawing/2014/main" id="{F8BA4E48-FDA0-479D-8BE0-4F79A3F04E57}"/>
                </a:ext>
              </a:extLst>
            </p:cNvPr>
            <p:cNvSpPr/>
            <p:nvPr/>
          </p:nvSpPr>
          <p:spPr bwMode="auto">
            <a:xfrm>
              <a:off x="5152405" y="2512618"/>
              <a:ext cx="115030" cy="83272"/>
            </a:xfrm>
            <a:custGeom>
              <a:avLst/>
              <a:gdLst/>
              <a:ahLst/>
              <a:cxnLst>
                <a:cxn ang="0">
                  <a:pos x="60" y="39"/>
                </a:cxn>
                <a:cxn ang="0">
                  <a:pos x="5" y="1"/>
                </a:cxn>
                <a:cxn ang="0">
                  <a:pos x="1" y="2"/>
                </a:cxn>
                <a:cxn ang="0">
                  <a:pos x="2" y="6"/>
                </a:cxn>
                <a:cxn ang="0">
                  <a:pos x="56" y="44"/>
                </a:cxn>
                <a:cxn ang="0">
                  <a:pos x="61" y="44"/>
                </a:cxn>
                <a:cxn ang="0">
                  <a:pos x="60" y="39"/>
                </a:cxn>
              </a:cxnLst>
              <a:rect l="0" t="0" r="r" b="b"/>
              <a:pathLst>
                <a:path w="62" h="45">
                  <a:moveTo>
                    <a:pt x="60" y="39"/>
                  </a:moveTo>
                  <a:cubicBezTo>
                    <a:pt x="5" y="1"/>
                    <a:pt x="5" y="1"/>
                    <a:pt x="5" y="1"/>
                  </a:cubicBezTo>
                  <a:cubicBezTo>
                    <a:pt x="4" y="0"/>
                    <a:pt x="2" y="0"/>
                    <a:pt x="1" y="2"/>
                  </a:cubicBezTo>
                  <a:cubicBezTo>
                    <a:pt x="0" y="3"/>
                    <a:pt x="0" y="5"/>
                    <a:pt x="2" y="6"/>
                  </a:cubicBezTo>
                  <a:cubicBezTo>
                    <a:pt x="56" y="44"/>
                    <a:pt x="56" y="44"/>
                    <a:pt x="56" y="44"/>
                  </a:cubicBezTo>
                  <a:cubicBezTo>
                    <a:pt x="58" y="45"/>
                    <a:pt x="60" y="45"/>
                    <a:pt x="61" y="44"/>
                  </a:cubicBezTo>
                  <a:cubicBezTo>
                    <a:pt x="62" y="42"/>
                    <a:pt x="61" y="40"/>
                    <a:pt x="60" y="39"/>
                  </a:cubicBezTo>
                  <a:close/>
                </a:path>
              </a:pathLst>
            </a:custGeom>
            <a:solidFill>
              <a:srgbClr val="393B41"/>
            </a:solidFill>
            <a:ln w="9525">
              <a:noFill/>
              <a:round/>
              <a:headEnd/>
              <a:tailEnd/>
            </a:ln>
          </p:spPr>
          <p:txBody>
            <a:bodyPr anchor="ctr"/>
            <a:lstStyle/>
            <a:p>
              <a:pPr algn="ctr"/>
              <a:endParaRPr/>
            </a:p>
          </p:txBody>
        </p:sp>
        <p:sp>
          <p:nvSpPr>
            <p:cNvPr id="679" name="îşḻiḓê">
              <a:extLst>
                <a:ext uri="{FF2B5EF4-FFF2-40B4-BE49-F238E27FC236}">
                  <a16:creationId xmlns:a16="http://schemas.microsoft.com/office/drawing/2014/main" id="{16821FC2-40F5-45F6-A9C9-3424D67770FD}"/>
                </a:ext>
              </a:extLst>
            </p:cNvPr>
            <p:cNvSpPr/>
            <p:nvPr/>
          </p:nvSpPr>
          <p:spPr bwMode="auto">
            <a:xfrm>
              <a:off x="4763187" y="3142789"/>
              <a:ext cx="42652" cy="42652"/>
            </a:xfrm>
            <a:custGeom>
              <a:avLst/>
              <a:gdLst/>
              <a:ahLst/>
              <a:cxnLst>
                <a:cxn ang="0">
                  <a:pos x="20" y="17"/>
                </a:cxn>
                <a:cxn ang="0">
                  <a:pos x="6" y="20"/>
                </a:cxn>
                <a:cxn ang="0">
                  <a:pos x="4" y="6"/>
                </a:cxn>
                <a:cxn ang="0">
                  <a:pos x="17" y="3"/>
                </a:cxn>
                <a:cxn ang="0">
                  <a:pos x="20" y="17"/>
                </a:cxn>
              </a:cxnLst>
              <a:rect l="0" t="0" r="r" b="b"/>
              <a:pathLst>
                <a:path w="23" h="23">
                  <a:moveTo>
                    <a:pt x="20" y="17"/>
                  </a:moveTo>
                  <a:cubicBezTo>
                    <a:pt x="17" y="22"/>
                    <a:pt x="11" y="23"/>
                    <a:pt x="6" y="20"/>
                  </a:cubicBezTo>
                  <a:cubicBezTo>
                    <a:pt x="2" y="17"/>
                    <a:pt x="0" y="11"/>
                    <a:pt x="4" y="6"/>
                  </a:cubicBezTo>
                  <a:cubicBezTo>
                    <a:pt x="7" y="1"/>
                    <a:pt x="13" y="0"/>
                    <a:pt x="17" y="3"/>
                  </a:cubicBezTo>
                  <a:cubicBezTo>
                    <a:pt x="22" y="7"/>
                    <a:pt x="23" y="13"/>
                    <a:pt x="20" y="17"/>
                  </a:cubicBezTo>
                  <a:close/>
                </a:path>
              </a:pathLst>
            </a:custGeom>
            <a:solidFill>
              <a:srgbClr val="393B41"/>
            </a:solidFill>
            <a:ln w="9525">
              <a:noFill/>
              <a:round/>
              <a:headEnd/>
              <a:tailEnd/>
            </a:ln>
          </p:spPr>
          <p:txBody>
            <a:bodyPr anchor="ctr"/>
            <a:lstStyle/>
            <a:p>
              <a:pPr algn="ctr"/>
              <a:endParaRPr/>
            </a:p>
          </p:txBody>
        </p:sp>
        <p:sp>
          <p:nvSpPr>
            <p:cNvPr id="680" name="ïṡļîḑê">
              <a:extLst>
                <a:ext uri="{FF2B5EF4-FFF2-40B4-BE49-F238E27FC236}">
                  <a16:creationId xmlns:a16="http://schemas.microsoft.com/office/drawing/2014/main" id="{85F62489-B49D-4FC8-8A1E-869BB5C152C5}"/>
                </a:ext>
              </a:extLst>
            </p:cNvPr>
            <p:cNvSpPr/>
            <p:nvPr/>
          </p:nvSpPr>
          <p:spPr bwMode="auto">
            <a:xfrm>
              <a:off x="4983645" y="2451317"/>
              <a:ext cx="400481" cy="817580"/>
            </a:xfrm>
            <a:custGeom>
              <a:avLst/>
              <a:gdLst/>
              <a:ahLst/>
              <a:cxnLst>
                <a:cxn ang="0">
                  <a:pos x="13" y="440"/>
                </a:cxn>
                <a:cxn ang="0">
                  <a:pos x="215" y="149"/>
                </a:cxn>
                <a:cxn ang="0">
                  <a:pos x="215" y="148"/>
                </a:cxn>
                <a:cxn ang="0">
                  <a:pos x="3" y="0"/>
                </a:cxn>
                <a:cxn ang="0">
                  <a:pos x="2" y="0"/>
                </a:cxn>
                <a:cxn ang="0">
                  <a:pos x="0" y="3"/>
                </a:cxn>
                <a:cxn ang="0">
                  <a:pos x="12" y="441"/>
                </a:cxn>
                <a:cxn ang="0">
                  <a:pos x="13" y="440"/>
                </a:cxn>
              </a:cxnLst>
              <a:rect l="0" t="0" r="r" b="b"/>
              <a:pathLst>
                <a:path w="216" h="441">
                  <a:moveTo>
                    <a:pt x="13" y="440"/>
                  </a:moveTo>
                  <a:cubicBezTo>
                    <a:pt x="215" y="149"/>
                    <a:pt x="215" y="149"/>
                    <a:pt x="215" y="149"/>
                  </a:cubicBezTo>
                  <a:cubicBezTo>
                    <a:pt x="216" y="149"/>
                    <a:pt x="216" y="148"/>
                    <a:pt x="215" y="148"/>
                  </a:cubicBezTo>
                  <a:cubicBezTo>
                    <a:pt x="3" y="0"/>
                    <a:pt x="3" y="0"/>
                    <a:pt x="3" y="0"/>
                  </a:cubicBezTo>
                  <a:cubicBezTo>
                    <a:pt x="2" y="0"/>
                    <a:pt x="2" y="0"/>
                    <a:pt x="2" y="0"/>
                  </a:cubicBezTo>
                  <a:cubicBezTo>
                    <a:pt x="0" y="3"/>
                    <a:pt x="0" y="3"/>
                    <a:pt x="0" y="3"/>
                  </a:cubicBezTo>
                  <a:cubicBezTo>
                    <a:pt x="12" y="441"/>
                    <a:pt x="12" y="441"/>
                    <a:pt x="12" y="441"/>
                  </a:cubicBezTo>
                  <a:lnTo>
                    <a:pt x="13" y="440"/>
                  </a:lnTo>
                  <a:close/>
                </a:path>
              </a:pathLst>
            </a:custGeom>
            <a:solidFill>
              <a:srgbClr val="373737"/>
            </a:solidFill>
            <a:ln w="9525">
              <a:noFill/>
              <a:round/>
              <a:headEnd/>
              <a:tailEnd/>
            </a:ln>
          </p:spPr>
          <p:txBody>
            <a:bodyPr anchor="ctr"/>
            <a:lstStyle/>
            <a:p>
              <a:pPr algn="ctr"/>
              <a:endParaRPr/>
            </a:p>
          </p:txBody>
        </p:sp>
        <p:sp>
          <p:nvSpPr>
            <p:cNvPr id="681" name="îşlídé">
              <a:extLst>
                <a:ext uri="{FF2B5EF4-FFF2-40B4-BE49-F238E27FC236}">
                  <a16:creationId xmlns:a16="http://schemas.microsoft.com/office/drawing/2014/main" id="{97E3C1E7-C08D-4C07-A6D0-4DD2EC84EEA8}"/>
                </a:ext>
              </a:extLst>
            </p:cNvPr>
            <p:cNvSpPr/>
            <p:nvPr/>
          </p:nvSpPr>
          <p:spPr bwMode="auto">
            <a:xfrm>
              <a:off x="4611045" y="2456857"/>
              <a:ext cx="394942" cy="812041"/>
            </a:xfrm>
            <a:custGeom>
              <a:avLst/>
              <a:gdLst/>
              <a:ahLst/>
              <a:cxnLst>
                <a:cxn ang="0">
                  <a:pos x="0" y="290"/>
                </a:cxn>
                <a:cxn ang="0">
                  <a:pos x="212" y="438"/>
                </a:cxn>
                <a:cxn ang="0">
                  <a:pos x="213" y="438"/>
                </a:cxn>
                <a:cxn ang="0">
                  <a:pos x="201" y="0"/>
                </a:cxn>
                <a:cxn ang="0">
                  <a:pos x="0" y="289"/>
                </a:cxn>
                <a:cxn ang="0">
                  <a:pos x="0" y="290"/>
                </a:cxn>
              </a:cxnLst>
              <a:rect l="0" t="0" r="r" b="b"/>
              <a:pathLst>
                <a:path w="213" h="438">
                  <a:moveTo>
                    <a:pt x="0" y="290"/>
                  </a:moveTo>
                  <a:cubicBezTo>
                    <a:pt x="212" y="438"/>
                    <a:pt x="212" y="438"/>
                    <a:pt x="212" y="438"/>
                  </a:cubicBezTo>
                  <a:cubicBezTo>
                    <a:pt x="213" y="438"/>
                    <a:pt x="213" y="438"/>
                    <a:pt x="213" y="438"/>
                  </a:cubicBezTo>
                  <a:cubicBezTo>
                    <a:pt x="201" y="0"/>
                    <a:pt x="201" y="0"/>
                    <a:pt x="201" y="0"/>
                  </a:cubicBezTo>
                  <a:cubicBezTo>
                    <a:pt x="0" y="289"/>
                    <a:pt x="0" y="289"/>
                    <a:pt x="0" y="289"/>
                  </a:cubicBezTo>
                  <a:cubicBezTo>
                    <a:pt x="0" y="289"/>
                    <a:pt x="0" y="290"/>
                    <a:pt x="0" y="290"/>
                  </a:cubicBezTo>
                  <a:close/>
                </a:path>
              </a:pathLst>
            </a:custGeom>
            <a:solidFill>
              <a:srgbClr val="454545"/>
            </a:solidFill>
            <a:ln w="9525">
              <a:noFill/>
              <a:round/>
              <a:headEnd/>
              <a:tailEnd/>
            </a:ln>
          </p:spPr>
          <p:txBody>
            <a:bodyPr anchor="ctr"/>
            <a:lstStyle/>
            <a:p>
              <a:pPr algn="ctr"/>
              <a:endParaRPr/>
            </a:p>
          </p:txBody>
        </p:sp>
        <p:sp>
          <p:nvSpPr>
            <p:cNvPr id="682" name="í$1iḋê">
              <a:extLst>
                <a:ext uri="{FF2B5EF4-FFF2-40B4-BE49-F238E27FC236}">
                  <a16:creationId xmlns:a16="http://schemas.microsoft.com/office/drawing/2014/main" id="{E10A5E85-8ECF-4C18-B1BE-1ECD9302D268}"/>
                </a:ext>
              </a:extLst>
            </p:cNvPr>
            <p:cNvSpPr/>
            <p:nvPr/>
          </p:nvSpPr>
          <p:spPr bwMode="auto">
            <a:xfrm>
              <a:off x="7054368" y="2175098"/>
              <a:ext cx="925040" cy="628510"/>
            </a:xfrm>
            <a:custGeom>
              <a:avLst/>
              <a:gdLst/>
              <a:ahLst/>
              <a:cxnLst>
                <a:cxn ang="0">
                  <a:pos x="30" y="89"/>
                </a:cxn>
                <a:cxn ang="0">
                  <a:pos x="0" y="336"/>
                </a:cxn>
                <a:cxn ang="0">
                  <a:pos x="27" y="339"/>
                </a:cxn>
                <a:cxn ang="0">
                  <a:pos x="56" y="97"/>
                </a:cxn>
                <a:cxn ang="0">
                  <a:pos x="30" y="89"/>
                </a:cxn>
                <a:cxn ang="0">
                  <a:pos x="41" y="0"/>
                </a:cxn>
                <a:cxn ang="0">
                  <a:pos x="37" y="33"/>
                </a:cxn>
                <a:cxn ang="0">
                  <a:pos x="47" y="53"/>
                </a:cxn>
                <a:cxn ang="0">
                  <a:pos x="34" y="54"/>
                </a:cxn>
                <a:cxn ang="0">
                  <a:pos x="33" y="64"/>
                </a:cxn>
                <a:cxn ang="0">
                  <a:pos x="59" y="72"/>
                </a:cxn>
                <a:cxn ang="0">
                  <a:pos x="64" y="32"/>
                </a:cxn>
                <a:cxn ang="0">
                  <a:pos x="491" y="78"/>
                </a:cxn>
                <a:cxn ang="0">
                  <a:pos x="499" y="50"/>
                </a:cxn>
                <a:cxn ang="0">
                  <a:pos x="41" y="0"/>
                </a:cxn>
              </a:cxnLst>
              <a:rect l="0" t="0" r="r" b="b"/>
              <a:pathLst>
                <a:path w="499" h="339">
                  <a:moveTo>
                    <a:pt x="30" y="89"/>
                  </a:moveTo>
                  <a:cubicBezTo>
                    <a:pt x="0" y="336"/>
                    <a:pt x="0" y="336"/>
                    <a:pt x="0" y="336"/>
                  </a:cubicBezTo>
                  <a:cubicBezTo>
                    <a:pt x="27" y="339"/>
                    <a:pt x="27" y="339"/>
                    <a:pt x="27" y="339"/>
                  </a:cubicBezTo>
                  <a:cubicBezTo>
                    <a:pt x="56" y="97"/>
                    <a:pt x="56" y="97"/>
                    <a:pt x="56" y="97"/>
                  </a:cubicBezTo>
                  <a:cubicBezTo>
                    <a:pt x="30" y="89"/>
                    <a:pt x="30" y="89"/>
                    <a:pt x="30" y="89"/>
                  </a:cubicBezTo>
                  <a:moveTo>
                    <a:pt x="41" y="0"/>
                  </a:moveTo>
                  <a:cubicBezTo>
                    <a:pt x="37" y="33"/>
                    <a:pt x="37" y="33"/>
                    <a:pt x="37" y="33"/>
                  </a:cubicBezTo>
                  <a:cubicBezTo>
                    <a:pt x="43" y="46"/>
                    <a:pt x="47" y="53"/>
                    <a:pt x="47" y="53"/>
                  </a:cubicBezTo>
                  <a:cubicBezTo>
                    <a:pt x="34" y="54"/>
                    <a:pt x="34" y="54"/>
                    <a:pt x="34" y="54"/>
                  </a:cubicBezTo>
                  <a:cubicBezTo>
                    <a:pt x="33" y="64"/>
                    <a:pt x="33" y="64"/>
                    <a:pt x="33" y="64"/>
                  </a:cubicBezTo>
                  <a:cubicBezTo>
                    <a:pt x="59" y="72"/>
                    <a:pt x="59" y="72"/>
                    <a:pt x="59" y="72"/>
                  </a:cubicBezTo>
                  <a:cubicBezTo>
                    <a:pt x="64" y="32"/>
                    <a:pt x="64" y="32"/>
                    <a:pt x="64" y="32"/>
                  </a:cubicBezTo>
                  <a:cubicBezTo>
                    <a:pt x="491" y="78"/>
                    <a:pt x="491" y="78"/>
                    <a:pt x="491" y="78"/>
                  </a:cubicBezTo>
                  <a:cubicBezTo>
                    <a:pt x="494" y="69"/>
                    <a:pt x="497" y="60"/>
                    <a:pt x="499" y="50"/>
                  </a:cubicBezTo>
                  <a:cubicBezTo>
                    <a:pt x="41" y="0"/>
                    <a:pt x="41" y="0"/>
                    <a:pt x="41" y="0"/>
                  </a:cubicBezTo>
                </a:path>
              </a:pathLst>
            </a:custGeom>
            <a:solidFill>
              <a:srgbClr val="1F7D90"/>
            </a:solidFill>
            <a:ln w="9525">
              <a:noFill/>
              <a:round/>
              <a:headEnd/>
              <a:tailEnd/>
            </a:ln>
          </p:spPr>
          <p:txBody>
            <a:bodyPr anchor="ctr"/>
            <a:lstStyle/>
            <a:p>
              <a:pPr algn="ctr"/>
              <a:endParaRPr/>
            </a:p>
          </p:txBody>
        </p:sp>
        <p:sp>
          <p:nvSpPr>
            <p:cNvPr id="683" name="iṡḻiḓê">
              <a:extLst>
                <a:ext uri="{FF2B5EF4-FFF2-40B4-BE49-F238E27FC236}">
                  <a16:creationId xmlns:a16="http://schemas.microsoft.com/office/drawing/2014/main" id="{D9AF4D25-F719-4576-9BF1-53E9C13A429B}"/>
                </a:ext>
              </a:extLst>
            </p:cNvPr>
            <p:cNvSpPr/>
            <p:nvPr/>
          </p:nvSpPr>
          <p:spPr bwMode="auto">
            <a:xfrm>
              <a:off x="7098866" y="2234367"/>
              <a:ext cx="1030653" cy="726738"/>
            </a:xfrm>
            <a:custGeom>
              <a:avLst/>
              <a:gdLst/>
              <a:ahLst/>
              <a:cxnLst>
                <a:cxn ang="0">
                  <a:pos x="5171" y="3936"/>
                </a:cxn>
                <a:cxn ang="0">
                  <a:pos x="5582" y="563"/>
                </a:cxn>
                <a:cxn ang="0">
                  <a:pos x="402" y="0"/>
                </a:cxn>
                <a:cxn ang="0">
                  <a:pos x="0" y="3364"/>
                </a:cxn>
                <a:cxn ang="0">
                  <a:pos x="5171" y="3936"/>
                </a:cxn>
              </a:cxnLst>
              <a:rect l="0" t="0" r="r" b="b"/>
              <a:pathLst>
                <a:path w="5582" h="3936">
                  <a:moveTo>
                    <a:pt x="5171" y="3936"/>
                  </a:moveTo>
                  <a:lnTo>
                    <a:pt x="5582" y="563"/>
                  </a:lnTo>
                  <a:lnTo>
                    <a:pt x="402" y="0"/>
                  </a:lnTo>
                  <a:lnTo>
                    <a:pt x="0" y="3364"/>
                  </a:lnTo>
                  <a:lnTo>
                    <a:pt x="5171" y="3936"/>
                  </a:lnTo>
                  <a:close/>
                </a:path>
              </a:pathLst>
            </a:custGeom>
            <a:solidFill>
              <a:srgbClr val="4CB9D4"/>
            </a:solidFill>
            <a:ln w="9525">
              <a:noFill/>
              <a:round/>
              <a:headEnd/>
              <a:tailEnd/>
            </a:ln>
          </p:spPr>
          <p:txBody>
            <a:bodyPr anchor="ctr"/>
            <a:lstStyle/>
            <a:p>
              <a:pPr algn="ctr"/>
              <a:endParaRPr/>
            </a:p>
          </p:txBody>
        </p:sp>
        <p:sp>
          <p:nvSpPr>
            <p:cNvPr id="684" name="ï$liḍé">
              <a:extLst>
                <a:ext uri="{FF2B5EF4-FFF2-40B4-BE49-F238E27FC236}">
                  <a16:creationId xmlns:a16="http://schemas.microsoft.com/office/drawing/2014/main" id="{CB202634-4EB1-4E2D-A5D3-3E08321E7860}"/>
                </a:ext>
              </a:extLst>
            </p:cNvPr>
            <p:cNvSpPr/>
            <p:nvPr/>
          </p:nvSpPr>
          <p:spPr bwMode="auto">
            <a:xfrm>
              <a:off x="7098866" y="2234367"/>
              <a:ext cx="1030653" cy="726738"/>
            </a:xfrm>
            <a:custGeom>
              <a:avLst/>
              <a:gdLst/>
              <a:ahLst/>
              <a:cxnLst>
                <a:cxn ang="0">
                  <a:pos x="5171" y="3936"/>
                </a:cxn>
                <a:cxn ang="0">
                  <a:pos x="5582" y="563"/>
                </a:cxn>
                <a:cxn ang="0">
                  <a:pos x="402" y="0"/>
                </a:cxn>
                <a:cxn ang="0">
                  <a:pos x="0" y="3364"/>
                </a:cxn>
                <a:cxn ang="0">
                  <a:pos x="5171" y="3936"/>
                </a:cxn>
              </a:cxnLst>
              <a:rect l="0" t="0" r="r" b="b"/>
              <a:pathLst>
                <a:path w="5582" h="3936">
                  <a:moveTo>
                    <a:pt x="5171" y="3936"/>
                  </a:moveTo>
                  <a:lnTo>
                    <a:pt x="5582" y="563"/>
                  </a:lnTo>
                  <a:lnTo>
                    <a:pt x="402" y="0"/>
                  </a:lnTo>
                  <a:lnTo>
                    <a:pt x="0" y="3364"/>
                  </a:lnTo>
                  <a:lnTo>
                    <a:pt x="5171" y="3936"/>
                  </a:lnTo>
                </a:path>
              </a:pathLst>
            </a:custGeom>
            <a:noFill/>
            <a:ln w="9525">
              <a:noFill/>
              <a:round/>
              <a:headEnd/>
              <a:tailEnd/>
            </a:ln>
          </p:spPr>
          <p:txBody>
            <a:bodyPr anchor="ctr"/>
            <a:lstStyle/>
            <a:p>
              <a:pPr algn="ctr"/>
              <a:endParaRPr/>
            </a:p>
          </p:txBody>
        </p:sp>
        <p:sp>
          <p:nvSpPr>
            <p:cNvPr id="685" name="i$ḷíde">
              <a:extLst>
                <a:ext uri="{FF2B5EF4-FFF2-40B4-BE49-F238E27FC236}">
                  <a16:creationId xmlns:a16="http://schemas.microsoft.com/office/drawing/2014/main" id="{9B64120F-1303-45C8-A6C5-3A7898D86F30}"/>
                </a:ext>
              </a:extLst>
            </p:cNvPr>
            <p:cNvSpPr/>
            <p:nvPr/>
          </p:nvSpPr>
          <p:spPr bwMode="auto">
            <a:xfrm>
              <a:off x="7584650" y="2291974"/>
              <a:ext cx="502217" cy="659899"/>
            </a:xfrm>
            <a:custGeom>
              <a:avLst/>
              <a:gdLst/>
              <a:ahLst/>
              <a:cxnLst>
                <a:cxn ang="0">
                  <a:pos x="2319" y="3574"/>
                </a:cxn>
                <a:cxn ang="0">
                  <a:pos x="2720" y="261"/>
                </a:cxn>
                <a:cxn ang="0">
                  <a:pos x="401" y="0"/>
                </a:cxn>
                <a:cxn ang="0">
                  <a:pos x="0" y="3313"/>
                </a:cxn>
                <a:cxn ang="0">
                  <a:pos x="2319" y="3574"/>
                </a:cxn>
              </a:cxnLst>
              <a:rect l="0" t="0" r="r" b="b"/>
              <a:pathLst>
                <a:path w="2720" h="3574">
                  <a:moveTo>
                    <a:pt x="2319" y="3574"/>
                  </a:moveTo>
                  <a:lnTo>
                    <a:pt x="2720" y="261"/>
                  </a:lnTo>
                  <a:lnTo>
                    <a:pt x="401" y="0"/>
                  </a:lnTo>
                  <a:lnTo>
                    <a:pt x="0" y="3313"/>
                  </a:lnTo>
                  <a:lnTo>
                    <a:pt x="2319" y="3574"/>
                  </a:lnTo>
                  <a:close/>
                </a:path>
              </a:pathLst>
            </a:custGeom>
            <a:solidFill>
              <a:srgbClr val="FFFFFF"/>
            </a:solidFill>
            <a:ln w="9525">
              <a:noFill/>
              <a:round/>
              <a:headEnd/>
              <a:tailEnd/>
            </a:ln>
          </p:spPr>
          <p:txBody>
            <a:bodyPr anchor="ctr"/>
            <a:lstStyle/>
            <a:p>
              <a:pPr algn="ctr"/>
              <a:endParaRPr/>
            </a:p>
          </p:txBody>
        </p:sp>
        <p:sp>
          <p:nvSpPr>
            <p:cNvPr id="686" name="îṩliḓe">
              <a:extLst>
                <a:ext uri="{FF2B5EF4-FFF2-40B4-BE49-F238E27FC236}">
                  <a16:creationId xmlns:a16="http://schemas.microsoft.com/office/drawing/2014/main" id="{82F36F20-ADF1-469D-A0EC-3116219719AC}"/>
                </a:ext>
              </a:extLst>
            </p:cNvPr>
            <p:cNvSpPr/>
            <p:nvPr/>
          </p:nvSpPr>
          <p:spPr bwMode="auto">
            <a:xfrm>
              <a:off x="7653151" y="2371554"/>
              <a:ext cx="24188" cy="24188"/>
            </a:xfrm>
            <a:custGeom>
              <a:avLst/>
              <a:gdLst/>
              <a:ahLst/>
              <a:cxnLst>
                <a:cxn ang="0">
                  <a:pos x="6" y="13"/>
                </a:cxn>
                <a:cxn ang="0">
                  <a:pos x="13" y="7"/>
                </a:cxn>
                <a:cxn ang="0">
                  <a:pos x="7" y="0"/>
                </a:cxn>
                <a:cxn ang="0">
                  <a:pos x="1" y="6"/>
                </a:cxn>
                <a:cxn ang="0">
                  <a:pos x="6" y="13"/>
                </a:cxn>
              </a:cxnLst>
              <a:rect l="0" t="0" r="r" b="b"/>
              <a:pathLst>
                <a:path w="13" h="13">
                  <a:moveTo>
                    <a:pt x="6" y="13"/>
                  </a:moveTo>
                  <a:cubicBezTo>
                    <a:pt x="9" y="13"/>
                    <a:pt x="12" y="11"/>
                    <a:pt x="13" y="7"/>
                  </a:cubicBezTo>
                  <a:cubicBezTo>
                    <a:pt x="13" y="4"/>
                    <a:pt x="11" y="1"/>
                    <a:pt x="7" y="0"/>
                  </a:cubicBezTo>
                  <a:cubicBezTo>
                    <a:pt x="4" y="0"/>
                    <a:pt x="1" y="3"/>
                    <a:pt x="1" y="6"/>
                  </a:cubicBezTo>
                  <a:cubicBezTo>
                    <a:pt x="0" y="9"/>
                    <a:pt x="3" y="12"/>
                    <a:pt x="6" y="13"/>
                  </a:cubicBezTo>
                  <a:close/>
                </a:path>
              </a:pathLst>
            </a:custGeom>
            <a:solidFill>
              <a:srgbClr val="6E6658"/>
            </a:solidFill>
            <a:ln w="9525">
              <a:noFill/>
              <a:round/>
              <a:headEnd/>
              <a:tailEnd/>
            </a:ln>
          </p:spPr>
          <p:txBody>
            <a:bodyPr anchor="ctr"/>
            <a:lstStyle/>
            <a:p>
              <a:pPr algn="ctr"/>
              <a:endParaRPr/>
            </a:p>
          </p:txBody>
        </p:sp>
        <p:sp>
          <p:nvSpPr>
            <p:cNvPr id="687" name="í$ľïḍè">
              <a:extLst>
                <a:ext uri="{FF2B5EF4-FFF2-40B4-BE49-F238E27FC236}">
                  <a16:creationId xmlns:a16="http://schemas.microsoft.com/office/drawing/2014/main" id="{7E27B0BB-31A5-4442-B6F4-52C3D0E580B7}"/>
                </a:ext>
              </a:extLst>
            </p:cNvPr>
            <p:cNvSpPr/>
            <p:nvPr/>
          </p:nvSpPr>
          <p:spPr bwMode="auto">
            <a:xfrm>
              <a:off x="7653151" y="2371554"/>
              <a:ext cx="22341" cy="18649"/>
            </a:xfrm>
            <a:custGeom>
              <a:avLst/>
              <a:gdLst/>
              <a:ahLst/>
              <a:cxnLst>
                <a:cxn ang="0">
                  <a:pos x="2" y="10"/>
                </a:cxn>
                <a:cxn ang="0">
                  <a:pos x="2" y="8"/>
                </a:cxn>
                <a:cxn ang="0">
                  <a:pos x="8" y="2"/>
                </a:cxn>
                <a:cxn ang="0">
                  <a:pos x="12" y="4"/>
                </a:cxn>
                <a:cxn ang="0">
                  <a:pos x="7" y="0"/>
                </a:cxn>
                <a:cxn ang="0">
                  <a:pos x="1" y="6"/>
                </a:cxn>
                <a:cxn ang="0">
                  <a:pos x="2" y="10"/>
                </a:cxn>
              </a:cxnLst>
              <a:rect l="0" t="0" r="r" b="b"/>
              <a:pathLst>
                <a:path w="12" h="10">
                  <a:moveTo>
                    <a:pt x="2" y="10"/>
                  </a:moveTo>
                  <a:cubicBezTo>
                    <a:pt x="2" y="10"/>
                    <a:pt x="1" y="9"/>
                    <a:pt x="2" y="8"/>
                  </a:cubicBezTo>
                  <a:cubicBezTo>
                    <a:pt x="2" y="4"/>
                    <a:pt x="5" y="2"/>
                    <a:pt x="8" y="2"/>
                  </a:cubicBezTo>
                  <a:cubicBezTo>
                    <a:pt x="10" y="2"/>
                    <a:pt x="11" y="3"/>
                    <a:pt x="12" y="4"/>
                  </a:cubicBezTo>
                  <a:cubicBezTo>
                    <a:pt x="12" y="2"/>
                    <a:pt x="10" y="1"/>
                    <a:pt x="7" y="0"/>
                  </a:cubicBezTo>
                  <a:cubicBezTo>
                    <a:pt x="4" y="0"/>
                    <a:pt x="1" y="3"/>
                    <a:pt x="1" y="6"/>
                  </a:cubicBezTo>
                  <a:cubicBezTo>
                    <a:pt x="0" y="8"/>
                    <a:pt x="1" y="9"/>
                    <a:pt x="2" y="10"/>
                  </a:cubicBezTo>
                  <a:close/>
                </a:path>
              </a:pathLst>
            </a:custGeom>
            <a:solidFill>
              <a:srgbClr val="8B8D8F"/>
            </a:solidFill>
            <a:ln w="9525">
              <a:noFill/>
              <a:round/>
              <a:headEnd/>
              <a:tailEnd/>
            </a:ln>
          </p:spPr>
          <p:txBody>
            <a:bodyPr anchor="ctr"/>
            <a:lstStyle/>
            <a:p>
              <a:pPr algn="ctr"/>
              <a:endParaRPr/>
            </a:p>
          </p:txBody>
        </p:sp>
        <p:sp>
          <p:nvSpPr>
            <p:cNvPr id="688" name="iŝḷiďè">
              <a:extLst>
                <a:ext uri="{FF2B5EF4-FFF2-40B4-BE49-F238E27FC236}">
                  <a16:creationId xmlns:a16="http://schemas.microsoft.com/office/drawing/2014/main" id="{37415622-30DC-4CDF-8CFE-6960284171AA}"/>
                </a:ext>
              </a:extLst>
            </p:cNvPr>
            <p:cNvSpPr/>
            <p:nvPr/>
          </p:nvSpPr>
          <p:spPr bwMode="auto">
            <a:xfrm>
              <a:off x="7647612" y="2418083"/>
              <a:ext cx="24003" cy="24003"/>
            </a:xfrm>
            <a:custGeom>
              <a:avLst/>
              <a:gdLst/>
              <a:ahLst/>
              <a:cxnLst>
                <a:cxn ang="0">
                  <a:pos x="6" y="12"/>
                </a:cxn>
                <a:cxn ang="0">
                  <a:pos x="13" y="7"/>
                </a:cxn>
                <a:cxn ang="0">
                  <a:pos x="7" y="0"/>
                </a:cxn>
                <a:cxn ang="0">
                  <a:pos x="1" y="6"/>
                </a:cxn>
                <a:cxn ang="0">
                  <a:pos x="6" y="12"/>
                </a:cxn>
              </a:cxnLst>
              <a:rect l="0" t="0" r="r" b="b"/>
              <a:pathLst>
                <a:path w="13" h="13">
                  <a:moveTo>
                    <a:pt x="6" y="12"/>
                  </a:moveTo>
                  <a:cubicBezTo>
                    <a:pt x="9" y="13"/>
                    <a:pt x="12" y="10"/>
                    <a:pt x="13" y="7"/>
                  </a:cubicBezTo>
                  <a:cubicBezTo>
                    <a:pt x="13" y="3"/>
                    <a:pt x="11" y="0"/>
                    <a:pt x="7" y="0"/>
                  </a:cubicBezTo>
                  <a:cubicBezTo>
                    <a:pt x="4" y="0"/>
                    <a:pt x="1" y="2"/>
                    <a:pt x="1" y="6"/>
                  </a:cubicBezTo>
                  <a:cubicBezTo>
                    <a:pt x="0" y="9"/>
                    <a:pt x="3" y="12"/>
                    <a:pt x="6" y="12"/>
                  </a:cubicBezTo>
                  <a:close/>
                </a:path>
              </a:pathLst>
            </a:custGeom>
            <a:solidFill>
              <a:srgbClr val="6E6658"/>
            </a:solidFill>
            <a:ln w="9525">
              <a:noFill/>
              <a:round/>
              <a:headEnd/>
              <a:tailEnd/>
            </a:ln>
          </p:spPr>
          <p:txBody>
            <a:bodyPr anchor="ctr"/>
            <a:lstStyle/>
            <a:p>
              <a:pPr algn="ctr"/>
              <a:endParaRPr/>
            </a:p>
          </p:txBody>
        </p:sp>
        <p:sp>
          <p:nvSpPr>
            <p:cNvPr id="689" name="ïṣḷïďè">
              <a:extLst>
                <a:ext uri="{FF2B5EF4-FFF2-40B4-BE49-F238E27FC236}">
                  <a16:creationId xmlns:a16="http://schemas.microsoft.com/office/drawing/2014/main" id="{B2365158-2A67-472C-8F86-A15BCDE07E32}"/>
                </a:ext>
              </a:extLst>
            </p:cNvPr>
            <p:cNvSpPr/>
            <p:nvPr/>
          </p:nvSpPr>
          <p:spPr bwMode="auto">
            <a:xfrm>
              <a:off x="7649458" y="2418083"/>
              <a:ext cx="20310" cy="18464"/>
            </a:xfrm>
            <a:custGeom>
              <a:avLst/>
              <a:gdLst/>
              <a:ahLst/>
              <a:cxnLst>
                <a:cxn ang="0">
                  <a:pos x="1" y="10"/>
                </a:cxn>
                <a:cxn ang="0">
                  <a:pos x="1" y="7"/>
                </a:cxn>
                <a:cxn ang="0">
                  <a:pos x="7" y="2"/>
                </a:cxn>
                <a:cxn ang="0">
                  <a:pos x="11" y="4"/>
                </a:cxn>
                <a:cxn ang="0">
                  <a:pos x="6" y="0"/>
                </a:cxn>
                <a:cxn ang="0">
                  <a:pos x="0" y="6"/>
                </a:cxn>
                <a:cxn ang="0">
                  <a:pos x="1" y="10"/>
                </a:cxn>
              </a:cxnLst>
              <a:rect l="0" t="0" r="r" b="b"/>
              <a:pathLst>
                <a:path w="11" h="10">
                  <a:moveTo>
                    <a:pt x="1" y="10"/>
                  </a:moveTo>
                  <a:cubicBezTo>
                    <a:pt x="1" y="9"/>
                    <a:pt x="1" y="8"/>
                    <a:pt x="1" y="7"/>
                  </a:cubicBezTo>
                  <a:cubicBezTo>
                    <a:pt x="1" y="4"/>
                    <a:pt x="4" y="1"/>
                    <a:pt x="7" y="2"/>
                  </a:cubicBezTo>
                  <a:cubicBezTo>
                    <a:pt x="9" y="2"/>
                    <a:pt x="10" y="3"/>
                    <a:pt x="11" y="4"/>
                  </a:cubicBezTo>
                  <a:cubicBezTo>
                    <a:pt x="11" y="2"/>
                    <a:pt x="9" y="0"/>
                    <a:pt x="6"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690" name="îṡļïdê">
              <a:extLst>
                <a:ext uri="{FF2B5EF4-FFF2-40B4-BE49-F238E27FC236}">
                  <a16:creationId xmlns:a16="http://schemas.microsoft.com/office/drawing/2014/main" id="{00348699-551F-4826-AF5B-C1841A31A306}"/>
                </a:ext>
              </a:extLst>
            </p:cNvPr>
            <p:cNvSpPr/>
            <p:nvPr/>
          </p:nvSpPr>
          <p:spPr bwMode="auto">
            <a:xfrm>
              <a:off x="7642073" y="2462396"/>
              <a:ext cx="24003" cy="24188"/>
            </a:xfrm>
            <a:custGeom>
              <a:avLst/>
              <a:gdLst/>
              <a:ahLst/>
              <a:cxnLst>
                <a:cxn ang="0">
                  <a:pos x="6" y="13"/>
                </a:cxn>
                <a:cxn ang="0">
                  <a:pos x="13" y="7"/>
                </a:cxn>
                <a:cxn ang="0">
                  <a:pos x="7" y="1"/>
                </a:cxn>
                <a:cxn ang="0">
                  <a:pos x="1" y="6"/>
                </a:cxn>
                <a:cxn ang="0">
                  <a:pos x="6" y="13"/>
                </a:cxn>
              </a:cxnLst>
              <a:rect l="0" t="0" r="r" b="b"/>
              <a:pathLst>
                <a:path w="13" h="13">
                  <a:moveTo>
                    <a:pt x="6" y="13"/>
                  </a:moveTo>
                  <a:cubicBezTo>
                    <a:pt x="9" y="13"/>
                    <a:pt x="12" y="11"/>
                    <a:pt x="13" y="7"/>
                  </a:cubicBezTo>
                  <a:cubicBezTo>
                    <a:pt x="13" y="4"/>
                    <a:pt x="11" y="1"/>
                    <a:pt x="7" y="1"/>
                  </a:cubicBezTo>
                  <a:cubicBezTo>
                    <a:pt x="4" y="0"/>
                    <a:pt x="1" y="3"/>
                    <a:pt x="1" y="6"/>
                  </a:cubicBezTo>
                  <a:cubicBezTo>
                    <a:pt x="0" y="9"/>
                    <a:pt x="3" y="13"/>
                    <a:pt x="6" y="13"/>
                  </a:cubicBezTo>
                  <a:close/>
                </a:path>
              </a:pathLst>
            </a:custGeom>
            <a:solidFill>
              <a:srgbClr val="6E6658"/>
            </a:solidFill>
            <a:ln w="9525">
              <a:noFill/>
              <a:round/>
              <a:headEnd/>
              <a:tailEnd/>
            </a:ln>
          </p:spPr>
          <p:txBody>
            <a:bodyPr anchor="ctr"/>
            <a:lstStyle/>
            <a:p>
              <a:pPr algn="ctr"/>
              <a:endParaRPr/>
            </a:p>
          </p:txBody>
        </p:sp>
        <p:sp>
          <p:nvSpPr>
            <p:cNvPr id="691" name="îş1ïḍê">
              <a:extLst>
                <a:ext uri="{FF2B5EF4-FFF2-40B4-BE49-F238E27FC236}">
                  <a16:creationId xmlns:a16="http://schemas.microsoft.com/office/drawing/2014/main" id="{0B85AA6B-8D40-4257-8CCC-A3D435E0E901}"/>
                </a:ext>
              </a:extLst>
            </p:cNvPr>
            <p:cNvSpPr/>
            <p:nvPr/>
          </p:nvSpPr>
          <p:spPr bwMode="auto">
            <a:xfrm>
              <a:off x="7643919" y="2462396"/>
              <a:ext cx="20310" cy="20495"/>
            </a:xfrm>
            <a:custGeom>
              <a:avLst/>
              <a:gdLst/>
              <a:ahLst/>
              <a:cxnLst>
                <a:cxn ang="0">
                  <a:pos x="1" y="11"/>
                </a:cxn>
                <a:cxn ang="0">
                  <a:pos x="1" y="8"/>
                </a:cxn>
                <a:cxn ang="0">
                  <a:pos x="7" y="2"/>
                </a:cxn>
                <a:cxn ang="0">
                  <a:pos x="11" y="5"/>
                </a:cxn>
                <a:cxn ang="0">
                  <a:pos x="6" y="1"/>
                </a:cxn>
                <a:cxn ang="0">
                  <a:pos x="0" y="6"/>
                </a:cxn>
                <a:cxn ang="0">
                  <a:pos x="1" y="11"/>
                </a:cxn>
              </a:cxnLst>
              <a:rect l="0" t="0" r="r" b="b"/>
              <a:pathLst>
                <a:path w="11" h="11">
                  <a:moveTo>
                    <a:pt x="1" y="11"/>
                  </a:moveTo>
                  <a:cubicBezTo>
                    <a:pt x="1" y="10"/>
                    <a:pt x="1" y="9"/>
                    <a:pt x="1" y="8"/>
                  </a:cubicBezTo>
                  <a:cubicBezTo>
                    <a:pt x="1" y="4"/>
                    <a:pt x="4" y="2"/>
                    <a:pt x="7" y="2"/>
                  </a:cubicBezTo>
                  <a:cubicBezTo>
                    <a:pt x="9" y="2"/>
                    <a:pt x="10" y="3"/>
                    <a:pt x="11" y="5"/>
                  </a:cubicBezTo>
                  <a:cubicBezTo>
                    <a:pt x="11" y="2"/>
                    <a:pt x="9" y="1"/>
                    <a:pt x="6" y="1"/>
                  </a:cubicBezTo>
                  <a:cubicBezTo>
                    <a:pt x="3" y="0"/>
                    <a:pt x="0" y="3"/>
                    <a:pt x="0" y="6"/>
                  </a:cubicBezTo>
                  <a:cubicBezTo>
                    <a:pt x="0" y="8"/>
                    <a:pt x="0" y="9"/>
                    <a:pt x="1" y="11"/>
                  </a:cubicBezTo>
                  <a:close/>
                </a:path>
              </a:pathLst>
            </a:custGeom>
            <a:solidFill>
              <a:srgbClr val="8B8D8F"/>
            </a:solidFill>
            <a:ln w="9525">
              <a:noFill/>
              <a:round/>
              <a:headEnd/>
              <a:tailEnd/>
            </a:ln>
          </p:spPr>
          <p:txBody>
            <a:bodyPr anchor="ctr"/>
            <a:lstStyle/>
            <a:p>
              <a:pPr algn="ctr"/>
              <a:endParaRPr/>
            </a:p>
          </p:txBody>
        </p:sp>
        <p:sp>
          <p:nvSpPr>
            <p:cNvPr id="692" name="îSḷïďè">
              <a:extLst>
                <a:ext uri="{FF2B5EF4-FFF2-40B4-BE49-F238E27FC236}">
                  <a16:creationId xmlns:a16="http://schemas.microsoft.com/office/drawing/2014/main" id="{7A5E4A5A-71A5-4081-87B0-A9E77F2BFF92}"/>
                </a:ext>
              </a:extLst>
            </p:cNvPr>
            <p:cNvSpPr/>
            <p:nvPr/>
          </p:nvSpPr>
          <p:spPr bwMode="auto">
            <a:xfrm>
              <a:off x="7636533" y="2508925"/>
              <a:ext cx="24003" cy="24003"/>
            </a:xfrm>
            <a:custGeom>
              <a:avLst/>
              <a:gdLst/>
              <a:ahLst/>
              <a:cxnLst>
                <a:cxn ang="0">
                  <a:pos x="6" y="12"/>
                </a:cxn>
                <a:cxn ang="0">
                  <a:pos x="13" y="7"/>
                </a:cxn>
                <a:cxn ang="0">
                  <a:pos x="8" y="0"/>
                </a:cxn>
                <a:cxn ang="0">
                  <a:pos x="1" y="6"/>
                </a:cxn>
                <a:cxn ang="0">
                  <a:pos x="6" y="12"/>
                </a:cxn>
              </a:cxnLst>
              <a:rect l="0" t="0" r="r" b="b"/>
              <a:pathLst>
                <a:path w="13" h="13">
                  <a:moveTo>
                    <a:pt x="6" y="12"/>
                  </a:moveTo>
                  <a:cubicBezTo>
                    <a:pt x="9" y="13"/>
                    <a:pt x="12" y="10"/>
                    <a:pt x="13" y="7"/>
                  </a:cubicBezTo>
                  <a:cubicBezTo>
                    <a:pt x="13" y="4"/>
                    <a:pt x="11" y="1"/>
                    <a:pt x="8" y="0"/>
                  </a:cubicBezTo>
                  <a:cubicBezTo>
                    <a:pt x="4" y="0"/>
                    <a:pt x="1" y="2"/>
                    <a:pt x="1" y="6"/>
                  </a:cubicBezTo>
                  <a:cubicBezTo>
                    <a:pt x="0" y="9"/>
                    <a:pt x="3" y="12"/>
                    <a:pt x="6" y="12"/>
                  </a:cubicBezTo>
                  <a:close/>
                </a:path>
              </a:pathLst>
            </a:custGeom>
            <a:solidFill>
              <a:srgbClr val="6E6658"/>
            </a:solidFill>
            <a:ln w="9525">
              <a:noFill/>
              <a:round/>
              <a:headEnd/>
              <a:tailEnd/>
            </a:ln>
          </p:spPr>
          <p:txBody>
            <a:bodyPr anchor="ctr"/>
            <a:lstStyle/>
            <a:p>
              <a:pPr algn="ctr"/>
              <a:endParaRPr/>
            </a:p>
          </p:txBody>
        </p:sp>
        <p:sp>
          <p:nvSpPr>
            <p:cNvPr id="693" name="íšḻïdé">
              <a:extLst>
                <a:ext uri="{FF2B5EF4-FFF2-40B4-BE49-F238E27FC236}">
                  <a16:creationId xmlns:a16="http://schemas.microsoft.com/office/drawing/2014/main" id="{08DAE9B5-48A4-4310-85B1-9026A63FD412}"/>
                </a:ext>
              </a:extLst>
            </p:cNvPr>
            <p:cNvSpPr/>
            <p:nvPr/>
          </p:nvSpPr>
          <p:spPr bwMode="auto">
            <a:xfrm>
              <a:off x="7638380" y="2508925"/>
              <a:ext cx="20310" cy="18464"/>
            </a:xfrm>
            <a:custGeom>
              <a:avLst/>
              <a:gdLst/>
              <a:ahLst/>
              <a:cxnLst>
                <a:cxn ang="0">
                  <a:pos x="1" y="10"/>
                </a:cxn>
                <a:cxn ang="0">
                  <a:pos x="1" y="7"/>
                </a:cxn>
                <a:cxn ang="0">
                  <a:pos x="7" y="2"/>
                </a:cxn>
                <a:cxn ang="0">
                  <a:pos x="11" y="4"/>
                </a:cxn>
                <a:cxn ang="0">
                  <a:pos x="7" y="0"/>
                </a:cxn>
                <a:cxn ang="0">
                  <a:pos x="0" y="6"/>
                </a:cxn>
                <a:cxn ang="0">
                  <a:pos x="1" y="10"/>
                </a:cxn>
              </a:cxnLst>
              <a:rect l="0" t="0" r="r" b="b"/>
              <a:pathLst>
                <a:path w="11" h="10">
                  <a:moveTo>
                    <a:pt x="1" y="10"/>
                  </a:moveTo>
                  <a:cubicBezTo>
                    <a:pt x="1" y="9"/>
                    <a:pt x="1" y="8"/>
                    <a:pt x="1" y="7"/>
                  </a:cubicBezTo>
                  <a:cubicBezTo>
                    <a:pt x="1" y="4"/>
                    <a:pt x="4" y="2"/>
                    <a:pt x="7" y="2"/>
                  </a:cubicBezTo>
                  <a:cubicBezTo>
                    <a:pt x="9" y="2"/>
                    <a:pt x="11" y="3"/>
                    <a:pt x="11" y="4"/>
                  </a:cubicBezTo>
                  <a:cubicBezTo>
                    <a:pt x="11" y="2"/>
                    <a:pt x="9" y="0"/>
                    <a:pt x="7"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694" name="ïşlíḑé">
              <a:extLst>
                <a:ext uri="{FF2B5EF4-FFF2-40B4-BE49-F238E27FC236}">
                  <a16:creationId xmlns:a16="http://schemas.microsoft.com/office/drawing/2014/main" id="{53242616-2F69-4BFE-91FD-FA5323447260}"/>
                </a:ext>
              </a:extLst>
            </p:cNvPr>
            <p:cNvSpPr/>
            <p:nvPr/>
          </p:nvSpPr>
          <p:spPr bwMode="auto">
            <a:xfrm>
              <a:off x="7630994" y="2553238"/>
              <a:ext cx="24003" cy="24188"/>
            </a:xfrm>
            <a:custGeom>
              <a:avLst/>
              <a:gdLst/>
              <a:ahLst/>
              <a:cxnLst>
                <a:cxn ang="0">
                  <a:pos x="6" y="13"/>
                </a:cxn>
                <a:cxn ang="0">
                  <a:pos x="13" y="8"/>
                </a:cxn>
                <a:cxn ang="0">
                  <a:pos x="8" y="1"/>
                </a:cxn>
                <a:cxn ang="0">
                  <a:pos x="1" y="6"/>
                </a:cxn>
                <a:cxn ang="0">
                  <a:pos x="6" y="13"/>
                </a:cxn>
              </a:cxnLst>
              <a:rect l="0" t="0" r="r" b="b"/>
              <a:pathLst>
                <a:path w="13" h="13">
                  <a:moveTo>
                    <a:pt x="6" y="13"/>
                  </a:moveTo>
                  <a:cubicBezTo>
                    <a:pt x="9" y="13"/>
                    <a:pt x="12" y="11"/>
                    <a:pt x="13" y="8"/>
                  </a:cubicBezTo>
                  <a:cubicBezTo>
                    <a:pt x="13" y="4"/>
                    <a:pt x="11" y="1"/>
                    <a:pt x="8" y="1"/>
                  </a:cubicBezTo>
                  <a:cubicBezTo>
                    <a:pt x="4" y="0"/>
                    <a:pt x="1" y="3"/>
                    <a:pt x="1" y="6"/>
                  </a:cubicBezTo>
                  <a:cubicBezTo>
                    <a:pt x="0" y="10"/>
                    <a:pt x="3" y="13"/>
                    <a:pt x="6" y="13"/>
                  </a:cubicBezTo>
                  <a:close/>
                </a:path>
              </a:pathLst>
            </a:custGeom>
            <a:solidFill>
              <a:srgbClr val="6E6658"/>
            </a:solidFill>
            <a:ln w="9525">
              <a:noFill/>
              <a:round/>
              <a:headEnd/>
              <a:tailEnd/>
            </a:ln>
          </p:spPr>
          <p:txBody>
            <a:bodyPr anchor="ctr"/>
            <a:lstStyle/>
            <a:p>
              <a:pPr algn="ctr"/>
              <a:endParaRPr/>
            </a:p>
          </p:txBody>
        </p:sp>
        <p:sp>
          <p:nvSpPr>
            <p:cNvPr id="695" name="íšļïḍè">
              <a:extLst>
                <a:ext uri="{FF2B5EF4-FFF2-40B4-BE49-F238E27FC236}">
                  <a16:creationId xmlns:a16="http://schemas.microsoft.com/office/drawing/2014/main" id="{9840E38F-C1F4-43AC-9B7A-51AAF20365F3}"/>
                </a:ext>
              </a:extLst>
            </p:cNvPr>
            <p:cNvSpPr/>
            <p:nvPr/>
          </p:nvSpPr>
          <p:spPr bwMode="auto">
            <a:xfrm>
              <a:off x="7632841" y="2553238"/>
              <a:ext cx="22157" cy="20495"/>
            </a:xfrm>
            <a:custGeom>
              <a:avLst/>
              <a:gdLst/>
              <a:ahLst/>
              <a:cxnLst>
                <a:cxn ang="0">
                  <a:pos x="1" y="11"/>
                </a:cxn>
                <a:cxn ang="0">
                  <a:pos x="1" y="8"/>
                </a:cxn>
                <a:cxn ang="0">
                  <a:pos x="8" y="2"/>
                </a:cxn>
                <a:cxn ang="0">
                  <a:pos x="12" y="5"/>
                </a:cxn>
                <a:cxn ang="0">
                  <a:pos x="7" y="1"/>
                </a:cxn>
                <a:cxn ang="0">
                  <a:pos x="0" y="6"/>
                </a:cxn>
                <a:cxn ang="0">
                  <a:pos x="1" y="11"/>
                </a:cxn>
              </a:cxnLst>
              <a:rect l="0" t="0" r="r" b="b"/>
              <a:pathLst>
                <a:path w="12" h="11">
                  <a:moveTo>
                    <a:pt x="1" y="11"/>
                  </a:moveTo>
                  <a:cubicBezTo>
                    <a:pt x="1" y="10"/>
                    <a:pt x="1" y="9"/>
                    <a:pt x="1" y="8"/>
                  </a:cubicBezTo>
                  <a:cubicBezTo>
                    <a:pt x="1" y="5"/>
                    <a:pt x="4" y="2"/>
                    <a:pt x="8" y="2"/>
                  </a:cubicBezTo>
                  <a:cubicBezTo>
                    <a:pt x="9" y="3"/>
                    <a:pt x="11" y="4"/>
                    <a:pt x="12" y="5"/>
                  </a:cubicBezTo>
                  <a:cubicBezTo>
                    <a:pt x="11" y="3"/>
                    <a:pt x="9" y="1"/>
                    <a:pt x="7" y="1"/>
                  </a:cubicBezTo>
                  <a:cubicBezTo>
                    <a:pt x="3" y="0"/>
                    <a:pt x="0" y="3"/>
                    <a:pt x="0" y="6"/>
                  </a:cubicBezTo>
                  <a:cubicBezTo>
                    <a:pt x="0" y="8"/>
                    <a:pt x="0" y="10"/>
                    <a:pt x="1" y="11"/>
                  </a:cubicBezTo>
                  <a:close/>
                </a:path>
              </a:pathLst>
            </a:custGeom>
            <a:solidFill>
              <a:srgbClr val="8B8D8F"/>
            </a:solidFill>
            <a:ln w="9525">
              <a:noFill/>
              <a:round/>
              <a:headEnd/>
              <a:tailEnd/>
            </a:ln>
          </p:spPr>
          <p:txBody>
            <a:bodyPr anchor="ctr"/>
            <a:lstStyle/>
            <a:p>
              <a:pPr algn="ctr"/>
              <a:endParaRPr/>
            </a:p>
          </p:txBody>
        </p:sp>
        <p:sp>
          <p:nvSpPr>
            <p:cNvPr id="696" name="íṩ1îḋè">
              <a:extLst>
                <a:ext uri="{FF2B5EF4-FFF2-40B4-BE49-F238E27FC236}">
                  <a16:creationId xmlns:a16="http://schemas.microsoft.com/office/drawing/2014/main" id="{F2D50046-83C5-4366-9FA1-51D7D56696B3}"/>
                </a:ext>
              </a:extLst>
            </p:cNvPr>
            <p:cNvSpPr/>
            <p:nvPr/>
          </p:nvSpPr>
          <p:spPr bwMode="auto">
            <a:xfrm>
              <a:off x="7625271" y="2599582"/>
              <a:ext cx="24188" cy="24188"/>
            </a:xfrm>
            <a:custGeom>
              <a:avLst/>
              <a:gdLst/>
              <a:ahLst/>
              <a:cxnLst>
                <a:cxn ang="0">
                  <a:pos x="6" y="13"/>
                </a:cxn>
                <a:cxn ang="0">
                  <a:pos x="13" y="7"/>
                </a:cxn>
                <a:cxn ang="0">
                  <a:pos x="8" y="0"/>
                </a:cxn>
                <a:cxn ang="0">
                  <a:pos x="1" y="6"/>
                </a:cxn>
                <a:cxn ang="0">
                  <a:pos x="6" y="13"/>
                </a:cxn>
              </a:cxnLst>
              <a:rect l="0" t="0" r="r" b="b"/>
              <a:pathLst>
                <a:path w="13" h="13">
                  <a:moveTo>
                    <a:pt x="6" y="13"/>
                  </a:moveTo>
                  <a:cubicBezTo>
                    <a:pt x="9" y="13"/>
                    <a:pt x="12" y="11"/>
                    <a:pt x="13" y="7"/>
                  </a:cubicBezTo>
                  <a:cubicBezTo>
                    <a:pt x="13" y="4"/>
                    <a:pt x="11" y="1"/>
                    <a:pt x="8" y="0"/>
                  </a:cubicBezTo>
                  <a:cubicBezTo>
                    <a:pt x="4" y="0"/>
                    <a:pt x="1" y="3"/>
                    <a:pt x="1" y="6"/>
                  </a:cubicBezTo>
                  <a:cubicBezTo>
                    <a:pt x="0" y="9"/>
                    <a:pt x="3" y="12"/>
                    <a:pt x="6" y="13"/>
                  </a:cubicBezTo>
                  <a:close/>
                </a:path>
              </a:pathLst>
            </a:custGeom>
            <a:solidFill>
              <a:srgbClr val="6E6658"/>
            </a:solidFill>
            <a:ln w="9525">
              <a:noFill/>
              <a:round/>
              <a:headEnd/>
              <a:tailEnd/>
            </a:ln>
          </p:spPr>
          <p:txBody>
            <a:bodyPr anchor="ctr"/>
            <a:lstStyle/>
            <a:p>
              <a:pPr algn="ctr"/>
              <a:endParaRPr/>
            </a:p>
          </p:txBody>
        </p:sp>
        <p:sp>
          <p:nvSpPr>
            <p:cNvPr id="697" name="i$lïḓê">
              <a:extLst>
                <a:ext uri="{FF2B5EF4-FFF2-40B4-BE49-F238E27FC236}">
                  <a16:creationId xmlns:a16="http://schemas.microsoft.com/office/drawing/2014/main" id="{1B73CB17-5D6D-4D7E-9049-8C2C09CE639C}"/>
                </a:ext>
              </a:extLst>
            </p:cNvPr>
            <p:cNvSpPr/>
            <p:nvPr/>
          </p:nvSpPr>
          <p:spPr bwMode="auto">
            <a:xfrm>
              <a:off x="7627117" y="2599582"/>
              <a:ext cx="22341" cy="18649"/>
            </a:xfrm>
            <a:custGeom>
              <a:avLst/>
              <a:gdLst/>
              <a:ahLst/>
              <a:cxnLst>
                <a:cxn ang="0">
                  <a:pos x="1" y="10"/>
                </a:cxn>
                <a:cxn ang="0">
                  <a:pos x="1" y="8"/>
                </a:cxn>
                <a:cxn ang="0">
                  <a:pos x="8" y="2"/>
                </a:cxn>
                <a:cxn ang="0">
                  <a:pos x="12" y="4"/>
                </a:cxn>
                <a:cxn ang="0">
                  <a:pos x="7" y="0"/>
                </a:cxn>
                <a:cxn ang="0">
                  <a:pos x="0" y="6"/>
                </a:cxn>
                <a:cxn ang="0">
                  <a:pos x="1" y="10"/>
                </a:cxn>
              </a:cxnLst>
              <a:rect l="0" t="0" r="r" b="b"/>
              <a:pathLst>
                <a:path w="12" h="10">
                  <a:moveTo>
                    <a:pt x="1" y="10"/>
                  </a:moveTo>
                  <a:cubicBezTo>
                    <a:pt x="1" y="10"/>
                    <a:pt x="1" y="9"/>
                    <a:pt x="1" y="8"/>
                  </a:cubicBezTo>
                  <a:cubicBezTo>
                    <a:pt x="1" y="4"/>
                    <a:pt x="4" y="2"/>
                    <a:pt x="8" y="2"/>
                  </a:cubicBezTo>
                  <a:cubicBezTo>
                    <a:pt x="9" y="2"/>
                    <a:pt x="11" y="3"/>
                    <a:pt x="12" y="4"/>
                  </a:cubicBezTo>
                  <a:cubicBezTo>
                    <a:pt x="11" y="2"/>
                    <a:pt x="9" y="1"/>
                    <a:pt x="7" y="0"/>
                  </a:cubicBezTo>
                  <a:cubicBezTo>
                    <a:pt x="3" y="0"/>
                    <a:pt x="0" y="3"/>
                    <a:pt x="0" y="6"/>
                  </a:cubicBezTo>
                  <a:cubicBezTo>
                    <a:pt x="0" y="8"/>
                    <a:pt x="0" y="9"/>
                    <a:pt x="1" y="10"/>
                  </a:cubicBezTo>
                  <a:close/>
                </a:path>
              </a:pathLst>
            </a:custGeom>
            <a:solidFill>
              <a:srgbClr val="8B8D8F"/>
            </a:solidFill>
            <a:ln w="9525">
              <a:noFill/>
              <a:round/>
              <a:headEnd/>
              <a:tailEnd/>
            </a:ln>
          </p:spPr>
          <p:txBody>
            <a:bodyPr anchor="ctr"/>
            <a:lstStyle/>
            <a:p>
              <a:pPr algn="ctr"/>
              <a:endParaRPr/>
            </a:p>
          </p:txBody>
        </p:sp>
        <p:sp>
          <p:nvSpPr>
            <p:cNvPr id="698" name="îşļíḍe">
              <a:extLst>
                <a:ext uri="{FF2B5EF4-FFF2-40B4-BE49-F238E27FC236}">
                  <a16:creationId xmlns:a16="http://schemas.microsoft.com/office/drawing/2014/main" id="{7F1A7BA5-854B-48B1-83E4-741897D55B0C}"/>
                </a:ext>
              </a:extLst>
            </p:cNvPr>
            <p:cNvSpPr/>
            <p:nvPr/>
          </p:nvSpPr>
          <p:spPr bwMode="auto">
            <a:xfrm>
              <a:off x="7621578" y="2646111"/>
              <a:ext cx="22341" cy="24003"/>
            </a:xfrm>
            <a:custGeom>
              <a:avLst/>
              <a:gdLst/>
              <a:ahLst/>
              <a:cxnLst>
                <a:cxn ang="0">
                  <a:pos x="5" y="12"/>
                </a:cxn>
                <a:cxn ang="0">
                  <a:pos x="12" y="7"/>
                </a:cxn>
                <a:cxn ang="0">
                  <a:pos x="7" y="0"/>
                </a:cxn>
                <a:cxn ang="0">
                  <a:pos x="0" y="6"/>
                </a:cxn>
                <a:cxn ang="0">
                  <a:pos x="5" y="12"/>
                </a:cxn>
              </a:cxnLst>
              <a:rect l="0" t="0" r="r" b="b"/>
              <a:pathLst>
                <a:path w="12" h="13">
                  <a:moveTo>
                    <a:pt x="5" y="12"/>
                  </a:moveTo>
                  <a:cubicBezTo>
                    <a:pt x="8" y="13"/>
                    <a:pt x="12" y="10"/>
                    <a:pt x="12" y="7"/>
                  </a:cubicBezTo>
                  <a:cubicBezTo>
                    <a:pt x="12" y="3"/>
                    <a:pt x="10" y="0"/>
                    <a:pt x="7" y="0"/>
                  </a:cubicBezTo>
                  <a:cubicBezTo>
                    <a:pt x="3" y="0"/>
                    <a:pt x="0" y="2"/>
                    <a:pt x="0" y="6"/>
                  </a:cubicBezTo>
                  <a:cubicBezTo>
                    <a:pt x="0" y="9"/>
                    <a:pt x="2" y="12"/>
                    <a:pt x="5" y="12"/>
                  </a:cubicBezTo>
                  <a:close/>
                </a:path>
              </a:pathLst>
            </a:custGeom>
            <a:solidFill>
              <a:srgbClr val="6E6658"/>
            </a:solidFill>
            <a:ln w="9525">
              <a:noFill/>
              <a:round/>
              <a:headEnd/>
              <a:tailEnd/>
            </a:ln>
          </p:spPr>
          <p:txBody>
            <a:bodyPr anchor="ctr"/>
            <a:lstStyle/>
            <a:p>
              <a:pPr algn="ctr"/>
              <a:endParaRPr/>
            </a:p>
          </p:txBody>
        </p:sp>
        <p:sp>
          <p:nvSpPr>
            <p:cNvPr id="699" name="íŝlïďe">
              <a:extLst>
                <a:ext uri="{FF2B5EF4-FFF2-40B4-BE49-F238E27FC236}">
                  <a16:creationId xmlns:a16="http://schemas.microsoft.com/office/drawing/2014/main" id="{F75E8477-6324-4808-944A-BD2063A2FAA6}"/>
                </a:ext>
              </a:extLst>
            </p:cNvPr>
            <p:cNvSpPr/>
            <p:nvPr/>
          </p:nvSpPr>
          <p:spPr bwMode="auto">
            <a:xfrm>
              <a:off x="7621578" y="2646111"/>
              <a:ext cx="22341" cy="18464"/>
            </a:xfrm>
            <a:custGeom>
              <a:avLst/>
              <a:gdLst/>
              <a:ahLst/>
              <a:cxnLst>
                <a:cxn ang="0">
                  <a:pos x="1" y="10"/>
                </a:cxn>
                <a:cxn ang="0">
                  <a:pos x="1" y="7"/>
                </a:cxn>
                <a:cxn ang="0">
                  <a:pos x="8" y="2"/>
                </a:cxn>
                <a:cxn ang="0">
                  <a:pos x="12" y="4"/>
                </a:cxn>
                <a:cxn ang="0">
                  <a:pos x="7" y="0"/>
                </a:cxn>
                <a:cxn ang="0">
                  <a:pos x="0" y="6"/>
                </a:cxn>
                <a:cxn ang="0">
                  <a:pos x="1" y="10"/>
                </a:cxn>
              </a:cxnLst>
              <a:rect l="0" t="0" r="r" b="b"/>
              <a:pathLst>
                <a:path w="12" h="10">
                  <a:moveTo>
                    <a:pt x="1" y="10"/>
                  </a:moveTo>
                  <a:cubicBezTo>
                    <a:pt x="1" y="9"/>
                    <a:pt x="1" y="8"/>
                    <a:pt x="1" y="7"/>
                  </a:cubicBezTo>
                  <a:cubicBezTo>
                    <a:pt x="1" y="4"/>
                    <a:pt x="4" y="1"/>
                    <a:pt x="8" y="2"/>
                  </a:cubicBezTo>
                  <a:cubicBezTo>
                    <a:pt x="9" y="2"/>
                    <a:pt x="11" y="3"/>
                    <a:pt x="12" y="4"/>
                  </a:cubicBezTo>
                  <a:cubicBezTo>
                    <a:pt x="11" y="2"/>
                    <a:pt x="9" y="0"/>
                    <a:pt x="7"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700" name="îśľîḍè">
              <a:extLst>
                <a:ext uri="{FF2B5EF4-FFF2-40B4-BE49-F238E27FC236}">
                  <a16:creationId xmlns:a16="http://schemas.microsoft.com/office/drawing/2014/main" id="{E9FE2BC3-8461-45A1-A956-B77917DF3F4C}"/>
                </a:ext>
              </a:extLst>
            </p:cNvPr>
            <p:cNvSpPr/>
            <p:nvPr/>
          </p:nvSpPr>
          <p:spPr bwMode="auto">
            <a:xfrm>
              <a:off x="7616039" y="2690425"/>
              <a:ext cx="22341" cy="24188"/>
            </a:xfrm>
            <a:custGeom>
              <a:avLst/>
              <a:gdLst/>
              <a:ahLst/>
              <a:cxnLst>
                <a:cxn ang="0">
                  <a:pos x="5" y="13"/>
                </a:cxn>
                <a:cxn ang="0">
                  <a:pos x="12" y="7"/>
                </a:cxn>
                <a:cxn ang="0">
                  <a:pos x="7" y="1"/>
                </a:cxn>
                <a:cxn ang="0">
                  <a:pos x="0" y="6"/>
                </a:cxn>
                <a:cxn ang="0">
                  <a:pos x="5" y="13"/>
                </a:cxn>
              </a:cxnLst>
              <a:rect l="0" t="0" r="r" b="b"/>
              <a:pathLst>
                <a:path w="12" h="13">
                  <a:moveTo>
                    <a:pt x="5" y="13"/>
                  </a:moveTo>
                  <a:cubicBezTo>
                    <a:pt x="9" y="13"/>
                    <a:pt x="12" y="11"/>
                    <a:pt x="12" y="7"/>
                  </a:cubicBezTo>
                  <a:cubicBezTo>
                    <a:pt x="12" y="4"/>
                    <a:pt x="10" y="1"/>
                    <a:pt x="7" y="1"/>
                  </a:cubicBezTo>
                  <a:cubicBezTo>
                    <a:pt x="3" y="0"/>
                    <a:pt x="0" y="3"/>
                    <a:pt x="0" y="6"/>
                  </a:cubicBezTo>
                  <a:cubicBezTo>
                    <a:pt x="0" y="9"/>
                    <a:pt x="2" y="13"/>
                    <a:pt x="5" y="13"/>
                  </a:cubicBezTo>
                  <a:close/>
                </a:path>
              </a:pathLst>
            </a:custGeom>
            <a:solidFill>
              <a:srgbClr val="6E6658"/>
            </a:solidFill>
            <a:ln w="9525">
              <a:noFill/>
              <a:round/>
              <a:headEnd/>
              <a:tailEnd/>
            </a:ln>
          </p:spPr>
          <p:txBody>
            <a:bodyPr anchor="ctr"/>
            <a:lstStyle/>
            <a:p>
              <a:pPr algn="ctr"/>
              <a:endParaRPr/>
            </a:p>
          </p:txBody>
        </p:sp>
        <p:sp>
          <p:nvSpPr>
            <p:cNvPr id="701" name="íṣļíḍè">
              <a:extLst>
                <a:ext uri="{FF2B5EF4-FFF2-40B4-BE49-F238E27FC236}">
                  <a16:creationId xmlns:a16="http://schemas.microsoft.com/office/drawing/2014/main" id="{B35B9E0E-3B06-406B-9C0A-F79B7176FD90}"/>
                </a:ext>
              </a:extLst>
            </p:cNvPr>
            <p:cNvSpPr/>
            <p:nvPr/>
          </p:nvSpPr>
          <p:spPr bwMode="auto">
            <a:xfrm>
              <a:off x="7616039" y="2690425"/>
              <a:ext cx="22341" cy="20495"/>
            </a:xfrm>
            <a:custGeom>
              <a:avLst/>
              <a:gdLst/>
              <a:ahLst/>
              <a:cxnLst>
                <a:cxn ang="0">
                  <a:pos x="1" y="11"/>
                </a:cxn>
                <a:cxn ang="0">
                  <a:pos x="1" y="8"/>
                </a:cxn>
                <a:cxn ang="0">
                  <a:pos x="8" y="2"/>
                </a:cxn>
                <a:cxn ang="0">
                  <a:pos x="12" y="5"/>
                </a:cxn>
                <a:cxn ang="0">
                  <a:pos x="7" y="1"/>
                </a:cxn>
                <a:cxn ang="0">
                  <a:pos x="0" y="6"/>
                </a:cxn>
                <a:cxn ang="0">
                  <a:pos x="1" y="11"/>
                </a:cxn>
              </a:cxnLst>
              <a:rect l="0" t="0" r="r" b="b"/>
              <a:pathLst>
                <a:path w="12" h="11">
                  <a:moveTo>
                    <a:pt x="1" y="11"/>
                  </a:moveTo>
                  <a:cubicBezTo>
                    <a:pt x="1" y="10"/>
                    <a:pt x="1" y="9"/>
                    <a:pt x="1" y="8"/>
                  </a:cubicBezTo>
                  <a:cubicBezTo>
                    <a:pt x="1" y="4"/>
                    <a:pt x="4" y="2"/>
                    <a:pt x="8" y="2"/>
                  </a:cubicBezTo>
                  <a:cubicBezTo>
                    <a:pt x="9" y="2"/>
                    <a:pt x="11" y="3"/>
                    <a:pt x="12" y="5"/>
                  </a:cubicBezTo>
                  <a:cubicBezTo>
                    <a:pt x="11" y="2"/>
                    <a:pt x="9" y="1"/>
                    <a:pt x="7" y="1"/>
                  </a:cubicBezTo>
                  <a:cubicBezTo>
                    <a:pt x="3" y="0"/>
                    <a:pt x="0" y="3"/>
                    <a:pt x="0" y="6"/>
                  </a:cubicBezTo>
                  <a:cubicBezTo>
                    <a:pt x="0" y="8"/>
                    <a:pt x="0" y="9"/>
                    <a:pt x="1" y="11"/>
                  </a:cubicBezTo>
                  <a:close/>
                </a:path>
              </a:pathLst>
            </a:custGeom>
            <a:solidFill>
              <a:srgbClr val="8B8D8F"/>
            </a:solidFill>
            <a:ln w="9525">
              <a:noFill/>
              <a:round/>
              <a:headEnd/>
              <a:tailEnd/>
            </a:ln>
          </p:spPr>
          <p:txBody>
            <a:bodyPr anchor="ctr"/>
            <a:lstStyle/>
            <a:p>
              <a:pPr algn="ctr"/>
              <a:endParaRPr/>
            </a:p>
          </p:txBody>
        </p:sp>
        <p:sp>
          <p:nvSpPr>
            <p:cNvPr id="702" name="íṣḷîḓê">
              <a:extLst>
                <a:ext uri="{FF2B5EF4-FFF2-40B4-BE49-F238E27FC236}">
                  <a16:creationId xmlns:a16="http://schemas.microsoft.com/office/drawing/2014/main" id="{F6715A36-3CF2-4355-A31B-5B8ED263CBD2}"/>
                </a:ext>
              </a:extLst>
            </p:cNvPr>
            <p:cNvSpPr/>
            <p:nvPr/>
          </p:nvSpPr>
          <p:spPr bwMode="auto">
            <a:xfrm>
              <a:off x="7610499" y="2736769"/>
              <a:ext cx="22341" cy="24188"/>
            </a:xfrm>
            <a:custGeom>
              <a:avLst/>
              <a:gdLst/>
              <a:ahLst/>
              <a:cxnLst>
                <a:cxn ang="0">
                  <a:pos x="5" y="12"/>
                </a:cxn>
                <a:cxn ang="0">
                  <a:pos x="12" y="7"/>
                </a:cxn>
                <a:cxn ang="0">
                  <a:pos x="7" y="0"/>
                </a:cxn>
                <a:cxn ang="0">
                  <a:pos x="0" y="6"/>
                </a:cxn>
                <a:cxn ang="0">
                  <a:pos x="5" y="12"/>
                </a:cxn>
              </a:cxnLst>
              <a:rect l="0" t="0" r="r" b="b"/>
              <a:pathLst>
                <a:path w="12" h="13">
                  <a:moveTo>
                    <a:pt x="5" y="12"/>
                  </a:moveTo>
                  <a:cubicBezTo>
                    <a:pt x="9" y="13"/>
                    <a:pt x="12" y="10"/>
                    <a:pt x="12" y="7"/>
                  </a:cubicBezTo>
                  <a:cubicBezTo>
                    <a:pt x="12" y="4"/>
                    <a:pt x="10" y="1"/>
                    <a:pt x="7" y="0"/>
                  </a:cubicBezTo>
                  <a:cubicBezTo>
                    <a:pt x="3" y="0"/>
                    <a:pt x="0" y="2"/>
                    <a:pt x="0" y="6"/>
                  </a:cubicBezTo>
                  <a:cubicBezTo>
                    <a:pt x="0" y="9"/>
                    <a:pt x="2" y="12"/>
                    <a:pt x="5" y="12"/>
                  </a:cubicBezTo>
                  <a:close/>
                </a:path>
              </a:pathLst>
            </a:custGeom>
            <a:solidFill>
              <a:srgbClr val="6E6658"/>
            </a:solidFill>
            <a:ln w="9525">
              <a:noFill/>
              <a:round/>
              <a:headEnd/>
              <a:tailEnd/>
            </a:ln>
          </p:spPr>
          <p:txBody>
            <a:bodyPr anchor="ctr"/>
            <a:lstStyle/>
            <a:p>
              <a:pPr algn="ctr"/>
              <a:endParaRPr/>
            </a:p>
          </p:txBody>
        </p:sp>
        <p:sp>
          <p:nvSpPr>
            <p:cNvPr id="703" name="íSlíďé">
              <a:extLst>
                <a:ext uri="{FF2B5EF4-FFF2-40B4-BE49-F238E27FC236}">
                  <a16:creationId xmlns:a16="http://schemas.microsoft.com/office/drawing/2014/main" id="{1BC3966E-DEF0-4490-8771-BA7486415BF0}"/>
                </a:ext>
              </a:extLst>
            </p:cNvPr>
            <p:cNvSpPr/>
            <p:nvPr/>
          </p:nvSpPr>
          <p:spPr bwMode="auto">
            <a:xfrm>
              <a:off x="7610499" y="2736769"/>
              <a:ext cx="22341" cy="18649"/>
            </a:xfrm>
            <a:custGeom>
              <a:avLst/>
              <a:gdLst/>
              <a:ahLst/>
              <a:cxnLst>
                <a:cxn ang="0">
                  <a:pos x="1" y="10"/>
                </a:cxn>
                <a:cxn ang="0">
                  <a:pos x="1" y="7"/>
                </a:cxn>
                <a:cxn ang="0">
                  <a:pos x="8" y="2"/>
                </a:cxn>
                <a:cxn ang="0">
                  <a:pos x="12" y="4"/>
                </a:cxn>
                <a:cxn ang="0">
                  <a:pos x="7" y="0"/>
                </a:cxn>
                <a:cxn ang="0">
                  <a:pos x="0" y="6"/>
                </a:cxn>
                <a:cxn ang="0">
                  <a:pos x="1" y="10"/>
                </a:cxn>
              </a:cxnLst>
              <a:rect l="0" t="0" r="r" b="b"/>
              <a:pathLst>
                <a:path w="12" h="10">
                  <a:moveTo>
                    <a:pt x="1" y="10"/>
                  </a:moveTo>
                  <a:cubicBezTo>
                    <a:pt x="1" y="9"/>
                    <a:pt x="1" y="8"/>
                    <a:pt x="1" y="7"/>
                  </a:cubicBezTo>
                  <a:cubicBezTo>
                    <a:pt x="1" y="4"/>
                    <a:pt x="4" y="2"/>
                    <a:pt x="8" y="2"/>
                  </a:cubicBezTo>
                  <a:cubicBezTo>
                    <a:pt x="9" y="2"/>
                    <a:pt x="11" y="3"/>
                    <a:pt x="12" y="4"/>
                  </a:cubicBezTo>
                  <a:cubicBezTo>
                    <a:pt x="11" y="2"/>
                    <a:pt x="9" y="0"/>
                    <a:pt x="7" y="0"/>
                  </a:cubicBezTo>
                  <a:cubicBezTo>
                    <a:pt x="3" y="0"/>
                    <a:pt x="0" y="2"/>
                    <a:pt x="0" y="6"/>
                  </a:cubicBezTo>
                  <a:cubicBezTo>
                    <a:pt x="0" y="7"/>
                    <a:pt x="0" y="9"/>
                    <a:pt x="1" y="10"/>
                  </a:cubicBezTo>
                  <a:close/>
                </a:path>
              </a:pathLst>
            </a:custGeom>
            <a:solidFill>
              <a:srgbClr val="8B8D8F"/>
            </a:solidFill>
            <a:ln w="9525">
              <a:noFill/>
              <a:round/>
              <a:headEnd/>
              <a:tailEnd/>
            </a:ln>
          </p:spPr>
          <p:txBody>
            <a:bodyPr anchor="ctr"/>
            <a:lstStyle/>
            <a:p>
              <a:pPr algn="ctr"/>
              <a:endParaRPr/>
            </a:p>
          </p:txBody>
        </p:sp>
        <p:sp>
          <p:nvSpPr>
            <p:cNvPr id="704" name="ï$ľîḍê">
              <a:extLst>
                <a:ext uri="{FF2B5EF4-FFF2-40B4-BE49-F238E27FC236}">
                  <a16:creationId xmlns:a16="http://schemas.microsoft.com/office/drawing/2014/main" id="{D5CE7DAE-086A-4808-A29E-E0E07D4A7356}"/>
                </a:ext>
              </a:extLst>
            </p:cNvPr>
            <p:cNvSpPr/>
            <p:nvPr/>
          </p:nvSpPr>
          <p:spPr bwMode="auto">
            <a:xfrm>
              <a:off x="7604960" y="2781267"/>
              <a:ext cx="22157" cy="24188"/>
            </a:xfrm>
            <a:custGeom>
              <a:avLst/>
              <a:gdLst/>
              <a:ahLst/>
              <a:cxnLst>
                <a:cxn ang="0">
                  <a:pos x="5" y="13"/>
                </a:cxn>
                <a:cxn ang="0">
                  <a:pos x="12" y="8"/>
                </a:cxn>
                <a:cxn ang="0">
                  <a:pos x="7" y="1"/>
                </a:cxn>
                <a:cxn ang="0">
                  <a:pos x="0" y="6"/>
                </a:cxn>
                <a:cxn ang="0">
                  <a:pos x="5" y="13"/>
                </a:cxn>
              </a:cxnLst>
              <a:rect l="0" t="0" r="r" b="b"/>
              <a:pathLst>
                <a:path w="12" h="13">
                  <a:moveTo>
                    <a:pt x="5" y="13"/>
                  </a:moveTo>
                  <a:cubicBezTo>
                    <a:pt x="9" y="13"/>
                    <a:pt x="12" y="11"/>
                    <a:pt x="12" y="8"/>
                  </a:cubicBezTo>
                  <a:cubicBezTo>
                    <a:pt x="12" y="4"/>
                    <a:pt x="10" y="1"/>
                    <a:pt x="7" y="1"/>
                  </a:cubicBezTo>
                  <a:cubicBezTo>
                    <a:pt x="3" y="0"/>
                    <a:pt x="0"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05" name="iŝļïdê">
              <a:extLst>
                <a:ext uri="{FF2B5EF4-FFF2-40B4-BE49-F238E27FC236}">
                  <a16:creationId xmlns:a16="http://schemas.microsoft.com/office/drawing/2014/main" id="{1A53524A-4911-4727-9728-904DDDF09C31}"/>
                </a:ext>
              </a:extLst>
            </p:cNvPr>
            <p:cNvSpPr/>
            <p:nvPr/>
          </p:nvSpPr>
          <p:spPr bwMode="auto">
            <a:xfrm>
              <a:off x="7604960" y="2781267"/>
              <a:ext cx="22157" cy="20495"/>
            </a:xfrm>
            <a:custGeom>
              <a:avLst/>
              <a:gdLst/>
              <a:ahLst/>
              <a:cxnLst>
                <a:cxn ang="0">
                  <a:pos x="1" y="11"/>
                </a:cxn>
                <a:cxn ang="0">
                  <a:pos x="1" y="8"/>
                </a:cxn>
                <a:cxn ang="0">
                  <a:pos x="8" y="2"/>
                </a:cxn>
                <a:cxn ang="0">
                  <a:pos x="12" y="5"/>
                </a:cxn>
                <a:cxn ang="0">
                  <a:pos x="7" y="1"/>
                </a:cxn>
                <a:cxn ang="0">
                  <a:pos x="0" y="6"/>
                </a:cxn>
                <a:cxn ang="0">
                  <a:pos x="1" y="11"/>
                </a:cxn>
              </a:cxnLst>
              <a:rect l="0" t="0" r="r" b="b"/>
              <a:pathLst>
                <a:path w="12" h="11">
                  <a:moveTo>
                    <a:pt x="1" y="11"/>
                  </a:moveTo>
                  <a:cubicBezTo>
                    <a:pt x="1" y="10"/>
                    <a:pt x="1" y="9"/>
                    <a:pt x="1" y="8"/>
                  </a:cubicBezTo>
                  <a:cubicBezTo>
                    <a:pt x="1" y="5"/>
                    <a:pt x="4" y="2"/>
                    <a:pt x="8" y="2"/>
                  </a:cubicBezTo>
                  <a:cubicBezTo>
                    <a:pt x="9" y="3"/>
                    <a:pt x="11" y="3"/>
                    <a:pt x="12" y="5"/>
                  </a:cubicBezTo>
                  <a:cubicBezTo>
                    <a:pt x="11" y="3"/>
                    <a:pt x="9" y="1"/>
                    <a:pt x="7" y="1"/>
                  </a:cubicBezTo>
                  <a:cubicBezTo>
                    <a:pt x="3" y="0"/>
                    <a:pt x="0" y="3"/>
                    <a:pt x="0" y="6"/>
                  </a:cubicBezTo>
                  <a:cubicBezTo>
                    <a:pt x="0" y="8"/>
                    <a:pt x="0" y="10"/>
                    <a:pt x="1" y="11"/>
                  </a:cubicBezTo>
                  <a:close/>
                </a:path>
              </a:pathLst>
            </a:custGeom>
            <a:solidFill>
              <a:srgbClr val="8B8D8F"/>
            </a:solidFill>
            <a:ln w="9525">
              <a:noFill/>
              <a:round/>
              <a:headEnd/>
              <a:tailEnd/>
            </a:ln>
          </p:spPr>
          <p:txBody>
            <a:bodyPr anchor="ctr"/>
            <a:lstStyle/>
            <a:p>
              <a:pPr algn="ctr"/>
              <a:endParaRPr/>
            </a:p>
          </p:txBody>
        </p:sp>
        <p:sp>
          <p:nvSpPr>
            <p:cNvPr id="706" name="ïṣḷïḑe">
              <a:extLst>
                <a:ext uri="{FF2B5EF4-FFF2-40B4-BE49-F238E27FC236}">
                  <a16:creationId xmlns:a16="http://schemas.microsoft.com/office/drawing/2014/main" id="{995224C0-E190-43EE-B94E-890437717922}"/>
                </a:ext>
              </a:extLst>
            </p:cNvPr>
            <p:cNvSpPr/>
            <p:nvPr/>
          </p:nvSpPr>
          <p:spPr bwMode="auto">
            <a:xfrm>
              <a:off x="7599421" y="2827611"/>
              <a:ext cx="22157" cy="24188"/>
            </a:xfrm>
            <a:custGeom>
              <a:avLst/>
              <a:gdLst/>
              <a:ahLst/>
              <a:cxnLst>
                <a:cxn ang="0">
                  <a:pos x="5" y="13"/>
                </a:cxn>
                <a:cxn ang="0">
                  <a:pos x="12" y="7"/>
                </a:cxn>
                <a:cxn ang="0">
                  <a:pos x="7" y="0"/>
                </a:cxn>
                <a:cxn ang="0">
                  <a:pos x="0" y="6"/>
                </a:cxn>
                <a:cxn ang="0">
                  <a:pos x="5" y="13"/>
                </a:cxn>
              </a:cxnLst>
              <a:rect l="0" t="0" r="r" b="b"/>
              <a:pathLst>
                <a:path w="12" h="13">
                  <a:moveTo>
                    <a:pt x="5" y="13"/>
                  </a:moveTo>
                  <a:cubicBezTo>
                    <a:pt x="9" y="13"/>
                    <a:pt x="12" y="11"/>
                    <a:pt x="12" y="7"/>
                  </a:cubicBezTo>
                  <a:cubicBezTo>
                    <a:pt x="12" y="4"/>
                    <a:pt x="10" y="1"/>
                    <a:pt x="7" y="0"/>
                  </a:cubicBezTo>
                  <a:cubicBezTo>
                    <a:pt x="4" y="0"/>
                    <a:pt x="0" y="2"/>
                    <a:pt x="0" y="6"/>
                  </a:cubicBezTo>
                  <a:cubicBezTo>
                    <a:pt x="0" y="9"/>
                    <a:pt x="2" y="12"/>
                    <a:pt x="5" y="13"/>
                  </a:cubicBezTo>
                  <a:close/>
                </a:path>
              </a:pathLst>
            </a:custGeom>
            <a:solidFill>
              <a:srgbClr val="6E6658"/>
            </a:solidFill>
            <a:ln w="9525">
              <a:noFill/>
              <a:round/>
              <a:headEnd/>
              <a:tailEnd/>
            </a:ln>
          </p:spPr>
          <p:txBody>
            <a:bodyPr anchor="ctr"/>
            <a:lstStyle/>
            <a:p>
              <a:pPr algn="ctr"/>
              <a:endParaRPr/>
            </a:p>
          </p:txBody>
        </p:sp>
        <p:sp>
          <p:nvSpPr>
            <p:cNvPr id="707" name="íśľiďê">
              <a:extLst>
                <a:ext uri="{FF2B5EF4-FFF2-40B4-BE49-F238E27FC236}">
                  <a16:creationId xmlns:a16="http://schemas.microsoft.com/office/drawing/2014/main" id="{4346AC33-FE0F-4392-88F6-40352B08D2A3}"/>
                </a:ext>
              </a:extLst>
            </p:cNvPr>
            <p:cNvSpPr/>
            <p:nvPr/>
          </p:nvSpPr>
          <p:spPr bwMode="auto">
            <a:xfrm>
              <a:off x="7599421" y="2827611"/>
              <a:ext cx="22157" cy="18649"/>
            </a:xfrm>
            <a:custGeom>
              <a:avLst/>
              <a:gdLst/>
              <a:ahLst/>
              <a:cxnLst>
                <a:cxn ang="0">
                  <a:pos x="1" y="10"/>
                </a:cxn>
                <a:cxn ang="0">
                  <a:pos x="1" y="8"/>
                </a:cxn>
                <a:cxn ang="0">
                  <a:pos x="8" y="2"/>
                </a:cxn>
                <a:cxn ang="0">
                  <a:pos x="12" y="4"/>
                </a:cxn>
                <a:cxn ang="0">
                  <a:pos x="7" y="0"/>
                </a:cxn>
                <a:cxn ang="0">
                  <a:pos x="0" y="6"/>
                </a:cxn>
                <a:cxn ang="0">
                  <a:pos x="1" y="10"/>
                </a:cxn>
              </a:cxnLst>
              <a:rect l="0" t="0" r="r" b="b"/>
              <a:pathLst>
                <a:path w="12" h="10">
                  <a:moveTo>
                    <a:pt x="1" y="10"/>
                  </a:moveTo>
                  <a:cubicBezTo>
                    <a:pt x="1" y="10"/>
                    <a:pt x="1" y="9"/>
                    <a:pt x="1" y="8"/>
                  </a:cubicBezTo>
                  <a:cubicBezTo>
                    <a:pt x="1" y="4"/>
                    <a:pt x="4" y="2"/>
                    <a:pt x="8" y="2"/>
                  </a:cubicBezTo>
                  <a:cubicBezTo>
                    <a:pt x="9" y="2"/>
                    <a:pt x="11" y="3"/>
                    <a:pt x="12" y="4"/>
                  </a:cubicBezTo>
                  <a:cubicBezTo>
                    <a:pt x="11" y="2"/>
                    <a:pt x="9" y="1"/>
                    <a:pt x="7" y="0"/>
                  </a:cubicBezTo>
                  <a:cubicBezTo>
                    <a:pt x="4" y="0"/>
                    <a:pt x="0" y="2"/>
                    <a:pt x="0" y="6"/>
                  </a:cubicBezTo>
                  <a:cubicBezTo>
                    <a:pt x="0" y="8"/>
                    <a:pt x="0" y="9"/>
                    <a:pt x="1" y="10"/>
                  </a:cubicBezTo>
                  <a:close/>
                </a:path>
              </a:pathLst>
            </a:custGeom>
            <a:solidFill>
              <a:srgbClr val="8B8D8F"/>
            </a:solidFill>
            <a:ln w="9525">
              <a:noFill/>
              <a:round/>
              <a:headEnd/>
              <a:tailEnd/>
            </a:ln>
          </p:spPr>
          <p:txBody>
            <a:bodyPr anchor="ctr"/>
            <a:lstStyle/>
            <a:p>
              <a:pPr algn="ctr"/>
              <a:endParaRPr/>
            </a:p>
          </p:txBody>
        </p:sp>
        <p:sp>
          <p:nvSpPr>
            <p:cNvPr id="708" name="íšḻíḍê">
              <a:extLst>
                <a:ext uri="{FF2B5EF4-FFF2-40B4-BE49-F238E27FC236}">
                  <a16:creationId xmlns:a16="http://schemas.microsoft.com/office/drawing/2014/main" id="{D0C287FC-021D-4E3B-B8B9-966A15E2D65E}"/>
                </a:ext>
              </a:extLst>
            </p:cNvPr>
            <p:cNvSpPr/>
            <p:nvPr/>
          </p:nvSpPr>
          <p:spPr bwMode="auto">
            <a:xfrm>
              <a:off x="7578926" y="2829642"/>
              <a:ext cx="16802" cy="12925"/>
            </a:xfrm>
            <a:custGeom>
              <a:avLst/>
              <a:gdLst/>
              <a:ahLst/>
              <a:cxnLst>
                <a:cxn ang="0">
                  <a:pos x="2" y="7"/>
                </a:cxn>
                <a:cxn ang="0">
                  <a:pos x="8" y="7"/>
                </a:cxn>
                <a:cxn ang="0">
                  <a:pos x="8" y="5"/>
                </a:cxn>
                <a:cxn ang="0">
                  <a:pos x="3" y="5"/>
                </a:cxn>
                <a:cxn ang="0">
                  <a:pos x="2" y="3"/>
                </a:cxn>
                <a:cxn ang="0">
                  <a:pos x="3" y="2"/>
                </a:cxn>
                <a:cxn ang="0">
                  <a:pos x="9" y="2"/>
                </a:cxn>
                <a:cxn ang="0">
                  <a:pos x="9" y="1"/>
                </a:cxn>
                <a:cxn ang="0">
                  <a:pos x="3" y="0"/>
                </a:cxn>
                <a:cxn ang="0">
                  <a:pos x="0" y="3"/>
                </a:cxn>
                <a:cxn ang="0">
                  <a:pos x="2" y="7"/>
                </a:cxn>
              </a:cxnLst>
              <a:rect l="0" t="0" r="r" b="b"/>
              <a:pathLst>
                <a:path w="9" h="7">
                  <a:moveTo>
                    <a:pt x="2" y="7"/>
                  </a:moveTo>
                  <a:cubicBezTo>
                    <a:pt x="8" y="7"/>
                    <a:pt x="8" y="7"/>
                    <a:pt x="8" y="7"/>
                  </a:cubicBezTo>
                  <a:cubicBezTo>
                    <a:pt x="8" y="5"/>
                    <a:pt x="8" y="5"/>
                    <a:pt x="8" y="5"/>
                  </a:cubicBezTo>
                  <a:cubicBezTo>
                    <a:pt x="3" y="5"/>
                    <a:pt x="3" y="5"/>
                    <a:pt x="3" y="5"/>
                  </a:cubicBezTo>
                  <a:cubicBezTo>
                    <a:pt x="2" y="5"/>
                    <a:pt x="2" y="4"/>
                    <a:pt x="2" y="3"/>
                  </a:cubicBezTo>
                  <a:cubicBezTo>
                    <a:pt x="2" y="2"/>
                    <a:pt x="3" y="2"/>
                    <a:pt x="3" y="2"/>
                  </a:cubicBezTo>
                  <a:cubicBezTo>
                    <a:pt x="9" y="2"/>
                    <a:pt x="9" y="2"/>
                    <a:pt x="9" y="2"/>
                  </a:cubicBezTo>
                  <a:cubicBezTo>
                    <a:pt x="9" y="1"/>
                    <a:pt x="9" y="1"/>
                    <a:pt x="9" y="1"/>
                  </a:cubicBezTo>
                  <a:cubicBezTo>
                    <a:pt x="3" y="0"/>
                    <a:pt x="3" y="0"/>
                    <a:pt x="3" y="0"/>
                  </a:cubicBezTo>
                  <a:cubicBezTo>
                    <a:pt x="2" y="0"/>
                    <a:pt x="1" y="1"/>
                    <a:pt x="0" y="3"/>
                  </a:cubicBezTo>
                  <a:cubicBezTo>
                    <a:pt x="0" y="5"/>
                    <a:pt x="1" y="6"/>
                    <a:pt x="2" y="7"/>
                  </a:cubicBezTo>
                  <a:close/>
                </a:path>
              </a:pathLst>
            </a:custGeom>
            <a:solidFill>
              <a:srgbClr val="373737"/>
            </a:solidFill>
            <a:ln w="9525">
              <a:noFill/>
              <a:round/>
              <a:headEnd/>
              <a:tailEnd/>
            </a:ln>
          </p:spPr>
          <p:txBody>
            <a:bodyPr anchor="ctr"/>
            <a:lstStyle/>
            <a:p>
              <a:pPr algn="ctr"/>
              <a:endParaRPr/>
            </a:p>
          </p:txBody>
        </p:sp>
        <p:sp>
          <p:nvSpPr>
            <p:cNvPr id="709" name="ïśľïḓè">
              <a:extLst>
                <a:ext uri="{FF2B5EF4-FFF2-40B4-BE49-F238E27FC236}">
                  <a16:creationId xmlns:a16="http://schemas.microsoft.com/office/drawing/2014/main" id="{153EC9E4-165E-4D0C-A95E-72E47007A383}"/>
                </a:ext>
              </a:extLst>
            </p:cNvPr>
            <p:cNvSpPr/>
            <p:nvPr/>
          </p:nvSpPr>
          <p:spPr bwMode="auto">
            <a:xfrm>
              <a:off x="7593882" y="2831489"/>
              <a:ext cx="16617" cy="12925"/>
            </a:xfrm>
            <a:custGeom>
              <a:avLst/>
              <a:gdLst/>
              <a:ahLst/>
              <a:cxnLst>
                <a:cxn ang="0">
                  <a:pos x="6" y="2"/>
                </a:cxn>
                <a:cxn ang="0">
                  <a:pos x="7" y="4"/>
                </a:cxn>
                <a:cxn ang="0">
                  <a:pos x="6" y="5"/>
                </a:cxn>
                <a:cxn ang="0">
                  <a:pos x="0" y="4"/>
                </a:cxn>
                <a:cxn ang="0">
                  <a:pos x="0" y="6"/>
                </a:cxn>
                <a:cxn ang="0">
                  <a:pos x="6" y="7"/>
                </a:cxn>
                <a:cxn ang="0">
                  <a:pos x="8" y="4"/>
                </a:cxn>
                <a:cxn ang="0">
                  <a:pos x="6" y="0"/>
                </a:cxn>
                <a:cxn ang="0">
                  <a:pos x="1" y="0"/>
                </a:cxn>
                <a:cxn ang="0">
                  <a:pos x="1" y="1"/>
                </a:cxn>
                <a:cxn ang="0">
                  <a:pos x="6" y="2"/>
                </a:cxn>
              </a:cxnLst>
              <a:rect l="0" t="0" r="r" b="b"/>
              <a:pathLst>
                <a:path w="9" h="7">
                  <a:moveTo>
                    <a:pt x="6" y="2"/>
                  </a:moveTo>
                  <a:cubicBezTo>
                    <a:pt x="7" y="2"/>
                    <a:pt x="7" y="3"/>
                    <a:pt x="7" y="4"/>
                  </a:cubicBezTo>
                  <a:cubicBezTo>
                    <a:pt x="7" y="4"/>
                    <a:pt x="6" y="5"/>
                    <a:pt x="6" y="5"/>
                  </a:cubicBezTo>
                  <a:cubicBezTo>
                    <a:pt x="0" y="4"/>
                    <a:pt x="0" y="4"/>
                    <a:pt x="0" y="4"/>
                  </a:cubicBezTo>
                  <a:cubicBezTo>
                    <a:pt x="0" y="6"/>
                    <a:pt x="0" y="6"/>
                    <a:pt x="0" y="6"/>
                  </a:cubicBezTo>
                  <a:cubicBezTo>
                    <a:pt x="6" y="7"/>
                    <a:pt x="6" y="7"/>
                    <a:pt x="6" y="7"/>
                  </a:cubicBezTo>
                  <a:cubicBezTo>
                    <a:pt x="7" y="7"/>
                    <a:pt x="8" y="6"/>
                    <a:pt x="8" y="4"/>
                  </a:cubicBezTo>
                  <a:cubicBezTo>
                    <a:pt x="9" y="2"/>
                    <a:pt x="8" y="0"/>
                    <a:pt x="6" y="0"/>
                  </a:cubicBezTo>
                  <a:cubicBezTo>
                    <a:pt x="1" y="0"/>
                    <a:pt x="1" y="0"/>
                    <a:pt x="1" y="0"/>
                  </a:cubicBezTo>
                  <a:cubicBezTo>
                    <a:pt x="1" y="1"/>
                    <a:pt x="1" y="1"/>
                    <a:pt x="1" y="1"/>
                  </a:cubicBezTo>
                  <a:lnTo>
                    <a:pt x="6" y="2"/>
                  </a:lnTo>
                  <a:close/>
                </a:path>
              </a:pathLst>
            </a:custGeom>
            <a:solidFill>
              <a:srgbClr val="373737"/>
            </a:solidFill>
            <a:ln w="9525">
              <a:noFill/>
              <a:round/>
              <a:headEnd/>
              <a:tailEnd/>
            </a:ln>
          </p:spPr>
          <p:txBody>
            <a:bodyPr anchor="ctr"/>
            <a:lstStyle/>
            <a:p>
              <a:pPr algn="ctr"/>
              <a:endParaRPr/>
            </a:p>
          </p:txBody>
        </p:sp>
        <p:sp>
          <p:nvSpPr>
            <p:cNvPr id="710" name="iṧlîḋê">
              <a:extLst>
                <a:ext uri="{FF2B5EF4-FFF2-40B4-BE49-F238E27FC236}">
                  <a16:creationId xmlns:a16="http://schemas.microsoft.com/office/drawing/2014/main" id="{5BB51A08-7737-4DDF-8B60-E72449D576E1}"/>
                </a:ext>
              </a:extLst>
            </p:cNvPr>
            <p:cNvSpPr/>
            <p:nvPr/>
          </p:nvSpPr>
          <p:spPr bwMode="auto">
            <a:xfrm>
              <a:off x="7584650" y="2783298"/>
              <a:ext cx="16617" cy="14771"/>
            </a:xfrm>
            <a:custGeom>
              <a:avLst/>
              <a:gdLst/>
              <a:ahLst/>
              <a:cxnLst>
                <a:cxn ang="0">
                  <a:pos x="2" y="7"/>
                </a:cxn>
                <a:cxn ang="0">
                  <a:pos x="8" y="8"/>
                </a:cxn>
                <a:cxn ang="0">
                  <a:pos x="8" y="6"/>
                </a:cxn>
                <a:cxn ang="0">
                  <a:pos x="3" y="5"/>
                </a:cxn>
                <a:cxn ang="0">
                  <a:pos x="2" y="4"/>
                </a:cxn>
                <a:cxn ang="0">
                  <a:pos x="3" y="2"/>
                </a:cxn>
                <a:cxn ang="0">
                  <a:pos x="9" y="3"/>
                </a:cxn>
                <a:cxn ang="0">
                  <a:pos x="9" y="1"/>
                </a:cxn>
                <a:cxn ang="0">
                  <a:pos x="3" y="1"/>
                </a:cxn>
                <a:cxn ang="0">
                  <a:pos x="0" y="4"/>
                </a:cxn>
                <a:cxn ang="0">
                  <a:pos x="2" y="7"/>
                </a:cxn>
              </a:cxnLst>
              <a:rect l="0" t="0" r="r" b="b"/>
              <a:pathLst>
                <a:path w="9" h="8">
                  <a:moveTo>
                    <a:pt x="2" y="7"/>
                  </a:moveTo>
                  <a:cubicBezTo>
                    <a:pt x="8" y="8"/>
                    <a:pt x="8" y="8"/>
                    <a:pt x="8" y="8"/>
                  </a:cubicBezTo>
                  <a:cubicBezTo>
                    <a:pt x="8" y="6"/>
                    <a:pt x="8" y="6"/>
                    <a:pt x="8" y="6"/>
                  </a:cubicBezTo>
                  <a:cubicBezTo>
                    <a:pt x="3" y="5"/>
                    <a:pt x="3" y="5"/>
                    <a:pt x="3" y="5"/>
                  </a:cubicBezTo>
                  <a:cubicBezTo>
                    <a:pt x="2" y="5"/>
                    <a:pt x="2" y="5"/>
                    <a:pt x="2" y="4"/>
                  </a:cubicBezTo>
                  <a:cubicBezTo>
                    <a:pt x="2" y="3"/>
                    <a:pt x="3" y="2"/>
                    <a:pt x="3" y="2"/>
                  </a:cubicBezTo>
                  <a:cubicBezTo>
                    <a:pt x="9" y="3"/>
                    <a:pt x="9" y="3"/>
                    <a:pt x="9" y="3"/>
                  </a:cubicBezTo>
                  <a:cubicBezTo>
                    <a:pt x="9" y="1"/>
                    <a:pt x="9" y="1"/>
                    <a:pt x="9" y="1"/>
                  </a:cubicBezTo>
                  <a:cubicBezTo>
                    <a:pt x="3" y="1"/>
                    <a:pt x="3" y="1"/>
                    <a:pt x="3" y="1"/>
                  </a:cubicBezTo>
                  <a:cubicBezTo>
                    <a:pt x="2" y="0"/>
                    <a:pt x="0" y="2"/>
                    <a:pt x="0" y="4"/>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11" name="ïṩļîḑe">
              <a:extLst>
                <a:ext uri="{FF2B5EF4-FFF2-40B4-BE49-F238E27FC236}">
                  <a16:creationId xmlns:a16="http://schemas.microsoft.com/office/drawing/2014/main" id="{BEFB395B-4644-4086-9C8F-1E674C260377}"/>
                </a:ext>
              </a:extLst>
            </p:cNvPr>
            <p:cNvSpPr/>
            <p:nvPr/>
          </p:nvSpPr>
          <p:spPr bwMode="auto">
            <a:xfrm>
              <a:off x="7599421" y="2785144"/>
              <a:ext cx="16617" cy="12925"/>
            </a:xfrm>
            <a:custGeom>
              <a:avLst/>
              <a:gdLst/>
              <a:ahLst/>
              <a:cxnLst>
                <a:cxn ang="0">
                  <a:pos x="6" y="2"/>
                </a:cxn>
                <a:cxn ang="0">
                  <a:pos x="7" y="4"/>
                </a:cxn>
                <a:cxn ang="0">
                  <a:pos x="6" y="6"/>
                </a:cxn>
                <a:cxn ang="0">
                  <a:pos x="0" y="5"/>
                </a:cxn>
                <a:cxn ang="0">
                  <a:pos x="0" y="7"/>
                </a:cxn>
                <a:cxn ang="0">
                  <a:pos x="5" y="7"/>
                </a:cxn>
                <a:cxn ang="0">
                  <a:pos x="8" y="4"/>
                </a:cxn>
                <a:cxn ang="0">
                  <a:pos x="6" y="1"/>
                </a:cxn>
                <a:cxn ang="0">
                  <a:pos x="1" y="0"/>
                </a:cxn>
                <a:cxn ang="0">
                  <a:pos x="1" y="2"/>
                </a:cxn>
                <a:cxn ang="0">
                  <a:pos x="6" y="2"/>
                </a:cxn>
              </a:cxnLst>
              <a:rect l="0" t="0" r="r" b="b"/>
              <a:pathLst>
                <a:path w="9" h="7">
                  <a:moveTo>
                    <a:pt x="6" y="2"/>
                  </a:moveTo>
                  <a:cubicBezTo>
                    <a:pt x="6" y="3"/>
                    <a:pt x="7" y="3"/>
                    <a:pt x="7" y="4"/>
                  </a:cubicBezTo>
                  <a:cubicBezTo>
                    <a:pt x="7" y="5"/>
                    <a:pt x="6" y="6"/>
                    <a:pt x="6" y="6"/>
                  </a:cubicBezTo>
                  <a:cubicBezTo>
                    <a:pt x="0" y="5"/>
                    <a:pt x="0" y="5"/>
                    <a:pt x="0" y="5"/>
                  </a:cubicBezTo>
                  <a:cubicBezTo>
                    <a:pt x="0" y="7"/>
                    <a:pt x="0" y="7"/>
                    <a:pt x="0" y="7"/>
                  </a:cubicBezTo>
                  <a:cubicBezTo>
                    <a:pt x="5" y="7"/>
                    <a:pt x="5" y="7"/>
                    <a:pt x="5" y="7"/>
                  </a:cubicBezTo>
                  <a:cubicBezTo>
                    <a:pt x="7" y="7"/>
                    <a:pt x="8" y="6"/>
                    <a:pt x="8" y="4"/>
                  </a:cubicBezTo>
                  <a:cubicBezTo>
                    <a:pt x="9" y="2"/>
                    <a:pt x="8" y="1"/>
                    <a:pt x="6" y="1"/>
                  </a:cubicBezTo>
                  <a:cubicBezTo>
                    <a:pt x="1" y="0"/>
                    <a:pt x="1" y="0"/>
                    <a:pt x="1" y="0"/>
                  </a:cubicBezTo>
                  <a:cubicBezTo>
                    <a:pt x="1" y="2"/>
                    <a:pt x="1" y="2"/>
                    <a:pt x="1" y="2"/>
                  </a:cubicBezTo>
                  <a:lnTo>
                    <a:pt x="6" y="2"/>
                  </a:lnTo>
                  <a:close/>
                </a:path>
              </a:pathLst>
            </a:custGeom>
            <a:solidFill>
              <a:srgbClr val="373737"/>
            </a:solidFill>
            <a:ln w="9525">
              <a:noFill/>
              <a:round/>
              <a:headEnd/>
              <a:tailEnd/>
            </a:ln>
          </p:spPr>
          <p:txBody>
            <a:bodyPr anchor="ctr"/>
            <a:lstStyle/>
            <a:p>
              <a:pPr algn="ctr"/>
              <a:endParaRPr/>
            </a:p>
          </p:txBody>
        </p:sp>
        <p:sp>
          <p:nvSpPr>
            <p:cNvPr id="712" name="iṣľíďé">
              <a:extLst>
                <a:ext uri="{FF2B5EF4-FFF2-40B4-BE49-F238E27FC236}">
                  <a16:creationId xmlns:a16="http://schemas.microsoft.com/office/drawing/2014/main" id="{A71B0FCE-E570-484C-B858-8FF76B418C0E}"/>
                </a:ext>
              </a:extLst>
            </p:cNvPr>
            <p:cNvSpPr/>
            <p:nvPr/>
          </p:nvSpPr>
          <p:spPr bwMode="auto">
            <a:xfrm>
              <a:off x="7590189" y="2738800"/>
              <a:ext cx="16617" cy="12925"/>
            </a:xfrm>
            <a:custGeom>
              <a:avLst/>
              <a:gdLst/>
              <a:ahLst/>
              <a:cxnLst>
                <a:cxn ang="0">
                  <a:pos x="2" y="7"/>
                </a:cxn>
                <a:cxn ang="0">
                  <a:pos x="8" y="7"/>
                </a:cxn>
                <a:cxn ang="0">
                  <a:pos x="8" y="6"/>
                </a:cxn>
                <a:cxn ang="0">
                  <a:pos x="3" y="5"/>
                </a:cxn>
                <a:cxn ang="0">
                  <a:pos x="2" y="3"/>
                </a:cxn>
                <a:cxn ang="0">
                  <a:pos x="3" y="2"/>
                </a:cxn>
                <a:cxn ang="0">
                  <a:pos x="8" y="2"/>
                </a:cxn>
                <a:cxn ang="0">
                  <a:pos x="9" y="1"/>
                </a:cxn>
                <a:cxn ang="0">
                  <a:pos x="3" y="0"/>
                </a:cxn>
                <a:cxn ang="0">
                  <a:pos x="0" y="3"/>
                </a:cxn>
                <a:cxn ang="0">
                  <a:pos x="2" y="7"/>
                </a:cxn>
              </a:cxnLst>
              <a:rect l="0" t="0" r="r" b="b"/>
              <a:pathLst>
                <a:path w="9" h="7">
                  <a:moveTo>
                    <a:pt x="2" y="7"/>
                  </a:moveTo>
                  <a:cubicBezTo>
                    <a:pt x="8" y="7"/>
                    <a:pt x="8" y="7"/>
                    <a:pt x="8" y="7"/>
                  </a:cubicBezTo>
                  <a:cubicBezTo>
                    <a:pt x="8" y="6"/>
                    <a:pt x="8" y="6"/>
                    <a:pt x="8" y="6"/>
                  </a:cubicBezTo>
                  <a:cubicBezTo>
                    <a:pt x="3" y="5"/>
                    <a:pt x="3" y="5"/>
                    <a:pt x="3" y="5"/>
                  </a:cubicBezTo>
                  <a:cubicBezTo>
                    <a:pt x="2" y="5"/>
                    <a:pt x="2" y="4"/>
                    <a:pt x="2" y="3"/>
                  </a:cubicBezTo>
                  <a:cubicBezTo>
                    <a:pt x="2" y="2"/>
                    <a:pt x="3" y="2"/>
                    <a:pt x="3" y="2"/>
                  </a:cubicBezTo>
                  <a:cubicBezTo>
                    <a:pt x="8" y="2"/>
                    <a:pt x="8" y="2"/>
                    <a:pt x="8" y="2"/>
                  </a:cubicBezTo>
                  <a:cubicBezTo>
                    <a:pt x="9" y="1"/>
                    <a:pt x="9" y="1"/>
                    <a:pt x="9" y="1"/>
                  </a:cubicBezTo>
                  <a:cubicBezTo>
                    <a:pt x="3" y="0"/>
                    <a:pt x="3" y="0"/>
                    <a:pt x="3" y="0"/>
                  </a:cubicBezTo>
                  <a:cubicBezTo>
                    <a:pt x="2"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13" name="iŝlîḋé">
              <a:extLst>
                <a:ext uri="{FF2B5EF4-FFF2-40B4-BE49-F238E27FC236}">
                  <a16:creationId xmlns:a16="http://schemas.microsoft.com/office/drawing/2014/main" id="{D7BA9C55-3380-4DFA-B911-2AEE9F4A0A43}"/>
                </a:ext>
              </a:extLst>
            </p:cNvPr>
            <p:cNvSpPr/>
            <p:nvPr/>
          </p:nvSpPr>
          <p:spPr bwMode="auto">
            <a:xfrm>
              <a:off x="7604960" y="2740646"/>
              <a:ext cx="16617" cy="12925"/>
            </a:xfrm>
            <a:custGeom>
              <a:avLst/>
              <a:gdLst/>
              <a:ahLst/>
              <a:cxnLst>
                <a:cxn ang="0">
                  <a:pos x="6" y="2"/>
                </a:cxn>
                <a:cxn ang="0">
                  <a:pos x="7" y="4"/>
                </a:cxn>
                <a:cxn ang="0">
                  <a:pos x="6" y="5"/>
                </a:cxn>
                <a:cxn ang="0">
                  <a:pos x="0" y="5"/>
                </a:cxn>
                <a:cxn ang="0">
                  <a:pos x="0" y="6"/>
                </a:cxn>
                <a:cxn ang="0">
                  <a:pos x="5" y="7"/>
                </a:cxn>
                <a:cxn ang="0">
                  <a:pos x="8" y="4"/>
                </a:cxn>
                <a:cxn ang="0">
                  <a:pos x="6" y="0"/>
                </a:cxn>
                <a:cxn ang="0">
                  <a:pos x="1" y="0"/>
                </a:cxn>
                <a:cxn ang="0">
                  <a:pos x="0" y="1"/>
                </a:cxn>
                <a:cxn ang="0">
                  <a:pos x="6" y="2"/>
                </a:cxn>
              </a:cxnLst>
              <a:rect l="0" t="0" r="r" b="b"/>
              <a:pathLst>
                <a:path w="9" h="7">
                  <a:moveTo>
                    <a:pt x="6" y="2"/>
                  </a:moveTo>
                  <a:cubicBezTo>
                    <a:pt x="6" y="2"/>
                    <a:pt x="7" y="3"/>
                    <a:pt x="7" y="4"/>
                  </a:cubicBezTo>
                  <a:cubicBezTo>
                    <a:pt x="7" y="5"/>
                    <a:pt x="6" y="5"/>
                    <a:pt x="6" y="5"/>
                  </a:cubicBezTo>
                  <a:cubicBezTo>
                    <a:pt x="0" y="5"/>
                    <a:pt x="0" y="5"/>
                    <a:pt x="0" y="5"/>
                  </a:cubicBezTo>
                  <a:cubicBezTo>
                    <a:pt x="0" y="6"/>
                    <a:pt x="0" y="6"/>
                    <a:pt x="0" y="6"/>
                  </a:cubicBezTo>
                  <a:cubicBezTo>
                    <a:pt x="5" y="7"/>
                    <a:pt x="5" y="7"/>
                    <a:pt x="5" y="7"/>
                  </a:cubicBezTo>
                  <a:cubicBezTo>
                    <a:pt x="7" y="7"/>
                    <a:pt x="8" y="6"/>
                    <a:pt x="8" y="4"/>
                  </a:cubicBezTo>
                  <a:cubicBezTo>
                    <a:pt x="9" y="2"/>
                    <a:pt x="8" y="0"/>
                    <a:pt x="6" y="0"/>
                  </a:cubicBezTo>
                  <a:cubicBezTo>
                    <a:pt x="1" y="0"/>
                    <a:pt x="1" y="0"/>
                    <a:pt x="1"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14" name="ïṣlîdê">
              <a:extLst>
                <a:ext uri="{FF2B5EF4-FFF2-40B4-BE49-F238E27FC236}">
                  <a16:creationId xmlns:a16="http://schemas.microsoft.com/office/drawing/2014/main" id="{D153066D-EDC4-4446-8BFD-DD0A3B8A44A2}"/>
                </a:ext>
              </a:extLst>
            </p:cNvPr>
            <p:cNvSpPr/>
            <p:nvPr/>
          </p:nvSpPr>
          <p:spPr bwMode="auto">
            <a:xfrm>
              <a:off x="7595728" y="2694302"/>
              <a:ext cx="16617" cy="12925"/>
            </a:xfrm>
            <a:custGeom>
              <a:avLst/>
              <a:gdLst/>
              <a:ahLst/>
              <a:cxnLst>
                <a:cxn ang="0">
                  <a:pos x="2" y="6"/>
                </a:cxn>
                <a:cxn ang="0">
                  <a:pos x="8" y="7"/>
                </a:cxn>
                <a:cxn ang="0">
                  <a:pos x="8" y="5"/>
                </a:cxn>
                <a:cxn ang="0">
                  <a:pos x="2" y="5"/>
                </a:cxn>
                <a:cxn ang="0">
                  <a:pos x="2" y="3"/>
                </a:cxn>
                <a:cxn ang="0">
                  <a:pos x="3" y="1"/>
                </a:cxn>
                <a:cxn ang="0">
                  <a:pos x="8" y="2"/>
                </a:cxn>
                <a:cxn ang="0">
                  <a:pos x="9" y="0"/>
                </a:cxn>
                <a:cxn ang="0">
                  <a:pos x="3" y="0"/>
                </a:cxn>
                <a:cxn ang="0">
                  <a:pos x="0" y="3"/>
                </a:cxn>
                <a:cxn ang="0">
                  <a:pos x="2" y="6"/>
                </a:cxn>
              </a:cxnLst>
              <a:rect l="0" t="0" r="r" b="b"/>
              <a:pathLst>
                <a:path w="9" h="7">
                  <a:moveTo>
                    <a:pt x="2" y="6"/>
                  </a:moveTo>
                  <a:cubicBezTo>
                    <a:pt x="8" y="7"/>
                    <a:pt x="8" y="7"/>
                    <a:pt x="8" y="7"/>
                  </a:cubicBezTo>
                  <a:cubicBezTo>
                    <a:pt x="8" y="5"/>
                    <a:pt x="8" y="5"/>
                    <a:pt x="8" y="5"/>
                  </a:cubicBezTo>
                  <a:cubicBezTo>
                    <a:pt x="2" y="5"/>
                    <a:pt x="2" y="5"/>
                    <a:pt x="2" y="5"/>
                  </a:cubicBezTo>
                  <a:cubicBezTo>
                    <a:pt x="2" y="4"/>
                    <a:pt x="2" y="4"/>
                    <a:pt x="2" y="3"/>
                  </a:cubicBezTo>
                  <a:cubicBezTo>
                    <a:pt x="2" y="2"/>
                    <a:pt x="2" y="1"/>
                    <a:pt x="3" y="1"/>
                  </a:cubicBezTo>
                  <a:cubicBezTo>
                    <a:pt x="8" y="2"/>
                    <a:pt x="8" y="2"/>
                    <a:pt x="8" y="2"/>
                  </a:cubicBezTo>
                  <a:cubicBezTo>
                    <a:pt x="9" y="0"/>
                    <a:pt x="9" y="0"/>
                    <a:pt x="9" y="0"/>
                  </a:cubicBezTo>
                  <a:cubicBezTo>
                    <a:pt x="3" y="0"/>
                    <a:pt x="3" y="0"/>
                    <a:pt x="3" y="0"/>
                  </a:cubicBezTo>
                  <a:cubicBezTo>
                    <a:pt x="2"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15" name="îSḻîḓé">
              <a:extLst>
                <a:ext uri="{FF2B5EF4-FFF2-40B4-BE49-F238E27FC236}">
                  <a16:creationId xmlns:a16="http://schemas.microsoft.com/office/drawing/2014/main" id="{3858CC75-BA18-466F-BF5E-2B3A82928D7B}"/>
                </a:ext>
              </a:extLst>
            </p:cNvPr>
            <p:cNvSpPr/>
            <p:nvPr/>
          </p:nvSpPr>
          <p:spPr bwMode="auto">
            <a:xfrm>
              <a:off x="7610499" y="2694302"/>
              <a:ext cx="14771" cy="14771"/>
            </a:xfrm>
            <a:custGeom>
              <a:avLst/>
              <a:gdLst/>
              <a:ahLst/>
              <a:cxnLst>
                <a:cxn ang="0">
                  <a:pos x="6" y="3"/>
                </a:cxn>
                <a:cxn ang="0">
                  <a:pos x="7" y="4"/>
                </a:cxn>
                <a:cxn ang="0">
                  <a:pos x="6" y="6"/>
                </a:cxn>
                <a:cxn ang="0">
                  <a:pos x="0" y="5"/>
                </a:cxn>
                <a:cxn ang="0">
                  <a:pos x="0" y="7"/>
                </a:cxn>
                <a:cxn ang="0">
                  <a:pos x="5" y="7"/>
                </a:cxn>
                <a:cxn ang="0">
                  <a:pos x="8" y="4"/>
                </a:cxn>
                <a:cxn ang="0">
                  <a:pos x="6" y="1"/>
                </a:cxn>
                <a:cxn ang="0">
                  <a:pos x="1" y="0"/>
                </a:cxn>
                <a:cxn ang="0">
                  <a:pos x="0" y="2"/>
                </a:cxn>
                <a:cxn ang="0">
                  <a:pos x="6" y="3"/>
                </a:cxn>
              </a:cxnLst>
              <a:rect l="0" t="0" r="r" b="b"/>
              <a:pathLst>
                <a:path w="8" h="8">
                  <a:moveTo>
                    <a:pt x="6" y="3"/>
                  </a:moveTo>
                  <a:cubicBezTo>
                    <a:pt x="6" y="3"/>
                    <a:pt x="7" y="3"/>
                    <a:pt x="7" y="4"/>
                  </a:cubicBezTo>
                  <a:cubicBezTo>
                    <a:pt x="6" y="5"/>
                    <a:pt x="6" y="6"/>
                    <a:pt x="6" y="6"/>
                  </a:cubicBezTo>
                  <a:cubicBezTo>
                    <a:pt x="0" y="5"/>
                    <a:pt x="0" y="5"/>
                    <a:pt x="0" y="5"/>
                  </a:cubicBezTo>
                  <a:cubicBezTo>
                    <a:pt x="0" y="7"/>
                    <a:pt x="0" y="7"/>
                    <a:pt x="0" y="7"/>
                  </a:cubicBezTo>
                  <a:cubicBezTo>
                    <a:pt x="5" y="7"/>
                    <a:pt x="5" y="7"/>
                    <a:pt x="5" y="7"/>
                  </a:cubicBezTo>
                  <a:cubicBezTo>
                    <a:pt x="7" y="8"/>
                    <a:pt x="8" y="6"/>
                    <a:pt x="8" y="4"/>
                  </a:cubicBezTo>
                  <a:cubicBezTo>
                    <a:pt x="8" y="3"/>
                    <a:pt x="8" y="1"/>
                    <a:pt x="6" y="1"/>
                  </a:cubicBezTo>
                  <a:cubicBezTo>
                    <a:pt x="1" y="0"/>
                    <a:pt x="1" y="0"/>
                    <a:pt x="1"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16" name="ïŝ1îḋé">
              <a:extLst>
                <a:ext uri="{FF2B5EF4-FFF2-40B4-BE49-F238E27FC236}">
                  <a16:creationId xmlns:a16="http://schemas.microsoft.com/office/drawing/2014/main" id="{D5CE99D8-C80A-4832-A4AF-441A0A01D9D4}"/>
                </a:ext>
              </a:extLst>
            </p:cNvPr>
            <p:cNvSpPr/>
            <p:nvPr/>
          </p:nvSpPr>
          <p:spPr bwMode="auto">
            <a:xfrm>
              <a:off x="7601268" y="2647958"/>
              <a:ext cx="16617" cy="12925"/>
            </a:xfrm>
            <a:custGeom>
              <a:avLst/>
              <a:gdLst/>
              <a:ahLst/>
              <a:cxnLst>
                <a:cxn ang="0">
                  <a:pos x="2" y="7"/>
                </a:cxn>
                <a:cxn ang="0">
                  <a:pos x="8" y="7"/>
                </a:cxn>
                <a:cxn ang="0">
                  <a:pos x="8" y="6"/>
                </a:cxn>
                <a:cxn ang="0">
                  <a:pos x="2" y="5"/>
                </a:cxn>
                <a:cxn ang="0">
                  <a:pos x="2" y="3"/>
                </a:cxn>
                <a:cxn ang="0">
                  <a:pos x="3" y="2"/>
                </a:cxn>
                <a:cxn ang="0">
                  <a:pos x="8" y="3"/>
                </a:cxn>
                <a:cxn ang="0">
                  <a:pos x="9" y="1"/>
                </a:cxn>
                <a:cxn ang="0">
                  <a:pos x="3" y="0"/>
                </a:cxn>
                <a:cxn ang="0">
                  <a:pos x="0" y="3"/>
                </a:cxn>
                <a:cxn ang="0">
                  <a:pos x="2" y="7"/>
                </a:cxn>
              </a:cxnLst>
              <a:rect l="0" t="0" r="r" b="b"/>
              <a:pathLst>
                <a:path w="9" h="7">
                  <a:moveTo>
                    <a:pt x="2" y="7"/>
                  </a:moveTo>
                  <a:cubicBezTo>
                    <a:pt x="8" y="7"/>
                    <a:pt x="8" y="7"/>
                    <a:pt x="8" y="7"/>
                  </a:cubicBezTo>
                  <a:cubicBezTo>
                    <a:pt x="8" y="6"/>
                    <a:pt x="8" y="6"/>
                    <a:pt x="8" y="6"/>
                  </a:cubicBezTo>
                  <a:cubicBezTo>
                    <a:pt x="2" y="5"/>
                    <a:pt x="2" y="5"/>
                    <a:pt x="2" y="5"/>
                  </a:cubicBezTo>
                  <a:cubicBezTo>
                    <a:pt x="2" y="5"/>
                    <a:pt x="2" y="4"/>
                    <a:pt x="2" y="3"/>
                  </a:cubicBezTo>
                  <a:cubicBezTo>
                    <a:pt x="2" y="3"/>
                    <a:pt x="2" y="2"/>
                    <a:pt x="3" y="2"/>
                  </a:cubicBezTo>
                  <a:cubicBezTo>
                    <a:pt x="8" y="3"/>
                    <a:pt x="8" y="3"/>
                    <a:pt x="8" y="3"/>
                  </a:cubicBezTo>
                  <a:cubicBezTo>
                    <a:pt x="9" y="1"/>
                    <a:pt x="9" y="1"/>
                    <a:pt x="9" y="1"/>
                  </a:cubicBezTo>
                  <a:cubicBezTo>
                    <a:pt x="3" y="0"/>
                    <a:pt x="3" y="0"/>
                    <a:pt x="3" y="0"/>
                  </a:cubicBezTo>
                  <a:cubicBezTo>
                    <a:pt x="2"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17" name="íṥlïḍê">
              <a:extLst>
                <a:ext uri="{FF2B5EF4-FFF2-40B4-BE49-F238E27FC236}">
                  <a16:creationId xmlns:a16="http://schemas.microsoft.com/office/drawing/2014/main" id="{78CCAFB0-8623-42BA-A67C-83D9E5A43B5F}"/>
                </a:ext>
              </a:extLst>
            </p:cNvPr>
            <p:cNvSpPr/>
            <p:nvPr/>
          </p:nvSpPr>
          <p:spPr bwMode="auto">
            <a:xfrm>
              <a:off x="7616039" y="2649804"/>
              <a:ext cx="14956" cy="12925"/>
            </a:xfrm>
            <a:custGeom>
              <a:avLst/>
              <a:gdLst/>
              <a:ahLst/>
              <a:cxnLst>
                <a:cxn ang="0">
                  <a:pos x="6" y="2"/>
                </a:cxn>
                <a:cxn ang="0">
                  <a:pos x="7" y="4"/>
                </a:cxn>
                <a:cxn ang="0">
                  <a:pos x="6" y="5"/>
                </a:cxn>
                <a:cxn ang="0">
                  <a:pos x="0" y="5"/>
                </a:cxn>
                <a:cxn ang="0">
                  <a:pos x="0" y="6"/>
                </a:cxn>
                <a:cxn ang="0">
                  <a:pos x="5" y="7"/>
                </a:cxn>
                <a:cxn ang="0">
                  <a:pos x="8" y="4"/>
                </a:cxn>
                <a:cxn ang="0">
                  <a:pos x="6" y="0"/>
                </a:cxn>
                <a:cxn ang="0">
                  <a:pos x="1" y="0"/>
                </a:cxn>
                <a:cxn ang="0">
                  <a:pos x="0" y="2"/>
                </a:cxn>
                <a:cxn ang="0">
                  <a:pos x="6" y="2"/>
                </a:cxn>
              </a:cxnLst>
              <a:rect l="0" t="0" r="r" b="b"/>
              <a:pathLst>
                <a:path w="8" h="7">
                  <a:moveTo>
                    <a:pt x="6" y="2"/>
                  </a:moveTo>
                  <a:cubicBezTo>
                    <a:pt x="6" y="2"/>
                    <a:pt x="7" y="3"/>
                    <a:pt x="7" y="4"/>
                  </a:cubicBezTo>
                  <a:cubicBezTo>
                    <a:pt x="6" y="5"/>
                    <a:pt x="6" y="5"/>
                    <a:pt x="6" y="5"/>
                  </a:cubicBezTo>
                  <a:cubicBezTo>
                    <a:pt x="0" y="5"/>
                    <a:pt x="0" y="5"/>
                    <a:pt x="0" y="5"/>
                  </a:cubicBezTo>
                  <a:cubicBezTo>
                    <a:pt x="0" y="6"/>
                    <a:pt x="0" y="6"/>
                    <a:pt x="0" y="6"/>
                  </a:cubicBezTo>
                  <a:cubicBezTo>
                    <a:pt x="5" y="7"/>
                    <a:pt x="5" y="7"/>
                    <a:pt x="5" y="7"/>
                  </a:cubicBezTo>
                  <a:cubicBezTo>
                    <a:pt x="7" y="7"/>
                    <a:pt x="8" y="6"/>
                    <a:pt x="8" y="4"/>
                  </a:cubicBezTo>
                  <a:cubicBezTo>
                    <a:pt x="8" y="2"/>
                    <a:pt x="7" y="1"/>
                    <a:pt x="6" y="0"/>
                  </a:cubicBezTo>
                  <a:cubicBezTo>
                    <a:pt x="1" y="0"/>
                    <a:pt x="1" y="0"/>
                    <a:pt x="1"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18" name="íṣľïḓê">
              <a:extLst>
                <a:ext uri="{FF2B5EF4-FFF2-40B4-BE49-F238E27FC236}">
                  <a16:creationId xmlns:a16="http://schemas.microsoft.com/office/drawing/2014/main" id="{3FF0B582-46D4-4132-9D2E-87B1EBEA4BC3}"/>
                </a:ext>
              </a:extLst>
            </p:cNvPr>
            <p:cNvSpPr/>
            <p:nvPr/>
          </p:nvSpPr>
          <p:spPr bwMode="auto">
            <a:xfrm>
              <a:off x="7606807" y="2603460"/>
              <a:ext cx="14771" cy="12925"/>
            </a:xfrm>
            <a:custGeom>
              <a:avLst/>
              <a:gdLst/>
              <a:ahLst/>
              <a:cxnLst>
                <a:cxn ang="0">
                  <a:pos x="2" y="6"/>
                </a:cxn>
                <a:cxn ang="0">
                  <a:pos x="8" y="7"/>
                </a:cxn>
                <a:cxn ang="0">
                  <a:pos x="8" y="5"/>
                </a:cxn>
                <a:cxn ang="0">
                  <a:pos x="2" y="5"/>
                </a:cxn>
                <a:cxn ang="0">
                  <a:pos x="2" y="3"/>
                </a:cxn>
                <a:cxn ang="0">
                  <a:pos x="3" y="2"/>
                </a:cxn>
                <a:cxn ang="0">
                  <a:pos x="8" y="2"/>
                </a:cxn>
                <a:cxn ang="0">
                  <a:pos x="8" y="0"/>
                </a:cxn>
                <a:cxn ang="0">
                  <a:pos x="3" y="0"/>
                </a:cxn>
                <a:cxn ang="0">
                  <a:pos x="0" y="3"/>
                </a:cxn>
                <a:cxn ang="0">
                  <a:pos x="2" y="6"/>
                </a:cxn>
              </a:cxnLst>
              <a:rect l="0" t="0" r="r" b="b"/>
              <a:pathLst>
                <a:path w="8" h="7">
                  <a:moveTo>
                    <a:pt x="2" y="6"/>
                  </a:moveTo>
                  <a:cubicBezTo>
                    <a:pt x="8" y="7"/>
                    <a:pt x="8" y="7"/>
                    <a:pt x="8" y="7"/>
                  </a:cubicBezTo>
                  <a:cubicBezTo>
                    <a:pt x="8" y="5"/>
                    <a:pt x="8" y="5"/>
                    <a:pt x="8" y="5"/>
                  </a:cubicBezTo>
                  <a:cubicBezTo>
                    <a:pt x="2" y="5"/>
                    <a:pt x="2" y="5"/>
                    <a:pt x="2" y="5"/>
                  </a:cubicBezTo>
                  <a:cubicBezTo>
                    <a:pt x="2" y="5"/>
                    <a:pt x="2" y="4"/>
                    <a:pt x="2" y="3"/>
                  </a:cubicBezTo>
                  <a:cubicBezTo>
                    <a:pt x="2" y="2"/>
                    <a:pt x="2" y="1"/>
                    <a:pt x="3" y="2"/>
                  </a:cubicBezTo>
                  <a:cubicBezTo>
                    <a:pt x="8" y="2"/>
                    <a:pt x="8" y="2"/>
                    <a:pt x="8" y="2"/>
                  </a:cubicBezTo>
                  <a:cubicBezTo>
                    <a:pt x="8" y="0"/>
                    <a:pt x="8" y="0"/>
                    <a:pt x="8" y="0"/>
                  </a:cubicBezTo>
                  <a:cubicBezTo>
                    <a:pt x="3" y="0"/>
                    <a:pt x="3" y="0"/>
                    <a:pt x="3" y="0"/>
                  </a:cubicBezTo>
                  <a:cubicBezTo>
                    <a:pt x="2"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19" name="iṥļîḓé">
              <a:extLst>
                <a:ext uri="{FF2B5EF4-FFF2-40B4-BE49-F238E27FC236}">
                  <a16:creationId xmlns:a16="http://schemas.microsoft.com/office/drawing/2014/main" id="{B3F3DA6F-80C8-4A44-AAE0-7F619796416D}"/>
                </a:ext>
              </a:extLst>
            </p:cNvPr>
            <p:cNvSpPr/>
            <p:nvPr/>
          </p:nvSpPr>
          <p:spPr bwMode="auto">
            <a:xfrm>
              <a:off x="7621578" y="2603460"/>
              <a:ext cx="14956" cy="14771"/>
            </a:xfrm>
            <a:custGeom>
              <a:avLst/>
              <a:gdLst/>
              <a:ahLst/>
              <a:cxnLst>
                <a:cxn ang="0">
                  <a:pos x="6" y="3"/>
                </a:cxn>
                <a:cxn ang="0">
                  <a:pos x="6" y="4"/>
                </a:cxn>
                <a:cxn ang="0">
                  <a:pos x="5" y="6"/>
                </a:cxn>
                <a:cxn ang="0">
                  <a:pos x="0" y="5"/>
                </a:cxn>
                <a:cxn ang="0">
                  <a:pos x="0" y="7"/>
                </a:cxn>
                <a:cxn ang="0">
                  <a:pos x="5" y="8"/>
                </a:cxn>
                <a:cxn ang="0">
                  <a:pos x="8" y="5"/>
                </a:cxn>
                <a:cxn ang="0">
                  <a:pos x="6" y="1"/>
                </a:cxn>
                <a:cxn ang="0">
                  <a:pos x="0" y="0"/>
                </a:cxn>
                <a:cxn ang="0">
                  <a:pos x="0" y="2"/>
                </a:cxn>
                <a:cxn ang="0">
                  <a:pos x="6" y="3"/>
                </a:cxn>
              </a:cxnLst>
              <a:rect l="0" t="0" r="r" b="b"/>
              <a:pathLst>
                <a:path w="8" h="8">
                  <a:moveTo>
                    <a:pt x="6" y="3"/>
                  </a:moveTo>
                  <a:cubicBezTo>
                    <a:pt x="6" y="3"/>
                    <a:pt x="7" y="3"/>
                    <a:pt x="6" y="4"/>
                  </a:cubicBezTo>
                  <a:cubicBezTo>
                    <a:pt x="6" y="5"/>
                    <a:pt x="6" y="6"/>
                    <a:pt x="5" y="6"/>
                  </a:cubicBezTo>
                  <a:cubicBezTo>
                    <a:pt x="0" y="5"/>
                    <a:pt x="0" y="5"/>
                    <a:pt x="0" y="5"/>
                  </a:cubicBezTo>
                  <a:cubicBezTo>
                    <a:pt x="0" y="7"/>
                    <a:pt x="0" y="7"/>
                    <a:pt x="0" y="7"/>
                  </a:cubicBezTo>
                  <a:cubicBezTo>
                    <a:pt x="5" y="8"/>
                    <a:pt x="5" y="8"/>
                    <a:pt x="5" y="8"/>
                  </a:cubicBezTo>
                  <a:cubicBezTo>
                    <a:pt x="7" y="8"/>
                    <a:pt x="8" y="6"/>
                    <a:pt x="8" y="5"/>
                  </a:cubicBezTo>
                  <a:cubicBezTo>
                    <a:pt x="8" y="3"/>
                    <a:pt x="7" y="1"/>
                    <a:pt x="6" y="1"/>
                  </a:cubicBezTo>
                  <a:cubicBezTo>
                    <a:pt x="0" y="0"/>
                    <a:pt x="0" y="0"/>
                    <a:pt x="0"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20" name="îśľïḋé">
              <a:extLst>
                <a:ext uri="{FF2B5EF4-FFF2-40B4-BE49-F238E27FC236}">
                  <a16:creationId xmlns:a16="http://schemas.microsoft.com/office/drawing/2014/main" id="{51DBCF1A-7324-4840-B884-1659525B5BEB}"/>
                </a:ext>
              </a:extLst>
            </p:cNvPr>
            <p:cNvSpPr/>
            <p:nvPr/>
          </p:nvSpPr>
          <p:spPr bwMode="auto">
            <a:xfrm>
              <a:off x="7612346" y="2557116"/>
              <a:ext cx="14771" cy="14771"/>
            </a:xfrm>
            <a:custGeom>
              <a:avLst/>
              <a:gdLst/>
              <a:ahLst/>
              <a:cxnLst>
                <a:cxn ang="0">
                  <a:pos x="2" y="7"/>
                </a:cxn>
                <a:cxn ang="0">
                  <a:pos x="8" y="8"/>
                </a:cxn>
                <a:cxn ang="0">
                  <a:pos x="8" y="6"/>
                </a:cxn>
                <a:cxn ang="0">
                  <a:pos x="2" y="5"/>
                </a:cxn>
                <a:cxn ang="0">
                  <a:pos x="2" y="4"/>
                </a:cxn>
                <a:cxn ang="0">
                  <a:pos x="3" y="2"/>
                </a:cxn>
                <a:cxn ang="0">
                  <a:pos x="8" y="3"/>
                </a:cxn>
                <a:cxn ang="0">
                  <a:pos x="8" y="1"/>
                </a:cxn>
                <a:cxn ang="0">
                  <a:pos x="3" y="0"/>
                </a:cxn>
                <a:cxn ang="0">
                  <a:pos x="0" y="3"/>
                </a:cxn>
                <a:cxn ang="0">
                  <a:pos x="2" y="7"/>
                </a:cxn>
              </a:cxnLst>
              <a:rect l="0" t="0" r="r" b="b"/>
              <a:pathLst>
                <a:path w="8" h="8">
                  <a:moveTo>
                    <a:pt x="2" y="7"/>
                  </a:moveTo>
                  <a:cubicBezTo>
                    <a:pt x="8" y="8"/>
                    <a:pt x="8" y="8"/>
                    <a:pt x="8" y="8"/>
                  </a:cubicBezTo>
                  <a:cubicBezTo>
                    <a:pt x="8" y="6"/>
                    <a:pt x="8" y="6"/>
                    <a:pt x="8" y="6"/>
                  </a:cubicBezTo>
                  <a:cubicBezTo>
                    <a:pt x="2" y="5"/>
                    <a:pt x="2" y="5"/>
                    <a:pt x="2" y="5"/>
                  </a:cubicBezTo>
                  <a:cubicBezTo>
                    <a:pt x="2" y="5"/>
                    <a:pt x="2" y="4"/>
                    <a:pt x="2" y="4"/>
                  </a:cubicBezTo>
                  <a:cubicBezTo>
                    <a:pt x="2" y="3"/>
                    <a:pt x="2" y="2"/>
                    <a:pt x="3" y="2"/>
                  </a:cubicBezTo>
                  <a:cubicBezTo>
                    <a:pt x="8" y="3"/>
                    <a:pt x="8" y="3"/>
                    <a:pt x="8" y="3"/>
                  </a:cubicBezTo>
                  <a:cubicBezTo>
                    <a:pt x="8" y="1"/>
                    <a:pt x="8" y="1"/>
                    <a:pt x="8" y="1"/>
                  </a:cubicBezTo>
                  <a:cubicBezTo>
                    <a:pt x="3" y="0"/>
                    <a:pt x="3" y="0"/>
                    <a:pt x="3" y="0"/>
                  </a:cubicBezTo>
                  <a:cubicBezTo>
                    <a:pt x="1" y="0"/>
                    <a:pt x="0" y="2"/>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21" name="iṩḻïḍe">
              <a:extLst>
                <a:ext uri="{FF2B5EF4-FFF2-40B4-BE49-F238E27FC236}">
                  <a16:creationId xmlns:a16="http://schemas.microsoft.com/office/drawing/2014/main" id="{978150DB-10F5-481F-B8A9-A72DBA2A708A}"/>
                </a:ext>
              </a:extLst>
            </p:cNvPr>
            <p:cNvSpPr/>
            <p:nvPr/>
          </p:nvSpPr>
          <p:spPr bwMode="auto">
            <a:xfrm>
              <a:off x="7627117" y="2558962"/>
              <a:ext cx="14956" cy="12925"/>
            </a:xfrm>
            <a:custGeom>
              <a:avLst/>
              <a:gdLst/>
              <a:ahLst/>
              <a:cxnLst>
                <a:cxn ang="0">
                  <a:pos x="6" y="2"/>
                </a:cxn>
                <a:cxn ang="0">
                  <a:pos x="6" y="4"/>
                </a:cxn>
                <a:cxn ang="0">
                  <a:pos x="5" y="5"/>
                </a:cxn>
                <a:cxn ang="0">
                  <a:pos x="0" y="5"/>
                </a:cxn>
                <a:cxn ang="0">
                  <a:pos x="0" y="7"/>
                </a:cxn>
                <a:cxn ang="0">
                  <a:pos x="5" y="7"/>
                </a:cxn>
                <a:cxn ang="0">
                  <a:pos x="8" y="4"/>
                </a:cxn>
                <a:cxn ang="0">
                  <a:pos x="6" y="1"/>
                </a:cxn>
                <a:cxn ang="0">
                  <a:pos x="0" y="0"/>
                </a:cxn>
                <a:cxn ang="0">
                  <a:pos x="0" y="2"/>
                </a:cxn>
                <a:cxn ang="0">
                  <a:pos x="6" y="2"/>
                </a:cxn>
              </a:cxnLst>
              <a:rect l="0" t="0" r="r" b="b"/>
              <a:pathLst>
                <a:path w="8" h="7">
                  <a:moveTo>
                    <a:pt x="6" y="2"/>
                  </a:moveTo>
                  <a:cubicBezTo>
                    <a:pt x="6" y="2"/>
                    <a:pt x="7" y="3"/>
                    <a:pt x="6" y="4"/>
                  </a:cubicBezTo>
                  <a:cubicBezTo>
                    <a:pt x="6" y="5"/>
                    <a:pt x="6" y="5"/>
                    <a:pt x="5" y="5"/>
                  </a:cubicBezTo>
                  <a:cubicBezTo>
                    <a:pt x="0" y="5"/>
                    <a:pt x="0" y="5"/>
                    <a:pt x="0" y="5"/>
                  </a:cubicBezTo>
                  <a:cubicBezTo>
                    <a:pt x="0" y="7"/>
                    <a:pt x="0" y="7"/>
                    <a:pt x="0" y="7"/>
                  </a:cubicBezTo>
                  <a:cubicBezTo>
                    <a:pt x="5" y="7"/>
                    <a:pt x="5" y="7"/>
                    <a:pt x="5" y="7"/>
                  </a:cubicBezTo>
                  <a:cubicBezTo>
                    <a:pt x="7" y="7"/>
                    <a:pt x="8" y="6"/>
                    <a:pt x="8" y="4"/>
                  </a:cubicBezTo>
                  <a:cubicBezTo>
                    <a:pt x="8" y="2"/>
                    <a:pt x="7" y="1"/>
                    <a:pt x="6" y="1"/>
                  </a:cubicBezTo>
                  <a:cubicBezTo>
                    <a:pt x="0" y="0"/>
                    <a:pt x="0" y="0"/>
                    <a:pt x="0"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22" name="íṡļîḋé">
              <a:extLst>
                <a:ext uri="{FF2B5EF4-FFF2-40B4-BE49-F238E27FC236}">
                  <a16:creationId xmlns:a16="http://schemas.microsoft.com/office/drawing/2014/main" id="{AFE4721F-1A8C-4BA8-BCB2-246358CB4FB9}"/>
                </a:ext>
              </a:extLst>
            </p:cNvPr>
            <p:cNvSpPr/>
            <p:nvPr/>
          </p:nvSpPr>
          <p:spPr bwMode="auto">
            <a:xfrm>
              <a:off x="7617885" y="2512618"/>
              <a:ext cx="14956" cy="12925"/>
            </a:xfrm>
            <a:custGeom>
              <a:avLst/>
              <a:gdLst/>
              <a:ahLst/>
              <a:cxnLst>
                <a:cxn ang="0">
                  <a:pos x="2" y="6"/>
                </a:cxn>
                <a:cxn ang="0">
                  <a:pos x="8" y="7"/>
                </a:cxn>
                <a:cxn ang="0">
                  <a:pos x="8" y="5"/>
                </a:cxn>
                <a:cxn ang="0">
                  <a:pos x="2" y="5"/>
                </a:cxn>
                <a:cxn ang="0">
                  <a:pos x="2" y="3"/>
                </a:cxn>
                <a:cxn ang="0">
                  <a:pos x="3" y="2"/>
                </a:cxn>
                <a:cxn ang="0">
                  <a:pos x="8" y="2"/>
                </a:cxn>
                <a:cxn ang="0">
                  <a:pos x="8" y="1"/>
                </a:cxn>
                <a:cxn ang="0">
                  <a:pos x="3" y="0"/>
                </a:cxn>
                <a:cxn ang="0">
                  <a:pos x="0" y="3"/>
                </a:cxn>
                <a:cxn ang="0">
                  <a:pos x="2" y="6"/>
                </a:cxn>
              </a:cxnLst>
              <a:rect l="0" t="0" r="r" b="b"/>
              <a:pathLst>
                <a:path w="8" h="7">
                  <a:moveTo>
                    <a:pt x="2" y="6"/>
                  </a:moveTo>
                  <a:cubicBezTo>
                    <a:pt x="8" y="7"/>
                    <a:pt x="8" y="7"/>
                    <a:pt x="8" y="7"/>
                  </a:cubicBezTo>
                  <a:cubicBezTo>
                    <a:pt x="8" y="5"/>
                    <a:pt x="8" y="5"/>
                    <a:pt x="8" y="5"/>
                  </a:cubicBezTo>
                  <a:cubicBezTo>
                    <a:pt x="2" y="5"/>
                    <a:pt x="2" y="5"/>
                    <a:pt x="2" y="5"/>
                  </a:cubicBezTo>
                  <a:cubicBezTo>
                    <a:pt x="2" y="5"/>
                    <a:pt x="1" y="4"/>
                    <a:pt x="2" y="3"/>
                  </a:cubicBezTo>
                  <a:cubicBezTo>
                    <a:pt x="2" y="2"/>
                    <a:pt x="2" y="2"/>
                    <a:pt x="3" y="2"/>
                  </a:cubicBezTo>
                  <a:cubicBezTo>
                    <a:pt x="8" y="2"/>
                    <a:pt x="8" y="2"/>
                    <a:pt x="8" y="2"/>
                  </a:cubicBezTo>
                  <a:cubicBezTo>
                    <a:pt x="8" y="1"/>
                    <a:pt x="8" y="1"/>
                    <a:pt x="8" y="1"/>
                  </a:cubicBezTo>
                  <a:cubicBezTo>
                    <a:pt x="3" y="0"/>
                    <a:pt x="3" y="0"/>
                    <a:pt x="3" y="0"/>
                  </a:cubicBezTo>
                  <a:cubicBezTo>
                    <a:pt x="1"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23" name="íSlíḋè">
              <a:extLst>
                <a:ext uri="{FF2B5EF4-FFF2-40B4-BE49-F238E27FC236}">
                  <a16:creationId xmlns:a16="http://schemas.microsoft.com/office/drawing/2014/main" id="{239D0F02-E0D9-40B5-927A-CB86A9CC7224}"/>
                </a:ext>
              </a:extLst>
            </p:cNvPr>
            <p:cNvSpPr/>
            <p:nvPr/>
          </p:nvSpPr>
          <p:spPr bwMode="auto">
            <a:xfrm>
              <a:off x="7632841" y="2514464"/>
              <a:ext cx="14771" cy="12925"/>
            </a:xfrm>
            <a:custGeom>
              <a:avLst/>
              <a:gdLst/>
              <a:ahLst/>
              <a:cxnLst>
                <a:cxn ang="0">
                  <a:pos x="6" y="2"/>
                </a:cxn>
                <a:cxn ang="0">
                  <a:pos x="6" y="4"/>
                </a:cxn>
                <a:cxn ang="0">
                  <a:pos x="5" y="5"/>
                </a:cxn>
                <a:cxn ang="0">
                  <a:pos x="0" y="4"/>
                </a:cxn>
                <a:cxn ang="0">
                  <a:pos x="0" y="6"/>
                </a:cxn>
                <a:cxn ang="0">
                  <a:pos x="5" y="7"/>
                </a:cxn>
                <a:cxn ang="0">
                  <a:pos x="8" y="4"/>
                </a:cxn>
                <a:cxn ang="0">
                  <a:pos x="6" y="0"/>
                </a:cxn>
                <a:cxn ang="0">
                  <a:pos x="0" y="0"/>
                </a:cxn>
                <a:cxn ang="0">
                  <a:pos x="0" y="1"/>
                </a:cxn>
                <a:cxn ang="0">
                  <a:pos x="6" y="2"/>
                </a:cxn>
              </a:cxnLst>
              <a:rect l="0" t="0" r="r" b="b"/>
              <a:pathLst>
                <a:path w="8" h="7">
                  <a:moveTo>
                    <a:pt x="6" y="2"/>
                  </a:moveTo>
                  <a:cubicBezTo>
                    <a:pt x="6" y="2"/>
                    <a:pt x="6" y="3"/>
                    <a:pt x="6" y="4"/>
                  </a:cubicBezTo>
                  <a:cubicBezTo>
                    <a:pt x="6" y="4"/>
                    <a:pt x="6" y="5"/>
                    <a:pt x="5" y="5"/>
                  </a:cubicBezTo>
                  <a:cubicBezTo>
                    <a:pt x="0" y="4"/>
                    <a:pt x="0" y="4"/>
                    <a:pt x="0" y="4"/>
                  </a:cubicBezTo>
                  <a:cubicBezTo>
                    <a:pt x="0" y="6"/>
                    <a:pt x="0" y="6"/>
                    <a:pt x="0" y="6"/>
                  </a:cubicBezTo>
                  <a:cubicBezTo>
                    <a:pt x="5" y="7"/>
                    <a:pt x="5" y="7"/>
                    <a:pt x="5" y="7"/>
                  </a:cubicBezTo>
                  <a:cubicBezTo>
                    <a:pt x="7" y="7"/>
                    <a:pt x="8" y="6"/>
                    <a:pt x="8" y="4"/>
                  </a:cubicBezTo>
                  <a:cubicBezTo>
                    <a:pt x="8" y="2"/>
                    <a:pt x="7" y="0"/>
                    <a:pt x="6" y="0"/>
                  </a:cubicBezTo>
                  <a:cubicBezTo>
                    <a:pt x="0" y="0"/>
                    <a:pt x="0" y="0"/>
                    <a:pt x="0"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24" name="íṣliḑe">
              <a:extLst>
                <a:ext uri="{FF2B5EF4-FFF2-40B4-BE49-F238E27FC236}">
                  <a16:creationId xmlns:a16="http://schemas.microsoft.com/office/drawing/2014/main" id="{1ED06732-7555-4B79-9543-F76C2010654C}"/>
                </a:ext>
              </a:extLst>
            </p:cNvPr>
            <p:cNvSpPr/>
            <p:nvPr/>
          </p:nvSpPr>
          <p:spPr bwMode="auto">
            <a:xfrm>
              <a:off x="7623424" y="2466273"/>
              <a:ext cx="14956" cy="14771"/>
            </a:xfrm>
            <a:custGeom>
              <a:avLst/>
              <a:gdLst/>
              <a:ahLst/>
              <a:cxnLst>
                <a:cxn ang="0">
                  <a:pos x="2" y="7"/>
                </a:cxn>
                <a:cxn ang="0">
                  <a:pos x="8" y="8"/>
                </a:cxn>
                <a:cxn ang="0">
                  <a:pos x="8" y="6"/>
                </a:cxn>
                <a:cxn ang="0">
                  <a:pos x="2" y="5"/>
                </a:cxn>
                <a:cxn ang="0">
                  <a:pos x="2" y="4"/>
                </a:cxn>
                <a:cxn ang="0">
                  <a:pos x="3" y="2"/>
                </a:cxn>
                <a:cxn ang="0">
                  <a:pos x="8" y="3"/>
                </a:cxn>
                <a:cxn ang="0">
                  <a:pos x="8" y="1"/>
                </a:cxn>
                <a:cxn ang="0">
                  <a:pos x="3" y="1"/>
                </a:cxn>
                <a:cxn ang="0">
                  <a:pos x="0" y="4"/>
                </a:cxn>
                <a:cxn ang="0">
                  <a:pos x="2" y="7"/>
                </a:cxn>
              </a:cxnLst>
              <a:rect l="0" t="0" r="r" b="b"/>
              <a:pathLst>
                <a:path w="8" h="8">
                  <a:moveTo>
                    <a:pt x="2" y="7"/>
                  </a:moveTo>
                  <a:cubicBezTo>
                    <a:pt x="8" y="8"/>
                    <a:pt x="8" y="8"/>
                    <a:pt x="8" y="8"/>
                  </a:cubicBezTo>
                  <a:cubicBezTo>
                    <a:pt x="8" y="6"/>
                    <a:pt x="8" y="6"/>
                    <a:pt x="8" y="6"/>
                  </a:cubicBezTo>
                  <a:cubicBezTo>
                    <a:pt x="2" y="5"/>
                    <a:pt x="2" y="5"/>
                    <a:pt x="2" y="5"/>
                  </a:cubicBezTo>
                  <a:cubicBezTo>
                    <a:pt x="2" y="5"/>
                    <a:pt x="1" y="5"/>
                    <a:pt x="2" y="4"/>
                  </a:cubicBezTo>
                  <a:cubicBezTo>
                    <a:pt x="2" y="3"/>
                    <a:pt x="2" y="2"/>
                    <a:pt x="3" y="2"/>
                  </a:cubicBezTo>
                  <a:cubicBezTo>
                    <a:pt x="8" y="3"/>
                    <a:pt x="8" y="3"/>
                    <a:pt x="8" y="3"/>
                  </a:cubicBezTo>
                  <a:cubicBezTo>
                    <a:pt x="8" y="1"/>
                    <a:pt x="8" y="1"/>
                    <a:pt x="8" y="1"/>
                  </a:cubicBezTo>
                  <a:cubicBezTo>
                    <a:pt x="3" y="1"/>
                    <a:pt x="3" y="1"/>
                    <a:pt x="3" y="1"/>
                  </a:cubicBezTo>
                  <a:cubicBezTo>
                    <a:pt x="1" y="0"/>
                    <a:pt x="0" y="2"/>
                    <a:pt x="0" y="4"/>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25" name="iśḻíḋê">
              <a:extLst>
                <a:ext uri="{FF2B5EF4-FFF2-40B4-BE49-F238E27FC236}">
                  <a16:creationId xmlns:a16="http://schemas.microsoft.com/office/drawing/2014/main" id="{05269C2C-F2B1-4F4E-8A35-CDF5EA8FB4DB}"/>
                </a:ext>
              </a:extLst>
            </p:cNvPr>
            <p:cNvSpPr/>
            <p:nvPr/>
          </p:nvSpPr>
          <p:spPr bwMode="auto">
            <a:xfrm>
              <a:off x="7638380" y="2468120"/>
              <a:ext cx="14771" cy="12925"/>
            </a:xfrm>
            <a:custGeom>
              <a:avLst/>
              <a:gdLst/>
              <a:ahLst/>
              <a:cxnLst>
                <a:cxn ang="0">
                  <a:pos x="6" y="2"/>
                </a:cxn>
                <a:cxn ang="0">
                  <a:pos x="6" y="4"/>
                </a:cxn>
                <a:cxn ang="0">
                  <a:pos x="5" y="6"/>
                </a:cxn>
                <a:cxn ang="0">
                  <a:pos x="0" y="5"/>
                </a:cxn>
                <a:cxn ang="0">
                  <a:pos x="0" y="7"/>
                </a:cxn>
                <a:cxn ang="0">
                  <a:pos x="5" y="7"/>
                </a:cxn>
                <a:cxn ang="0">
                  <a:pos x="8" y="4"/>
                </a:cxn>
                <a:cxn ang="0">
                  <a:pos x="6" y="1"/>
                </a:cxn>
                <a:cxn ang="0">
                  <a:pos x="0" y="0"/>
                </a:cxn>
                <a:cxn ang="0">
                  <a:pos x="0" y="2"/>
                </a:cxn>
                <a:cxn ang="0">
                  <a:pos x="6" y="2"/>
                </a:cxn>
              </a:cxnLst>
              <a:rect l="0" t="0" r="r" b="b"/>
              <a:pathLst>
                <a:path w="8" h="7">
                  <a:moveTo>
                    <a:pt x="6" y="2"/>
                  </a:moveTo>
                  <a:cubicBezTo>
                    <a:pt x="6" y="2"/>
                    <a:pt x="6" y="3"/>
                    <a:pt x="6" y="4"/>
                  </a:cubicBezTo>
                  <a:cubicBezTo>
                    <a:pt x="6" y="5"/>
                    <a:pt x="6" y="6"/>
                    <a:pt x="5" y="6"/>
                  </a:cubicBezTo>
                  <a:cubicBezTo>
                    <a:pt x="0" y="5"/>
                    <a:pt x="0" y="5"/>
                    <a:pt x="0" y="5"/>
                  </a:cubicBezTo>
                  <a:cubicBezTo>
                    <a:pt x="0" y="7"/>
                    <a:pt x="0" y="7"/>
                    <a:pt x="0" y="7"/>
                  </a:cubicBezTo>
                  <a:cubicBezTo>
                    <a:pt x="5" y="7"/>
                    <a:pt x="5" y="7"/>
                    <a:pt x="5" y="7"/>
                  </a:cubicBezTo>
                  <a:cubicBezTo>
                    <a:pt x="6" y="7"/>
                    <a:pt x="8" y="6"/>
                    <a:pt x="8" y="4"/>
                  </a:cubicBezTo>
                  <a:cubicBezTo>
                    <a:pt x="8" y="2"/>
                    <a:pt x="7" y="1"/>
                    <a:pt x="6" y="1"/>
                  </a:cubicBezTo>
                  <a:cubicBezTo>
                    <a:pt x="0" y="0"/>
                    <a:pt x="0" y="0"/>
                    <a:pt x="0"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26" name="iṩľîḓê">
              <a:extLst>
                <a:ext uri="{FF2B5EF4-FFF2-40B4-BE49-F238E27FC236}">
                  <a16:creationId xmlns:a16="http://schemas.microsoft.com/office/drawing/2014/main" id="{E8C4A247-9C65-49E5-8F6B-AF221787ADBC}"/>
                </a:ext>
              </a:extLst>
            </p:cNvPr>
            <p:cNvSpPr/>
            <p:nvPr/>
          </p:nvSpPr>
          <p:spPr bwMode="auto">
            <a:xfrm>
              <a:off x="7642073" y="2423622"/>
              <a:ext cx="16617" cy="12925"/>
            </a:xfrm>
            <a:custGeom>
              <a:avLst/>
              <a:gdLst/>
              <a:ahLst/>
              <a:cxnLst>
                <a:cxn ang="0">
                  <a:pos x="7" y="2"/>
                </a:cxn>
                <a:cxn ang="0">
                  <a:pos x="7" y="4"/>
                </a:cxn>
                <a:cxn ang="0">
                  <a:pos x="6" y="5"/>
                </a:cxn>
                <a:cxn ang="0">
                  <a:pos x="1" y="5"/>
                </a:cxn>
                <a:cxn ang="0">
                  <a:pos x="0" y="6"/>
                </a:cxn>
                <a:cxn ang="0">
                  <a:pos x="6" y="7"/>
                </a:cxn>
                <a:cxn ang="0">
                  <a:pos x="9" y="4"/>
                </a:cxn>
                <a:cxn ang="0">
                  <a:pos x="7" y="0"/>
                </a:cxn>
                <a:cxn ang="0">
                  <a:pos x="1" y="0"/>
                </a:cxn>
                <a:cxn ang="0">
                  <a:pos x="1" y="1"/>
                </a:cxn>
                <a:cxn ang="0">
                  <a:pos x="7" y="2"/>
                </a:cxn>
              </a:cxnLst>
              <a:rect l="0" t="0" r="r" b="b"/>
              <a:pathLst>
                <a:path w="9" h="7">
                  <a:moveTo>
                    <a:pt x="7" y="2"/>
                  </a:moveTo>
                  <a:cubicBezTo>
                    <a:pt x="7" y="2"/>
                    <a:pt x="7" y="3"/>
                    <a:pt x="7" y="4"/>
                  </a:cubicBezTo>
                  <a:cubicBezTo>
                    <a:pt x="7" y="5"/>
                    <a:pt x="7" y="5"/>
                    <a:pt x="6" y="5"/>
                  </a:cubicBezTo>
                  <a:cubicBezTo>
                    <a:pt x="1" y="5"/>
                    <a:pt x="1" y="5"/>
                    <a:pt x="1" y="5"/>
                  </a:cubicBezTo>
                  <a:cubicBezTo>
                    <a:pt x="0" y="6"/>
                    <a:pt x="0" y="6"/>
                    <a:pt x="0" y="6"/>
                  </a:cubicBezTo>
                  <a:cubicBezTo>
                    <a:pt x="6" y="7"/>
                    <a:pt x="6" y="7"/>
                    <a:pt x="6" y="7"/>
                  </a:cubicBezTo>
                  <a:cubicBezTo>
                    <a:pt x="7" y="7"/>
                    <a:pt x="9" y="6"/>
                    <a:pt x="9" y="4"/>
                  </a:cubicBezTo>
                  <a:cubicBezTo>
                    <a:pt x="9" y="2"/>
                    <a:pt x="8" y="0"/>
                    <a:pt x="7" y="0"/>
                  </a:cubicBezTo>
                  <a:cubicBezTo>
                    <a:pt x="1" y="0"/>
                    <a:pt x="1" y="0"/>
                    <a:pt x="1" y="0"/>
                  </a:cubicBezTo>
                  <a:cubicBezTo>
                    <a:pt x="1" y="1"/>
                    <a:pt x="1" y="1"/>
                    <a:pt x="1" y="1"/>
                  </a:cubicBezTo>
                  <a:lnTo>
                    <a:pt x="7" y="2"/>
                  </a:lnTo>
                  <a:close/>
                </a:path>
              </a:pathLst>
            </a:custGeom>
            <a:solidFill>
              <a:srgbClr val="373737"/>
            </a:solidFill>
            <a:ln w="9525">
              <a:noFill/>
              <a:round/>
              <a:headEnd/>
              <a:tailEnd/>
            </a:ln>
          </p:spPr>
          <p:txBody>
            <a:bodyPr anchor="ctr"/>
            <a:lstStyle/>
            <a:p>
              <a:pPr algn="ctr"/>
              <a:endParaRPr/>
            </a:p>
          </p:txBody>
        </p:sp>
        <p:sp>
          <p:nvSpPr>
            <p:cNvPr id="727" name="ïṣliḍè">
              <a:extLst>
                <a:ext uri="{FF2B5EF4-FFF2-40B4-BE49-F238E27FC236}">
                  <a16:creationId xmlns:a16="http://schemas.microsoft.com/office/drawing/2014/main" id="{FE0C1F0B-63A0-492E-9C6B-D9F81D36018B}"/>
                </a:ext>
              </a:extLst>
            </p:cNvPr>
            <p:cNvSpPr/>
            <p:nvPr/>
          </p:nvSpPr>
          <p:spPr bwMode="auto">
            <a:xfrm>
              <a:off x="7629148" y="2421775"/>
              <a:ext cx="14771" cy="12925"/>
            </a:xfrm>
            <a:custGeom>
              <a:avLst/>
              <a:gdLst/>
              <a:ahLst/>
              <a:cxnLst>
                <a:cxn ang="0">
                  <a:pos x="2" y="7"/>
                </a:cxn>
                <a:cxn ang="0">
                  <a:pos x="7" y="7"/>
                </a:cxn>
                <a:cxn ang="0">
                  <a:pos x="8" y="6"/>
                </a:cxn>
                <a:cxn ang="0">
                  <a:pos x="2" y="5"/>
                </a:cxn>
                <a:cxn ang="0">
                  <a:pos x="1" y="3"/>
                </a:cxn>
                <a:cxn ang="0">
                  <a:pos x="2" y="2"/>
                </a:cxn>
                <a:cxn ang="0">
                  <a:pos x="8" y="2"/>
                </a:cxn>
                <a:cxn ang="0">
                  <a:pos x="8" y="1"/>
                </a:cxn>
                <a:cxn ang="0">
                  <a:pos x="3" y="0"/>
                </a:cxn>
                <a:cxn ang="0">
                  <a:pos x="0" y="3"/>
                </a:cxn>
                <a:cxn ang="0">
                  <a:pos x="2" y="7"/>
                </a:cxn>
              </a:cxnLst>
              <a:rect l="0" t="0" r="r" b="b"/>
              <a:pathLst>
                <a:path w="8" h="7">
                  <a:moveTo>
                    <a:pt x="2" y="7"/>
                  </a:moveTo>
                  <a:cubicBezTo>
                    <a:pt x="7" y="7"/>
                    <a:pt x="7" y="7"/>
                    <a:pt x="7" y="7"/>
                  </a:cubicBezTo>
                  <a:cubicBezTo>
                    <a:pt x="8" y="6"/>
                    <a:pt x="8" y="6"/>
                    <a:pt x="8" y="6"/>
                  </a:cubicBezTo>
                  <a:cubicBezTo>
                    <a:pt x="2" y="5"/>
                    <a:pt x="2" y="5"/>
                    <a:pt x="2" y="5"/>
                  </a:cubicBezTo>
                  <a:cubicBezTo>
                    <a:pt x="2" y="5"/>
                    <a:pt x="1" y="4"/>
                    <a:pt x="1" y="3"/>
                  </a:cubicBezTo>
                  <a:cubicBezTo>
                    <a:pt x="2" y="2"/>
                    <a:pt x="2" y="2"/>
                    <a:pt x="2" y="2"/>
                  </a:cubicBezTo>
                  <a:cubicBezTo>
                    <a:pt x="8" y="2"/>
                    <a:pt x="8" y="2"/>
                    <a:pt x="8" y="2"/>
                  </a:cubicBezTo>
                  <a:cubicBezTo>
                    <a:pt x="8" y="1"/>
                    <a:pt x="8" y="1"/>
                    <a:pt x="8" y="1"/>
                  </a:cubicBezTo>
                  <a:cubicBezTo>
                    <a:pt x="3" y="0"/>
                    <a:pt x="3" y="0"/>
                    <a:pt x="3" y="0"/>
                  </a:cubicBezTo>
                  <a:cubicBezTo>
                    <a:pt x="1" y="0"/>
                    <a:pt x="0" y="1"/>
                    <a:pt x="0" y="3"/>
                  </a:cubicBezTo>
                  <a:cubicBezTo>
                    <a:pt x="0" y="5"/>
                    <a:pt x="1" y="6"/>
                    <a:pt x="2" y="7"/>
                  </a:cubicBezTo>
                  <a:close/>
                </a:path>
              </a:pathLst>
            </a:custGeom>
            <a:solidFill>
              <a:srgbClr val="373737"/>
            </a:solidFill>
            <a:ln w="9525">
              <a:noFill/>
              <a:round/>
              <a:headEnd/>
              <a:tailEnd/>
            </a:ln>
          </p:spPr>
          <p:txBody>
            <a:bodyPr anchor="ctr"/>
            <a:lstStyle/>
            <a:p>
              <a:pPr algn="ctr"/>
              <a:endParaRPr/>
            </a:p>
          </p:txBody>
        </p:sp>
        <p:sp>
          <p:nvSpPr>
            <p:cNvPr id="728" name="íślïḋê">
              <a:extLst>
                <a:ext uri="{FF2B5EF4-FFF2-40B4-BE49-F238E27FC236}">
                  <a16:creationId xmlns:a16="http://schemas.microsoft.com/office/drawing/2014/main" id="{8C4D5AE4-385B-456A-ABC4-6563DE8DE17A}"/>
                </a:ext>
              </a:extLst>
            </p:cNvPr>
            <p:cNvSpPr/>
            <p:nvPr/>
          </p:nvSpPr>
          <p:spPr bwMode="auto">
            <a:xfrm>
              <a:off x="7647612" y="2377277"/>
              <a:ext cx="16617" cy="14771"/>
            </a:xfrm>
            <a:custGeom>
              <a:avLst/>
              <a:gdLst/>
              <a:ahLst/>
              <a:cxnLst>
                <a:cxn ang="0">
                  <a:pos x="7" y="3"/>
                </a:cxn>
                <a:cxn ang="0">
                  <a:pos x="7" y="4"/>
                </a:cxn>
                <a:cxn ang="0">
                  <a:pos x="6" y="6"/>
                </a:cxn>
                <a:cxn ang="0">
                  <a:pos x="1" y="5"/>
                </a:cxn>
                <a:cxn ang="0">
                  <a:pos x="0" y="7"/>
                </a:cxn>
                <a:cxn ang="0">
                  <a:pos x="6" y="7"/>
                </a:cxn>
                <a:cxn ang="0">
                  <a:pos x="9" y="4"/>
                </a:cxn>
                <a:cxn ang="0">
                  <a:pos x="7" y="1"/>
                </a:cxn>
                <a:cxn ang="0">
                  <a:pos x="1" y="0"/>
                </a:cxn>
                <a:cxn ang="0">
                  <a:pos x="1" y="2"/>
                </a:cxn>
                <a:cxn ang="0">
                  <a:pos x="7" y="3"/>
                </a:cxn>
              </a:cxnLst>
              <a:rect l="0" t="0" r="r" b="b"/>
              <a:pathLst>
                <a:path w="9" h="8">
                  <a:moveTo>
                    <a:pt x="7" y="3"/>
                  </a:moveTo>
                  <a:cubicBezTo>
                    <a:pt x="7" y="3"/>
                    <a:pt x="7" y="3"/>
                    <a:pt x="7" y="4"/>
                  </a:cubicBezTo>
                  <a:cubicBezTo>
                    <a:pt x="7" y="5"/>
                    <a:pt x="7" y="6"/>
                    <a:pt x="6" y="6"/>
                  </a:cubicBezTo>
                  <a:cubicBezTo>
                    <a:pt x="1" y="5"/>
                    <a:pt x="1" y="5"/>
                    <a:pt x="1" y="5"/>
                  </a:cubicBezTo>
                  <a:cubicBezTo>
                    <a:pt x="0" y="7"/>
                    <a:pt x="0" y="7"/>
                    <a:pt x="0" y="7"/>
                  </a:cubicBezTo>
                  <a:cubicBezTo>
                    <a:pt x="6" y="7"/>
                    <a:pt x="6" y="7"/>
                    <a:pt x="6" y="7"/>
                  </a:cubicBezTo>
                  <a:cubicBezTo>
                    <a:pt x="7" y="8"/>
                    <a:pt x="9" y="6"/>
                    <a:pt x="9" y="4"/>
                  </a:cubicBezTo>
                  <a:cubicBezTo>
                    <a:pt x="9" y="3"/>
                    <a:pt x="8" y="1"/>
                    <a:pt x="7" y="1"/>
                  </a:cubicBezTo>
                  <a:cubicBezTo>
                    <a:pt x="1" y="0"/>
                    <a:pt x="1" y="0"/>
                    <a:pt x="1" y="0"/>
                  </a:cubicBezTo>
                  <a:cubicBezTo>
                    <a:pt x="1" y="2"/>
                    <a:pt x="1" y="2"/>
                    <a:pt x="1" y="2"/>
                  </a:cubicBezTo>
                  <a:lnTo>
                    <a:pt x="7" y="3"/>
                  </a:lnTo>
                  <a:close/>
                </a:path>
              </a:pathLst>
            </a:custGeom>
            <a:solidFill>
              <a:srgbClr val="373737"/>
            </a:solidFill>
            <a:ln w="9525">
              <a:noFill/>
              <a:round/>
              <a:headEnd/>
              <a:tailEnd/>
            </a:ln>
          </p:spPr>
          <p:txBody>
            <a:bodyPr anchor="ctr"/>
            <a:lstStyle/>
            <a:p>
              <a:pPr algn="ctr"/>
              <a:endParaRPr/>
            </a:p>
          </p:txBody>
        </p:sp>
        <p:sp>
          <p:nvSpPr>
            <p:cNvPr id="729" name="íS1ïḍé">
              <a:extLst>
                <a:ext uri="{FF2B5EF4-FFF2-40B4-BE49-F238E27FC236}">
                  <a16:creationId xmlns:a16="http://schemas.microsoft.com/office/drawing/2014/main" id="{B7B86551-614E-45AB-86FF-419220E704CA}"/>
                </a:ext>
              </a:extLst>
            </p:cNvPr>
            <p:cNvSpPr/>
            <p:nvPr/>
          </p:nvSpPr>
          <p:spPr bwMode="auto">
            <a:xfrm>
              <a:off x="7634687" y="2375431"/>
              <a:ext cx="14771" cy="14771"/>
            </a:xfrm>
            <a:custGeom>
              <a:avLst/>
              <a:gdLst/>
              <a:ahLst/>
              <a:cxnLst>
                <a:cxn ang="0">
                  <a:pos x="2" y="7"/>
                </a:cxn>
                <a:cxn ang="0">
                  <a:pos x="7" y="8"/>
                </a:cxn>
                <a:cxn ang="0">
                  <a:pos x="8" y="6"/>
                </a:cxn>
                <a:cxn ang="0">
                  <a:pos x="2" y="5"/>
                </a:cxn>
                <a:cxn ang="0">
                  <a:pos x="1" y="4"/>
                </a:cxn>
                <a:cxn ang="0">
                  <a:pos x="2" y="2"/>
                </a:cxn>
                <a:cxn ang="0">
                  <a:pos x="8" y="3"/>
                </a:cxn>
                <a:cxn ang="0">
                  <a:pos x="8" y="1"/>
                </a:cxn>
                <a:cxn ang="0">
                  <a:pos x="3" y="1"/>
                </a:cxn>
                <a:cxn ang="0">
                  <a:pos x="0" y="4"/>
                </a:cxn>
                <a:cxn ang="0">
                  <a:pos x="2" y="7"/>
                </a:cxn>
              </a:cxnLst>
              <a:rect l="0" t="0" r="r" b="b"/>
              <a:pathLst>
                <a:path w="8" h="8">
                  <a:moveTo>
                    <a:pt x="2" y="7"/>
                  </a:moveTo>
                  <a:cubicBezTo>
                    <a:pt x="7" y="8"/>
                    <a:pt x="7" y="8"/>
                    <a:pt x="7" y="8"/>
                  </a:cubicBezTo>
                  <a:cubicBezTo>
                    <a:pt x="8" y="6"/>
                    <a:pt x="8" y="6"/>
                    <a:pt x="8" y="6"/>
                  </a:cubicBezTo>
                  <a:cubicBezTo>
                    <a:pt x="2" y="5"/>
                    <a:pt x="2" y="5"/>
                    <a:pt x="2" y="5"/>
                  </a:cubicBezTo>
                  <a:cubicBezTo>
                    <a:pt x="2" y="5"/>
                    <a:pt x="1" y="5"/>
                    <a:pt x="1" y="4"/>
                  </a:cubicBezTo>
                  <a:cubicBezTo>
                    <a:pt x="2" y="3"/>
                    <a:pt x="2" y="2"/>
                    <a:pt x="2" y="2"/>
                  </a:cubicBezTo>
                  <a:cubicBezTo>
                    <a:pt x="8" y="3"/>
                    <a:pt x="8" y="3"/>
                    <a:pt x="8" y="3"/>
                  </a:cubicBezTo>
                  <a:cubicBezTo>
                    <a:pt x="8" y="1"/>
                    <a:pt x="8" y="1"/>
                    <a:pt x="8" y="1"/>
                  </a:cubicBezTo>
                  <a:cubicBezTo>
                    <a:pt x="3" y="1"/>
                    <a:pt x="3" y="1"/>
                    <a:pt x="3" y="1"/>
                  </a:cubicBezTo>
                  <a:cubicBezTo>
                    <a:pt x="1" y="0"/>
                    <a:pt x="0" y="2"/>
                    <a:pt x="0" y="4"/>
                  </a:cubicBezTo>
                  <a:cubicBezTo>
                    <a:pt x="0" y="5"/>
                    <a:pt x="0" y="7"/>
                    <a:pt x="2" y="7"/>
                  </a:cubicBezTo>
                  <a:close/>
                </a:path>
              </a:pathLst>
            </a:custGeom>
            <a:solidFill>
              <a:srgbClr val="373737"/>
            </a:solidFill>
            <a:ln w="9525">
              <a:noFill/>
              <a:round/>
              <a:headEnd/>
              <a:tailEnd/>
            </a:ln>
          </p:spPr>
          <p:txBody>
            <a:bodyPr anchor="ctr"/>
            <a:lstStyle/>
            <a:p>
              <a:pPr algn="ctr"/>
              <a:endParaRPr/>
            </a:p>
          </p:txBody>
        </p:sp>
        <p:sp>
          <p:nvSpPr>
            <p:cNvPr id="730" name="isḻîḑe">
              <a:extLst>
                <a:ext uri="{FF2B5EF4-FFF2-40B4-BE49-F238E27FC236}">
                  <a16:creationId xmlns:a16="http://schemas.microsoft.com/office/drawing/2014/main" id="{7670AE23-7400-4FFD-976F-EF22D9B53DF4}"/>
                </a:ext>
              </a:extLst>
            </p:cNvPr>
            <p:cNvSpPr/>
            <p:nvPr/>
          </p:nvSpPr>
          <p:spPr bwMode="auto">
            <a:xfrm>
              <a:off x="7630994" y="2810994"/>
              <a:ext cx="352106" cy="38959"/>
            </a:xfrm>
            <a:custGeom>
              <a:avLst/>
              <a:gdLst/>
              <a:ahLst/>
              <a:cxnLst>
                <a:cxn ang="0">
                  <a:pos x="1907" y="211"/>
                </a:cxn>
                <a:cxn ang="0">
                  <a:pos x="1907" y="211"/>
                </a:cxn>
                <a:cxn ang="0">
                  <a:pos x="10" y="0"/>
                </a:cxn>
                <a:cxn ang="0">
                  <a:pos x="0" y="10"/>
                </a:cxn>
                <a:cxn ang="0">
                  <a:pos x="1907" y="211"/>
                </a:cxn>
              </a:cxnLst>
              <a:rect l="0" t="0" r="r" b="b"/>
              <a:pathLst>
                <a:path w="1907" h="211">
                  <a:moveTo>
                    <a:pt x="1907" y="211"/>
                  </a:moveTo>
                  <a:lnTo>
                    <a:pt x="1907" y="211"/>
                  </a:lnTo>
                  <a:lnTo>
                    <a:pt x="10" y="0"/>
                  </a:lnTo>
                  <a:lnTo>
                    <a:pt x="0" y="10"/>
                  </a:lnTo>
                  <a:lnTo>
                    <a:pt x="1907" y="211"/>
                  </a:lnTo>
                  <a:close/>
                </a:path>
              </a:pathLst>
            </a:custGeom>
            <a:solidFill>
              <a:srgbClr val="5B543F"/>
            </a:solidFill>
            <a:ln w="9525">
              <a:noFill/>
              <a:round/>
              <a:headEnd/>
              <a:tailEnd/>
            </a:ln>
          </p:spPr>
          <p:txBody>
            <a:bodyPr anchor="ctr"/>
            <a:lstStyle/>
            <a:p>
              <a:pPr algn="ctr"/>
              <a:endParaRPr/>
            </a:p>
          </p:txBody>
        </p:sp>
        <p:sp>
          <p:nvSpPr>
            <p:cNvPr id="731" name="íSlîḑê">
              <a:extLst>
                <a:ext uri="{FF2B5EF4-FFF2-40B4-BE49-F238E27FC236}">
                  <a16:creationId xmlns:a16="http://schemas.microsoft.com/office/drawing/2014/main" id="{D39B07D5-95DD-47BC-87DF-8A821839E184}"/>
                </a:ext>
              </a:extLst>
            </p:cNvPr>
            <p:cNvSpPr/>
            <p:nvPr/>
          </p:nvSpPr>
          <p:spPr bwMode="auto">
            <a:xfrm>
              <a:off x="7634687" y="2788837"/>
              <a:ext cx="350260" cy="40805"/>
            </a:xfrm>
            <a:custGeom>
              <a:avLst/>
              <a:gdLst/>
              <a:ahLst/>
              <a:cxnLst>
                <a:cxn ang="0">
                  <a:pos x="1897" y="221"/>
                </a:cxn>
                <a:cxn ang="0">
                  <a:pos x="1897" y="210"/>
                </a:cxn>
                <a:cxn ang="0">
                  <a:pos x="0" y="0"/>
                </a:cxn>
                <a:cxn ang="0">
                  <a:pos x="0" y="10"/>
                </a:cxn>
                <a:cxn ang="0">
                  <a:pos x="1897" y="221"/>
                </a:cxn>
              </a:cxnLst>
              <a:rect l="0" t="0" r="r" b="b"/>
              <a:pathLst>
                <a:path w="1897" h="221">
                  <a:moveTo>
                    <a:pt x="1897" y="221"/>
                  </a:moveTo>
                  <a:lnTo>
                    <a:pt x="1897" y="210"/>
                  </a:lnTo>
                  <a:lnTo>
                    <a:pt x="0" y="0"/>
                  </a:lnTo>
                  <a:lnTo>
                    <a:pt x="0" y="10"/>
                  </a:lnTo>
                  <a:lnTo>
                    <a:pt x="1897" y="221"/>
                  </a:lnTo>
                  <a:close/>
                </a:path>
              </a:pathLst>
            </a:custGeom>
            <a:solidFill>
              <a:srgbClr val="5B543F"/>
            </a:solidFill>
            <a:ln w="9525">
              <a:noFill/>
              <a:round/>
              <a:headEnd/>
              <a:tailEnd/>
            </a:ln>
          </p:spPr>
          <p:txBody>
            <a:bodyPr anchor="ctr"/>
            <a:lstStyle/>
            <a:p>
              <a:pPr algn="ctr"/>
              <a:endParaRPr/>
            </a:p>
          </p:txBody>
        </p:sp>
        <p:sp>
          <p:nvSpPr>
            <p:cNvPr id="732" name="íŝlíḑé">
              <a:extLst>
                <a:ext uri="{FF2B5EF4-FFF2-40B4-BE49-F238E27FC236}">
                  <a16:creationId xmlns:a16="http://schemas.microsoft.com/office/drawing/2014/main" id="{49307449-0DA8-46C9-BA3D-BDD5B71234D5}"/>
                </a:ext>
              </a:extLst>
            </p:cNvPr>
            <p:cNvSpPr/>
            <p:nvPr/>
          </p:nvSpPr>
          <p:spPr bwMode="auto">
            <a:xfrm>
              <a:off x="7636534" y="2768342"/>
              <a:ext cx="352106" cy="38959"/>
            </a:xfrm>
            <a:custGeom>
              <a:avLst/>
              <a:gdLst/>
              <a:ahLst/>
              <a:cxnLst>
                <a:cxn ang="0">
                  <a:pos x="1897" y="211"/>
                </a:cxn>
                <a:cxn ang="0">
                  <a:pos x="1907" y="201"/>
                </a:cxn>
                <a:cxn ang="0">
                  <a:pos x="0" y="0"/>
                </a:cxn>
                <a:cxn ang="0">
                  <a:pos x="0" y="0"/>
                </a:cxn>
                <a:cxn ang="0">
                  <a:pos x="1897" y="211"/>
                </a:cxn>
              </a:cxnLst>
              <a:rect l="0" t="0" r="r" b="b"/>
              <a:pathLst>
                <a:path w="1907" h="211">
                  <a:moveTo>
                    <a:pt x="1897" y="211"/>
                  </a:moveTo>
                  <a:lnTo>
                    <a:pt x="190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3" name="íślïḑe">
              <a:extLst>
                <a:ext uri="{FF2B5EF4-FFF2-40B4-BE49-F238E27FC236}">
                  <a16:creationId xmlns:a16="http://schemas.microsoft.com/office/drawing/2014/main" id="{D344B6C3-5A37-4137-A0CB-296288E30F59}"/>
                </a:ext>
              </a:extLst>
            </p:cNvPr>
            <p:cNvSpPr/>
            <p:nvPr/>
          </p:nvSpPr>
          <p:spPr bwMode="auto">
            <a:xfrm>
              <a:off x="7640226" y="2746186"/>
              <a:ext cx="350260" cy="38959"/>
            </a:xfrm>
            <a:custGeom>
              <a:avLst/>
              <a:gdLst/>
              <a:ahLst/>
              <a:cxnLst>
                <a:cxn ang="0">
                  <a:pos x="1897" y="211"/>
                </a:cxn>
                <a:cxn ang="0">
                  <a:pos x="1897" y="211"/>
                </a:cxn>
                <a:cxn ang="0">
                  <a:pos x="0" y="0"/>
                </a:cxn>
                <a:cxn ang="0">
                  <a:pos x="0" y="0"/>
                </a:cxn>
                <a:cxn ang="0">
                  <a:pos x="1897" y="211"/>
                </a:cxn>
              </a:cxnLst>
              <a:rect l="0" t="0" r="r" b="b"/>
              <a:pathLst>
                <a:path w="1897" h="211">
                  <a:moveTo>
                    <a:pt x="1897" y="211"/>
                  </a:moveTo>
                  <a:lnTo>
                    <a:pt x="1897" y="21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4" name="ï$1ide">
              <a:extLst>
                <a:ext uri="{FF2B5EF4-FFF2-40B4-BE49-F238E27FC236}">
                  <a16:creationId xmlns:a16="http://schemas.microsoft.com/office/drawing/2014/main" id="{FF684FBC-6236-4EF9-B675-8357207B4550}"/>
                </a:ext>
              </a:extLst>
            </p:cNvPr>
            <p:cNvSpPr/>
            <p:nvPr/>
          </p:nvSpPr>
          <p:spPr bwMode="auto">
            <a:xfrm>
              <a:off x="7642073" y="2723844"/>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735" name="ï$1ïḍé">
              <a:extLst>
                <a:ext uri="{FF2B5EF4-FFF2-40B4-BE49-F238E27FC236}">
                  <a16:creationId xmlns:a16="http://schemas.microsoft.com/office/drawing/2014/main" id="{BC628075-CA57-4029-AE43-CDFC00903C2D}"/>
                </a:ext>
              </a:extLst>
            </p:cNvPr>
            <p:cNvSpPr/>
            <p:nvPr/>
          </p:nvSpPr>
          <p:spPr bwMode="auto">
            <a:xfrm>
              <a:off x="7645766" y="2703534"/>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6" name="ïs1iḓè">
              <a:extLst>
                <a:ext uri="{FF2B5EF4-FFF2-40B4-BE49-F238E27FC236}">
                  <a16:creationId xmlns:a16="http://schemas.microsoft.com/office/drawing/2014/main" id="{91952FB9-0B00-44A0-B37A-4A314BEE5383}"/>
                </a:ext>
              </a:extLst>
            </p:cNvPr>
            <p:cNvSpPr/>
            <p:nvPr/>
          </p:nvSpPr>
          <p:spPr bwMode="auto">
            <a:xfrm>
              <a:off x="7647612" y="2681193"/>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37" name="iṧḷîḑé">
              <a:extLst>
                <a:ext uri="{FF2B5EF4-FFF2-40B4-BE49-F238E27FC236}">
                  <a16:creationId xmlns:a16="http://schemas.microsoft.com/office/drawing/2014/main" id="{84C02F8E-120F-4F29-A090-038D9043BB7F}"/>
                </a:ext>
              </a:extLst>
            </p:cNvPr>
            <p:cNvSpPr/>
            <p:nvPr/>
          </p:nvSpPr>
          <p:spPr bwMode="auto">
            <a:xfrm>
              <a:off x="7649458" y="2659036"/>
              <a:ext cx="352291" cy="38959"/>
            </a:xfrm>
            <a:custGeom>
              <a:avLst/>
              <a:gdLst/>
              <a:ahLst/>
              <a:cxnLst>
                <a:cxn ang="0">
                  <a:pos x="1908" y="211"/>
                </a:cxn>
                <a:cxn ang="0">
                  <a:pos x="1908" y="211"/>
                </a:cxn>
                <a:cxn ang="0">
                  <a:pos x="0" y="0"/>
                </a:cxn>
                <a:cxn ang="0">
                  <a:pos x="0" y="10"/>
                </a:cxn>
                <a:cxn ang="0">
                  <a:pos x="1908" y="211"/>
                </a:cxn>
              </a:cxnLst>
              <a:rect l="0" t="0" r="r" b="b"/>
              <a:pathLst>
                <a:path w="1908" h="211">
                  <a:moveTo>
                    <a:pt x="1908" y="211"/>
                  </a:moveTo>
                  <a:lnTo>
                    <a:pt x="1908" y="211"/>
                  </a:lnTo>
                  <a:lnTo>
                    <a:pt x="0" y="0"/>
                  </a:lnTo>
                  <a:lnTo>
                    <a:pt x="0" y="10"/>
                  </a:lnTo>
                  <a:lnTo>
                    <a:pt x="1908" y="211"/>
                  </a:lnTo>
                  <a:close/>
                </a:path>
              </a:pathLst>
            </a:custGeom>
            <a:solidFill>
              <a:srgbClr val="5B543F"/>
            </a:solidFill>
            <a:ln w="9525">
              <a:noFill/>
              <a:round/>
              <a:headEnd/>
              <a:tailEnd/>
            </a:ln>
          </p:spPr>
          <p:txBody>
            <a:bodyPr anchor="ctr"/>
            <a:lstStyle/>
            <a:p>
              <a:pPr algn="ctr"/>
              <a:endParaRPr/>
            </a:p>
          </p:txBody>
        </p:sp>
        <p:sp>
          <p:nvSpPr>
            <p:cNvPr id="738" name="ísľíḑe">
              <a:extLst>
                <a:ext uri="{FF2B5EF4-FFF2-40B4-BE49-F238E27FC236}">
                  <a16:creationId xmlns:a16="http://schemas.microsoft.com/office/drawing/2014/main" id="{885A8163-E171-4150-A1CD-4155E068674F}"/>
                </a:ext>
              </a:extLst>
            </p:cNvPr>
            <p:cNvSpPr/>
            <p:nvPr/>
          </p:nvSpPr>
          <p:spPr bwMode="auto">
            <a:xfrm>
              <a:off x="7653151" y="2636695"/>
              <a:ext cx="350444" cy="40805"/>
            </a:xfrm>
            <a:custGeom>
              <a:avLst/>
              <a:gdLst/>
              <a:ahLst/>
              <a:cxnLst>
                <a:cxn ang="0">
                  <a:pos x="1898" y="221"/>
                </a:cxn>
                <a:cxn ang="0">
                  <a:pos x="1898" y="211"/>
                </a:cxn>
                <a:cxn ang="0">
                  <a:pos x="0" y="0"/>
                </a:cxn>
                <a:cxn ang="0">
                  <a:pos x="0" y="10"/>
                </a:cxn>
                <a:cxn ang="0">
                  <a:pos x="1898" y="221"/>
                </a:cxn>
              </a:cxnLst>
              <a:rect l="0" t="0" r="r" b="b"/>
              <a:pathLst>
                <a:path w="1898" h="221">
                  <a:moveTo>
                    <a:pt x="1898" y="221"/>
                  </a:moveTo>
                  <a:lnTo>
                    <a:pt x="1898" y="211"/>
                  </a:lnTo>
                  <a:lnTo>
                    <a:pt x="0" y="0"/>
                  </a:lnTo>
                  <a:lnTo>
                    <a:pt x="0" y="10"/>
                  </a:lnTo>
                  <a:lnTo>
                    <a:pt x="1898" y="221"/>
                  </a:lnTo>
                  <a:close/>
                </a:path>
              </a:pathLst>
            </a:custGeom>
            <a:solidFill>
              <a:srgbClr val="5B543F"/>
            </a:solidFill>
            <a:ln w="9525">
              <a:noFill/>
              <a:round/>
              <a:headEnd/>
              <a:tailEnd/>
            </a:ln>
          </p:spPr>
          <p:txBody>
            <a:bodyPr anchor="ctr"/>
            <a:lstStyle/>
            <a:p>
              <a:pPr algn="ctr"/>
              <a:endParaRPr/>
            </a:p>
          </p:txBody>
        </p:sp>
        <p:sp>
          <p:nvSpPr>
            <p:cNvPr id="739" name="íśļîďè">
              <a:extLst>
                <a:ext uri="{FF2B5EF4-FFF2-40B4-BE49-F238E27FC236}">
                  <a16:creationId xmlns:a16="http://schemas.microsoft.com/office/drawing/2014/main" id="{74222204-A67C-4EE7-B6B0-CEC6673B7A93}"/>
                </a:ext>
              </a:extLst>
            </p:cNvPr>
            <p:cNvSpPr/>
            <p:nvPr/>
          </p:nvSpPr>
          <p:spPr bwMode="auto">
            <a:xfrm>
              <a:off x="7654997" y="2616385"/>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740" name="i$ḻiḓè">
              <a:extLst>
                <a:ext uri="{FF2B5EF4-FFF2-40B4-BE49-F238E27FC236}">
                  <a16:creationId xmlns:a16="http://schemas.microsoft.com/office/drawing/2014/main" id="{9BB452C5-D76D-43F0-887A-BE47861D3D02}"/>
                </a:ext>
              </a:extLst>
            </p:cNvPr>
            <p:cNvSpPr/>
            <p:nvPr/>
          </p:nvSpPr>
          <p:spPr bwMode="auto">
            <a:xfrm>
              <a:off x="7658690" y="2594043"/>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741" name="ïṩlîḍé">
              <a:extLst>
                <a:ext uri="{FF2B5EF4-FFF2-40B4-BE49-F238E27FC236}">
                  <a16:creationId xmlns:a16="http://schemas.microsoft.com/office/drawing/2014/main" id="{F7CA210C-80AD-49D5-8FAC-9460C32122B8}"/>
                </a:ext>
              </a:extLst>
            </p:cNvPr>
            <p:cNvSpPr/>
            <p:nvPr/>
          </p:nvSpPr>
          <p:spPr bwMode="auto">
            <a:xfrm>
              <a:off x="7660537" y="2571887"/>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742" name="îśľïďê">
              <a:extLst>
                <a:ext uri="{FF2B5EF4-FFF2-40B4-BE49-F238E27FC236}">
                  <a16:creationId xmlns:a16="http://schemas.microsoft.com/office/drawing/2014/main" id="{4F5A3F56-0B4F-4F23-A951-F17961946F1C}"/>
                </a:ext>
              </a:extLst>
            </p:cNvPr>
            <p:cNvSpPr/>
            <p:nvPr/>
          </p:nvSpPr>
          <p:spPr bwMode="auto">
            <a:xfrm>
              <a:off x="7662383" y="2551392"/>
              <a:ext cx="352291" cy="38959"/>
            </a:xfrm>
            <a:custGeom>
              <a:avLst/>
              <a:gdLst/>
              <a:ahLst/>
              <a:cxnLst>
                <a:cxn ang="0">
                  <a:pos x="1908" y="211"/>
                </a:cxn>
                <a:cxn ang="0">
                  <a:pos x="1908" y="201"/>
                </a:cxn>
                <a:cxn ang="0">
                  <a:pos x="0" y="0"/>
                </a:cxn>
                <a:cxn ang="0">
                  <a:pos x="0" y="0"/>
                </a:cxn>
                <a:cxn ang="0">
                  <a:pos x="1908" y="211"/>
                </a:cxn>
              </a:cxnLst>
              <a:rect l="0" t="0" r="r" b="b"/>
              <a:pathLst>
                <a:path w="1908" h="211">
                  <a:moveTo>
                    <a:pt x="1908" y="211"/>
                  </a:moveTo>
                  <a:lnTo>
                    <a:pt x="1908" y="201"/>
                  </a:lnTo>
                  <a:lnTo>
                    <a:pt x="0" y="0"/>
                  </a:lnTo>
                  <a:lnTo>
                    <a:pt x="0" y="0"/>
                  </a:lnTo>
                  <a:lnTo>
                    <a:pt x="1908" y="211"/>
                  </a:lnTo>
                  <a:close/>
                </a:path>
              </a:pathLst>
            </a:custGeom>
            <a:solidFill>
              <a:srgbClr val="5B543F"/>
            </a:solidFill>
            <a:ln w="9525">
              <a:noFill/>
              <a:round/>
              <a:headEnd/>
              <a:tailEnd/>
            </a:ln>
          </p:spPr>
          <p:txBody>
            <a:bodyPr anchor="ctr"/>
            <a:lstStyle/>
            <a:p>
              <a:pPr algn="ctr"/>
              <a:endParaRPr/>
            </a:p>
          </p:txBody>
        </p:sp>
        <p:sp>
          <p:nvSpPr>
            <p:cNvPr id="743" name="îṡļîḓê">
              <a:extLst>
                <a:ext uri="{FF2B5EF4-FFF2-40B4-BE49-F238E27FC236}">
                  <a16:creationId xmlns:a16="http://schemas.microsoft.com/office/drawing/2014/main" id="{0247E804-1F11-476F-B850-2439AF5266F5}"/>
                </a:ext>
              </a:extLst>
            </p:cNvPr>
            <p:cNvSpPr/>
            <p:nvPr/>
          </p:nvSpPr>
          <p:spPr bwMode="auto">
            <a:xfrm>
              <a:off x="7666076" y="2529235"/>
              <a:ext cx="350444" cy="38959"/>
            </a:xfrm>
            <a:custGeom>
              <a:avLst/>
              <a:gdLst/>
              <a:ahLst/>
              <a:cxnLst>
                <a:cxn ang="0">
                  <a:pos x="1898" y="211"/>
                </a:cxn>
                <a:cxn ang="0">
                  <a:pos x="1898" y="211"/>
                </a:cxn>
                <a:cxn ang="0">
                  <a:pos x="0" y="0"/>
                </a:cxn>
                <a:cxn ang="0">
                  <a:pos x="0" y="0"/>
                </a:cxn>
                <a:cxn ang="0">
                  <a:pos x="1898" y="211"/>
                </a:cxn>
              </a:cxnLst>
              <a:rect l="0" t="0" r="r" b="b"/>
              <a:pathLst>
                <a:path w="1898" h="211">
                  <a:moveTo>
                    <a:pt x="1898" y="211"/>
                  </a:moveTo>
                  <a:lnTo>
                    <a:pt x="1898" y="21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744" name="îṡļïḑe">
              <a:extLst>
                <a:ext uri="{FF2B5EF4-FFF2-40B4-BE49-F238E27FC236}">
                  <a16:creationId xmlns:a16="http://schemas.microsoft.com/office/drawing/2014/main" id="{283842BD-3D65-43FB-A992-997043FE3896}"/>
                </a:ext>
              </a:extLst>
            </p:cNvPr>
            <p:cNvSpPr/>
            <p:nvPr/>
          </p:nvSpPr>
          <p:spPr bwMode="auto">
            <a:xfrm>
              <a:off x="7667922" y="2506894"/>
              <a:ext cx="350444" cy="38959"/>
            </a:xfrm>
            <a:custGeom>
              <a:avLst/>
              <a:gdLst/>
              <a:ahLst/>
              <a:cxnLst>
                <a:cxn ang="0">
                  <a:pos x="1898" y="211"/>
                </a:cxn>
                <a:cxn ang="0">
                  <a:pos x="1898" y="211"/>
                </a:cxn>
                <a:cxn ang="0">
                  <a:pos x="0" y="0"/>
                </a:cxn>
                <a:cxn ang="0">
                  <a:pos x="0" y="11"/>
                </a:cxn>
                <a:cxn ang="0">
                  <a:pos x="1898" y="211"/>
                </a:cxn>
              </a:cxnLst>
              <a:rect l="0" t="0" r="r" b="b"/>
              <a:pathLst>
                <a:path w="1898" h="211">
                  <a:moveTo>
                    <a:pt x="1898" y="211"/>
                  </a:moveTo>
                  <a:lnTo>
                    <a:pt x="1898" y="211"/>
                  </a:lnTo>
                  <a:lnTo>
                    <a:pt x="0" y="0"/>
                  </a:lnTo>
                  <a:lnTo>
                    <a:pt x="0" y="11"/>
                  </a:lnTo>
                  <a:lnTo>
                    <a:pt x="1898" y="211"/>
                  </a:lnTo>
                  <a:close/>
                </a:path>
              </a:pathLst>
            </a:custGeom>
            <a:solidFill>
              <a:srgbClr val="5B543F"/>
            </a:solidFill>
            <a:ln w="9525">
              <a:noFill/>
              <a:round/>
              <a:headEnd/>
              <a:tailEnd/>
            </a:ln>
          </p:spPr>
          <p:txBody>
            <a:bodyPr anchor="ctr"/>
            <a:lstStyle/>
            <a:p>
              <a:pPr algn="ctr"/>
              <a:endParaRPr/>
            </a:p>
          </p:txBody>
        </p:sp>
        <p:sp>
          <p:nvSpPr>
            <p:cNvPr id="745" name="i$lîďé">
              <a:extLst>
                <a:ext uri="{FF2B5EF4-FFF2-40B4-BE49-F238E27FC236}">
                  <a16:creationId xmlns:a16="http://schemas.microsoft.com/office/drawing/2014/main" id="{74812AC6-1B43-4AD2-80E8-1A8F819A9F51}"/>
                </a:ext>
              </a:extLst>
            </p:cNvPr>
            <p:cNvSpPr/>
            <p:nvPr/>
          </p:nvSpPr>
          <p:spPr bwMode="auto">
            <a:xfrm>
              <a:off x="7671615" y="2486584"/>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746" name="íşḻíḓe">
              <a:extLst>
                <a:ext uri="{FF2B5EF4-FFF2-40B4-BE49-F238E27FC236}">
                  <a16:creationId xmlns:a16="http://schemas.microsoft.com/office/drawing/2014/main" id="{8C741CD2-25CF-44E4-9545-B86C709C8270}"/>
                </a:ext>
              </a:extLst>
            </p:cNvPr>
            <p:cNvSpPr/>
            <p:nvPr/>
          </p:nvSpPr>
          <p:spPr bwMode="auto">
            <a:xfrm>
              <a:off x="7673461" y="2464427"/>
              <a:ext cx="350444" cy="38774"/>
            </a:xfrm>
            <a:custGeom>
              <a:avLst/>
              <a:gdLst/>
              <a:ahLst/>
              <a:cxnLst>
                <a:cxn ang="0">
                  <a:pos x="1898" y="210"/>
                </a:cxn>
                <a:cxn ang="0">
                  <a:pos x="1898" y="200"/>
                </a:cxn>
                <a:cxn ang="0">
                  <a:pos x="0" y="0"/>
                </a:cxn>
                <a:cxn ang="0">
                  <a:pos x="0" y="0"/>
                </a:cxn>
                <a:cxn ang="0">
                  <a:pos x="1898" y="210"/>
                </a:cxn>
              </a:cxnLst>
              <a:rect l="0" t="0" r="r" b="b"/>
              <a:pathLst>
                <a:path w="1898" h="210">
                  <a:moveTo>
                    <a:pt x="1898" y="210"/>
                  </a:moveTo>
                  <a:lnTo>
                    <a:pt x="1898" y="200"/>
                  </a:lnTo>
                  <a:lnTo>
                    <a:pt x="0" y="0"/>
                  </a:lnTo>
                  <a:lnTo>
                    <a:pt x="0" y="0"/>
                  </a:lnTo>
                  <a:lnTo>
                    <a:pt x="1898" y="210"/>
                  </a:lnTo>
                  <a:close/>
                </a:path>
              </a:pathLst>
            </a:custGeom>
            <a:solidFill>
              <a:srgbClr val="5B543F"/>
            </a:solidFill>
            <a:ln w="9525">
              <a:noFill/>
              <a:round/>
              <a:headEnd/>
              <a:tailEnd/>
            </a:ln>
          </p:spPr>
          <p:txBody>
            <a:bodyPr anchor="ctr"/>
            <a:lstStyle/>
            <a:p>
              <a:pPr algn="ctr"/>
              <a:endParaRPr/>
            </a:p>
          </p:txBody>
        </p:sp>
        <p:sp>
          <p:nvSpPr>
            <p:cNvPr id="747" name="íŝḷïďè">
              <a:extLst>
                <a:ext uri="{FF2B5EF4-FFF2-40B4-BE49-F238E27FC236}">
                  <a16:creationId xmlns:a16="http://schemas.microsoft.com/office/drawing/2014/main" id="{D4FBF7E8-2662-43B4-A31C-59A53A965229}"/>
                </a:ext>
              </a:extLst>
            </p:cNvPr>
            <p:cNvSpPr/>
            <p:nvPr/>
          </p:nvSpPr>
          <p:spPr bwMode="auto">
            <a:xfrm>
              <a:off x="7675492" y="2442086"/>
              <a:ext cx="352106" cy="38959"/>
            </a:xfrm>
            <a:custGeom>
              <a:avLst/>
              <a:gdLst/>
              <a:ahLst/>
              <a:cxnLst>
                <a:cxn ang="0">
                  <a:pos x="1907" y="211"/>
                </a:cxn>
                <a:cxn ang="0">
                  <a:pos x="1907" y="211"/>
                </a:cxn>
                <a:cxn ang="0">
                  <a:pos x="0" y="0"/>
                </a:cxn>
                <a:cxn ang="0">
                  <a:pos x="0" y="10"/>
                </a:cxn>
                <a:cxn ang="0">
                  <a:pos x="1907" y="211"/>
                </a:cxn>
              </a:cxnLst>
              <a:rect l="0" t="0" r="r" b="b"/>
              <a:pathLst>
                <a:path w="1907" h="211">
                  <a:moveTo>
                    <a:pt x="1907" y="211"/>
                  </a:moveTo>
                  <a:lnTo>
                    <a:pt x="1907" y="211"/>
                  </a:lnTo>
                  <a:lnTo>
                    <a:pt x="0" y="0"/>
                  </a:lnTo>
                  <a:lnTo>
                    <a:pt x="0" y="10"/>
                  </a:lnTo>
                  <a:lnTo>
                    <a:pt x="1907" y="211"/>
                  </a:lnTo>
                  <a:close/>
                </a:path>
              </a:pathLst>
            </a:custGeom>
            <a:solidFill>
              <a:srgbClr val="5B543F"/>
            </a:solidFill>
            <a:ln w="9525">
              <a:noFill/>
              <a:round/>
              <a:headEnd/>
              <a:tailEnd/>
            </a:ln>
          </p:spPr>
          <p:txBody>
            <a:bodyPr anchor="ctr"/>
            <a:lstStyle/>
            <a:p>
              <a:pPr algn="ctr"/>
              <a:endParaRPr/>
            </a:p>
          </p:txBody>
        </p:sp>
        <p:sp>
          <p:nvSpPr>
            <p:cNvPr id="748" name="îṡľîdé">
              <a:extLst>
                <a:ext uri="{FF2B5EF4-FFF2-40B4-BE49-F238E27FC236}">
                  <a16:creationId xmlns:a16="http://schemas.microsoft.com/office/drawing/2014/main" id="{51FB672C-41F6-4153-B649-E7DEC4917295}"/>
                </a:ext>
              </a:extLst>
            </p:cNvPr>
            <p:cNvSpPr/>
            <p:nvPr/>
          </p:nvSpPr>
          <p:spPr bwMode="auto">
            <a:xfrm>
              <a:off x="7679185" y="2419929"/>
              <a:ext cx="350260" cy="40621"/>
            </a:xfrm>
            <a:custGeom>
              <a:avLst/>
              <a:gdLst/>
              <a:ahLst/>
              <a:cxnLst>
                <a:cxn ang="0">
                  <a:pos x="1897" y="220"/>
                </a:cxn>
                <a:cxn ang="0">
                  <a:pos x="1897" y="210"/>
                </a:cxn>
                <a:cxn ang="0">
                  <a:pos x="0" y="0"/>
                </a:cxn>
                <a:cxn ang="0">
                  <a:pos x="0" y="10"/>
                </a:cxn>
                <a:cxn ang="0">
                  <a:pos x="1897" y="220"/>
                </a:cxn>
              </a:cxnLst>
              <a:rect l="0" t="0" r="r" b="b"/>
              <a:pathLst>
                <a:path w="1897" h="220">
                  <a:moveTo>
                    <a:pt x="1897" y="220"/>
                  </a:moveTo>
                  <a:lnTo>
                    <a:pt x="1897" y="210"/>
                  </a:lnTo>
                  <a:lnTo>
                    <a:pt x="0" y="0"/>
                  </a:lnTo>
                  <a:lnTo>
                    <a:pt x="0" y="10"/>
                  </a:lnTo>
                  <a:lnTo>
                    <a:pt x="1897" y="220"/>
                  </a:lnTo>
                  <a:close/>
                </a:path>
              </a:pathLst>
            </a:custGeom>
            <a:solidFill>
              <a:srgbClr val="5B543F"/>
            </a:solidFill>
            <a:ln w="9525">
              <a:noFill/>
              <a:round/>
              <a:headEnd/>
              <a:tailEnd/>
            </a:ln>
          </p:spPr>
          <p:txBody>
            <a:bodyPr anchor="ctr"/>
            <a:lstStyle/>
            <a:p>
              <a:pPr algn="ctr"/>
              <a:endParaRPr/>
            </a:p>
          </p:txBody>
        </p:sp>
        <p:sp>
          <p:nvSpPr>
            <p:cNvPr id="749" name="îṩľïḍè">
              <a:extLst>
                <a:ext uri="{FF2B5EF4-FFF2-40B4-BE49-F238E27FC236}">
                  <a16:creationId xmlns:a16="http://schemas.microsoft.com/office/drawing/2014/main" id="{92446DC1-6B61-4033-860C-4DFF074B5FB0}"/>
                </a:ext>
              </a:extLst>
            </p:cNvPr>
            <p:cNvSpPr/>
            <p:nvPr/>
          </p:nvSpPr>
          <p:spPr bwMode="auto">
            <a:xfrm>
              <a:off x="7681031" y="2399434"/>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750" name="ïšḻiḑe">
              <a:extLst>
                <a:ext uri="{FF2B5EF4-FFF2-40B4-BE49-F238E27FC236}">
                  <a16:creationId xmlns:a16="http://schemas.microsoft.com/office/drawing/2014/main" id="{AE572D33-F70F-4B2A-BBA4-964C5D1BE3E4}"/>
                </a:ext>
              </a:extLst>
            </p:cNvPr>
            <p:cNvSpPr/>
            <p:nvPr/>
          </p:nvSpPr>
          <p:spPr bwMode="auto">
            <a:xfrm>
              <a:off x="7684724" y="2377277"/>
              <a:ext cx="283605" cy="31389"/>
            </a:xfrm>
            <a:custGeom>
              <a:avLst/>
              <a:gdLst/>
              <a:ahLst/>
              <a:cxnLst>
                <a:cxn ang="0">
                  <a:pos x="1536" y="170"/>
                </a:cxn>
                <a:cxn ang="0">
                  <a:pos x="1536" y="170"/>
                </a:cxn>
                <a:cxn ang="0">
                  <a:pos x="0" y="0"/>
                </a:cxn>
                <a:cxn ang="0">
                  <a:pos x="0" y="10"/>
                </a:cxn>
                <a:cxn ang="0">
                  <a:pos x="1536" y="170"/>
                </a:cxn>
              </a:cxnLst>
              <a:rect l="0" t="0" r="r" b="b"/>
              <a:pathLst>
                <a:path w="1536" h="170">
                  <a:moveTo>
                    <a:pt x="1536" y="170"/>
                  </a:moveTo>
                  <a:lnTo>
                    <a:pt x="1536" y="170"/>
                  </a:lnTo>
                  <a:lnTo>
                    <a:pt x="0" y="0"/>
                  </a:lnTo>
                  <a:lnTo>
                    <a:pt x="0" y="10"/>
                  </a:lnTo>
                  <a:lnTo>
                    <a:pt x="1536" y="170"/>
                  </a:lnTo>
                  <a:close/>
                </a:path>
              </a:pathLst>
            </a:custGeom>
            <a:solidFill>
              <a:srgbClr val="5B543F"/>
            </a:solidFill>
            <a:ln w="9525">
              <a:noFill/>
              <a:round/>
              <a:headEnd/>
              <a:tailEnd/>
            </a:ln>
          </p:spPr>
          <p:txBody>
            <a:bodyPr anchor="ctr"/>
            <a:lstStyle/>
            <a:p>
              <a:pPr algn="ctr"/>
              <a:endParaRPr/>
            </a:p>
          </p:txBody>
        </p:sp>
        <p:sp>
          <p:nvSpPr>
            <p:cNvPr id="751" name="íṧlïḑê">
              <a:extLst>
                <a:ext uri="{FF2B5EF4-FFF2-40B4-BE49-F238E27FC236}">
                  <a16:creationId xmlns:a16="http://schemas.microsoft.com/office/drawing/2014/main" id="{F41F36F2-B2F6-4393-869D-F8168775FAEE}"/>
                </a:ext>
              </a:extLst>
            </p:cNvPr>
            <p:cNvSpPr/>
            <p:nvPr/>
          </p:nvSpPr>
          <p:spPr bwMode="auto">
            <a:xfrm>
              <a:off x="7115483" y="2712766"/>
              <a:ext cx="55761" cy="144572"/>
            </a:xfrm>
            <a:custGeom>
              <a:avLst/>
              <a:gdLst/>
              <a:ahLst/>
              <a:cxnLst>
                <a:cxn ang="0">
                  <a:pos x="1" y="62"/>
                </a:cxn>
                <a:cxn ang="0">
                  <a:pos x="15" y="77"/>
                </a:cxn>
                <a:cxn ang="0">
                  <a:pos x="21" y="78"/>
                </a:cxn>
                <a:cxn ang="0">
                  <a:pos x="30" y="2"/>
                </a:cxn>
                <a:cxn ang="0">
                  <a:pos x="24" y="1"/>
                </a:cxn>
                <a:cxn ang="0">
                  <a:pos x="7" y="14"/>
                </a:cxn>
                <a:cxn ang="0">
                  <a:pos x="1" y="62"/>
                </a:cxn>
              </a:cxnLst>
              <a:rect l="0" t="0" r="r" b="b"/>
              <a:pathLst>
                <a:path w="30" h="78">
                  <a:moveTo>
                    <a:pt x="1" y="62"/>
                  </a:moveTo>
                  <a:cubicBezTo>
                    <a:pt x="0" y="69"/>
                    <a:pt x="6" y="76"/>
                    <a:pt x="15" y="77"/>
                  </a:cubicBezTo>
                  <a:cubicBezTo>
                    <a:pt x="21" y="78"/>
                    <a:pt x="21" y="78"/>
                    <a:pt x="21" y="78"/>
                  </a:cubicBezTo>
                  <a:cubicBezTo>
                    <a:pt x="30" y="2"/>
                    <a:pt x="30" y="2"/>
                    <a:pt x="30" y="2"/>
                  </a:cubicBezTo>
                  <a:cubicBezTo>
                    <a:pt x="24" y="1"/>
                    <a:pt x="24" y="1"/>
                    <a:pt x="24" y="1"/>
                  </a:cubicBezTo>
                  <a:cubicBezTo>
                    <a:pt x="15" y="0"/>
                    <a:pt x="7" y="6"/>
                    <a:pt x="7" y="14"/>
                  </a:cubicBezTo>
                  <a:lnTo>
                    <a:pt x="1" y="62"/>
                  </a:lnTo>
                  <a:close/>
                </a:path>
              </a:pathLst>
            </a:custGeom>
            <a:solidFill>
              <a:srgbClr val="327A68"/>
            </a:solidFill>
            <a:ln w="9525">
              <a:noFill/>
              <a:round/>
              <a:headEnd/>
              <a:tailEnd/>
            </a:ln>
          </p:spPr>
          <p:txBody>
            <a:bodyPr anchor="ctr"/>
            <a:lstStyle/>
            <a:p>
              <a:pPr algn="ctr"/>
              <a:endParaRPr/>
            </a:p>
          </p:txBody>
        </p:sp>
        <p:sp>
          <p:nvSpPr>
            <p:cNvPr id="752" name="ïśļíḋê">
              <a:extLst>
                <a:ext uri="{FF2B5EF4-FFF2-40B4-BE49-F238E27FC236}">
                  <a16:creationId xmlns:a16="http://schemas.microsoft.com/office/drawing/2014/main" id="{298ADC8B-C7EA-4280-AACD-C1AE460F9646}"/>
                </a:ext>
              </a:extLst>
            </p:cNvPr>
            <p:cNvSpPr/>
            <p:nvPr/>
          </p:nvSpPr>
          <p:spPr bwMode="auto">
            <a:xfrm>
              <a:off x="7126746" y="2612692"/>
              <a:ext cx="55576" cy="144572"/>
            </a:xfrm>
            <a:custGeom>
              <a:avLst/>
              <a:gdLst/>
              <a:ahLst/>
              <a:cxnLst>
                <a:cxn ang="0">
                  <a:pos x="1" y="62"/>
                </a:cxn>
                <a:cxn ang="0">
                  <a:pos x="16" y="77"/>
                </a:cxn>
                <a:cxn ang="0">
                  <a:pos x="21" y="78"/>
                </a:cxn>
                <a:cxn ang="0">
                  <a:pos x="30" y="2"/>
                </a:cxn>
                <a:cxn ang="0">
                  <a:pos x="25" y="1"/>
                </a:cxn>
                <a:cxn ang="0">
                  <a:pos x="7" y="14"/>
                </a:cxn>
                <a:cxn ang="0">
                  <a:pos x="1" y="62"/>
                </a:cxn>
              </a:cxnLst>
              <a:rect l="0" t="0" r="r" b="b"/>
              <a:pathLst>
                <a:path w="30" h="78">
                  <a:moveTo>
                    <a:pt x="1" y="62"/>
                  </a:moveTo>
                  <a:cubicBezTo>
                    <a:pt x="0" y="69"/>
                    <a:pt x="7" y="76"/>
                    <a:pt x="16" y="77"/>
                  </a:cubicBezTo>
                  <a:cubicBezTo>
                    <a:pt x="21" y="78"/>
                    <a:pt x="21" y="78"/>
                    <a:pt x="21" y="78"/>
                  </a:cubicBezTo>
                  <a:cubicBezTo>
                    <a:pt x="30" y="2"/>
                    <a:pt x="30" y="2"/>
                    <a:pt x="30" y="2"/>
                  </a:cubicBezTo>
                  <a:cubicBezTo>
                    <a:pt x="25" y="1"/>
                    <a:pt x="25" y="1"/>
                    <a:pt x="25" y="1"/>
                  </a:cubicBezTo>
                  <a:cubicBezTo>
                    <a:pt x="16" y="0"/>
                    <a:pt x="8" y="6"/>
                    <a:pt x="7" y="14"/>
                  </a:cubicBezTo>
                  <a:lnTo>
                    <a:pt x="1" y="62"/>
                  </a:lnTo>
                  <a:close/>
                </a:path>
              </a:pathLst>
            </a:custGeom>
            <a:solidFill>
              <a:srgbClr val="CF463B"/>
            </a:solidFill>
            <a:ln w="9525">
              <a:noFill/>
              <a:round/>
              <a:headEnd/>
              <a:tailEnd/>
            </a:ln>
          </p:spPr>
          <p:txBody>
            <a:bodyPr anchor="ctr"/>
            <a:lstStyle/>
            <a:p>
              <a:pPr algn="ctr"/>
              <a:endParaRPr/>
            </a:p>
          </p:txBody>
        </p:sp>
        <p:sp>
          <p:nvSpPr>
            <p:cNvPr id="753" name="išľide">
              <a:extLst>
                <a:ext uri="{FF2B5EF4-FFF2-40B4-BE49-F238E27FC236}">
                  <a16:creationId xmlns:a16="http://schemas.microsoft.com/office/drawing/2014/main" id="{77E267B6-5A48-4E12-84EB-6D01803C425B}"/>
                </a:ext>
              </a:extLst>
            </p:cNvPr>
            <p:cNvSpPr/>
            <p:nvPr/>
          </p:nvSpPr>
          <p:spPr bwMode="auto">
            <a:xfrm>
              <a:off x="7139671" y="2514464"/>
              <a:ext cx="55576" cy="142726"/>
            </a:xfrm>
            <a:custGeom>
              <a:avLst/>
              <a:gdLst/>
              <a:ahLst/>
              <a:cxnLst>
                <a:cxn ang="0">
                  <a:pos x="1" y="61"/>
                </a:cxn>
                <a:cxn ang="0">
                  <a:pos x="15" y="76"/>
                </a:cxn>
                <a:cxn ang="0">
                  <a:pos x="21" y="77"/>
                </a:cxn>
                <a:cxn ang="0">
                  <a:pos x="30" y="1"/>
                </a:cxn>
                <a:cxn ang="0">
                  <a:pos x="24" y="0"/>
                </a:cxn>
                <a:cxn ang="0">
                  <a:pos x="7" y="13"/>
                </a:cxn>
                <a:cxn ang="0">
                  <a:pos x="1" y="61"/>
                </a:cxn>
              </a:cxnLst>
              <a:rect l="0" t="0" r="r" b="b"/>
              <a:pathLst>
                <a:path w="30" h="77">
                  <a:moveTo>
                    <a:pt x="1" y="61"/>
                  </a:moveTo>
                  <a:cubicBezTo>
                    <a:pt x="0" y="68"/>
                    <a:pt x="6" y="75"/>
                    <a:pt x="15" y="76"/>
                  </a:cubicBezTo>
                  <a:cubicBezTo>
                    <a:pt x="21" y="77"/>
                    <a:pt x="21" y="77"/>
                    <a:pt x="21" y="77"/>
                  </a:cubicBezTo>
                  <a:cubicBezTo>
                    <a:pt x="30" y="1"/>
                    <a:pt x="30" y="1"/>
                    <a:pt x="30" y="1"/>
                  </a:cubicBezTo>
                  <a:cubicBezTo>
                    <a:pt x="24" y="0"/>
                    <a:pt x="24" y="0"/>
                    <a:pt x="24" y="0"/>
                  </a:cubicBezTo>
                  <a:cubicBezTo>
                    <a:pt x="15" y="0"/>
                    <a:pt x="7" y="5"/>
                    <a:pt x="7" y="13"/>
                  </a:cubicBezTo>
                  <a:lnTo>
                    <a:pt x="1" y="61"/>
                  </a:lnTo>
                  <a:close/>
                </a:path>
              </a:pathLst>
            </a:custGeom>
            <a:solidFill>
              <a:srgbClr val="EABE62"/>
            </a:solidFill>
            <a:ln w="9525">
              <a:noFill/>
              <a:round/>
              <a:headEnd/>
              <a:tailEnd/>
            </a:ln>
          </p:spPr>
          <p:txBody>
            <a:bodyPr anchor="ctr"/>
            <a:lstStyle/>
            <a:p>
              <a:pPr algn="ctr"/>
              <a:endParaRPr/>
            </a:p>
          </p:txBody>
        </p:sp>
        <p:sp>
          <p:nvSpPr>
            <p:cNvPr id="754" name="ïś1îďé">
              <a:extLst>
                <a:ext uri="{FF2B5EF4-FFF2-40B4-BE49-F238E27FC236}">
                  <a16:creationId xmlns:a16="http://schemas.microsoft.com/office/drawing/2014/main" id="{3B9D8C38-221D-4039-A478-A4060464CBA0}"/>
                </a:ext>
              </a:extLst>
            </p:cNvPr>
            <p:cNvSpPr/>
            <p:nvPr/>
          </p:nvSpPr>
          <p:spPr bwMode="auto">
            <a:xfrm>
              <a:off x="7148903" y="2245630"/>
              <a:ext cx="502402" cy="658052"/>
            </a:xfrm>
            <a:custGeom>
              <a:avLst/>
              <a:gdLst/>
              <a:ahLst/>
              <a:cxnLst>
                <a:cxn ang="0">
                  <a:pos x="2319" y="3564"/>
                </a:cxn>
                <a:cxn ang="0">
                  <a:pos x="2721" y="251"/>
                </a:cxn>
                <a:cxn ang="0">
                  <a:pos x="392" y="0"/>
                </a:cxn>
                <a:cxn ang="0">
                  <a:pos x="0" y="3313"/>
                </a:cxn>
                <a:cxn ang="0">
                  <a:pos x="2319" y="3564"/>
                </a:cxn>
              </a:cxnLst>
              <a:rect l="0" t="0" r="r" b="b"/>
              <a:pathLst>
                <a:path w="2721" h="3564">
                  <a:moveTo>
                    <a:pt x="2319" y="3564"/>
                  </a:moveTo>
                  <a:lnTo>
                    <a:pt x="2721" y="251"/>
                  </a:lnTo>
                  <a:lnTo>
                    <a:pt x="392" y="0"/>
                  </a:lnTo>
                  <a:lnTo>
                    <a:pt x="0" y="3313"/>
                  </a:lnTo>
                  <a:lnTo>
                    <a:pt x="2319" y="3564"/>
                  </a:lnTo>
                  <a:close/>
                </a:path>
              </a:pathLst>
            </a:custGeom>
            <a:solidFill>
              <a:srgbClr val="BBBCBD"/>
            </a:solidFill>
            <a:ln w="9525">
              <a:noFill/>
              <a:round/>
              <a:headEnd/>
              <a:tailEnd/>
            </a:ln>
          </p:spPr>
          <p:txBody>
            <a:bodyPr anchor="ctr"/>
            <a:lstStyle/>
            <a:p>
              <a:pPr algn="ctr"/>
              <a:endParaRPr/>
            </a:p>
          </p:txBody>
        </p:sp>
        <p:sp>
          <p:nvSpPr>
            <p:cNvPr id="755" name="iṡļîḍê">
              <a:extLst>
                <a:ext uri="{FF2B5EF4-FFF2-40B4-BE49-F238E27FC236}">
                  <a16:creationId xmlns:a16="http://schemas.microsoft.com/office/drawing/2014/main" id="{2A22D977-44D9-41F3-BF76-CA198F78A5E6}"/>
                </a:ext>
              </a:extLst>
            </p:cNvPr>
            <p:cNvSpPr/>
            <p:nvPr/>
          </p:nvSpPr>
          <p:spPr bwMode="auto">
            <a:xfrm>
              <a:off x="7148903" y="2245630"/>
              <a:ext cx="502402" cy="658052"/>
            </a:xfrm>
            <a:custGeom>
              <a:avLst/>
              <a:gdLst/>
              <a:ahLst/>
              <a:cxnLst>
                <a:cxn ang="0">
                  <a:pos x="2319" y="3564"/>
                </a:cxn>
                <a:cxn ang="0">
                  <a:pos x="2721" y="251"/>
                </a:cxn>
                <a:cxn ang="0">
                  <a:pos x="392" y="0"/>
                </a:cxn>
                <a:cxn ang="0">
                  <a:pos x="0" y="3313"/>
                </a:cxn>
                <a:cxn ang="0">
                  <a:pos x="2319" y="3564"/>
                </a:cxn>
              </a:cxnLst>
              <a:rect l="0" t="0" r="r" b="b"/>
              <a:pathLst>
                <a:path w="2721" h="3564">
                  <a:moveTo>
                    <a:pt x="2319" y="3564"/>
                  </a:moveTo>
                  <a:lnTo>
                    <a:pt x="2721" y="251"/>
                  </a:lnTo>
                  <a:lnTo>
                    <a:pt x="392" y="0"/>
                  </a:lnTo>
                  <a:lnTo>
                    <a:pt x="0" y="3313"/>
                  </a:lnTo>
                  <a:lnTo>
                    <a:pt x="2319" y="3564"/>
                  </a:lnTo>
                </a:path>
              </a:pathLst>
            </a:custGeom>
            <a:noFill/>
            <a:ln w="9525">
              <a:noFill/>
              <a:round/>
              <a:headEnd/>
              <a:tailEnd/>
            </a:ln>
          </p:spPr>
          <p:txBody>
            <a:bodyPr anchor="ctr"/>
            <a:lstStyle/>
            <a:p>
              <a:pPr algn="ctr"/>
              <a:endParaRPr/>
            </a:p>
          </p:txBody>
        </p:sp>
        <p:sp>
          <p:nvSpPr>
            <p:cNvPr id="756" name="i$1îḑe">
              <a:extLst>
                <a:ext uri="{FF2B5EF4-FFF2-40B4-BE49-F238E27FC236}">
                  <a16:creationId xmlns:a16="http://schemas.microsoft.com/office/drawing/2014/main" id="{9EA809A6-7FCF-42BB-ACEE-F938E4EE5026}"/>
                </a:ext>
              </a:extLst>
            </p:cNvPr>
            <p:cNvSpPr/>
            <p:nvPr/>
          </p:nvSpPr>
          <p:spPr bwMode="auto">
            <a:xfrm>
              <a:off x="7148903" y="2256708"/>
              <a:ext cx="502402" cy="646974"/>
            </a:xfrm>
            <a:custGeom>
              <a:avLst/>
              <a:gdLst/>
              <a:ahLst/>
              <a:cxnLst>
                <a:cxn ang="0">
                  <a:pos x="2319" y="3504"/>
                </a:cxn>
                <a:cxn ang="0">
                  <a:pos x="2721" y="191"/>
                </a:cxn>
                <a:cxn ang="0">
                  <a:pos x="1004" y="0"/>
                </a:cxn>
                <a:cxn ang="0">
                  <a:pos x="342" y="341"/>
                </a:cxn>
                <a:cxn ang="0">
                  <a:pos x="0" y="3253"/>
                </a:cxn>
                <a:cxn ang="0">
                  <a:pos x="2319" y="3504"/>
                </a:cxn>
              </a:cxnLst>
              <a:rect l="0" t="0" r="r" b="b"/>
              <a:pathLst>
                <a:path w="2721" h="3504">
                  <a:moveTo>
                    <a:pt x="2319" y="3504"/>
                  </a:moveTo>
                  <a:lnTo>
                    <a:pt x="2721" y="191"/>
                  </a:lnTo>
                  <a:lnTo>
                    <a:pt x="1004" y="0"/>
                  </a:lnTo>
                  <a:lnTo>
                    <a:pt x="342" y="341"/>
                  </a:lnTo>
                  <a:lnTo>
                    <a:pt x="0" y="3253"/>
                  </a:lnTo>
                  <a:lnTo>
                    <a:pt x="2319" y="3504"/>
                  </a:lnTo>
                  <a:close/>
                </a:path>
              </a:pathLst>
            </a:custGeom>
            <a:solidFill>
              <a:srgbClr val="FFFFFF"/>
            </a:solidFill>
            <a:ln w="9525">
              <a:noFill/>
              <a:round/>
              <a:headEnd/>
              <a:tailEnd/>
            </a:ln>
          </p:spPr>
          <p:txBody>
            <a:bodyPr anchor="ctr"/>
            <a:lstStyle/>
            <a:p>
              <a:pPr algn="ctr"/>
              <a:endParaRPr/>
            </a:p>
          </p:txBody>
        </p:sp>
        <p:sp>
          <p:nvSpPr>
            <p:cNvPr id="757" name="išḻîďê">
              <a:extLst>
                <a:ext uri="{FF2B5EF4-FFF2-40B4-BE49-F238E27FC236}">
                  <a16:creationId xmlns:a16="http://schemas.microsoft.com/office/drawing/2014/main" id="{E62C8D09-FCA5-4CFA-ABA0-C0E5A852C7CA}"/>
                </a:ext>
              </a:extLst>
            </p:cNvPr>
            <p:cNvSpPr/>
            <p:nvPr/>
          </p:nvSpPr>
          <p:spPr bwMode="auto">
            <a:xfrm>
              <a:off x="7148903" y="2256708"/>
              <a:ext cx="502402" cy="646974"/>
            </a:xfrm>
            <a:custGeom>
              <a:avLst/>
              <a:gdLst/>
              <a:ahLst/>
              <a:cxnLst>
                <a:cxn ang="0">
                  <a:pos x="2319" y="3504"/>
                </a:cxn>
                <a:cxn ang="0">
                  <a:pos x="2721" y="191"/>
                </a:cxn>
                <a:cxn ang="0">
                  <a:pos x="1004" y="0"/>
                </a:cxn>
                <a:cxn ang="0">
                  <a:pos x="342" y="341"/>
                </a:cxn>
                <a:cxn ang="0">
                  <a:pos x="0" y="3253"/>
                </a:cxn>
                <a:cxn ang="0">
                  <a:pos x="2319" y="3504"/>
                </a:cxn>
              </a:cxnLst>
              <a:rect l="0" t="0" r="r" b="b"/>
              <a:pathLst>
                <a:path w="2721" h="3504">
                  <a:moveTo>
                    <a:pt x="2319" y="3504"/>
                  </a:moveTo>
                  <a:lnTo>
                    <a:pt x="2721" y="191"/>
                  </a:lnTo>
                  <a:lnTo>
                    <a:pt x="1004" y="0"/>
                  </a:lnTo>
                  <a:lnTo>
                    <a:pt x="342" y="341"/>
                  </a:lnTo>
                  <a:lnTo>
                    <a:pt x="0" y="3253"/>
                  </a:lnTo>
                  <a:lnTo>
                    <a:pt x="2319" y="3504"/>
                  </a:lnTo>
                </a:path>
              </a:pathLst>
            </a:custGeom>
            <a:noFill/>
            <a:ln w="9525">
              <a:noFill/>
              <a:round/>
              <a:headEnd/>
              <a:tailEnd/>
            </a:ln>
          </p:spPr>
          <p:txBody>
            <a:bodyPr anchor="ctr"/>
            <a:lstStyle/>
            <a:p>
              <a:pPr algn="ctr"/>
              <a:endParaRPr/>
            </a:p>
          </p:txBody>
        </p:sp>
        <p:sp>
          <p:nvSpPr>
            <p:cNvPr id="758" name="ïślîḓé">
              <a:extLst>
                <a:ext uri="{FF2B5EF4-FFF2-40B4-BE49-F238E27FC236}">
                  <a16:creationId xmlns:a16="http://schemas.microsoft.com/office/drawing/2014/main" id="{AB74196A-18CB-40E0-8855-106E67586940}"/>
                </a:ext>
              </a:extLst>
            </p:cNvPr>
            <p:cNvSpPr/>
            <p:nvPr/>
          </p:nvSpPr>
          <p:spPr bwMode="auto">
            <a:xfrm>
              <a:off x="7212049" y="2256708"/>
              <a:ext cx="122231" cy="79764"/>
            </a:xfrm>
            <a:custGeom>
              <a:avLst/>
              <a:gdLst/>
              <a:ahLst/>
              <a:cxnLst>
                <a:cxn ang="0">
                  <a:pos x="31" y="43"/>
                </a:cxn>
                <a:cxn ang="0">
                  <a:pos x="66" y="0"/>
                </a:cxn>
                <a:cxn ang="0">
                  <a:pos x="0" y="34"/>
                </a:cxn>
                <a:cxn ang="0">
                  <a:pos x="31" y="43"/>
                </a:cxn>
              </a:cxnLst>
              <a:rect l="0" t="0" r="r" b="b"/>
              <a:pathLst>
                <a:path w="66" h="43">
                  <a:moveTo>
                    <a:pt x="31" y="43"/>
                  </a:moveTo>
                  <a:cubicBezTo>
                    <a:pt x="31" y="18"/>
                    <a:pt x="66" y="0"/>
                    <a:pt x="66" y="0"/>
                  </a:cubicBezTo>
                  <a:cubicBezTo>
                    <a:pt x="0" y="34"/>
                    <a:pt x="0" y="34"/>
                    <a:pt x="0" y="34"/>
                  </a:cubicBezTo>
                  <a:cubicBezTo>
                    <a:pt x="22" y="29"/>
                    <a:pt x="31" y="43"/>
                    <a:pt x="31" y="43"/>
                  </a:cubicBezTo>
                </a:path>
              </a:pathLst>
            </a:custGeom>
            <a:solidFill>
              <a:srgbClr val="C7C9CC"/>
            </a:solidFill>
            <a:ln w="9525">
              <a:noFill/>
              <a:round/>
              <a:headEnd/>
              <a:tailEnd/>
            </a:ln>
          </p:spPr>
          <p:txBody>
            <a:bodyPr anchor="ctr"/>
            <a:lstStyle/>
            <a:p>
              <a:pPr algn="ctr"/>
              <a:endParaRPr/>
            </a:p>
          </p:txBody>
        </p:sp>
        <p:sp>
          <p:nvSpPr>
            <p:cNvPr id="759" name="ïṣḷïḋè">
              <a:extLst>
                <a:ext uri="{FF2B5EF4-FFF2-40B4-BE49-F238E27FC236}">
                  <a16:creationId xmlns:a16="http://schemas.microsoft.com/office/drawing/2014/main" id="{AF637C6A-AB94-40BF-858D-85994800E78A}"/>
                </a:ext>
              </a:extLst>
            </p:cNvPr>
            <p:cNvSpPr/>
            <p:nvPr/>
          </p:nvSpPr>
          <p:spPr bwMode="auto">
            <a:xfrm>
              <a:off x="7610499" y="2366015"/>
              <a:ext cx="22341" cy="24188"/>
            </a:xfrm>
            <a:custGeom>
              <a:avLst/>
              <a:gdLst/>
              <a:ahLst/>
              <a:cxnLst>
                <a:cxn ang="0">
                  <a:pos x="5" y="13"/>
                </a:cxn>
                <a:cxn ang="0">
                  <a:pos x="12" y="8"/>
                </a:cxn>
                <a:cxn ang="0">
                  <a:pos x="7" y="1"/>
                </a:cxn>
                <a:cxn ang="0">
                  <a:pos x="0" y="6"/>
                </a:cxn>
                <a:cxn ang="0">
                  <a:pos x="5" y="13"/>
                </a:cxn>
              </a:cxnLst>
              <a:rect l="0" t="0" r="r" b="b"/>
              <a:pathLst>
                <a:path w="12" h="13">
                  <a:moveTo>
                    <a:pt x="5" y="13"/>
                  </a:moveTo>
                  <a:cubicBezTo>
                    <a:pt x="9" y="13"/>
                    <a:pt x="12" y="11"/>
                    <a:pt x="12" y="8"/>
                  </a:cubicBezTo>
                  <a:cubicBezTo>
                    <a:pt x="12" y="4"/>
                    <a:pt x="10" y="1"/>
                    <a:pt x="7" y="1"/>
                  </a:cubicBezTo>
                  <a:cubicBezTo>
                    <a:pt x="3" y="0"/>
                    <a:pt x="0"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60" name="iṥḻïḓe">
              <a:extLst>
                <a:ext uri="{FF2B5EF4-FFF2-40B4-BE49-F238E27FC236}">
                  <a16:creationId xmlns:a16="http://schemas.microsoft.com/office/drawing/2014/main" id="{22BA0BA8-8D58-4DBA-A07F-9883A5DFBB4A}"/>
                </a:ext>
              </a:extLst>
            </p:cNvPr>
            <p:cNvSpPr/>
            <p:nvPr/>
          </p:nvSpPr>
          <p:spPr bwMode="auto">
            <a:xfrm>
              <a:off x="7612346" y="2367861"/>
              <a:ext cx="20495" cy="20495"/>
            </a:xfrm>
            <a:custGeom>
              <a:avLst/>
              <a:gdLst/>
              <a:ahLst/>
              <a:cxnLst>
                <a:cxn ang="0">
                  <a:pos x="4" y="1"/>
                </a:cxn>
                <a:cxn ang="0">
                  <a:pos x="10" y="8"/>
                </a:cxn>
                <a:cxn ang="0">
                  <a:pos x="9" y="11"/>
                </a:cxn>
                <a:cxn ang="0">
                  <a:pos x="11" y="7"/>
                </a:cxn>
                <a:cxn ang="0">
                  <a:pos x="6" y="0"/>
                </a:cxn>
                <a:cxn ang="0">
                  <a:pos x="0" y="3"/>
                </a:cxn>
                <a:cxn ang="0">
                  <a:pos x="4" y="1"/>
                </a:cxn>
              </a:cxnLst>
              <a:rect l="0" t="0" r="r" b="b"/>
              <a:pathLst>
                <a:path w="11" h="11">
                  <a:moveTo>
                    <a:pt x="4" y="1"/>
                  </a:moveTo>
                  <a:cubicBezTo>
                    <a:pt x="8" y="2"/>
                    <a:pt x="10" y="5"/>
                    <a:pt x="10" y="8"/>
                  </a:cubicBezTo>
                  <a:cubicBezTo>
                    <a:pt x="10" y="9"/>
                    <a:pt x="9" y="10"/>
                    <a:pt x="9" y="11"/>
                  </a:cubicBezTo>
                  <a:cubicBezTo>
                    <a:pt x="10" y="10"/>
                    <a:pt x="11" y="8"/>
                    <a:pt x="11" y="7"/>
                  </a:cubicBezTo>
                  <a:cubicBezTo>
                    <a:pt x="11" y="3"/>
                    <a:pt x="9" y="0"/>
                    <a:pt x="6" y="0"/>
                  </a:cubicBezTo>
                  <a:cubicBezTo>
                    <a:pt x="3" y="0"/>
                    <a:pt x="1" y="1"/>
                    <a:pt x="0" y="3"/>
                  </a:cubicBezTo>
                  <a:cubicBezTo>
                    <a:pt x="1" y="2"/>
                    <a:pt x="3" y="1"/>
                    <a:pt x="4" y="1"/>
                  </a:cubicBezTo>
                  <a:close/>
                </a:path>
              </a:pathLst>
            </a:custGeom>
            <a:solidFill>
              <a:srgbClr val="8B8D8F"/>
            </a:solidFill>
            <a:ln w="9525">
              <a:noFill/>
              <a:round/>
              <a:headEnd/>
              <a:tailEnd/>
            </a:ln>
          </p:spPr>
          <p:txBody>
            <a:bodyPr anchor="ctr"/>
            <a:lstStyle/>
            <a:p>
              <a:pPr algn="ctr"/>
              <a:endParaRPr/>
            </a:p>
          </p:txBody>
        </p:sp>
        <p:sp>
          <p:nvSpPr>
            <p:cNvPr id="761" name="íśḷïḋe">
              <a:extLst>
                <a:ext uri="{FF2B5EF4-FFF2-40B4-BE49-F238E27FC236}">
                  <a16:creationId xmlns:a16="http://schemas.microsoft.com/office/drawing/2014/main" id="{C57B22D5-293F-4BB6-842D-6839C179D3AE}"/>
                </a:ext>
              </a:extLst>
            </p:cNvPr>
            <p:cNvSpPr/>
            <p:nvPr/>
          </p:nvSpPr>
          <p:spPr bwMode="auto">
            <a:xfrm>
              <a:off x="7604960" y="2412359"/>
              <a:ext cx="22157" cy="24188"/>
            </a:xfrm>
            <a:custGeom>
              <a:avLst/>
              <a:gdLst/>
              <a:ahLst/>
              <a:cxnLst>
                <a:cxn ang="0">
                  <a:pos x="5" y="13"/>
                </a:cxn>
                <a:cxn ang="0">
                  <a:pos x="12" y="7"/>
                </a:cxn>
                <a:cxn ang="0">
                  <a:pos x="7" y="0"/>
                </a:cxn>
                <a:cxn ang="0">
                  <a:pos x="0" y="6"/>
                </a:cxn>
                <a:cxn ang="0">
                  <a:pos x="5" y="13"/>
                </a:cxn>
              </a:cxnLst>
              <a:rect l="0" t="0" r="r" b="b"/>
              <a:pathLst>
                <a:path w="12" h="13">
                  <a:moveTo>
                    <a:pt x="5" y="13"/>
                  </a:moveTo>
                  <a:cubicBezTo>
                    <a:pt x="9" y="13"/>
                    <a:pt x="12" y="11"/>
                    <a:pt x="12" y="7"/>
                  </a:cubicBezTo>
                  <a:cubicBezTo>
                    <a:pt x="12" y="4"/>
                    <a:pt x="10" y="1"/>
                    <a:pt x="7" y="0"/>
                  </a:cubicBezTo>
                  <a:cubicBezTo>
                    <a:pt x="3" y="0"/>
                    <a:pt x="0" y="3"/>
                    <a:pt x="0" y="6"/>
                  </a:cubicBezTo>
                  <a:cubicBezTo>
                    <a:pt x="0" y="9"/>
                    <a:pt x="2" y="12"/>
                    <a:pt x="5" y="13"/>
                  </a:cubicBezTo>
                  <a:close/>
                </a:path>
              </a:pathLst>
            </a:custGeom>
            <a:solidFill>
              <a:srgbClr val="6E6658"/>
            </a:solidFill>
            <a:ln w="9525">
              <a:noFill/>
              <a:round/>
              <a:headEnd/>
              <a:tailEnd/>
            </a:ln>
          </p:spPr>
          <p:txBody>
            <a:bodyPr anchor="ctr"/>
            <a:lstStyle/>
            <a:p>
              <a:pPr algn="ctr"/>
              <a:endParaRPr/>
            </a:p>
          </p:txBody>
        </p:sp>
        <p:sp>
          <p:nvSpPr>
            <p:cNvPr id="762" name="ïṣlídè">
              <a:extLst>
                <a:ext uri="{FF2B5EF4-FFF2-40B4-BE49-F238E27FC236}">
                  <a16:creationId xmlns:a16="http://schemas.microsoft.com/office/drawing/2014/main" id="{007B8E08-547D-4594-B6F9-120701AB1499}"/>
                </a:ext>
              </a:extLst>
            </p:cNvPr>
            <p:cNvSpPr/>
            <p:nvPr/>
          </p:nvSpPr>
          <p:spPr bwMode="auto">
            <a:xfrm>
              <a:off x="7606807" y="2412359"/>
              <a:ext cx="20310" cy="20495"/>
            </a:xfrm>
            <a:custGeom>
              <a:avLst/>
              <a:gdLst/>
              <a:ahLst/>
              <a:cxnLst>
                <a:cxn ang="0">
                  <a:pos x="4" y="2"/>
                </a:cxn>
                <a:cxn ang="0">
                  <a:pos x="10" y="9"/>
                </a:cxn>
                <a:cxn ang="0">
                  <a:pos x="9" y="11"/>
                </a:cxn>
                <a:cxn ang="0">
                  <a:pos x="11" y="7"/>
                </a:cxn>
                <a:cxn ang="0">
                  <a:pos x="6" y="0"/>
                </a:cxn>
                <a:cxn ang="0">
                  <a:pos x="0" y="3"/>
                </a:cxn>
                <a:cxn ang="0">
                  <a:pos x="4" y="2"/>
                </a:cxn>
              </a:cxnLst>
              <a:rect l="0" t="0" r="r" b="b"/>
              <a:pathLst>
                <a:path w="11" h="11">
                  <a:moveTo>
                    <a:pt x="4" y="2"/>
                  </a:moveTo>
                  <a:cubicBezTo>
                    <a:pt x="8" y="2"/>
                    <a:pt x="10" y="5"/>
                    <a:pt x="10" y="9"/>
                  </a:cubicBezTo>
                  <a:cubicBezTo>
                    <a:pt x="10" y="10"/>
                    <a:pt x="9" y="11"/>
                    <a:pt x="9" y="11"/>
                  </a:cubicBezTo>
                  <a:cubicBezTo>
                    <a:pt x="10" y="10"/>
                    <a:pt x="11" y="9"/>
                    <a:pt x="11" y="7"/>
                  </a:cubicBezTo>
                  <a:cubicBezTo>
                    <a:pt x="11" y="4"/>
                    <a:pt x="9" y="1"/>
                    <a:pt x="6" y="0"/>
                  </a:cubicBezTo>
                  <a:cubicBezTo>
                    <a:pt x="3" y="0"/>
                    <a:pt x="1" y="1"/>
                    <a:pt x="0" y="3"/>
                  </a:cubicBezTo>
                  <a:cubicBezTo>
                    <a:pt x="1" y="2"/>
                    <a:pt x="3" y="2"/>
                    <a:pt x="4" y="2"/>
                  </a:cubicBezTo>
                  <a:close/>
                </a:path>
              </a:pathLst>
            </a:custGeom>
            <a:solidFill>
              <a:srgbClr val="8B8D8F"/>
            </a:solidFill>
            <a:ln w="9525">
              <a:noFill/>
              <a:round/>
              <a:headEnd/>
              <a:tailEnd/>
            </a:ln>
          </p:spPr>
          <p:txBody>
            <a:bodyPr anchor="ctr"/>
            <a:lstStyle/>
            <a:p>
              <a:pPr algn="ctr"/>
              <a:endParaRPr/>
            </a:p>
          </p:txBody>
        </p:sp>
        <p:sp>
          <p:nvSpPr>
            <p:cNvPr id="763" name="íśľiḓé">
              <a:extLst>
                <a:ext uri="{FF2B5EF4-FFF2-40B4-BE49-F238E27FC236}">
                  <a16:creationId xmlns:a16="http://schemas.microsoft.com/office/drawing/2014/main" id="{1F583B6C-765F-440A-B339-BAABF2AE2546}"/>
                </a:ext>
              </a:extLst>
            </p:cNvPr>
            <p:cNvSpPr/>
            <p:nvPr/>
          </p:nvSpPr>
          <p:spPr bwMode="auto">
            <a:xfrm>
              <a:off x="7599421" y="2458703"/>
              <a:ext cx="24003" cy="24188"/>
            </a:xfrm>
            <a:custGeom>
              <a:avLst/>
              <a:gdLst/>
              <a:ahLst/>
              <a:cxnLst>
                <a:cxn ang="0">
                  <a:pos x="5" y="12"/>
                </a:cxn>
                <a:cxn ang="0">
                  <a:pos x="12" y="7"/>
                </a:cxn>
                <a:cxn ang="0">
                  <a:pos x="7" y="0"/>
                </a:cxn>
                <a:cxn ang="0">
                  <a:pos x="0" y="6"/>
                </a:cxn>
                <a:cxn ang="0">
                  <a:pos x="5" y="12"/>
                </a:cxn>
              </a:cxnLst>
              <a:rect l="0" t="0" r="r" b="b"/>
              <a:pathLst>
                <a:path w="13" h="13">
                  <a:moveTo>
                    <a:pt x="5" y="12"/>
                  </a:moveTo>
                  <a:cubicBezTo>
                    <a:pt x="9" y="13"/>
                    <a:pt x="12" y="10"/>
                    <a:pt x="12" y="7"/>
                  </a:cubicBezTo>
                  <a:cubicBezTo>
                    <a:pt x="13" y="3"/>
                    <a:pt x="10" y="0"/>
                    <a:pt x="7" y="0"/>
                  </a:cubicBezTo>
                  <a:cubicBezTo>
                    <a:pt x="4" y="0"/>
                    <a:pt x="1" y="2"/>
                    <a:pt x="0" y="6"/>
                  </a:cubicBezTo>
                  <a:cubicBezTo>
                    <a:pt x="0" y="9"/>
                    <a:pt x="2" y="12"/>
                    <a:pt x="5" y="12"/>
                  </a:cubicBezTo>
                  <a:close/>
                </a:path>
              </a:pathLst>
            </a:custGeom>
            <a:solidFill>
              <a:srgbClr val="6E6658"/>
            </a:solidFill>
            <a:ln w="9525">
              <a:noFill/>
              <a:round/>
              <a:headEnd/>
              <a:tailEnd/>
            </a:ln>
          </p:spPr>
          <p:txBody>
            <a:bodyPr anchor="ctr"/>
            <a:lstStyle/>
            <a:p>
              <a:pPr algn="ctr"/>
              <a:endParaRPr/>
            </a:p>
          </p:txBody>
        </p:sp>
        <p:sp>
          <p:nvSpPr>
            <p:cNvPr id="764" name="íṣļiḑê">
              <a:extLst>
                <a:ext uri="{FF2B5EF4-FFF2-40B4-BE49-F238E27FC236}">
                  <a16:creationId xmlns:a16="http://schemas.microsoft.com/office/drawing/2014/main" id="{A591CEC7-FE93-40EC-A76E-9D93DA7C7124}"/>
                </a:ext>
              </a:extLst>
            </p:cNvPr>
            <p:cNvSpPr/>
            <p:nvPr/>
          </p:nvSpPr>
          <p:spPr bwMode="auto">
            <a:xfrm>
              <a:off x="7601268" y="2458703"/>
              <a:ext cx="22157"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0" y="5"/>
                    <a:pt x="10" y="8"/>
                  </a:cubicBezTo>
                  <a:cubicBezTo>
                    <a:pt x="10" y="9"/>
                    <a:pt x="9" y="10"/>
                    <a:pt x="9" y="11"/>
                  </a:cubicBezTo>
                  <a:cubicBezTo>
                    <a:pt x="10" y="10"/>
                    <a:pt x="11" y="9"/>
                    <a:pt x="11" y="7"/>
                  </a:cubicBezTo>
                  <a:cubicBezTo>
                    <a:pt x="12" y="3"/>
                    <a:pt x="9" y="0"/>
                    <a:pt x="6" y="0"/>
                  </a:cubicBezTo>
                  <a:cubicBezTo>
                    <a:pt x="4" y="0"/>
                    <a:pt x="1" y="1"/>
                    <a:pt x="0" y="3"/>
                  </a:cubicBezTo>
                  <a:cubicBezTo>
                    <a:pt x="1" y="2"/>
                    <a:pt x="3" y="1"/>
                    <a:pt x="5" y="1"/>
                  </a:cubicBezTo>
                  <a:close/>
                </a:path>
              </a:pathLst>
            </a:custGeom>
            <a:solidFill>
              <a:srgbClr val="8B8D8F"/>
            </a:solidFill>
            <a:ln w="9525">
              <a:noFill/>
              <a:round/>
              <a:headEnd/>
              <a:tailEnd/>
            </a:ln>
          </p:spPr>
          <p:txBody>
            <a:bodyPr anchor="ctr"/>
            <a:lstStyle/>
            <a:p>
              <a:pPr algn="ctr"/>
              <a:endParaRPr/>
            </a:p>
          </p:txBody>
        </p:sp>
        <p:sp>
          <p:nvSpPr>
            <p:cNvPr id="765" name="iṩḻïḑe">
              <a:extLst>
                <a:ext uri="{FF2B5EF4-FFF2-40B4-BE49-F238E27FC236}">
                  <a16:creationId xmlns:a16="http://schemas.microsoft.com/office/drawing/2014/main" id="{3E56461D-813E-4D0B-B7E6-BC91ACCB36CE}"/>
                </a:ext>
              </a:extLst>
            </p:cNvPr>
            <p:cNvSpPr/>
            <p:nvPr/>
          </p:nvSpPr>
          <p:spPr bwMode="auto">
            <a:xfrm>
              <a:off x="7593882" y="2503201"/>
              <a:ext cx="24003" cy="24188"/>
            </a:xfrm>
            <a:custGeom>
              <a:avLst/>
              <a:gdLst/>
              <a:ahLst/>
              <a:cxnLst>
                <a:cxn ang="0">
                  <a:pos x="5" y="13"/>
                </a:cxn>
                <a:cxn ang="0">
                  <a:pos x="12" y="7"/>
                </a:cxn>
                <a:cxn ang="0">
                  <a:pos x="7" y="1"/>
                </a:cxn>
                <a:cxn ang="0">
                  <a:pos x="0" y="6"/>
                </a:cxn>
                <a:cxn ang="0">
                  <a:pos x="5" y="13"/>
                </a:cxn>
              </a:cxnLst>
              <a:rect l="0" t="0" r="r" b="b"/>
              <a:pathLst>
                <a:path w="13" h="13">
                  <a:moveTo>
                    <a:pt x="5" y="13"/>
                  </a:moveTo>
                  <a:cubicBezTo>
                    <a:pt x="9" y="13"/>
                    <a:pt x="12" y="11"/>
                    <a:pt x="12" y="7"/>
                  </a:cubicBezTo>
                  <a:cubicBezTo>
                    <a:pt x="13" y="4"/>
                    <a:pt x="10" y="1"/>
                    <a:pt x="7" y="1"/>
                  </a:cubicBezTo>
                  <a:cubicBezTo>
                    <a:pt x="4" y="0"/>
                    <a:pt x="1"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66" name="iṡ1îḋé">
              <a:extLst>
                <a:ext uri="{FF2B5EF4-FFF2-40B4-BE49-F238E27FC236}">
                  <a16:creationId xmlns:a16="http://schemas.microsoft.com/office/drawing/2014/main" id="{2CFDCAA6-2AD6-47B3-9CE8-84C78EE6225C}"/>
                </a:ext>
              </a:extLst>
            </p:cNvPr>
            <p:cNvSpPr/>
            <p:nvPr/>
          </p:nvSpPr>
          <p:spPr bwMode="auto">
            <a:xfrm>
              <a:off x="7595728" y="2503201"/>
              <a:ext cx="22157" cy="22341"/>
            </a:xfrm>
            <a:custGeom>
              <a:avLst/>
              <a:gdLst/>
              <a:ahLst/>
              <a:cxnLst>
                <a:cxn ang="0">
                  <a:pos x="5" y="2"/>
                </a:cxn>
                <a:cxn ang="0">
                  <a:pos x="10" y="9"/>
                </a:cxn>
                <a:cxn ang="0">
                  <a:pos x="9" y="12"/>
                </a:cxn>
                <a:cxn ang="0">
                  <a:pos x="11" y="7"/>
                </a:cxn>
                <a:cxn ang="0">
                  <a:pos x="6" y="1"/>
                </a:cxn>
                <a:cxn ang="0">
                  <a:pos x="0" y="3"/>
                </a:cxn>
                <a:cxn ang="0">
                  <a:pos x="5" y="2"/>
                </a:cxn>
              </a:cxnLst>
              <a:rect l="0" t="0" r="r" b="b"/>
              <a:pathLst>
                <a:path w="12" h="12">
                  <a:moveTo>
                    <a:pt x="5" y="2"/>
                  </a:moveTo>
                  <a:cubicBezTo>
                    <a:pt x="8" y="2"/>
                    <a:pt x="10" y="5"/>
                    <a:pt x="10" y="9"/>
                  </a:cubicBezTo>
                  <a:cubicBezTo>
                    <a:pt x="10" y="10"/>
                    <a:pt x="9" y="11"/>
                    <a:pt x="9" y="12"/>
                  </a:cubicBezTo>
                  <a:cubicBezTo>
                    <a:pt x="10" y="11"/>
                    <a:pt x="11" y="9"/>
                    <a:pt x="11" y="7"/>
                  </a:cubicBezTo>
                  <a:cubicBezTo>
                    <a:pt x="12" y="4"/>
                    <a:pt x="9" y="1"/>
                    <a:pt x="6" y="1"/>
                  </a:cubicBezTo>
                  <a:cubicBezTo>
                    <a:pt x="4" y="0"/>
                    <a:pt x="1" y="2"/>
                    <a:pt x="0" y="3"/>
                  </a:cubicBezTo>
                  <a:cubicBezTo>
                    <a:pt x="1" y="2"/>
                    <a:pt x="3" y="2"/>
                    <a:pt x="5" y="2"/>
                  </a:cubicBezTo>
                  <a:close/>
                </a:path>
              </a:pathLst>
            </a:custGeom>
            <a:solidFill>
              <a:srgbClr val="8B8D8F"/>
            </a:solidFill>
            <a:ln w="9525">
              <a:noFill/>
              <a:round/>
              <a:headEnd/>
              <a:tailEnd/>
            </a:ln>
          </p:spPr>
          <p:txBody>
            <a:bodyPr anchor="ctr"/>
            <a:lstStyle/>
            <a:p>
              <a:pPr algn="ctr"/>
              <a:endParaRPr/>
            </a:p>
          </p:txBody>
        </p:sp>
        <p:sp>
          <p:nvSpPr>
            <p:cNvPr id="767" name="is1iḑe">
              <a:extLst>
                <a:ext uri="{FF2B5EF4-FFF2-40B4-BE49-F238E27FC236}">
                  <a16:creationId xmlns:a16="http://schemas.microsoft.com/office/drawing/2014/main" id="{439C4022-3E57-4A23-94C9-F843440770F9}"/>
                </a:ext>
              </a:extLst>
            </p:cNvPr>
            <p:cNvSpPr/>
            <p:nvPr/>
          </p:nvSpPr>
          <p:spPr bwMode="auto">
            <a:xfrm>
              <a:off x="7588343" y="2549545"/>
              <a:ext cx="24003" cy="24188"/>
            </a:xfrm>
            <a:custGeom>
              <a:avLst/>
              <a:gdLst/>
              <a:ahLst/>
              <a:cxnLst>
                <a:cxn ang="0">
                  <a:pos x="5" y="13"/>
                </a:cxn>
                <a:cxn ang="0">
                  <a:pos x="12" y="7"/>
                </a:cxn>
                <a:cxn ang="0">
                  <a:pos x="7" y="0"/>
                </a:cxn>
                <a:cxn ang="0">
                  <a:pos x="0" y="6"/>
                </a:cxn>
                <a:cxn ang="0">
                  <a:pos x="5" y="13"/>
                </a:cxn>
              </a:cxnLst>
              <a:rect l="0" t="0" r="r" b="b"/>
              <a:pathLst>
                <a:path w="13" h="13">
                  <a:moveTo>
                    <a:pt x="5" y="13"/>
                  </a:moveTo>
                  <a:cubicBezTo>
                    <a:pt x="9" y="13"/>
                    <a:pt x="12" y="10"/>
                    <a:pt x="12" y="7"/>
                  </a:cubicBezTo>
                  <a:cubicBezTo>
                    <a:pt x="13" y="4"/>
                    <a:pt x="10" y="1"/>
                    <a:pt x="7" y="0"/>
                  </a:cubicBezTo>
                  <a:cubicBezTo>
                    <a:pt x="4" y="0"/>
                    <a:pt x="1" y="2"/>
                    <a:pt x="0" y="6"/>
                  </a:cubicBezTo>
                  <a:cubicBezTo>
                    <a:pt x="0" y="9"/>
                    <a:pt x="2" y="12"/>
                    <a:pt x="5" y="13"/>
                  </a:cubicBezTo>
                  <a:close/>
                </a:path>
              </a:pathLst>
            </a:custGeom>
            <a:solidFill>
              <a:srgbClr val="6E6658"/>
            </a:solidFill>
            <a:ln w="9525">
              <a:noFill/>
              <a:round/>
              <a:headEnd/>
              <a:tailEnd/>
            </a:ln>
          </p:spPr>
          <p:txBody>
            <a:bodyPr anchor="ctr"/>
            <a:lstStyle/>
            <a:p>
              <a:pPr algn="ctr"/>
              <a:endParaRPr/>
            </a:p>
          </p:txBody>
        </p:sp>
        <p:sp>
          <p:nvSpPr>
            <p:cNvPr id="768" name="íṣļíḍe">
              <a:extLst>
                <a:ext uri="{FF2B5EF4-FFF2-40B4-BE49-F238E27FC236}">
                  <a16:creationId xmlns:a16="http://schemas.microsoft.com/office/drawing/2014/main" id="{3731B7E1-AE6C-4421-BAA7-A5C0D13D56BA}"/>
                </a:ext>
              </a:extLst>
            </p:cNvPr>
            <p:cNvSpPr/>
            <p:nvPr/>
          </p:nvSpPr>
          <p:spPr bwMode="auto">
            <a:xfrm>
              <a:off x="7590189" y="2549545"/>
              <a:ext cx="22157" cy="20495"/>
            </a:xfrm>
            <a:custGeom>
              <a:avLst/>
              <a:gdLst/>
              <a:ahLst/>
              <a:cxnLst>
                <a:cxn ang="0">
                  <a:pos x="5" y="2"/>
                </a:cxn>
                <a:cxn ang="0">
                  <a:pos x="10" y="8"/>
                </a:cxn>
                <a:cxn ang="0">
                  <a:pos x="9" y="11"/>
                </a:cxn>
                <a:cxn ang="0">
                  <a:pos x="11" y="7"/>
                </a:cxn>
                <a:cxn ang="0">
                  <a:pos x="6" y="0"/>
                </a:cxn>
                <a:cxn ang="0">
                  <a:pos x="0" y="3"/>
                </a:cxn>
                <a:cxn ang="0">
                  <a:pos x="5" y="2"/>
                </a:cxn>
              </a:cxnLst>
              <a:rect l="0" t="0" r="r" b="b"/>
              <a:pathLst>
                <a:path w="12" h="11">
                  <a:moveTo>
                    <a:pt x="5" y="2"/>
                  </a:moveTo>
                  <a:cubicBezTo>
                    <a:pt x="8" y="2"/>
                    <a:pt x="10" y="5"/>
                    <a:pt x="10" y="8"/>
                  </a:cubicBezTo>
                  <a:cubicBezTo>
                    <a:pt x="10" y="9"/>
                    <a:pt x="9" y="10"/>
                    <a:pt x="9" y="11"/>
                  </a:cubicBezTo>
                  <a:cubicBezTo>
                    <a:pt x="10" y="10"/>
                    <a:pt x="11" y="9"/>
                    <a:pt x="11" y="7"/>
                  </a:cubicBezTo>
                  <a:cubicBezTo>
                    <a:pt x="12" y="4"/>
                    <a:pt x="9" y="1"/>
                    <a:pt x="6" y="0"/>
                  </a:cubicBezTo>
                  <a:cubicBezTo>
                    <a:pt x="4" y="0"/>
                    <a:pt x="1" y="1"/>
                    <a:pt x="0" y="3"/>
                  </a:cubicBezTo>
                  <a:cubicBezTo>
                    <a:pt x="1" y="2"/>
                    <a:pt x="3" y="1"/>
                    <a:pt x="5" y="2"/>
                  </a:cubicBezTo>
                  <a:close/>
                </a:path>
              </a:pathLst>
            </a:custGeom>
            <a:solidFill>
              <a:srgbClr val="8B8D8F"/>
            </a:solidFill>
            <a:ln w="9525">
              <a:noFill/>
              <a:round/>
              <a:headEnd/>
              <a:tailEnd/>
            </a:ln>
          </p:spPr>
          <p:txBody>
            <a:bodyPr anchor="ctr"/>
            <a:lstStyle/>
            <a:p>
              <a:pPr algn="ctr"/>
              <a:endParaRPr/>
            </a:p>
          </p:txBody>
        </p:sp>
        <p:sp>
          <p:nvSpPr>
            <p:cNvPr id="769" name="ïšḷiḍe">
              <a:extLst>
                <a:ext uri="{FF2B5EF4-FFF2-40B4-BE49-F238E27FC236}">
                  <a16:creationId xmlns:a16="http://schemas.microsoft.com/office/drawing/2014/main" id="{5AB6DA01-8E1A-4104-966E-5B69FB33CB05}"/>
                </a:ext>
              </a:extLst>
            </p:cNvPr>
            <p:cNvSpPr/>
            <p:nvPr/>
          </p:nvSpPr>
          <p:spPr bwMode="auto">
            <a:xfrm>
              <a:off x="7582804" y="2594043"/>
              <a:ext cx="24003" cy="24188"/>
            </a:xfrm>
            <a:custGeom>
              <a:avLst/>
              <a:gdLst/>
              <a:ahLst/>
              <a:cxnLst>
                <a:cxn ang="0">
                  <a:pos x="5" y="13"/>
                </a:cxn>
                <a:cxn ang="0">
                  <a:pos x="12" y="8"/>
                </a:cxn>
                <a:cxn ang="0">
                  <a:pos x="7" y="1"/>
                </a:cxn>
                <a:cxn ang="0">
                  <a:pos x="0" y="6"/>
                </a:cxn>
                <a:cxn ang="0">
                  <a:pos x="5" y="13"/>
                </a:cxn>
              </a:cxnLst>
              <a:rect l="0" t="0" r="r" b="b"/>
              <a:pathLst>
                <a:path w="13" h="13">
                  <a:moveTo>
                    <a:pt x="5" y="13"/>
                  </a:moveTo>
                  <a:cubicBezTo>
                    <a:pt x="9" y="13"/>
                    <a:pt x="12" y="11"/>
                    <a:pt x="12" y="8"/>
                  </a:cubicBezTo>
                  <a:cubicBezTo>
                    <a:pt x="13" y="4"/>
                    <a:pt x="10" y="1"/>
                    <a:pt x="7" y="1"/>
                  </a:cubicBezTo>
                  <a:cubicBezTo>
                    <a:pt x="4" y="0"/>
                    <a:pt x="1" y="3"/>
                    <a:pt x="0" y="6"/>
                  </a:cubicBezTo>
                  <a:cubicBezTo>
                    <a:pt x="0" y="10"/>
                    <a:pt x="2" y="13"/>
                    <a:pt x="5" y="13"/>
                  </a:cubicBezTo>
                  <a:close/>
                </a:path>
              </a:pathLst>
            </a:custGeom>
            <a:solidFill>
              <a:srgbClr val="6E6658"/>
            </a:solidFill>
            <a:ln w="9525">
              <a:noFill/>
              <a:round/>
              <a:headEnd/>
              <a:tailEnd/>
            </a:ln>
          </p:spPr>
          <p:txBody>
            <a:bodyPr anchor="ctr"/>
            <a:lstStyle/>
            <a:p>
              <a:pPr algn="ctr"/>
              <a:endParaRPr/>
            </a:p>
          </p:txBody>
        </p:sp>
        <p:sp>
          <p:nvSpPr>
            <p:cNvPr id="770" name="í$ļïḓé">
              <a:extLst>
                <a:ext uri="{FF2B5EF4-FFF2-40B4-BE49-F238E27FC236}">
                  <a16:creationId xmlns:a16="http://schemas.microsoft.com/office/drawing/2014/main" id="{495A1939-5797-4ACE-AF2C-CCDD17C00466}"/>
                </a:ext>
              </a:extLst>
            </p:cNvPr>
            <p:cNvSpPr/>
            <p:nvPr/>
          </p:nvSpPr>
          <p:spPr bwMode="auto">
            <a:xfrm>
              <a:off x="7584650" y="2595890"/>
              <a:ext cx="22157"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0" y="5"/>
                    <a:pt x="10" y="8"/>
                  </a:cubicBezTo>
                  <a:cubicBezTo>
                    <a:pt x="10" y="9"/>
                    <a:pt x="9" y="10"/>
                    <a:pt x="9" y="11"/>
                  </a:cubicBezTo>
                  <a:cubicBezTo>
                    <a:pt x="10" y="10"/>
                    <a:pt x="11" y="8"/>
                    <a:pt x="11" y="7"/>
                  </a:cubicBezTo>
                  <a:cubicBezTo>
                    <a:pt x="12" y="3"/>
                    <a:pt x="9" y="0"/>
                    <a:pt x="6" y="0"/>
                  </a:cubicBezTo>
                  <a:cubicBezTo>
                    <a:pt x="4" y="0"/>
                    <a:pt x="1" y="1"/>
                    <a:pt x="0" y="3"/>
                  </a:cubicBezTo>
                  <a:cubicBezTo>
                    <a:pt x="1" y="2"/>
                    <a:pt x="3" y="1"/>
                    <a:pt x="5" y="1"/>
                  </a:cubicBezTo>
                  <a:close/>
                </a:path>
              </a:pathLst>
            </a:custGeom>
            <a:solidFill>
              <a:srgbClr val="8B8D8F"/>
            </a:solidFill>
            <a:ln w="9525">
              <a:noFill/>
              <a:round/>
              <a:headEnd/>
              <a:tailEnd/>
            </a:ln>
          </p:spPr>
          <p:txBody>
            <a:bodyPr anchor="ctr"/>
            <a:lstStyle/>
            <a:p>
              <a:pPr algn="ctr"/>
              <a:endParaRPr/>
            </a:p>
          </p:txBody>
        </p:sp>
        <p:sp>
          <p:nvSpPr>
            <p:cNvPr id="771" name="is1idé">
              <a:extLst>
                <a:ext uri="{FF2B5EF4-FFF2-40B4-BE49-F238E27FC236}">
                  <a16:creationId xmlns:a16="http://schemas.microsoft.com/office/drawing/2014/main" id="{FF841A60-0DA6-421F-90BF-F4B6D1DD36E1}"/>
                </a:ext>
              </a:extLst>
            </p:cNvPr>
            <p:cNvSpPr/>
            <p:nvPr/>
          </p:nvSpPr>
          <p:spPr bwMode="auto">
            <a:xfrm>
              <a:off x="7577080" y="2640388"/>
              <a:ext cx="24188" cy="24188"/>
            </a:xfrm>
            <a:custGeom>
              <a:avLst/>
              <a:gdLst/>
              <a:ahLst/>
              <a:cxnLst>
                <a:cxn ang="0">
                  <a:pos x="6" y="13"/>
                </a:cxn>
                <a:cxn ang="0">
                  <a:pos x="12" y="7"/>
                </a:cxn>
                <a:cxn ang="0">
                  <a:pos x="7" y="0"/>
                </a:cxn>
                <a:cxn ang="0">
                  <a:pos x="0" y="6"/>
                </a:cxn>
                <a:cxn ang="0">
                  <a:pos x="6" y="13"/>
                </a:cxn>
              </a:cxnLst>
              <a:rect l="0" t="0" r="r" b="b"/>
              <a:pathLst>
                <a:path w="13" h="13">
                  <a:moveTo>
                    <a:pt x="6" y="13"/>
                  </a:moveTo>
                  <a:cubicBezTo>
                    <a:pt x="9" y="13"/>
                    <a:pt x="12" y="11"/>
                    <a:pt x="12" y="7"/>
                  </a:cubicBezTo>
                  <a:cubicBezTo>
                    <a:pt x="13" y="4"/>
                    <a:pt x="10" y="1"/>
                    <a:pt x="7" y="0"/>
                  </a:cubicBezTo>
                  <a:cubicBezTo>
                    <a:pt x="4" y="0"/>
                    <a:pt x="1" y="3"/>
                    <a:pt x="0" y="6"/>
                  </a:cubicBezTo>
                  <a:cubicBezTo>
                    <a:pt x="0" y="9"/>
                    <a:pt x="2" y="12"/>
                    <a:pt x="6" y="13"/>
                  </a:cubicBezTo>
                  <a:close/>
                </a:path>
              </a:pathLst>
            </a:custGeom>
            <a:solidFill>
              <a:srgbClr val="6E6658"/>
            </a:solidFill>
            <a:ln w="9525">
              <a:noFill/>
              <a:round/>
              <a:headEnd/>
              <a:tailEnd/>
            </a:ln>
          </p:spPr>
          <p:txBody>
            <a:bodyPr anchor="ctr"/>
            <a:lstStyle/>
            <a:p>
              <a:pPr algn="ctr"/>
              <a:endParaRPr/>
            </a:p>
          </p:txBody>
        </p:sp>
        <p:sp>
          <p:nvSpPr>
            <p:cNvPr id="772" name="iṥ1ïdé">
              <a:extLst>
                <a:ext uri="{FF2B5EF4-FFF2-40B4-BE49-F238E27FC236}">
                  <a16:creationId xmlns:a16="http://schemas.microsoft.com/office/drawing/2014/main" id="{FC1BB2A7-8999-4D26-85D5-435606798BA8}"/>
                </a:ext>
              </a:extLst>
            </p:cNvPr>
            <p:cNvSpPr/>
            <p:nvPr/>
          </p:nvSpPr>
          <p:spPr bwMode="auto">
            <a:xfrm>
              <a:off x="7578926" y="2640388"/>
              <a:ext cx="22341" cy="20495"/>
            </a:xfrm>
            <a:custGeom>
              <a:avLst/>
              <a:gdLst/>
              <a:ahLst/>
              <a:cxnLst>
                <a:cxn ang="0">
                  <a:pos x="5" y="2"/>
                </a:cxn>
                <a:cxn ang="0">
                  <a:pos x="10" y="9"/>
                </a:cxn>
                <a:cxn ang="0">
                  <a:pos x="9" y="11"/>
                </a:cxn>
                <a:cxn ang="0">
                  <a:pos x="11" y="7"/>
                </a:cxn>
                <a:cxn ang="0">
                  <a:pos x="6" y="0"/>
                </a:cxn>
                <a:cxn ang="0">
                  <a:pos x="0" y="3"/>
                </a:cxn>
                <a:cxn ang="0">
                  <a:pos x="5" y="2"/>
                </a:cxn>
              </a:cxnLst>
              <a:rect l="0" t="0" r="r" b="b"/>
              <a:pathLst>
                <a:path w="12" h="11">
                  <a:moveTo>
                    <a:pt x="5" y="2"/>
                  </a:moveTo>
                  <a:cubicBezTo>
                    <a:pt x="8" y="2"/>
                    <a:pt x="10" y="5"/>
                    <a:pt x="10" y="9"/>
                  </a:cubicBezTo>
                  <a:cubicBezTo>
                    <a:pt x="10" y="10"/>
                    <a:pt x="9" y="11"/>
                    <a:pt x="9" y="11"/>
                  </a:cubicBezTo>
                  <a:cubicBezTo>
                    <a:pt x="10" y="10"/>
                    <a:pt x="11" y="9"/>
                    <a:pt x="11" y="7"/>
                  </a:cubicBezTo>
                  <a:cubicBezTo>
                    <a:pt x="12" y="4"/>
                    <a:pt x="9" y="1"/>
                    <a:pt x="6" y="0"/>
                  </a:cubicBezTo>
                  <a:cubicBezTo>
                    <a:pt x="4" y="0"/>
                    <a:pt x="2" y="1"/>
                    <a:pt x="0" y="3"/>
                  </a:cubicBezTo>
                  <a:cubicBezTo>
                    <a:pt x="1" y="2"/>
                    <a:pt x="3" y="2"/>
                    <a:pt x="5" y="2"/>
                  </a:cubicBezTo>
                  <a:close/>
                </a:path>
              </a:pathLst>
            </a:custGeom>
            <a:solidFill>
              <a:srgbClr val="8B8D8F"/>
            </a:solidFill>
            <a:ln w="9525">
              <a:noFill/>
              <a:round/>
              <a:headEnd/>
              <a:tailEnd/>
            </a:ln>
          </p:spPr>
          <p:txBody>
            <a:bodyPr anchor="ctr"/>
            <a:lstStyle/>
            <a:p>
              <a:pPr algn="ctr"/>
              <a:endParaRPr/>
            </a:p>
          </p:txBody>
        </p:sp>
        <p:sp>
          <p:nvSpPr>
            <p:cNvPr id="773" name="îsḻíďe">
              <a:extLst>
                <a:ext uri="{FF2B5EF4-FFF2-40B4-BE49-F238E27FC236}">
                  <a16:creationId xmlns:a16="http://schemas.microsoft.com/office/drawing/2014/main" id="{30073FF5-D4CF-4963-8F2B-9361907EBFCE}"/>
                </a:ext>
              </a:extLst>
            </p:cNvPr>
            <p:cNvSpPr/>
            <p:nvPr/>
          </p:nvSpPr>
          <p:spPr bwMode="auto">
            <a:xfrm>
              <a:off x="7571541" y="2686732"/>
              <a:ext cx="24188" cy="24188"/>
            </a:xfrm>
            <a:custGeom>
              <a:avLst/>
              <a:gdLst/>
              <a:ahLst/>
              <a:cxnLst>
                <a:cxn ang="0">
                  <a:pos x="6" y="12"/>
                </a:cxn>
                <a:cxn ang="0">
                  <a:pos x="12" y="7"/>
                </a:cxn>
                <a:cxn ang="0">
                  <a:pos x="7" y="0"/>
                </a:cxn>
                <a:cxn ang="0">
                  <a:pos x="0" y="6"/>
                </a:cxn>
                <a:cxn ang="0">
                  <a:pos x="6" y="12"/>
                </a:cxn>
              </a:cxnLst>
              <a:rect l="0" t="0" r="r" b="b"/>
              <a:pathLst>
                <a:path w="13" h="13">
                  <a:moveTo>
                    <a:pt x="6" y="12"/>
                  </a:moveTo>
                  <a:cubicBezTo>
                    <a:pt x="9" y="13"/>
                    <a:pt x="12" y="10"/>
                    <a:pt x="12" y="7"/>
                  </a:cubicBezTo>
                  <a:cubicBezTo>
                    <a:pt x="13" y="3"/>
                    <a:pt x="10" y="0"/>
                    <a:pt x="7" y="0"/>
                  </a:cubicBezTo>
                  <a:cubicBezTo>
                    <a:pt x="4" y="0"/>
                    <a:pt x="1" y="2"/>
                    <a:pt x="0" y="6"/>
                  </a:cubicBezTo>
                  <a:cubicBezTo>
                    <a:pt x="0" y="9"/>
                    <a:pt x="2" y="12"/>
                    <a:pt x="6" y="12"/>
                  </a:cubicBezTo>
                  <a:close/>
                </a:path>
              </a:pathLst>
            </a:custGeom>
            <a:solidFill>
              <a:srgbClr val="6E6658"/>
            </a:solidFill>
            <a:ln w="9525">
              <a:noFill/>
              <a:round/>
              <a:headEnd/>
              <a:tailEnd/>
            </a:ln>
          </p:spPr>
          <p:txBody>
            <a:bodyPr anchor="ctr"/>
            <a:lstStyle/>
            <a:p>
              <a:pPr algn="ctr"/>
              <a:endParaRPr/>
            </a:p>
          </p:txBody>
        </p:sp>
        <p:sp>
          <p:nvSpPr>
            <p:cNvPr id="774" name="iṥ1ïďé">
              <a:extLst>
                <a:ext uri="{FF2B5EF4-FFF2-40B4-BE49-F238E27FC236}">
                  <a16:creationId xmlns:a16="http://schemas.microsoft.com/office/drawing/2014/main" id="{C30E90E5-99C4-4041-B672-C76A3FC210C3}"/>
                </a:ext>
              </a:extLst>
            </p:cNvPr>
            <p:cNvSpPr/>
            <p:nvPr/>
          </p:nvSpPr>
          <p:spPr bwMode="auto">
            <a:xfrm>
              <a:off x="7573387" y="2686732"/>
              <a:ext cx="22341"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0" y="5"/>
                    <a:pt x="10" y="8"/>
                  </a:cubicBezTo>
                  <a:cubicBezTo>
                    <a:pt x="10" y="9"/>
                    <a:pt x="10" y="10"/>
                    <a:pt x="9" y="11"/>
                  </a:cubicBezTo>
                  <a:cubicBezTo>
                    <a:pt x="10" y="10"/>
                    <a:pt x="11" y="9"/>
                    <a:pt x="11" y="7"/>
                  </a:cubicBezTo>
                  <a:cubicBezTo>
                    <a:pt x="12" y="3"/>
                    <a:pt x="9" y="0"/>
                    <a:pt x="6" y="0"/>
                  </a:cubicBezTo>
                  <a:cubicBezTo>
                    <a:pt x="4" y="0"/>
                    <a:pt x="2" y="1"/>
                    <a:pt x="0" y="3"/>
                  </a:cubicBezTo>
                  <a:cubicBezTo>
                    <a:pt x="2" y="2"/>
                    <a:pt x="3" y="1"/>
                    <a:pt x="5" y="1"/>
                  </a:cubicBezTo>
                  <a:close/>
                </a:path>
              </a:pathLst>
            </a:custGeom>
            <a:solidFill>
              <a:srgbClr val="8B8D8F"/>
            </a:solidFill>
            <a:ln w="9525">
              <a:noFill/>
              <a:round/>
              <a:headEnd/>
              <a:tailEnd/>
            </a:ln>
          </p:spPr>
          <p:txBody>
            <a:bodyPr anchor="ctr"/>
            <a:lstStyle/>
            <a:p>
              <a:pPr algn="ctr"/>
              <a:endParaRPr/>
            </a:p>
          </p:txBody>
        </p:sp>
        <p:sp>
          <p:nvSpPr>
            <p:cNvPr id="775" name="íşḻïḋe">
              <a:extLst>
                <a:ext uri="{FF2B5EF4-FFF2-40B4-BE49-F238E27FC236}">
                  <a16:creationId xmlns:a16="http://schemas.microsoft.com/office/drawing/2014/main" id="{2D2B18F9-D652-4C40-B695-555329DC20EC}"/>
                </a:ext>
              </a:extLst>
            </p:cNvPr>
            <p:cNvSpPr/>
            <p:nvPr/>
          </p:nvSpPr>
          <p:spPr bwMode="auto">
            <a:xfrm>
              <a:off x="7566002" y="2731230"/>
              <a:ext cx="24188" cy="24188"/>
            </a:xfrm>
            <a:custGeom>
              <a:avLst/>
              <a:gdLst/>
              <a:ahLst/>
              <a:cxnLst>
                <a:cxn ang="0">
                  <a:pos x="6" y="13"/>
                </a:cxn>
                <a:cxn ang="0">
                  <a:pos x="12" y="7"/>
                </a:cxn>
                <a:cxn ang="0">
                  <a:pos x="7" y="1"/>
                </a:cxn>
                <a:cxn ang="0">
                  <a:pos x="0" y="6"/>
                </a:cxn>
                <a:cxn ang="0">
                  <a:pos x="6" y="13"/>
                </a:cxn>
              </a:cxnLst>
              <a:rect l="0" t="0" r="r" b="b"/>
              <a:pathLst>
                <a:path w="13" h="13">
                  <a:moveTo>
                    <a:pt x="6" y="13"/>
                  </a:moveTo>
                  <a:cubicBezTo>
                    <a:pt x="9" y="13"/>
                    <a:pt x="12" y="11"/>
                    <a:pt x="12" y="7"/>
                  </a:cubicBezTo>
                  <a:cubicBezTo>
                    <a:pt x="13" y="4"/>
                    <a:pt x="10" y="1"/>
                    <a:pt x="7" y="1"/>
                  </a:cubicBezTo>
                  <a:cubicBezTo>
                    <a:pt x="4" y="0"/>
                    <a:pt x="1" y="3"/>
                    <a:pt x="0" y="6"/>
                  </a:cubicBezTo>
                  <a:cubicBezTo>
                    <a:pt x="0" y="9"/>
                    <a:pt x="2" y="13"/>
                    <a:pt x="6" y="13"/>
                  </a:cubicBezTo>
                  <a:close/>
                </a:path>
              </a:pathLst>
            </a:custGeom>
            <a:solidFill>
              <a:srgbClr val="6E6658"/>
            </a:solidFill>
            <a:ln w="9525">
              <a:noFill/>
              <a:round/>
              <a:headEnd/>
              <a:tailEnd/>
            </a:ln>
          </p:spPr>
          <p:txBody>
            <a:bodyPr anchor="ctr"/>
            <a:lstStyle/>
            <a:p>
              <a:pPr algn="ctr"/>
              <a:endParaRPr/>
            </a:p>
          </p:txBody>
        </p:sp>
        <p:sp>
          <p:nvSpPr>
            <p:cNvPr id="776" name="ïsľídè">
              <a:extLst>
                <a:ext uri="{FF2B5EF4-FFF2-40B4-BE49-F238E27FC236}">
                  <a16:creationId xmlns:a16="http://schemas.microsoft.com/office/drawing/2014/main" id="{27AF6001-D438-4522-8D5A-C7DE506BF6EC}"/>
                </a:ext>
              </a:extLst>
            </p:cNvPr>
            <p:cNvSpPr/>
            <p:nvPr/>
          </p:nvSpPr>
          <p:spPr bwMode="auto">
            <a:xfrm>
              <a:off x="7567848" y="2731230"/>
              <a:ext cx="22341" cy="22341"/>
            </a:xfrm>
            <a:custGeom>
              <a:avLst/>
              <a:gdLst/>
              <a:ahLst/>
              <a:cxnLst>
                <a:cxn ang="0">
                  <a:pos x="5" y="2"/>
                </a:cxn>
                <a:cxn ang="0">
                  <a:pos x="10" y="9"/>
                </a:cxn>
                <a:cxn ang="0">
                  <a:pos x="9" y="12"/>
                </a:cxn>
                <a:cxn ang="0">
                  <a:pos x="11" y="7"/>
                </a:cxn>
                <a:cxn ang="0">
                  <a:pos x="6" y="1"/>
                </a:cxn>
                <a:cxn ang="0">
                  <a:pos x="0" y="3"/>
                </a:cxn>
                <a:cxn ang="0">
                  <a:pos x="5" y="2"/>
                </a:cxn>
              </a:cxnLst>
              <a:rect l="0" t="0" r="r" b="b"/>
              <a:pathLst>
                <a:path w="12" h="12">
                  <a:moveTo>
                    <a:pt x="5" y="2"/>
                  </a:moveTo>
                  <a:cubicBezTo>
                    <a:pt x="8" y="2"/>
                    <a:pt x="10" y="5"/>
                    <a:pt x="10" y="9"/>
                  </a:cubicBezTo>
                  <a:cubicBezTo>
                    <a:pt x="10" y="10"/>
                    <a:pt x="10" y="11"/>
                    <a:pt x="9" y="12"/>
                  </a:cubicBezTo>
                  <a:cubicBezTo>
                    <a:pt x="10" y="11"/>
                    <a:pt x="11" y="9"/>
                    <a:pt x="11" y="7"/>
                  </a:cubicBezTo>
                  <a:cubicBezTo>
                    <a:pt x="12" y="4"/>
                    <a:pt x="9" y="1"/>
                    <a:pt x="6" y="1"/>
                  </a:cubicBezTo>
                  <a:cubicBezTo>
                    <a:pt x="4" y="0"/>
                    <a:pt x="2" y="2"/>
                    <a:pt x="0" y="3"/>
                  </a:cubicBezTo>
                  <a:cubicBezTo>
                    <a:pt x="2" y="2"/>
                    <a:pt x="3" y="2"/>
                    <a:pt x="5" y="2"/>
                  </a:cubicBezTo>
                  <a:close/>
                </a:path>
              </a:pathLst>
            </a:custGeom>
            <a:solidFill>
              <a:srgbClr val="8B8D8F"/>
            </a:solidFill>
            <a:ln w="9525">
              <a:noFill/>
              <a:round/>
              <a:headEnd/>
              <a:tailEnd/>
            </a:ln>
          </p:spPr>
          <p:txBody>
            <a:bodyPr anchor="ctr"/>
            <a:lstStyle/>
            <a:p>
              <a:pPr algn="ctr"/>
              <a:endParaRPr/>
            </a:p>
          </p:txBody>
        </p:sp>
        <p:sp>
          <p:nvSpPr>
            <p:cNvPr id="777" name="iSľïḍê">
              <a:extLst>
                <a:ext uri="{FF2B5EF4-FFF2-40B4-BE49-F238E27FC236}">
                  <a16:creationId xmlns:a16="http://schemas.microsoft.com/office/drawing/2014/main" id="{F06DE337-FB13-4B01-900E-BCA2D881FD8D}"/>
                </a:ext>
              </a:extLst>
            </p:cNvPr>
            <p:cNvSpPr/>
            <p:nvPr/>
          </p:nvSpPr>
          <p:spPr bwMode="auto">
            <a:xfrm>
              <a:off x="7560462" y="2777574"/>
              <a:ext cx="24188" cy="24188"/>
            </a:xfrm>
            <a:custGeom>
              <a:avLst/>
              <a:gdLst/>
              <a:ahLst/>
              <a:cxnLst>
                <a:cxn ang="0">
                  <a:pos x="6" y="12"/>
                </a:cxn>
                <a:cxn ang="0">
                  <a:pos x="12" y="7"/>
                </a:cxn>
                <a:cxn ang="0">
                  <a:pos x="7" y="0"/>
                </a:cxn>
                <a:cxn ang="0">
                  <a:pos x="0" y="6"/>
                </a:cxn>
                <a:cxn ang="0">
                  <a:pos x="6" y="12"/>
                </a:cxn>
              </a:cxnLst>
              <a:rect l="0" t="0" r="r" b="b"/>
              <a:pathLst>
                <a:path w="13" h="13">
                  <a:moveTo>
                    <a:pt x="6" y="12"/>
                  </a:moveTo>
                  <a:cubicBezTo>
                    <a:pt x="9" y="13"/>
                    <a:pt x="12" y="10"/>
                    <a:pt x="12" y="7"/>
                  </a:cubicBezTo>
                  <a:cubicBezTo>
                    <a:pt x="13" y="4"/>
                    <a:pt x="10" y="1"/>
                    <a:pt x="7" y="0"/>
                  </a:cubicBezTo>
                  <a:cubicBezTo>
                    <a:pt x="4" y="0"/>
                    <a:pt x="1" y="2"/>
                    <a:pt x="0" y="6"/>
                  </a:cubicBezTo>
                  <a:cubicBezTo>
                    <a:pt x="0" y="9"/>
                    <a:pt x="2" y="12"/>
                    <a:pt x="6" y="12"/>
                  </a:cubicBezTo>
                  <a:close/>
                </a:path>
              </a:pathLst>
            </a:custGeom>
            <a:solidFill>
              <a:srgbClr val="6E6658"/>
            </a:solidFill>
            <a:ln w="9525">
              <a:noFill/>
              <a:round/>
              <a:headEnd/>
              <a:tailEnd/>
            </a:ln>
          </p:spPr>
          <p:txBody>
            <a:bodyPr anchor="ctr"/>
            <a:lstStyle/>
            <a:p>
              <a:pPr algn="ctr"/>
              <a:endParaRPr/>
            </a:p>
          </p:txBody>
        </p:sp>
        <p:sp>
          <p:nvSpPr>
            <p:cNvPr id="778" name="isḷiḓè">
              <a:extLst>
                <a:ext uri="{FF2B5EF4-FFF2-40B4-BE49-F238E27FC236}">
                  <a16:creationId xmlns:a16="http://schemas.microsoft.com/office/drawing/2014/main" id="{8B2C884F-ABFE-48E0-A2DD-84D022C84085}"/>
                </a:ext>
              </a:extLst>
            </p:cNvPr>
            <p:cNvSpPr/>
            <p:nvPr/>
          </p:nvSpPr>
          <p:spPr bwMode="auto">
            <a:xfrm>
              <a:off x="7562309" y="2777574"/>
              <a:ext cx="22341" cy="20495"/>
            </a:xfrm>
            <a:custGeom>
              <a:avLst/>
              <a:gdLst/>
              <a:ahLst/>
              <a:cxnLst>
                <a:cxn ang="0">
                  <a:pos x="5" y="2"/>
                </a:cxn>
                <a:cxn ang="0">
                  <a:pos x="10" y="8"/>
                </a:cxn>
                <a:cxn ang="0">
                  <a:pos x="9" y="11"/>
                </a:cxn>
                <a:cxn ang="0">
                  <a:pos x="11" y="7"/>
                </a:cxn>
                <a:cxn ang="0">
                  <a:pos x="6" y="0"/>
                </a:cxn>
                <a:cxn ang="0">
                  <a:pos x="0" y="3"/>
                </a:cxn>
                <a:cxn ang="0">
                  <a:pos x="5" y="2"/>
                </a:cxn>
              </a:cxnLst>
              <a:rect l="0" t="0" r="r" b="b"/>
              <a:pathLst>
                <a:path w="12" h="11">
                  <a:moveTo>
                    <a:pt x="5" y="2"/>
                  </a:moveTo>
                  <a:cubicBezTo>
                    <a:pt x="8" y="2"/>
                    <a:pt x="11" y="5"/>
                    <a:pt x="10" y="8"/>
                  </a:cubicBezTo>
                  <a:cubicBezTo>
                    <a:pt x="10" y="9"/>
                    <a:pt x="10" y="10"/>
                    <a:pt x="9" y="11"/>
                  </a:cubicBezTo>
                  <a:cubicBezTo>
                    <a:pt x="10" y="10"/>
                    <a:pt x="11" y="9"/>
                    <a:pt x="11" y="7"/>
                  </a:cubicBezTo>
                  <a:cubicBezTo>
                    <a:pt x="12" y="4"/>
                    <a:pt x="9" y="1"/>
                    <a:pt x="6" y="0"/>
                  </a:cubicBezTo>
                  <a:cubicBezTo>
                    <a:pt x="4" y="0"/>
                    <a:pt x="2" y="1"/>
                    <a:pt x="0" y="3"/>
                  </a:cubicBezTo>
                  <a:cubicBezTo>
                    <a:pt x="2" y="2"/>
                    <a:pt x="3" y="1"/>
                    <a:pt x="5" y="2"/>
                  </a:cubicBezTo>
                  <a:close/>
                </a:path>
              </a:pathLst>
            </a:custGeom>
            <a:solidFill>
              <a:srgbClr val="8B8D8F"/>
            </a:solidFill>
            <a:ln w="9525">
              <a:noFill/>
              <a:round/>
              <a:headEnd/>
              <a:tailEnd/>
            </a:ln>
          </p:spPr>
          <p:txBody>
            <a:bodyPr anchor="ctr"/>
            <a:lstStyle/>
            <a:p>
              <a:pPr algn="ctr"/>
              <a:endParaRPr/>
            </a:p>
          </p:txBody>
        </p:sp>
        <p:sp>
          <p:nvSpPr>
            <p:cNvPr id="779" name="iSľîḓe">
              <a:extLst>
                <a:ext uri="{FF2B5EF4-FFF2-40B4-BE49-F238E27FC236}">
                  <a16:creationId xmlns:a16="http://schemas.microsoft.com/office/drawing/2014/main" id="{237CB5FE-B15E-4E96-A4F1-D510987FDEA5}"/>
                </a:ext>
              </a:extLst>
            </p:cNvPr>
            <p:cNvSpPr/>
            <p:nvPr/>
          </p:nvSpPr>
          <p:spPr bwMode="auto">
            <a:xfrm>
              <a:off x="7554923" y="2822072"/>
              <a:ext cx="24003" cy="24188"/>
            </a:xfrm>
            <a:custGeom>
              <a:avLst/>
              <a:gdLst/>
              <a:ahLst/>
              <a:cxnLst>
                <a:cxn ang="0">
                  <a:pos x="6" y="13"/>
                </a:cxn>
                <a:cxn ang="0">
                  <a:pos x="12" y="8"/>
                </a:cxn>
                <a:cxn ang="0">
                  <a:pos x="7" y="1"/>
                </a:cxn>
                <a:cxn ang="0">
                  <a:pos x="0" y="6"/>
                </a:cxn>
                <a:cxn ang="0">
                  <a:pos x="6" y="13"/>
                </a:cxn>
              </a:cxnLst>
              <a:rect l="0" t="0" r="r" b="b"/>
              <a:pathLst>
                <a:path w="13" h="13">
                  <a:moveTo>
                    <a:pt x="6" y="13"/>
                  </a:moveTo>
                  <a:cubicBezTo>
                    <a:pt x="9" y="13"/>
                    <a:pt x="12" y="11"/>
                    <a:pt x="12" y="8"/>
                  </a:cubicBezTo>
                  <a:cubicBezTo>
                    <a:pt x="13" y="4"/>
                    <a:pt x="10" y="1"/>
                    <a:pt x="7" y="1"/>
                  </a:cubicBezTo>
                  <a:cubicBezTo>
                    <a:pt x="4" y="0"/>
                    <a:pt x="1" y="3"/>
                    <a:pt x="0" y="6"/>
                  </a:cubicBezTo>
                  <a:cubicBezTo>
                    <a:pt x="0" y="10"/>
                    <a:pt x="2" y="13"/>
                    <a:pt x="6" y="13"/>
                  </a:cubicBezTo>
                  <a:close/>
                </a:path>
              </a:pathLst>
            </a:custGeom>
            <a:solidFill>
              <a:srgbClr val="6E6658"/>
            </a:solidFill>
            <a:ln w="9525">
              <a:noFill/>
              <a:round/>
              <a:headEnd/>
              <a:tailEnd/>
            </a:ln>
          </p:spPr>
          <p:txBody>
            <a:bodyPr anchor="ctr"/>
            <a:lstStyle/>
            <a:p>
              <a:pPr algn="ctr"/>
              <a:endParaRPr/>
            </a:p>
          </p:txBody>
        </p:sp>
        <p:sp>
          <p:nvSpPr>
            <p:cNvPr id="780" name="î$líďe">
              <a:extLst>
                <a:ext uri="{FF2B5EF4-FFF2-40B4-BE49-F238E27FC236}">
                  <a16:creationId xmlns:a16="http://schemas.microsoft.com/office/drawing/2014/main" id="{CBEF1403-C79A-43CC-B6B0-7E32527BB63C}"/>
                </a:ext>
              </a:extLst>
            </p:cNvPr>
            <p:cNvSpPr/>
            <p:nvPr/>
          </p:nvSpPr>
          <p:spPr bwMode="auto">
            <a:xfrm>
              <a:off x="7556770" y="2823918"/>
              <a:ext cx="22157" cy="20495"/>
            </a:xfrm>
            <a:custGeom>
              <a:avLst/>
              <a:gdLst/>
              <a:ahLst/>
              <a:cxnLst>
                <a:cxn ang="0">
                  <a:pos x="5" y="1"/>
                </a:cxn>
                <a:cxn ang="0">
                  <a:pos x="10" y="8"/>
                </a:cxn>
                <a:cxn ang="0">
                  <a:pos x="9" y="11"/>
                </a:cxn>
                <a:cxn ang="0">
                  <a:pos x="11" y="7"/>
                </a:cxn>
                <a:cxn ang="0">
                  <a:pos x="6" y="0"/>
                </a:cxn>
                <a:cxn ang="0">
                  <a:pos x="0" y="3"/>
                </a:cxn>
                <a:cxn ang="0">
                  <a:pos x="5" y="1"/>
                </a:cxn>
              </a:cxnLst>
              <a:rect l="0" t="0" r="r" b="b"/>
              <a:pathLst>
                <a:path w="12" h="11">
                  <a:moveTo>
                    <a:pt x="5" y="1"/>
                  </a:moveTo>
                  <a:cubicBezTo>
                    <a:pt x="8" y="2"/>
                    <a:pt x="11" y="5"/>
                    <a:pt x="10" y="8"/>
                  </a:cubicBezTo>
                  <a:cubicBezTo>
                    <a:pt x="10" y="9"/>
                    <a:pt x="10" y="10"/>
                    <a:pt x="9" y="11"/>
                  </a:cubicBezTo>
                  <a:cubicBezTo>
                    <a:pt x="10" y="10"/>
                    <a:pt x="11" y="8"/>
                    <a:pt x="11" y="7"/>
                  </a:cubicBezTo>
                  <a:cubicBezTo>
                    <a:pt x="12" y="3"/>
                    <a:pt x="9" y="0"/>
                    <a:pt x="6" y="0"/>
                  </a:cubicBezTo>
                  <a:cubicBezTo>
                    <a:pt x="4" y="0"/>
                    <a:pt x="2" y="1"/>
                    <a:pt x="0" y="3"/>
                  </a:cubicBezTo>
                  <a:cubicBezTo>
                    <a:pt x="2" y="2"/>
                    <a:pt x="3" y="1"/>
                    <a:pt x="5" y="1"/>
                  </a:cubicBezTo>
                  <a:close/>
                </a:path>
              </a:pathLst>
            </a:custGeom>
            <a:solidFill>
              <a:srgbClr val="8B8D8F"/>
            </a:solidFill>
            <a:ln w="9525">
              <a:noFill/>
              <a:round/>
              <a:headEnd/>
              <a:tailEnd/>
            </a:ln>
          </p:spPr>
          <p:txBody>
            <a:bodyPr anchor="ctr"/>
            <a:lstStyle/>
            <a:p>
              <a:pPr algn="ctr"/>
              <a:endParaRPr/>
            </a:p>
          </p:txBody>
        </p:sp>
        <p:sp>
          <p:nvSpPr>
            <p:cNvPr id="781" name="ï$lïḓê">
              <a:extLst>
                <a:ext uri="{FF2B5EF4-FFF2-40B4-BE49-F238E27FC236}">
                  <a16:creationId xmlns:a16="http://schemas.microsoft.com/office/drawing/2014/main" id="{30736659-4306-4977-97E3-5B340ECDE7D9}"/>
                </a:ext>
              </a:extLst>
            </p:cNvPr>
            <p:cNvSpPr/>
            <p:nvPr/>
          </p:nvSpPr>
          <p:spPr bwMode="auto">
            <a:xfrm>
              <a:off x="7582804" y="2829642"/>
              <a:ext cx="16617" cy="12925"/>
            </a:xfrm>
            <a:custGeom>
              <a:avLst/>
              <a:gdLst/>
              <a:ahLst/>
              <a:cxnLst>
                <a:cxn ang="0">
                  <a:pos x="6" y="2"/>
                </a:cxn>
                <a:cxn ang="0">
                  <a:pos x="7" y="4"/>
                </a:cxn>
                <a:cxn ang="0">
                  <a:pos x="6" y="5"/>
                </a:cxn>
                <a:cxn ang="0">
                  <a:pos x="0" y="5"/>
                </a:cxn>
                <a:cxn ang="0">
                  <a:pos x="0" y="6"/>
                </a:cxn>
                <a:cxn ang="0">
                  <a:pos x="5" y="7"/>
                </a:cxn>
                <a:cxn ang="0">
                  <a:pos x="8" y="4"/>
                </a:cxn>
                <a:cxn ang="0">
                  <a:pos x="6" y="1"/>
                </a:cxn>
                <a:cxn ang="0">
                  <a:pos x="1" y="0"/>
                </a:cxn>
                <a:cxn ang="0">
                  <a:pos x="0" y="2"/>
                </a:cxn>
                <a:cxn ang="0">
                  <a:pos x="6" y="2"/>
                </a:cxn>
              </a:cxnLst>
              <a:rect l="0" t="0" r="r" b="b"/>
              <a:pathLst>
                <a:path w="9" h="7">
                  <a:moveTo>
                    <a:pt x="6" y="2"/>
                  </a:moveTo>
                  <a:cubicBezTo>
                    <a:pt x="6" y="2"/>
                    <a:pt x="7" y="3"/>
                    <a:pt x="7" y="4"/>
                  </a:cubicBezTo>
                  <a:cubicBezTo>
                    <a:pt x="7" y="5"/>
                    <a:pt x="6" y="5"/>
                    <a:pt x="6" y="5"/>
                  </a:cubicBezTo>
                  <a:cubicBezTo>
                    <a:pt x="0" y="5"/>
                    <a:pt x="0" y="5"/>
                    <a:pt x="0" y="5"/>
                  </a:cubicBezTo>
                  <a:cubicBezTo>
                    <a:pt x="0" y="6"/>
                    <a:pt x="0" y="6"/>
                    <a:pt x="0" y="6"/>
                  </a:cubicBezTo>
                  <a:cubicBezTo>
                    <a:pt x="5" y="7"/>
                    <a:pt x="5" y="7"/>
                    <a:pt x="5" y="7"/>
                  </a:cubicBezTo>
                  <a:cubicBezTo>
                    <a:pt x="7" y="7"/>
                    <a:pt x="8" y="6"/>
                    <a:pt x="8" y="4"/>
                  </a:cubicBezTo>
                  <a:cubicBezTo>
                    <a:pt x="9" y="2"/>
                    <a:pt x="8" y="1"/>
                    <a:pt x="6" y="1"/>
                  </a:cubicBezTo>
                  <a:cubicBezTo>
                    <a:pt x="1" y="0"/>
                    <a:pt x="1" y="0"/>
                    <a:pt x="1"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82" name="ís1îḍê">
              <a:extLst>
                <a:ext uri="{FF2B5EF4-FFF2-40B4-BE49-F238E27FC236}">
                  <a16:creationId xmlns:a16="http://schemas.microsoft.com/office/drawing/2014/main" id="{E00EF90C-E4E8-4203-9369-B1DBC5A50374}"/>
                </a:ext>
              </a:extLst>
            </p:cNvPr>
            <p:cNvSpPr/>
            <p:nvPr/>
          </p:nvSpPr>
          <p:spPr bwMode="auto">
            <a:xfrm>
              <a:off x="7567848" y="2827611"/>
              <a:ext cx="16802" cy="13109"/>
            </a:xfrm>
            <a:custGeom>
              <a:avLst/>
              <a:gdLst/>
              <a:ahLst/>
              <a:cxnLst>
                <a:cxn ang="0">
                  <a:pos x="2" y="7"/>
                </a:cxn>
                <a:cxn ang="0">
                  <a:pos x="8" y="7"/>
                </a:cxn>
                <a:cxn ang="0">
                  <a:pos x="8" y="6"/>
                </a:cxn>
                <a:cxn ang="0">
                  <a:pos x="3" y="5"/>
                </a:cxn>
                <a:cxn ang="0">
                  <a:pos x="2" y="3"/>
                </a:cxn>
                <a:cxn ang="0">
                  <a:pos x="3" y="2"/>
                </a:cxn>
                <a:cxn ang="0">
                  <a:pos x="8" y="3"/>
                </a:cxn>
                <a:cxn ang="0">
                  <a:pos x="9" y="1"/>
                </a:cxn>
                <a:cxn ang="0">
                  <a:pos x="3" y="0"/>
                </a:cxn>
                <a:cxn ang="0">
                  <a:pos x="0" y="3"/>
                </a:cxn>
                <a:cxn ang="0">
                  <a:pos x="2" y="7"/>
                </a:cxn>
              </a:cxnLst>
              <a:rect l="0" t="0" r="r" b="b"/>
              <a:pathLst>
                <a:path w="9" h="7">
                  <a:moveTo>
                    <a:pt x="2" y="7"/>
                  </a:moveTo>
                  <a:cubicBezTo>
                    <a:pt x="8" y="7"/>
                    <a:pt x="8" y="7"/>
                    <a:pt x="8" y="7"/>
                  </a:cubicBezTo>
                  <a:cubicBezTo>
                    <a:pt x="8" y="6"/>
                    <a:pt x="8" y="6"/>
                    <a:pt x="8" y="6"/>
                  </a:cubicBezTo>
                  <a:cubicBezTo>
                    <a:pt x="3" y="5"/>
                    <a:pt x="3" y="5"/>
                    <a:pt x="3" y="5"/>
                  </a:cubicBezTo>
                  <a:cubicBezTo>
                    <a:pt x="2" y="5"/>
                    <a:pt x="2" y="4"/>
                    <a:pt x="2" y="3"/>
                  </a:cubicBezTo>
                  <a:cubicBezTo>
                    <a:pt x="2" y="3"/>
                    <a:pt x="3" y="2"/>
                    <a:pt x="3" y="2"/>
                  </a:cubicBezTo>
                  <a:cubicBezTo>
                    <a:pt x="8" y="3"/>
                    <a:pt x="8" y="3"/>
                    <a:pt x="8" y="3"/>
                  </a:cubicBezTo>
                  <a:cubicBezTo>
                    <a:pt x="9" y="1"/>
                    <a:pt x="9" y="1"/>
                    <a:pt x="9" y="1"/>
                  </a:cubicBezTo>
                  <a:cubicBezTo>
                    <a:pt x="3" y="0"/>
                    <a:pt x="3" y="0"/>
                    <a:pt x="3" y="0"/>
                  </a:cubicBezTo>
                  <a:cubicBezTo>
                    <a:pt x="2"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83" name="îṡliďé">
              <a:extLst>
                <a:ext uri="{FF2B5EF4-FFF2-40B4-BE49-F238E27FC236}">
                  <a16:creationId xmlns:a16="http://schemas.microsoft.com/office/drawing/2014/main" id="{D624DBA9-B456-40E1-8986-AF14167D59BB}"/>
                </a:ext>
              </a:extLst>
            </p:cNvPr>
            <p:cNvSpPr/>
            <p:nvPr/>
          </p:nvSpPr>
          <p:spPr bwMode="auto">
            <a:xfrm>
              <a:off x="7573387" y="2783298"/>
              <a:ext cx="16802" cy="12925"/>
            </a:xfrm>
            <a:custGeom>
              <a:avLst/>
              <a:gdLst/>
              <a:ahLst/>
              <a:cxnLst>
                <a:cxn ang="0">
                  <a:pos x="2" y="6"/>
                </a:cxn>
                <a:cxn ang="0">
                  <a:pos x="8" y="7"/>
                </a:cxn>
                <a:cxn ang="0">
                  <a:pos x="8" y="5"/>
                </a:cxn>
                <a:cxn ang="0">
                  <a:pos x="3" y="5"/>
                </a:cxn>
                <a:cxn ang="0">
                  <a:pos x="2" y="3"/>
                </a:cxn>
                <a:cxn ang="0">
                  <a:pos x="3" y="2"/>
                </a:cxn>
                <a:cxn ang="0">
                  <a:pos x="8" y="2"/>
                </a:cxn>
                <a:cxn ang="0">
                  <a:pos x="9" y="0"/>
                </a:cxn>
                <a:cxn ang="0">
                  <a:pos x="3" y="0"/>
                </a:cxn>
                <a:cxn ang="0">
                  <a:pos x="0" y="3"/>
                </a:cxn>
                <a:cxn ang="0">
                  <a:pos x="2" y="6"/>
                </a:cxn>
              </a:cxnLst>
              <a:rect l="0" t="0" r="r" b="b"/>
              <a:pathLst>
                <a:path w="9" h="7">
                  <a:moveTo>
                    <a:pt x="2" y="6"/>
                  </a:moveTo>
                  <a:cubicBezTo>
                    <a:pt x="8" y="7"/>
                    <a:pt x="8" y="7"/>
                    <a:pt x="8" y="7"/>
                  </a:cubicBezTo>
                  <a:cubicBezTo>
                    <a:pt x="8" y="5"/>
                    <a:pt x="8" y="5"/>
                    <a:pt x="8" y="5"/>
                  </a:cubicBezTo>
                  <a:cubicBezTo>
                    <a:pt x="3" y="5"/>
                    <a:pt x="3" y="5"/>
                    <a:pt x="3" y="5"/>
                  </a:cubicBezTo>
                  <a:cubicBezTo>
                    <a:pt x="2" y="5"/>
                    <a:pt x="2" y="4"/>
                    <a:pt x="2" y="3"/>
                  </a:cubicBezTo>
                  <a:cubicBezTo>
                    <a:pt x="2" y="2"/>
                    <a:pt x="2" y="2"/>
                    <a:pt x="3" y="2"/>
                  </a:cubicBezTo>
                  <a:cubicBezTo>
                    <a:pt x="8" y="2"/>
                    <a:pt x="8" y="2"/>
                    <a:pt x="8" y="2"/>
                  </a:cubicBezTo>
                  <a:cubicBezTo>
                    <a:pt x="9" y="0"/>
                    <a:pt x="9" y="0"/>
                    <a:pt x="9" y="0"/>
                  </a:cubicBezTo>
                  <a:cubicBezTo>
                    <a:pt x="3" y="0"/>
                    <a:pt x="3" y="0"/>
                    <a:pt x="3" y="0"/>
                  </a:cubicBezTo>
                  <a:cubicBezTo>
                    <a:pt x="2"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84" name="ïślîḓe">
              <a:extLst>
                <a:ext uri="{FF2B5EF4-FFF2-40B4-BE49-F238E27FC236}">
                  <a16:creationId xmlns:a16="http://schemas.microsoft.com/office/drawing/2014/main" id="{4F531381-0C8B-4A24-B0B7-3D514314FBB5}"/>
                </a:ext>
              </a:extLst>
            </p:cNvPr>
            <p:cNvSpPr/>
            <p:nvPr/>
          </p:nvSpPr>
          <p:spPr bwMode="auto">
            <a:xfrm>
              <a:off x="7588343" y="2783298"/>
              <a:ext cx="16617" cy="14771"/>
            </a:xfrm>
            <a:custGeom>
              <a:avLst/>
              <a:gdLst/>
              <a:ahLst/>
              <a:cxnLst>
                <a:cxn ang="0">
                  <a:pos x="6" y="3"/>
                </a:cxn>
                <a:cxn ang="0">
                  <a:pos x="7" y="4"/>
                </a:cxn>
                <a:cxn ang="0">
                  <a:pos x="6" y="6"/>
                </a:cxn>
                <a:cxn ang="0">
                  <a:pos x="0" y="5"/>
                </a:cxn>
                <a:cxn ang="0">
                  <a:pos x="0" y="7"/>
                </a:cxn>
                <a:cxn ang="0">
                  <a:pos x="5" y="8"/>
                </a:cxn>
                <a:cxn ang="0">
                  <a:pos x="8" y="5"/>
                </a:cxn>
                <a:cxn ang="0">
                  <a:pos x="6" y="1"/>
                </a:cxn>
                <a:cxn ang="0">
                  <a:pos x="1" y="0"/>
                </a:cxn>
                <a:cxn ang="0">
                  <a:pos x="0" y="2"/>
                </a:cxn>
                <a:cxn ang="0">
                  <a:pos x="6" y="3"/>
                </a:cxn>
              </a:cxnLst>
              <a:rect l="0" t="0" r="r" b="b"/>
              <a:pathLst>
                <a:path w="9" h="8">
                  <a:moveTo>
                    <a:pt x="6" y="3"/>
                  </a:moveTo>
                  <a:cubicBezTo>
                    <a:pt x="6" y="3"/>
                    <a:pt x="7" y="4"/>
                    <a:pt x="7" y="4"/>
                  </a:cubicBezTo>
                  <a:cubicBezTo>
                    <a:pt x="7" y="5"/>
                    <a:pt x="6" y="6"/>
                    <a:pt x="6" y="6"/>
                  </a:cubicBezTo>
                  <a:cubicBezTo>
                    <a:pt x="0" y="5"/>
                    <a:pt x="0" y="5"/>
                    <a:pt x="0" y="5"/>
                  </a:cubicBezTo>
                  <a:cubicBezTo>
                    <a:pt x="0" y="7"/>
                    <a:pt x="0" y="7"/>
                    <a:pt x="0" y="7"/>
                  </a:cubicBezTo>
                  <a:cubicBezTo>
                    <a:pt x="5" y="8"/>
                    <a:pt x="5" y="8"/>
                    <a:pt x="5" y="8"/>
                  </a:cubicBezTo>
                  <a:cubicBezTo>
                    <a:pt x="7" y="8"/>
                    <a:pt x="8" y="6"/>
                    <a:pt x="8" y="5"/>
                  </a:cubicBezTo>
                  <a:cubicBezTo>
                    <a:pt x="9" y="3"/>
                    <a:pt x="8" y="1"/>
                    <a:pt x="6" y="1"/>
                  </a:cubicBezTo>
                  <a:cubicBezTo>
                    <a:pt x="1" y="0"/>
                    <a:pt x="1" y="0"/>
                    <a:pt x="1"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85" name="îṡľíḓê">
              <a:extLst>
                <a:ext uri="{FF2B5EF4-FFF2-40B4-BE49-F238E27FC236}">
                  <a16:creationId xmlns:a16="http://schemas.microsoft.com/office/drawing/2014/main" id="{C2742E24-6C34-4179-8D16-B6D8221EB572}"/>
                </a:ext>
              </a:extLst>
            </p:cNvPr>
            <p:cNvSpPr/>
            <p:nvPr/>
          </p:nvSpPr>
          <p:spPr bwMode="auto">
            <a:xfrm>
              <a:off x="7593882" y="2738800"/>
              <a:ext cx="14771" cy="12925"/>
            </a:xfrm>
            <a:custGeom>
              <a:avLst/>
              <a:gdLst/>
              <a:ahLst/>
              <a:cxnLst>
                <a:cxn ang="0">
                  <a:pos x="6" y="2"/>
                </a:cxn>
                <a:cxn ang="0">
                  <a:pos x="7" y="4"/>
                </a:cxn>
                <a:cxn ang="0">
                  <a:pos x="6" y="5"/>
                </a:cxn>
                <a:cxn ang="0">
                  <a:pos x="0" y="5"/>
                </a:cxn>
                <a:cxn ang="0">
                  <a:pos x="0" y="7"/>
                </a:cxn>
                <a:cxn ang="0">
                  <a:pos x="5" y="7"/>
                </a:cxn>
                <a:cxn ang="0">
                  <a:pos x="8" y="4"/>
                </a:cxn>
                <a:cxn ang="0">
                  <a:pos x="6" y="1"/>
                </a:cxn>
                <a:cxn ang="0">
                  <a:pos x="1" y="0"/>
                </a:cxn>
                <a:cxn ang="0">
                  <a:pos x="0" y="2"/>
                </a:cxn>
                <a:cxn ang="0">
                  <a:pos x="6" y="2"/>
                </a:cxn>
              </a:cxnLst>
              <a:rect l="0" t="0" r="r" b="b"/>
              <a:pathLst>
                <a:path w="8" h="7">
                  <a:moveTo>
                    <a:pt x="6" y="2"/>
                  </a:moveTo>
                  <a:cubicBezTo>
                    <a:pt x="6" y="2"/>
                    <a:pt x="7" y="3"/>
                    <a:pt x="7" y="4"/>
                  </a:cubicBezTo>
                  <a:cubicBezTo>
                    <a:pt x="6" y="5"/>
                    <a:pt x="6" y="6"/>
                    <a:pt x="6" y="5"/>
                  </a:cubicBezTo>
                  <a:cubicBezTo>
                    <a:pt x="0" y="5"/>
                    <a:pt x="0" y="5"/>
                    <a:pt x="0" y="5"/>
                  </a:cubicBezTo>
                  <a:cubicBezTo>
                    <a:pt x="0" y="7"/>
                    <a:pt x="0" y="7"/>
                    <a:pt x="0" y="7"/>
                  </a:cubicBezTo>
                  <a:cubicBezTo>
                    <a:pt x="5" y="7"/>
                    <a:pt x="5" y="7"/>
                    <a:pt x="5" y="7"/>
                  </a:cubicBezTo>
                  <a:cubicBezTo>
                    <a:pt x="7" y="7"/>
                    <a:pt x="8" y="6"/>
                    <a:pt x="8" y="4"/>
                  </a:cubicBezTo>
                  <a:cubicBezTo>
                    <a:pt x="8" y="2"/>
                    <a:pt x="8" y="1"/>
                    <a:pt x="6" y="1"/>
                  </a:cubicBezTo>
                  <a:cubicBezTo>
                    <a:pt x="1" y="0"/>
                    <a:pt x="1" y="0"/>
                    <a:pt x="1" y="0"/>
                  </a:cubicBezTo>
                  <a:cubicBezTo>
                    <a:pt x="0" y="2"/>
                    <a:pt x="0" y="2"/>
                    <a:pt x="0" y="2"/>
                  </a:cubicBezTo>
                  <a:lnTo>
                    <a:pt x="6" y="2"/>
                  </a:lnTo>
                  <a:close/>
                </a:path>
              </a:pathLst>
            </a:custGeom>
            <a:solidFill>
              <a:srgbClr val="373737"/>
            </a:solidFill>
            <a:ln w="9525">
              <a:noFill/>
              <a:round/>
              <a:headEnd/>
              <a:tailEnd/>
            </a:ln>
          </p:spPr>
          <p:txBody>
            <a:bodyPr anchor="ctr"/>
            <a:lstStyle/>
            <a:p>
              <a:pPr algn="ctr"/>
              <a:endParaRPr/>
            </a:p>
          </p:txBody>
        </p:sp>
        <p:sp>
          <p:nvSpPr>
            <p:cNvPr id="786" name="iṧlíde">
              <a:extLst>
                <a:ext uri="{FF2B5EF4-FFF2-40B4-BE49-F238E27FC236}">
                  <a16:creationId xmlns:a16="http://schemas.microsoft.com/office/drawing/2014/main" id="{AE440A0E-5476-4D99-B5CB-043D47453CEE}"/>
                </a:ext>
              </a:extLst>
            </p:cNvPr>
            <p:cNvSpPr/>
            <p:nvPr/>
          </p:nvSpPr>
          <p:spPr bwMode="auto">
            <a:xfrm>
              <a:off x="7578926" y="2736769"/>
              <a:ext cx="16802" cy="14956"/>
            </a:xfrm>
            <a:custGeom>
              <a:avLst/>
              <a:gdLst/>
              <a:ahLst/>
              <a:cxnLst>
                <a:cxn ang="0">
                  <a:pos x="2" y="7"/>
                </a:cxn>
                <a:cxn ang="0">
                  <a:pos x="8" y="8"/>
                </a:cxn>
                <a:cxn ang="0">
                  <a:pos x="8" y="6"/>
                </a:cxn>
                <a:cxn ang="0">
                  <a:pos x="2" y="5"/>
                </a:cxn>
                <a:cxn ang="0">
                  <a:pos x="2" y="4"/>
                </a:cxn>
                <a:cxn ang="0">
                  <a:pos x="3" y="2"/>
                </a:cxn>
                <a:cxn ang="0">
                  <a:pos x="8" y="3"/>
                </a:cxn>
                <a:cxn ang="0">
                  <a:pos x="9" y="1"/>
                </a:cxn>
                <a:cxn ang="0">
                  <a:pos x="3" y="0"/>
                </a:cxn>
                <a:cxn ang="0">
                  <a:pos x="0" y="3"/>
                </a:cxn>
                <a:cxn ang="0">
                  <a:pos x="2" y="7"/>
                </a:cxn>
              </a:cxnLst>
              <a:rect l="0" t="0" r="r" b="b"/>
              <a:pathLst>
                <a:path w="9" h="8">
                  <a:moveTo>
                    <a:pt x="2" y="7"/>
                  </a:moveTo>
                  <a:cubicBezTo>
                    <a:pt x="8" y="8"/>
                    <a:pt x="8" y="8"/>
                    <a:pt x="8" y="8"/>
                  </a:cubicBezTo>
                  <a:cubicBezTo>
                    <a:pt x="8" y="6"/>
                    <a:pt x="8" y="6"/>
                    <a:pt x="8" y="6"/>
                  </a:cubicBezTo>
                  <a:cubicBezTo>
                    <a:pt x="2" y="5"/>
                    <a:pt x="2" y="5"/>
                    <a:pt x="2" y="5"/>
                  </a:cubicBezTo>
                  <a:cubicBezTo>
                    <a:pt x="2" y="5"/>
                    <a:pt x="2" y="5"/>
                    <a:pt x="2" y="4"/>
                  </a:cubicBezTo>
                  <a:cubicBezTo>
                    <a:pt x="2" y="3"/>
                    <a:pt x="2" y="2"/>
                    <a:pt x="3" y="2"/>
                  </a:cubicBezTo>
                  <a:cubicBezTo>
                    <a:pt x="8" y="3"/>
                    <a:pt x="8" y="3"/>
                    <a:pt x="8" y="3"/>
                  </a:cubicBezTo>
                  <a:cubicBezTo>
                    <a:pt x="9" y="1"/>
                    <a:pt x="9" y="1"/>
                    <a:pt x="9" y="1"/>
                  </a:cubicBezTo>
                  <a:cubicBezTo>
                    <a:pt x="3" y="0"/>
                    <a:pt x="3" y="0"/>
                    <a:pt x="3" y="0"/>
                  </a:cubicBezTo>
                  <a:cubicBezTo>
                    <a:pt x="2" y="0"/>
                    <a:pt x="0" y="2"/>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87" name="îSľïḓé">
              <a:extLst>
                <a:ext uri="{FF2B5EF4-FFF2-40B4-BE49-F238E27FC236}">
                  <a16:creationId xmlns:a16="http://schemas.microsoft.com/office/drawing/2014/main" id="{0AEBDFBB-4026-4E4C-81BD-0FEFAC6B1C81}"/>
                </a:ext>
              </a:extLst>
            </p:cNvPr>
            <p:cNvSpPr/>
            <p:nvPr/>
          </p:nvSpPr>
          <p:spPr bwMode="auto">
            <a:xfrm>
              <a:off x="7599421" y="2694302"/>
              <a:ext cx="14771" cy="12925"/>
            </a:xfrm>
            <a:custGeom>
              <a:avLst/>
              <a:gdLst/>
              <a:ahLst/>
              <a:cxnLst>
                <a:cxn ang="0">
                  <a:pos x="6" y="2"/>
                </a:cxn>
                <a:cxn ang="0">
                  <a:pos x="6" y="4"/>
                </a:cxn>
                <a:cxn ang="0">
                  <a:pos x="5" y="5"/>
                </a:cxn>
                <a:cxn ang="0">
                  <a:pos x="0" y="4"/>
                </a:cxn>
                <a:cxn ang="0">
                  <a:pos x="0" y="6"/>
                </a:cxn>
                <a:cxn ang="0">
                  <a:pos x="5" y="7"/>
                </a:cxn>
                <a:cxn ang="0">
                  <a:pos x="8" y="4"/>
                </a:cxn>
                <a:cxn ang="0">
                  <a:pos x="6" y="0"/>
                </a:cxn>
                <a:cxn ang="0">
                  <a:pos x="1" y="0"/>
                </a:cxn>
                <a:cxn ang="0">
                  <a:pos x="0" y="1"/>
                </a:cxn>
                <a:cxn ang="0">
                  <a:pos x="6" y="2"/>
                </a:cxn>
              </a:cxnLst>
              <a:rect l="0" t="0" r="r" b="b"/>
              <a:pathLst>
                <a:path w="8" h="7">
                  <a:moveTo>
                    <a:pt x="6" y="2"/>
                  </a:moveTo>
                  <a:cubicBezTo>
                    <a:pt x="6" y="2"/>
                    <a:pt x="7" y="3"/>
                    <a:pt x="6" y="4"/>
                  </a:cubicBezTo>
                  <a:cubicBezTo>
                    <a:pt x="6" y="4"/>
                    <a:pt x="6" y="5"/>
                    <a:pt x="5" y="5"/>
                  </a:cubicBezTo>
                  <a:cubicBezTo>
                    <a:pt x="0" y="4"/>
                    <a:pt x="0" y="4"/>
                    <a:pt x="0" y="4"/>
                  </a:cubicBezTo>
                  <a:cubicBezTo>
                    <a:pt x="0" y="6"/>
                    <a:pt x="0" y="6"/>
                    <a:pt x="0" y="6"/>
                  </a:cubicBezTo>
                  <a:cubicBezTo>
                    <a:pt x="5" y="7"/>
                    <a:pt x="5" y="7"/>
                    <a:pt x="5" y="7"/>
                  </a:cubicBezTo>
                  <a:cubicBezTo>
                    <a:pt x="7" y="7"/>
                    <a:pt x="8" y="6"/>
                    <a:pt x="8" y="4"/>
                  </a:cubicBezTo>
                  <a:cubicBezTo>
                    <a:pt x="8" y="2"/>
                    <a:pt x="7" y="0"/>
                    <a:pt x="6" y="0"/>
                  </a:cubicBezTo>
                  <a:cubicBezTo>
                    <a:pt x="1" y="0"/>
                    <a:pt x="1" y="0"/>
                    <a:pt x="1"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88" name="iṣḷîdè">
              <a:extLst>
                <a:ext uri="{FF2B5EF4-FFF2-40B4-BE49-F238E27FC236}">
                  <a16:creationId xmlns:a16="http://schemas.microsoft.com/office/drawing/2014/main" id="{5D35AE57-2CAD-4D2D-ADC5-E34296882334}"/>
                </a:ext>
              </a:extLst>
            </p:cNvPr>
            <p:cNvSpPr/>
            <p:nvPr/>
          </p:nvSpPr>
          <p:spPr bwMode="auto">
            <a:xfrm>
              <a:off x="7584650" y="2692456"/>
              <a:ext cx="16617" cy="12925"/>
            </a:xfrm>
            <a:custGeom>
              <a:avLst/>
              <a:gdLst/>
              <a:ahLst/>
              <a:cxnLst>
                <a:cxn ang="0">
                  <a:pos x="2" y="7"/>
                </a:cxn>
                <a:cxn ang="0">
                  <a:pos x="8" y="7"/>
                </a:cxn>
                <a:cxn ang="0">
                  <a:pos x="8" y="5"/>
                </a:cxn>
                <a:cxn ang="0">
                  <a:pos x="2" y="5"/>
                </a:cxn>
                <a:cxn ang="0">
                  <a:pos x="2" y="3"/>
                </a:cxn>
                <a:cxn ang="0">
                  <a:pos x="3" y="2"/>
                </a:cxn>
                <a:cxn ang="0">
                  <a:pos x="8" y="2"/>
                </a:cxn>
                <a:cxn ang="0">
                  <a:pos x="9" y="1"/>
                </a:cxn>
                <a:cxn ang="0">
                  <a:pos x="3" y="0"/>
                </a:cxn>
                <a:cxn ang="0">
                  <a:pos x="0" y="3"/>
                </a:cxn>
                <a:cxn ang="0">
                  <a:pos x="2" y="7"/>
                </a:cxn>
              </a:cxnLst>
              <a:rect l="0" t="0" r="r" b="b"/>
              <a:pathLst>
                <a:path w="9" h="7">
                  <a:moveTo>
                    <a:pt x="2" y="7"/>
                  </a:moveTo>
                  <a:cubicBezTo>
                    <a:pt x="8" y="7"/>
                    <a:pt x="8" y="7"/>
                    <a:pt x="8" y="7"/>
                  </a:cubicBezTo>
                  <a:cubicBezTo>
                    <a:pt x="8" y="5"/>
                    <a:pt x="8" y="5"/>
                    <a:pt x="8" y="5"/>
                  </a:cubicBezTo>
                  <a:cubicBezTo>
                    <a:pt x="2" y="5"/>
                    <a:pt x="2" y="5"/>
                    <a:pt x="2" y="5"/>
                  </a:cubicBezTo>
                  <a:cubicBezTo>
                    <a:pt x="2" y="5"/>
                    <a:pt x="2" y="4"/>
                    <a:pt x="2" y="3"/>
                  </a:cubicBezTo>
                  <a:cubicBezTo>
                    <a:pt x="2" y="2"/>
                    <a:pt x="2" y="2"/>
                    <a:pt x="3" y="2"/>
                  </a:cubicBezTo>
                  <a:cubicBezTo>
                    <a:pt x="8" y="2"/>
                    <a:pt x="8" y="2"/>
                    <a:pt x="8" y="2"/>
                  </a:cubicBezTo>
                  <a:cubicBezTo>
                    <a:pt x="9" y="1"/>
                    <a:pt x="9" y="1"/>
                    <a:pt x="9" y="1"/>
                  </a:cubicBezTo>
                  <a:cubicBezTo>
                    <a:pt x="3" y="0"/>
                    <a:pt x="3" y="0"/>
                    <a:pt x="3" y="0"/>
                  </a:cubicBezTo>
                  <a:cubicBezTo>
                    <a:pt x="2" y="0"/>
                    <a:pt x="0" y="1"/>
                    <a:pt x="0" y="3"/>
                  </a:cubicBezTo>
                  <a:cubicBezTo>
                    <a:pt x="0" y="5"/>
                    <a:pt x="1" y="6"/>
                    <a:pt x="2" y="7"/>
                  </a:cubicBezTo>
                  <a:close/>
                </a:path>
              </a:pathLst>
            </a:custGeom>
            <a:solidFill>
              <a:srgbClr val="373737"/>
            </a:solidFill>
            <a:ln w="9525">
              <a:noFill/>
              <a:round/>
              <a:headEnd/>
              <a:tailEnd/>
            </a:ln>
          </p:spPr>
          <p:txBody>
            <a:bodyPr anchor="ctr"/>
            <a:lstStyle/>
            <a:p>
              <a:pPr algn="ctr"/>
              <a:endParaRPr/>
            </a:p>
          </p:txBody>
        </p:sp>
        <p:sp>
          <p:nvSpPr>
            <p:cNvPr id="789" name="ïṥlîḍé">
              <a:extLst>
                <a:ext uri="{FF2B5EF4-FFF2-40B4-BE49-F238E27FC236}">
                  <a16:creationId xmlns:a16="http://schemas.microsoft.com/office/drawing/2014/main" id="{F41E1A5E-70DA-4620-8B07-7EFAB8957C54}"/>
                </a:ext>
              </a:extLst>
            </p:cNvPr>
            <p:cNvSpPr/>
            <p:nvPr/>
          </p:nvSpPr>
          <p:spPr bwMode="auto">
            <a:xfrm>
              <a:off x="7604960" y="2647958"/>
              <a:ext cx="14771" cy="12925"/>
            </a:xfrm>
            <a:custGeom>
              <a:avLst/>
              <a:gdLst/>
              <a:ahLst/>
              <a:cxnLst>
                <a:cxn ang="0">
                  <a:pos x="6" y="3"/>
                </a:cxn>
                <a:cxn ang="0">
                  <a:pos x="6" y="4"/>
                </a:cxn>
                <a:cxn ang="0">
                  <a:pos x="5" y="6"/>
                </a:cxn>
                <a:cxn ang="0">
                  <a:pos x="0" y="5"/>
                </a:cxn>
                <a:cxn ang="0">
                  <a:pos x="0" y="7"/>
                </a:cxn>
                <a:cxn ang="0">
                  <a:pos x="5" y="7"/>
                </a:cxn>
                <a:cxn ang="0">
                  <a:pos x="8" y="4"/>
                </a:cxn>
                <a:cxn ang="0">
                  <a:pos x="6" y="1"/>
                </a:cxn>
                <a:cxn ang="0">
                  <a:pos x="0" y="0"/>
                </a:cxn>
                <a:cxn ang="0">
                  <a:pos x="0" y="2"/>
                </a:cxn>
                <a:cxn ang="0">
                  <a:pos x="6" y="3"/>
                </a:cxn>
              </a:cxnLst>
              <a:rect l="0" t="0" r="r" b="b"/>
              <a:pathLst>
                <a:path w="8" h="7">
                  <a:moveTo>
                    <a:pt x="6" y="3"/>
                  </a:moveTo>
                  <a:cubicBezTo>
                    <a:pt x="6" y="3"/>
                    <a:pt x="7" y="3"/>
                    <a:pt x="6" y="4"/>
                  </a:cubicBezTo>
                  <a:cubicBezTo>
                    <a:pt x="6" y="5"/>
                    <a:pt x="6" y="6"/>
                    <a:pt x="5" y="6"/>
                  </a:cubicBezTo>
                  <a:cubicBezTo>
                    <a:pt x="0" y="5"/>
                    <a:pt x="0" y="5"/>
                    <a:pt x="0" y="5"/>
                  </a:cubicBezTo>
                  <a:cubicBezTo>
                    <a:pt x="0" y="7"/>
                    <a:pt x="0" y="7"/>
                    <a:pt x="0" y="7"/>
                  </a:cubicBezTo>
                  <a:cubicBezTo>
                    <a:pt x="5" y="7"/>
                    <a:pt x="5" y="7"/>
                    <a:pt x="5" y="7"/>
                  </a:cubicBezTo>
                  <a:cubicBezTo>
                    <a:pt x="7" y="7"/>
                    <a:pt x="8" y="6"/>
                    <a:pt x="8" y="4"/>
                  </a:cubicBezTo>
                  <a:cubicBezTo>
                    <a:pt x="8" y="2"/>
                    <a:pt x="7" y="1"/>
                    <a:pt x="6" y="1"/>
                  </a:cubicBezTo>
                  <a:cubicBezTo>
                    <a:pt x="0" y="0"/>
                    <a:pt x="0" y="0"/>
                    <a:pt x="0"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90" name="ï$ľiḋè">
              <a:extLst>
                <a:ext uri="{FF2B5EF4-FFF2-40B4-BE49-F238E27FC236}">
                  <a16:creationId xmlns:a16="http://schemas.microsoft.com/office/drawing/2014/main" id="{0A5A1F64-D62D-4216-852F-FCF48358FEA7}"/>
                </a:ext>
              </a:extLst>
            </p:cNvPr>
            <p:cNvSpPr/>
            <p:nvPr/>
          </p:nvSpPr>
          <p:spPr bwMode="auto">
            <a:xfrm>
              <a:off x="7590189" y="2646111"/>
              <a:ext cx="14771" cy="14771"/>
            </a:xfrm>
            <a:custGeom>
              <a:avLst/>
              <a:gdLst/>
              <a:ahLst/>
              <a:cxnLst>
                <a:cxn ang="0">
                  <a:pos x="2" y="7"/>
                </a:cxn>
                <a:cxn ang="0">
                  <a:pos x="8" y="8"/>
                </a:cxn>
                <a:cxn ang="0">
                  <a:pos x="8" y="6"/>
                </a:cxn>
                <a:cxn ang="0">
                  <a:pos x="2" y="5"/>
                </a:cxn>
                <a:cxn ang="0">
                  <a:pos x="2" y="4"/>
                </a:cxn>
                <a:cxn ang="0">
                  <a:pos x="3" y="2"/>
                </a:cxn>
                <a:cxn ang="0">
                  <a:pos x="8" y="3"/>
                </a:cxn>
                <a:cxn ang="0">
                  <a:pos x="8" y="1"/>
                </a:cxn>
                <a:cxn ang="0">
                  <a:pos x="3" y="1"/>
                </a:cxn>
                <a:cxn ang="0">
                  <a:pos x="0" y="4"/>
                </a:cxn>
                <a:cxn ang="0">
                  <a:pos x="2" y="7"/>
                </a:cxn>
              </a:cxnLst>
              <a:rect l="0" t="0" r="r" b="b"/>
              <a:pathLst>
                <a:path w="8" h="8">
                  <a:moveTo>
                    <a:pt x="2" y="7"/>
                  </a:moveTo>
                  <a:cubicBezTo>
                    <a:pt x="8" y="8"/>
                    <a:pt x="8" y="8"/>
                    <a:pt x="8" y="8"/>
                  </a:cubicBezTo>
                  <a:cubicBezTo>
                    <a:pt x="8" y="6"/>
                    <a:pt x="8" y="6"/>
                    <a:pt x="8" y="6"/>
                  </a:cubicBezTo>
                  <a:cubicBezTo>
                    <a:pt x="2" y="5"/>
                    <a:pt x="2" y="5"/>
                    <a:pt x="2" y="5"/>
                  </a:cubicBezTo>
                  <a:cubicBezTo>
                    <a:pt x="2" y="5"/>
                    <a:pt x="2" y="5"/>
                    <a:pt x="2" y="4"/>
                  </a:cubicBezTo>
                  <a:cubicBezTo>
                    <a:pt x="2" y="3"/>
                    <a:pt x="2" y="2"/>
                    <a:pt x="3" y="2"/>
                  </a:cubicBezTo>
                  <a:cubicBezTo>
                    <a:pt x="8" y="3"/>
                    <a:pt x="8" y="3"/>
                    <a:pt x="8" y="3"/>
                  </a:cubicBezTo>
                  <a:cubicBezTo>
                    <a:pt x="8" y="1"/>
                    <a:pt x="8" y="1"/>
                    <a:pt x="8" y="1"/>
                  </a:cubicBezTo>
                  <a:cubicBezTo>
                    <a:pt x="3" y="1"/>
                    <a:pt x="3" y="1"/>
                    <a:pt x="3" y="1"/>
                  </a:cubicBezTo>
                  <a:cubicBezTo>
                    <a:pt x="1" y="0"/>
                    <a:pt x="0" y="2"/>
                    <a:pt x="0" y="4"/>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91" name="îSlíḋé">
              <a:extLst>
                <a:ext uri="{FF2B5EF4-FFF2-40B4-BE49-F238E27FC236}">
                  <a16:creationId xmlns:a16="http://schemas.microsoft.com/office/drawing/2014/main" id="{DB27CDFD-598C-4485-9A84-DF9BA0BCC535}"/>
                </a:ext>
              </a:extLst>
            </p:cNvPr>
            <p:cNvSpPr/>
            <p:nvPr/>
          </p:nvSpPr>
          <p:spPr bwMode="auto">
            <a:xfrm>
              <a:off x="7595728" y="2601614"/>
              <a:ext cx="14771" cy="12925"/>
            </a:xfrm>
            <a:custGeom>
              <a:avLst/>
              <a:gdLst/>
              <a:ahLst/>
              <a:cxnLst>
                <a:cxn ang="0">
                  <a:pos x="2" y="7"/>
                </a:cxn>
                <a:cxn ang="0">
                  <a:pos x="8" y="7"/>
                </a:cxn>
                <a:cxn ang="0">
                  <a:pos x="8" y="6"/>
                </a:cxn>
                <a:cxn ang="0">
                  <a:pos x="2" y="5"/>
                </a:cxn>
                <a:cxn ang="0">
                  <a:pos x="2" y="3"/>
                </a:cxn>
                <a:cxn ang="0">
                  <a:pos x="3" y="2"/>
                </a:cxn>
                <a:cxn ang="0">
                  <a:pos x="8" y="2"/>
                </a:cxn>
                <a:cxn ang="0">
                  <a:pos x="8" y="1"/>
                </a:cxn>
                <a:cxn ang="0">
                  <a:pos x="3" y="0"/>
                </a:cxn>
                <a:cxn ang="0">
                  <a:pos x="0" y="3"/>
                </a:cxn>
                <a:cxn ang="0">
                  <a:pos x="2" y="7"/>
                </a:cxn>
              </a:cxnLst>
              <a:rect l="0" t="0" r="r" b="b"/>
              <a:pathLst>
                <a:path w="8" h="7">
                  <a:moveTo>
                    <a:pt x="2" y="7"/>
                  </a:moveTo>
                  <a:cubicBezTo>
                    <a:pt x="8" y="7"/>
                    <a:pt x="8" y="7"/>
                    <a:pt x="8" y="7"/>
                  </a:cubicBezTo>
                  <a:cubicBezTo>
                    <a:pt x="8" y="6"/>
                    <a:pt x="8" y="6"/>
                    <a:pt x="8" y="6"/>
                  </a:cubicBezTo>
                  <a:cubicBezTo>
                    <a:pt x="2" y="5"/>
                    <a:pt x="2" y="5"/>
                    <a:pt x="2" y="5"/>
                  </a:cubicBezTo>
                  <a:cubicBezTo>
                    <a:pt x="2" y="5"/>
                    <a:pt x="1" y="4"/>
                    <a:pt x="2" y="3"/>
                  </a:cubicBezTo>
                  <a:cubicBezTo>
                    <a:pt x="2" y="2"/>
                    <a:pt x="2" y="2"/>
                    <a:pt x="3" y="2"/>
                  </a:cubicBezTo>
                  <a:cubicBezTo>
                    <a:pt x="8" y="2"/>
                    <a:pt x="8" y="2"/>
                    <a:pt x="8" y="2"/>
                  </a:cubicBezTo>
                  <a:cubicBezTo>
                    <a:pt x="8" y="1"/>
                    <a:pt x="8" y="1"/>
                    <a:pt x="8" y="1"/>
                  </a:cubicBezTo>
                  <a:cubicBezTo>
                    <a:pt x="3" y="0"/>
                    <a:pt x="3" y="0"/>
                    <a:pt x="3" y="0"/>
                  </a:cubicBezTo>
                  <a:cubicBezTo>
                    <a:pt x="1"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92" name="îśliḑê">
              <a:extLst>
                <a:ext uri="{FF2B5EF4-FFF2-40B4-BE49-F238E27FC236}">
                  <a16:creationId xmlns:a16="http://schemas.microsoft.com/office/drawing/2014/main" id="{48BADF4A-EF0A-4195-9330-9E6080BF7BD8}"/>
                </a:ext>
              </a:extLst>
            </p:cNvPr>
            <p:cNvSpPr/>
            <p:nvPr/>
          </p:nvSpPr>
          <p:spPr bwMode="auto">
            <a:xfrm>
              <a:off x="7610499" y="2603460"/>
              <a:ext cx="14771" cy="12925"/>
            </a:xfrm>
            <a:custGeom>
              <a:avLst/>
              <a:gdLst/>
              <a:ahLst/>
              <a:cxnLst>
                <a:cxn ang="0">
                  <a:pos x="6" y="2"/>
                </a:cxn>
                <a:cxn ang="0">
                  <a:pos x="6" y="4"/>
                </a:cxn>
                <a:cxn ang="0">
                  <a:pos x="5" y="5"/>
                </a:cxn>
                <a:cxn ang="0">
                  <a:pos x="0" y="5"/>
                </a:cxn>
                <a:cxn ang="0">
                  <a:pos x="0" y="6"/>
                </a:cxn>
                <a:cxn ang="0">
                  <a:pos x="5" y="7"/>
                </a:cxn>
                <a:cxn ang="0">
                  <a:pos x="8" y="4"/>
                </a:cxn>
                <a:cxn ang="0">
                  <a:pos x="6" y="0"/>
                </a:cxn>
                <a:cxn ang="0">
                  <a:pos x="0" y="0"/>
                </a:cxn>
                <a:cxn ang="0">
                  <a:pos x="0" y="1"/>
                </a:cxn>
                <a:cxn ang="0">
                  <a:pos x="6" y="2"/>
                </a:cxn>
              </a:cxnLst>
              <a:rect l="0" t="0" r="r" b="b"/>
              <a:pathLst>
                <a:path w="8" h="7">
                  <a:moveTo>
                    <a:pt x="6" y="2"/>
                  </a:moveTo>
                  <a:cubicBezTo>
                    <a:pt x="6" y="2"/>
                    <a:pt x="6" y="3"/>
                    <a:pt x="6" y="4"/>
                  </a:cubicBezTo>
                  <a:cubicBezTo>
                    <a:pt x="6" y="5"/>
                    <a:pt x="6" y="5"/>
                    <a:pt x="5" y="5"/>
                  </a:cubicBezTo>
                  <a:cubicBezTo>
                    <a:pt x="0" y="5"/>
                    <a:pt x="0" y="5"/>
                    <a:pt x="0" y="5"/>
                  </a:cubicBezTo>
                  <a:cubicBezTo>
                    <a:pt x="0" y="6"/>
                    <a:pt x="0" y="6"/>
                    <a:pt x="0" y="6"/>
                  </a:cubicBezTo>
                  <a:cubicBezTo>
                    <a:pt x="5" y="7"/>
                    <a:pt x="5" y="7"/>
                    <a:pt x="5" y="7"/>
                  </a:cubicBezTo>
                  <a:cubicBezTo>
                    <a:pt x="7" y="7"/>
                    <a:pt x="8" y="6"/>
                    <a:pt x="8" y="4"/>
                  </a:cubicBezTo>
                  <a:cubicBezTo>
                    <a:pt x="8" y="2"/>
                    <a:pt x="7" y="1"/>
                    <a:pt x="6" y="0"/>
                  </a:cubicBezTo>
                  <a:cubicBezTo>
                    <a:pt x="0" y="0"/>
                    <a:pt x="0" y="0"/>
                    <a:pt x="0" y="0"/>
                  </a:cubicBezTo>
                  <a:cubicBezTo>
                    <a:pt x="0" y="1"/>
                    <a:pt x="0" y="1"/>
                    <a:pt x="0" y="1"/>
                  </a:cubicBezTo>
                  <a:lnTo>
                    <a:pt x="6" y="2"/>
                  </a:lnTo>
                  <a:close/>
                </a:path>
              </a:pathLst>
            </a:custGeom>
            <a:solidFill>
              <a:srgbClr val="373737"/>
            </a:solidFill>
            <a:ln w="9525">
              <a:noFill/>
              <a:round/>
              <a:headEnd/>
              <a:tailEnd/>
            </a:ln>
          </p:spPr>
          <p:txBody>
            <a:bodyPr anchor="ctr"/>
            <a:lstStyle/>
            <a:p>
              <a:pPr algn="ctr"/>
              <a:endParaRPr/>
            </a:p>
          </p:txBody>
        </p:sp>
        <p:sp>
          <p:nvSpPr>
            <p:cNvPr id="793" name="íSļîḍe">
              <a:extLst>
                <a:ext uri="{FF2B5EF4-FFF2-40B4-BE49-F238E27FC236}">
                  <a16:creationId xmlns:a16="http://schemas.microsoft.com/office/drawing/2014/main" id="{C973137E-3467-4906-9780-2FA5EADC146C}"/>
                </a:ext>
              </a:extLst>
            </p:cNvPr>
            <p:cNvSpPr/>
            <p:nvPr/>
          </p:nvSpPr>
          <p:spPr bwMode="auto">
            <a:xfrm>
              <a:off x="7616039" y="2557116"/>
              <a:ext cx="14956" cy="14771"/>
            </a:xfrm>
            <a:custGeom>
              <a:avLst/>
              <a:gdLst/>
              <a:ahLst/>
              <a:cxnLst>
                <a:cxn ang="0">
                  <a:pos x="6" y="3"/>
                </a:cxn>
                <a:cxn ang="0">
                  <a:pos x="6" y="4"/>
                </a:cxn>
                <a:cxn ang="0">
                  <a:pos x="5" y="6"/>
                </a:cxn>
                <a:cxn ang="0">
                  <a:pos x="0" y="5"/>
                </a:cxn>
                <a:cxn ang="0">
                  <a:pos x="0" y="7"/>
                </a:cxn>
                <a:cxn ang="0">
                  <a:pos x="5" y="7"/>
                </a:cxn>
                <a:cxn ang="0">
                  <a:pos x="8" y="4"/>
                </a:cxn>
                <a:cxn ang="0">
                  <a:pos x="6" y="1"/>
                </a:cxn>
                <a:cxn ang="0">
                  <a:pos x="0" y="0"/>
                </a:cxn>
                <a:cxn ang="0">
                  <a:pos x="0" y="2"/>
                </a:cxn>
                <a:cxn ang="0">
                  <a:pos x="6" y="3"/>
                </a:cxn>
              </a:cxnLst>
              <a:rect l="0" t="0" r="r" b="b"/>
              <a:pathLst>
                <a:path w="8" h="8">
                  <a:moveTo>
                    <a:pt x="6" y="3"/>
                  </a:moveTo>
                  <a:cubicBezTo>
                    <a:pt x="6" y="3"/>
                    <a:pt x="6" y="3"/>
                    <a:pt x="6" y="4"/>
                  </a:cubicBezTo>
                  <a:cubicBezTo>
                    <a:pt x="6" y="5"/>
                    <a:pt x="6" y="6"/>
                    <a:pt x="5" y="6"/>
                  </a:cubicBezTo>
                  <a:cubicBezTo>
                    <a:pt x="0" y="5"/>
                    <a:pt x="0" y="5"/>
                    <a:pt x="0" y="5"/>
                  </a:cubicBezTo>
                  <a:cubicBezTo>
                    <a:pt x="0" y="7"/>
                    <a:pt x="0" y="7"/>
                    <a:pt x="0" y="7"/>
                  </a:cubicBezTo>
                  <a:cubicBezTo>
                    <a:pt x="5" y="7"/>
                    <a:pt x="5" y="7"/>
                    <a:pt x="5" y="7"/>
                  </a:cubicBezTo>
                  <a:cubicBezTo>
                    <a:pt x="6" y="8"/>
                    <a:pt x="8" y="6"/>
                    <a:pt x="8" y="4"/>
                  </a:cubicBezTo>
                  <a:cubicBezTo>
                    <a:pt x="8" y="3"/>
                    <a:pt x="7" y="1"/>
                    <a:pt x="6" y="1"/>
                  </a:cubicBezTo>
                  <a:cubicBezTo>
                    <a:pt x="0" y="0"/>
                    <a:pt x="0" y="0"/>
                    <a:pt x="0" y="0"/>
                  </a:cubicBezTo>
                  <a:cubicBezTo>
                    <a:pt x="0" y="2"/>
                    <a:pt x="0" y="2"/>
                    <a:pt x="0" y="2"/>
                  </a:cubicBezTo>
                  <a:lnTo>
                    <a:pt x="6" y="3"/>
                  </a:lnTo>
                  <a:close/>
                </a:path>
              </a:pathLst>
            </a:custGeom>
            <a:solidFill>
              <a:srgbClr val="373737"/>
            </a:solidFill>
            <a:ln w="9525">
              <a:noFill/>
              <a:round/>
              <a:headEnd/>
              <a:tailEnd/>
            </a:ln>
          </p:spPr>
          <p:txBody>
            <a:bodyPr anchor="ctr"/>
            <a:lstStyle/>
            <a:p>
              <a:pPr algn="ctr"/>
              <a:endParaRPr/>
            </a:p>
          </p:txBody>
        </p:sp>
        <p:sp>
          <p:nvSpPr>
            <p:cNvPr id="794" name="îslïḍe">
              <a:extLst>
                <a:ext uri="{FF2B5EF4-FFF2-40B4-BE49-F238E27FC236}">
                  <a16:creationId xmlns:a16="http://schemas.microsoft.com/office/drawing/2014/main" id="{4FCE2149-628B-4E72-9F7B-A31F13A69577}"/>
                </a:ext>
              </a:extLst>
            </p:cNvPr>
            <p:cNvSpPr/>
            <p:nvPr/>
          </p:nvSpPr>
          <p:spPr bwMode="auto">
            <a:xfrm>
              <a:off x="7601268" y="2557116"/>
              <a:ext cx="14771" cy="12925"/>
            </a:xfrm>
            <a:custGeom>
              <a:avLst/>
              <a:gdLst/>
              <a:ahLst/>
              <a:cxnLst>
                <a:cxn ang="0">
                  <a:pos x="2" y="6"/>
                </a:cxn>
                <a:cxn ang="0">
                  <a:pos x="8" y="7"/>
                </a:cxn>
                <a:cxn ang="0">
                  <a:pos x="8" y="5"/>
                </a:cxn>
                <a:cxn ang="0">
                  <a:pos x="2" y="5"/>
                </a:cxn>
                <a:cxn ang="0">
                  <a:pos x="2" y="3"/>
                </a:cxn>
                <a:cxn ang="0">
                  <a:pos x="3" y="1"/>
                </a:cxn>
                <a:cxn ang="0">
                  <a:pos x="8" y="2"/>
                </a:cxn>
                <a:cxn ang="0">
                  <a:pos x="8" y="0"/>
                </a:cxn>
                <a:cxn ang="0">
                  <a:pos x="3" y="0"/>
                </a:cxn>
                <a:cxn ang="0">
                  <a:pos x="0" y="3"/>
                </a:cxn>
                <a:cxn ang="0">
                  <a:pos x="2" y="6"/>
                </a:cxn>
              </a:cxnLst>
              <a:rect l="0" t="0" r="r" b="b"/>
              <a:pathLst>
                <a:path w="8" h="7">
                  <a:moveTo>
                    <a:pt x="2" y="6"/>
                  </a:moveTo>
                  <a:cubicBezTo>
                    <a:pt x="8" y="7"/>
                    <a:pt x="8" y="7"/>
                    <a:pt x="8" y="7"/>
                  </a:cubicBezTo>
                  <a:cubicBezTo>
                    <a:pt x="8" y="5"/>
                    <a:pt x="8" y="5"/>
                    <a:pt x="8" y="5"/>
                  </a:cubicBezTo>
                  <a:cubicBezTo>
                    <a:pt x="2" y="5"/>
                    <a:pt x="2" y="5"/>
                    <a:pt x="2" y="5"/>
                  </a:cubicBezTo>
                  <a:cubicBezTo>
                    <a:pt x="2" y="4"/>
                    <a:pt x="1" y="4"/>
                    <a:pt x="2" y="3"/>
                  </a:cubicBezTo>
                  <a:cubicBezTo>
                    <a:pt x="2" y="2"/>
                    <a:pt x="2" y="1"/>
                    <a:pt x="3" y="1"/>
                  </a:cubicBezTo>
                  <a:cubicBezTo>
                    <a:pt x="8" y="2"/>
                    <a:pt x="8" y="2"/>
                    <a:pt x="8" y="2"/>
                  </a:cubicBezTo>
                  <a:cubicBezTo>
                    <a:pt x="8" y="0"/>
                    <a:pt x="8" y="0"/>
                    <a:pt x="8" y="0"/>
                  </a:cubicBezTo>
                  <a:cubicBezTo>
                    <a:pt x="3" y="0"/>
                    <a:pt x="3" y="0"/>
                    <a:pt x="3" y="0"/>
                  </a:cubicBezTo>
                  <a:cubicBezTo>
                    <a:pt x="1" y="0"/>
                    <a:pt x="0" y="1"/>
                    <a:pt x="0" y="3"/>
                  </a:cubicBezTo>
                  <a:cubicBezTo>
                    <a:pt x="0" y="5"/>
                    <a:pt x="1" y="6"/>
                    <a:pt x="2" y="6"/>
                  </a:cubicBezTo>
                  <a:close/>
                </a:path>
              </a:pathLst>
            </a:custGeom>
            <a:solidFill>
              <a:srgbClr val="373737"/>
            </a:solidFill>
            <a:ln w="9525">
              <a:noFill/>
              <a:round/>
              <a:headEnd/>
              <a:tailEnd/>
            </a:ln>
          </p:spPr>
          <p:txBody>
            <a:bodyPr anchor="ctr"/>
            <a:lstStyle/>
            <a:p>
              <a:pPr algn="ctr"/>
              <a:endParaRPr/>
            </a:p>
          </p:txBody>
        </p:sp>
        <p:sp>
          <p:nvSpPr>
            <p:cNvPr id="795" name="îŝlîḍê">
              <a:extLst>
                <a:ext uri="{FF2B5EF4-FFF2-40B4-BE49-F238E27FC236}">
                  <a16:creationId xmlns:a16="http://schemas.microsoft.com/office/drawing/2014/main" id="{9448F76C-73DC-474F-B0A8-FA0A42A44875}"/>
                </a:ext>
              </a:extLst>
            </p:cNvPr>
            <p:cNvSpPr/>
            <p:nvPr/>
          </p:nvSpPr>
          <p:spPr bwMode="auto">
            <a:xfrm>
              <a:off x="7606807" y="2510771"/>
              <a:ext cx="14771" cy="12925"/>
            </a:xfrm>
            <a:custGeom>
              <a:avLst/>
              <a:gdLst/>
              <a:ahLst/>
              <a:cxnLst>
                <a:cxn ang="0">
                  <a:pos x="2" y="7"/>
                </a:cxn>
                <a:cxn ang="0">
                  <a:pos x="7" y="7"/>
                </a:cxn>
                <a:cxn ang="0">
                  <a:pos x="8" y="6"/>
                </a:cxn>
                <a:cxn ang="0">
                  <a:pos x="2" y="5"/>
                </a:cxn>
                <a:cxn ang="0">
                  <a:pos x="1" y="3"/>
                </a:cxn>
                <a:cxn ang="0">
                  <a:pos x="3" y="2"/>
                </a:cxn>
                <a:cxn ang="0">
                  <a:pos x="8" y="3"/>
                </a:cxn>
                <a:cxn ang="0">
                  <a:pos x="8" y="1"/>
                </a:cxn>
                <a:cxn ang="0">
                  <a:pos x="3" y="0"/>
                </a:cxn>
                <a:cxn ang="0">
                  <a:pos x="0" y="3"/>
                </a:cxn>
                <a:cxn ang="0">
                  <a:pos x="2" y="7"/>
                </a:cxn>
              </a:cxnLst>
              <a:rect l="0" t="0" r="r" b="b"/>
              <a:pathLst>
                <a:path w="8" h="7">
                  <a:moveTo>
                    <a:pt x="2" y="7"/>
                  </a:moveTo>
                  <a:cubicBezTo>
                    <a:pt x="7" y="7"/>
                    <a:pt x="7" y="7"/>
                    <a:pt x="7" y="7"/>
                  </a:cubicBezTo>
                  <a:cubicBezTo>
                    <a:pt x="8" y="6"/>
                    <a:pt x="8" y="6"/>
                    <a:pt x="8" y="6"/>
                  </a:cubicBezTo>
                  <a:cubicBezTo>
                    <a:pt x="2" y="5"/>
                    <a:pt x="2" y="5"/>
                    <a:pt x="2" y="5"/>
                  </a:cubicBezTo>
                  <a:cubicBezTo>
                    <a:pt x="2" y="5"/>
                    <a:pt x="1" y="4"/>
                    <a:pt x="1" y="3"/>
                  </a:cubicBezTo>
                  <a:cubicBezTo>
                    <a:pt x="2" y="3"/>
                    <a:pt x="2" y="2"/>
                    <a:pt x="3" y="2"/>
                  </a:cubicBezTo>
                  <a:cubicBezTo>
                    <a:pt x="8" y="3"/>
                    <a:pt x="8" y="3"/>
                    <a:pt x="8" y="3"/>
                  </a:cubicBezTo>
                  <a:cubicBezTo>
                    <a:pt x="8" y="1"/>
                    <a:pt x="8" y="1"/>
                    <a:pt x="8" y="1"/>
                  </a:cubicBezTo>
                  <a:cubicBezTo>
                    <a:pt x="3" y="0"/>
                    <a:pt x="3" y="0"/>
                    <a:pt x="3" y="0"/>
                  </a:cubicBezTo>
                  <a:cubicBezTo>
                    <a:pt x="1" y="0"/>
                    <a:pt x="0" y="1"/>
                    <a:pt x="0" y="3"/>
                  </a:cubicBezTo>
                  <a:cubicBezTo>
                    <a:pt x="0" y="5"/>
                    <a:pt x="1" y="7"/>
                    <a:pt x="2" y="7"/>
                  </a:cubicBezTo>
                  <a:close/>
                </a:path>
              </a:pathLst>
            </a:custGeom>
            <a:solidFill>
              <a:srgbClr val="373737"/>
            </a:solidFill>
            <a:ln w="9525">
              <a:noFill/>
              <a:round/>
              <a:headEnd/>
              <a:tailEnd/>
            </a:ln>
          </p:spPr>
          <p:txBody>
            <a:bodyPr anchor="ctr"/>
            <a:lstStyle/>
            <a:p>
              <a:pPr algn="ctr"/>
              <a:endParaRPr/>
            </a:p>
          </p:txBody>
        </p:sp>
        <p:sp>
          <p:nvSpPr>
            <p:cNvPr id="796" name="ïṥḷïḋé">
              <a:extLst>
                <a:ext uri="{FF2B5EF4-FFF2-40B4-BE49-F238E27FC236}">
                  <a16:creationId xmlns:a16="http://schemas.microsoft.com/office/drawing/2014/main" id="{7E85AF1D-A01E-462B-AB2A-6FD300497EF9}"/>
                </a:ext>
              </a:extLst>
            </p:cNvPr>
            <p:cNvSpPr/>
            <p:nvPr/>
          </p:nvSpPr>
          <p:spPr bwMode="auto">
            <a:xfrm>
              <a:off x="7619731" y="2512618"/>
              <a:ext cx="16802" cy="12925"/>
            </a:xfrm>
            <a:custGeom>
              <a:avLst/>
              <a:gdLst/>
              <a:ahLst/>
              <a:cxnLst>
                <a:cxn ang="0">
                  <a:pos x="7" y="2"/>
                </a:cxn>
                <a:cxn ang="0">
                  <a:pos x="7" y="4"/>
                </a:cxn>
                <a:cxn ang="0">
                  <a:pos x="6" y="5"/>
                </a:cxn>
                <a:cxn ang="0">
                  <a:pos x="1" y="5"/>
                </a:cxn>
                <a:cxn ang="0">
                  <a:pos x="0" y="6"/>
                </a:cxn>
                <a:cxn ang="0">
                  <a:pos x="6" y="7"/>
                </a:cxn>
                <a:cxn ang="0">
                  <a:pos x="9" y="4"/>
                </a:cxn>
                <a:cxn ang="0">
                  <a:pos x="7" y="0"/>
                </a:cxn>
                <a:cxn ang="0">
                  <a:pos x="1" y="0"/>
                </a:cxn>
                <a:cxn ang="0">
                  <a:pos x="1" y="2"/>
                </a:cxn>
                <a:cxn ang="0">
                  <a:pos x="7" y="2"/>
                </a:cxn>
              </a:cxnLst>
              <a:rect l="0" t="0" r="r" b="b"/>
              <a:pathLst>
                <a:path w="9" h="7">
                  <a:moveTo>
                    <a:pt x="7" y="2"/>
                  </a:moveTo>
                  <a:cubicBezTo>
                    <a:pt x="7" y="2"/>
                    <a:pt x="7" y="3"/>
                    <a:pt x="7" y="4"/>
                  </a:cubicBezTo>
                  <a:cubicBezTo>
                    <a:pt x="7" y="5"/>
                    <a:pt x="7" y="5"/>
                    <a:pt x="6" y="5"/>
                  </a:cubicBezTo>
                  <a:cubicBezTo>
                    <a:pt x="1" y="5"/>
                    <a:pt x="1" y="5"/>
                    <a:pt x="1" y="5"/>
                  </a:cubicBezTo>
                  <a:cubicBezTo>
                    <a:pt x="0" y="6"/>
                    <a:pt x="0" y="6"/>
                    <a:pt x="0" y="6"/>
                  </a:cubicBezTo>
                  <a:cubicBezTo>
                    <a:pt x="6" y="7"/>
                    <a:pt x="6" y="7"/>
                    <a:pt x="6" y="7"/>
                  </a:cubicBezTo>
                  <a:cubicBezTo>
                    <a:pt x="7" y="7"/>
                    <a:pt x="9" y="6"/>
                    <a:pt x="9" y="4"/>
                  </a:cubicBezTo>
                  <a:cubicBezTo>
                    <a:pt x="9" y="2"/>
                    <a:pt x="8" y="1"/>
                    <a:pt x="7" y="0"/>
                  </a:cubicBezTo>
                  <a:cubicBezTo>
                    <a:pt x="1" y="0"/>
                    <a:pt x="1" y="0"/>
                    <a:pt x="1" y="0"/>
                  </a:cubicBezTo>
                  <a:cubicBezTo>
                    <a:pt x="1" y="2"/>
                    <a:pt x="1" y="2"/>
                    <a:pt x="1" y="2"/>
                  </a:cubicBezTo>
                  <a:lnTo>
                    <a:pt x="7" y="2"/>
                  </a:lnTo>
                  <a:close/>
                </a:path>
              </a:pathLst>
            </a:custGeom>
            <a:solidFill>
              <a:srgbClr val="373737"/>
            </a:solidFill>
            <a:ln w="9525">
              <a:noFill/>
              <a:round/>
              <a:headEnd/>
              <a:tailEnd/>
            </a:ln>
          </p:spPr>
          <p:txBody>
            <a:bodyPr anchor="ctr"/>
            <a:lstStyle/>
            <a:p>
              <a:pPr algn="ctr"/>
              <a:endParaRPr/>
            </a:p>
          </p:txBody>
        </p:sp>
        <p:sp>
          <p:nvSpPr>
            <p:cNvPr id="797" name="íšľidê">
              <a:extLst>
                <a:ext uri="{FF2B5EF4-FFF2-40B4-BE49-F238E27FC236}">
                  <a16:creationId xmlns:a16="http://schemas.microsoft.com/office/drawing/2014/main" id="{782B94EE-C428-4406-BEA3-A273F20A03CF}"/>
                </a:ext>
              </a:extLst>
            </p:cNvPr>
            <p:cNvSpPr/>
            <p:nvPr/>
          </p:nvSpPr>
          <p:spPr bwMode="auto">
            <a:xfrm>
              <a:off x="7625271" y="2466273"/>
              <a:ext cx="16802" cy="14771"/>
            </a:xfrm>
            <a:custGeom>
              <a:avLst/>
              <a:gdLst/>
              <a:ahLst/>
              <a:cxnLst>
                <a:cxn ang="0">
                  <a:pos x="7" y="3"/>
                </a:cxn>
                <a:cxn ang="0">
                  <a:pos x="7" y="4"/>
                </a:cxn>
                <a:cxn ang="0">
                  <a:pos x="6" y="6"/>
                </a:cxn>
                <a:cxn ang="0">
                  <a:pos x="1" y="5"/>
                </a:cxn>
                <a:cxn ang="0">
                  <a:pos x="0" y="7"/>
                </a:cxn>
                <a:cxn ang="0">
                  <a:pos x="6" y="8"/>
                </a:cxn>
                <a:cxn ang="0">
                  <a:pos x="9" y="5"/>
                </a:cxn>
                <a:cxn ang="0">
                  <a:pos x="7" y="1"/>
                </a:cxn>
                <a:cxn ang="0">
                  <a:pos x="1" y="0"/>
                </a:cxn>
                <a:cxn ang="0">
                  <a:pos x="1" y="2"/>
                </a:cxn>
                <a:cxn ang="0">
                  <a:pos x="7" y="3"/>
                </a:cxn>
              </a:cxnLst>
              <a:rect l="0" t="0" r="r" b="b"/>
              <a:pathLst>
                <a:path w="9" h="8">
                  <a:moveTo>
                    <a:pt x="7" y="3"/>
                  </a:moveTo>
                  <a:cubicBezTo>
                    <a:pt x="7" y="3"/>
                    <a:pt x="7" y="4"/>
                    <a:pt x="7" y="4"/>
                  </a:cubicBezTo>
                  <a:cubicBezTo>
                    <a:pt x="7" y="5"/>
                    <a:pt x="7" y="6"/>
                    <a:pt x="6" y="6"/>
                  </a:cubicBezTo>
                  <a:cubicBezTo>
                    <a:pt x="1" y="5"/>
                    <a:pt x="1" y="5"/>
                    <a:pt x="1" y="5"/>
                  </a:cubicBezTo>
                  <a:cubicBezTo>
                    <a:pt x="0" y="7"/>
                    <a:pt x="0" y="7"/>
                    <a:pt x="0" y="7"/>
                  </a:cubicBezTo>
                  <a:cubicBezTo>
                    <a:pt x="6" y="8"/>
                    <a:pt x="6" y="8"/>
                    <a:pt x="6" y="8"/>
                  </a:cubicBezTo>
                  <a:cubicBezTo>
                    <a:pt x="7" y="8"/>
                    <a:pt x="9" y="6"/>
                    <a:pt x="9" y="5"/>
                  </a:cubicBezTo>
                  <a:cubicBezTo>
                    <a:pt x="9" y="3"/>
                    <a:pt x="8" y="1"/>
                    <a:pt x="7" y="1"/>
                  </a:cubicBezTo>
                  <a:cubicBezTo>
                    <a:pt x="1" y="0"/>
                    <a:pt x="1" y="0"/>
                    <a:pt x="1" y="0"/>
                  </a:cubicBezTo>
                  <a:cubicBezTo>
                    <a:pt x="1" y="2"/>
                    <a:pt x="1" y="2"/>
                    <a:pt x="1" y="2"/>
                  </a:cubicBezTo>
                  <a:lnTo>
                    <a:pt x="7" y="3"/>
                  </a:lnTo>
                  <a:close/>
                </a:path>
              </a:pathLst>
            </a:custGeom>
            <a:solidFill>
              <a:srgbClr val="373737"/>
            </a:solidFill>
            <a:ln w="9525">
              <a:noFill/>
              <a:round/>
              <a:headEnd/>
              <a:tailEnd/>
            </a:ln>
          </p:spPr>
          <p:txBody>
            <a:bodyPr anchor="ctr"/>
            <a:lstStyle/>
            <a:p>
              <a:pPr algn="ctr"/>
              <a:endParaRPr/>
            </a:p>
          </p:txBody>
        </p:sp>
        <p:sp>
          <p:nvSpPr>
            <p:cNvPr id="798" name="išḻîdè">
              <a:extLst>
                <a:ext uri="{FF2B5EF4-FFF2-40B4-BE49-F238E27FC236}">
                  <a16:creationId xmlns:a16="http://schemas.microsoft.com/office/drawing/2014/main" id="{A767AD29-46E4-429B-9511-DDC304062255}"/>
                </a:ext>
              </a:extLst>
            </p:cNvPr>
            <p:cNvSpPr/>
            <p:nvPr/>
          </p:nvSpPr>
          <p:spPr bwMode="auto">
            <a:xfrm>
              <a:off x="7612346" y="2466273"/>
              <a:ext cx="14771" cy="12925"/>
            </a:xfrm>
            <a:custGeom>
              <a:avLst/>
              <a:gdLst/>
              <a:ahLst/>
              <a:cxnLst>
                <a:cxn ang="0">
                  <a:pos x="2" y="6"/>
                </a:cxn>
                <a:cxn ang="0">
                  <a:pos x="7" y="7"/>
                </a:cxn>
                <a:cxn ang="0">
                  <a:pos x="8" y="5"/>
                </a:cxn>
                <a:cxn ang="0">
                  <a:pos x="2" y="5"/>
                </a:cxn>
                <a:cxn ang="0">
                  <a:pos x="1" y="3"/>
                </a:cxn>
                <a:cxn ang="0">
                  <a:pos x="2" y="2"/>
                </a:cxn>
                <a:cxn ang="0">
                  <a:pos x="8" y="2"/>
                </a:cxn>
                <a:cxn ang="0">
                  <a:pos x="8" y="0"/>
                </a:cxn>
                <a:cxn ang="0">
                  <a:pos x="3" y="0"/>
                </a:cxn>
                <a:cxn ang="0">
                  <a:pos x="0" y="3"/>
                </a:cxn>
                <a:cxn ang="0">
                  <a:pos x="2" y="6"/>
                </a:cxn>
              </a:cxnLst>
              <a:rect l="0" t="0" r="r" b="b"/>
              <a:pathLst>
                <a:path w="8" h="7">
                  <a:moveTo>
                    <a:pt x="2" y="6"/>
                  </a:moveTo>
                  <a:cubicBezTo>
                    <a:pt x="7" y="7"/>
                    <a:pt x="7" y="7"/>
                    <a:pt x="7" y="7"/>
                  </a:cubicBezTo>
                  <a:cubicBezTo>
                    <a:pt x="8" y="5"/>
                    <a:pt x="8" y="5"/>
                    <a:pt x="8" y="5"/>
                  </a:cubicBezTo>
                  <a:cubicBezTo>
                    <a:pt x="2" y="5"/>
                    <a:pt x="2" y="5"/>
                    <a:pt x="2" y="5"/>
                  </a:cubicBezTo>
                  <a:cubicBezTo>
                    <a:pt x="2" y="5"/>
                    <a:pt x="1" y="4"/>
                    <a:pt x="1" y="3"/>
                  </a:cubicBezTo>
                  <a:cubicBezTo>
                    <a:pt x="2" y="2"/>
                    <a:pt x="2" y="2"/>
                    <a:pt x="2" y="2"/>
                  </a:cubicBezTo>
                  <a:cubicBezTo>
                    <a:pt x="8" y="2"/>
                    <a:pt x="8" y="2"/>
                    <a:pt x="8" y="2"/>
                  </a:cubicBezTo>
                  <a:cubicBezTo>
                    <a:pt x="8" y="0"/>
                    <a:pt x="8" y="0"/>
                    <a:pt x="8" y="0"/>
                  </a:cubicBezTo>
                  <a:cubicBezTo>
                    <a:pt x="3" y="0"/>
                    <a:pt x="3" y="0"/>
                    <a:pt x="3" y="0"/>
                  </a:cubicBezTo>
                  <a:cubicBezTo>
                    <a:pt x="1" y="0"/>
                    <a:pt x="0" y="1"/>
                    <a:pt x="0" y="3"/>
                  </a:cubicBezTo>
                  <a:cubicBezTo>
                    <a:pt x="0" y="5"/>
                    <a:pt x="0" y="6"/>
                    <a:pt x="2" y="6"/>
                  </a:cubicBezTo>
                  <a:close/>
                </a:path>
              </a:pathLst>
            </a:custGeom>
            <a:solidFill>
              <a:srgbClr val="373737"/>
            </a:solidFill>
            <a:ln w="9525">
              <a:noFill/>
              <a:round/>
              <a:headEnd/>
              <a:tailEnd/>
            </a:ln>
          </p:spPr>
          <p:txBody>
            <a:bodyPr anchor="ctr"/>
            <a:lstStyle/>
            <a:p>
              <a:pPr algn="ctr"/>
              <a:endParaRPr/>
            </a:p>
          </p:txBody>
        </p:sp>
        <p:sp>
          <p:nvSpPr>
            <p:cNvPr id="799" name="ï$ḷiḑe">
              <a:extLst>
                <a:ext uri="{FF2B5EF4-FFF2-40B4-BE49-F238E27FC236}">
                  <a16:creationId xmlns:a16="http://schemas.microsoft.com/office/drawing/2014/main" id="{FA0E57F6-C677-4332-BD65-DC75C1B2ECEB}"/>
                </a:ext>
              </a:extLst>
            </p:cNvPr>
            <p:cNvSpPr/>
            <p:nvPr/>
          </p:nvSpPr>
          <p:spPr bwMode="auto">
            <a:xfrm>
              <a:off x="7616039" y="2419929"/>
              <a:ext cx="16802" cy="14771"/>
            </a:xfrm>
            <a:custGeom>
              <a:avLst/>
              <a:gdLst/>
              <a:ahLst/>
              <a:cxnLst>
                <a:cxn ang="0">
                  <a:pos x="3" y="7"/>
                </a:cxn>
                <a:cxn ang="0">
                  <a:pos x="8" y="8"/>
                </a:cxn>
                <a:cxn ang="0">
                  <a:pos x="9" y="6"/>
                </a:cxn>
                <a:cxn ang="0">
                  <a:pos x="3" y="5"/>
                </a:cxn>
                <a:cxn ang="0">
                  <a:pos x="2" y="4"/>
                </a:cxn>
                <a:cxn ang="0">
                  <a:pos x="3" y="2"/>
                </a:cxn>
                <a:cxn ang="0">
                  <a:pos x="9" y="3"/>
                </a:cxn>
                <a:cxn ang="0">
                  <a:pos x="9" y="1"/>
                </a:cxn>
                <a:cxn ang="0">
                  <a:pos x="4" y="0"/>
                </a:cxn>
                <a:cxn ang="0">
                  <a:pos x="1" y="3"/>
                </a:cxn>
                <a:cxn ang="0">
                  <a:pos x="3" y="7"/>
                </a:cxn>
              </a:cxnLst>
              <a:rect l="0" t="0" r="r" b="b"/>
              <a:pathLst>
                <a:path w="9" h="8">
                  <a:moveTo>
                    <a:pt x="3" y="7"/>
                  </a:moveTo>
                  <a:cubicBezTo>
                    <a:pt x="8" y="8"/>
                    <a:pt x="8" y="8"/>
                    <a:pt x="8" y="8"/>
                  </a:cubicBezTo>
                  <a:cubicBezTo>
                    <a:pt x="9" y="6"/>
                    <a:pt x="9" y="6"/>
                    <a:pt x="9" y="6"/>
                  </a:cubicBezTo>
                  <a:cubicBezTo>
                    <a:pt x="3" y="5"/>
                    <a:pt x="3" y="5"/>
                    <a:pt x="3" y="5"/>
                  </a:cubicBezTo>
                  <a:cubicBezTo>
                    <a:pt x="3" y="5"/>
                    <a:pt x="2" y="4"/>
                    <a:pt x="2" y="4"/>
                  </a:cubicBezTo>
                  <a:cubicBezTo>
                    <a:pt x="2" y="3"/>
                    <a:pt x="3" y="2"/>
                    <a:pt x="3" y="2"/>
                  </a:cubicBezTo>
                  <a:cubicBezTo>
                    <a:pt x="9" y="3"/>
                    <a:pt x="9" y="3"/>
                    <a:pt x="9" y="3"/>
                  </a:cubicBezTo>
                  <a:cubicBezTo>
                    <a:pt x="9" y="1"/>
                    <a:pt x="9" y="1"/>
                    <a:pt x="9" y="1"/>
                  </a:cubicBezTo>
                  <a:cubicBezTo>
                    <a:pt x="4" y="0"/>
                    <a:pt x="4" y="0"/>
                    <a:pt x="4" y="0"/>
                  </a:cubicBezTo>
                  <a:cubicBezTo>
                    <a:pt x="2" y="0"/>
                    <a:pt x="1" y="2"/>
                    <a:pt x="1" y="3"/>
                  </a:cubicBezTo>
                  <a:cubicBezTo>
                    <a:pt x="0" y="5"/>
                    <a:pt x="1" y="7"/>
                    <a:pt x="3" y="7"/>
                  </a:cubicBezTo>
                  <a:close/>
                </a:path>
              </a:pathLst>
            </a:custGeom>
            <a:solidFill>
              <a:srgbClr val="373737"/>
            </a:solidFill>
            <a:ln w="9525">
              <a:noFill/>
              <a:round/>
              <a:headEnd/>
              <a:tailEnd/>
            </a:ln>
          </p:spPr>
          <p:txBody>
            <a:bodyPr anchor="ctr"/>
            <a:lstStyle/>
            <a:p>
              <a:pPr algn="ctr"/>
              <a:endParaRPr/>
            </a:p>
          </p:txBody>
        </p:sp>
        <p:sp>
          <p:nvSpPr>
            <p:cNvPr id="800" name="iṣḷiḓé">
              <a:extLst>
                <a:ext uri="{FF2B5EF4-FFF2-40B4-BE49-F238E27FC236}">
                  <a16:creationId xmlns:a16="http://schemas.microsoft.com/office/drawing/2014/main" id="{0B06A2DD-26AA-46C2-9A0E-8FD806123C26}"/>
                </a:ext>
              </a:extLst>
            </p:cNvPr>
            <p:cNvSpPr/>
            <p:nvPr/>
          </p:nvSpPr>
          <p:spPr bwMode="auto">
            <a:xfrm>
              <a:off x="7630994" y="2421775"/>
              <a:ext cx="16617" cy="12925"/>
            </a:xfrm>
            <a:custGeom>
              <a:avLst/>
              <a:gdLst/>
              <a:ahLst/>
              <a:cxnLst>
                <a:cxn ang="0">
                  <a:pos x="6" y="2"/>
                </a:cxn>
                <a:cxn ang="0">
                  <a:pos x="7" y="4"/>
                </a:cxn>
                <a:cxn ang="0">
                  <a:pos x="6" y="5"/>
                </a:cxn>
                <a:cxn ang="0">
                  <a:pos x="1" y="5"/>
                </a:cxn>
                <a:cxn ang="0">
                  <a:pos x="0" y="7"/>
                </a:cxn>
                <a:cxn ang="0">
                  <a:pos x="6" y="7"/>
                </a:cxn>
                <a:cxn ang="0">
                  <a:pos x="9" y="4"/>
                </a:cxn>
                <a:cxn ang="0">
                  <a:pos x="7" y="1"/>
                </a:cxn>
                <a:cxn ang="0">
                  <a:pos x="1" y="0"/>
                </a:cxn>
                <a:cxn ang="0">
                  <a:pos x="1" y="2"/>
                </a:cxn>
                <a:cxn ang="0">
                  <a:pos x="6" y="2"/>
                </a:cxn>
              </a:cxnLst>
              <a:rect l="0" t="0" r="r" b="b"/>
              <a:pathLst>
                <a:path w="9" h="7">
                  <a:moveTo>
                    <a:pt x="6" y="2"/>
                  </a:moveTo>
                  <a:cubicBezTo>
                    <a:pt x="7" y="2"/>
                    <a:pt x="7" y="3"/>
                    <a:pt x="7" y="4"/>
                  </a:cubicBezTo>
                  <a:cubicBezTo>
                    <a:pt x="7" y="5"/>
                    <a:pt x="6" y="5"/>
                    <a:pt x="6" y="5"/>
                  </a:cubicBezTo>
                  <a:cubicBezTo>
                    <a:pt x="1" y="5"/>
                    <a:pt x="1" y="5"/>
                    <a:pt x="1" y="5"/>
                  </a:cubicBezTo>
                  <a:cubicBezTo>
                    <a:pt x="0" y="7"/>
                    <a:pt x="0" y="7"/>
                    <a:pt x="0" y="7"/>
                  </a:cubicBezTo>
                  <a:cubicBezTo>
                    <a:pt x="6" y="7"/>
                    <a:pt x="6" y="7"/>
                    <a:pt x="6" y="7"/>
                  </a:cubicBezTo>
                  <a:cubicBezTo>
                    <a:pt x="7" y="7"/>
                    <a:pt x="9" y="6"/>
                    <a:pt x="9" y="4"/>
                  </a:cubicBezTo>
                  <a:cubicBezTo>
                    <a:pt x="9" y="2"/>
                    <a:pt x="8" y="1"/>
                    <a:pt x="7" y="1"/>
                  </a:cubicBezTo>
                  <a:cubicBezTo>
                    <a:pt x="1" y="0"/>
                    <a:pt x="1" y="0"/>
                    <a:pt x="1" y="0"/>
                  </a:cubicBezTo>
                  <a:cubicBezTo>
                    <a:pt x="1" y="2"/>
                    <a:pt x="1" y="2"/>
                    <a:pt x="1" y="2"/>
                  </a:cubicBezTo>
                  <a:lnTo>
                    <a:pt x="6" y="2"/>
                  </a:lnTo>
                  <a:close/>
                </a:path>
              </a:pathLst>
            </a:custGeom>
            <a:solidFill>
              <a:srgbClr val="373737"/>
            </a:solidFill>
            <a:ln w="9525">
              <a:noFill/>
              <a:round/>
              <a:headEnd/>
              <a:tailEnd/>
            </a:ln>
          </p:spPr>
          <p:txBody>
            <a:bodyPr anchor="ctr"/>
            <a:lstStyle/>
            <a:p>
              <a:pPr algn="ctr"/>
              <a:endParaRPr/>
            </a:p>
          </p:txBody>
        </p:sp>
        <p:sp>
          <p:nvSpPr>
            <p:cNvPr id="801" name="íšḻíḋe">
              <a:extLst>
                <a:ext uri="{FF2B5EF4-FFF2-40B4-BE49-F238E27FC236}">
                  <a16:creationId xmlns:a16="http://schemas.microsoft.com/office/drawing/2014/main" id="{1A1A7E2B-B996-4662-958F-3723119CC4BC}"/>
                </a:ext>
              </a:extLst>
            </p:cNvPr>
            <p:cNvSpPr/>
            <p:nvPr/>
          </p:nvSpPr>
          <p:spPr bwMode="auto">
            <a:xfrm>
              <a:off x="7621578" y="2375431"/>
              <a:ext cx="16802" cy="12925"/>
            </a:xfrm>
            <a:custGeom>
              <a:avLst/>
              <a:gdLst/>
              <a:ahLst/>
              <a:cxnLst>
                <a:cxn ang="0">
                  <a:pos x="3" y="7"/>
                </a:cxn>
                <a:cxn ang="0">
                  <a:pos x="8" y="7"/>
                </a:cxn>
                <a:cxn ang="0">
                  <a:pos x="8" y="5"/>
                </a:cxn>
                <a:cxn ang="0">
                  <a:pos x="3" y="5"/>
                </a:cxn>
                <a:cxn ang="0">
                  <a:pos x="2" y="3"/>
                </a:cxn>
                <a:cxn ang="0">
                  <a:pos x="3" y="2"/>
                </a:cxn>
                <a:cxn ang="0">
                  <a:pos x="9" y="2"/>
                </a:cxn>
                <a:cxn ang="0">
                  <a:pos x="9" y="1"/>
                </a:cxn>
                <a:cxn ang="0">
                  <a:pos x="4" y="0"/>
                </a:cxn>
                <a:cxn ang="0">
                  <a:pos x="1" y="3"/>
                </a:cxn>
                <a:cxn ang="0">
                  <a:pos x="3" y="7"/>
                </a:cxn>
              </a:cxnLst>
              <a:rect l="0" t="0" r="r" b="b"/>
              <a:pathLst>
                <a:path w="9" h="7">
                  <a:moveTo>
                    <a:pt x="3" y="7"/>
                  </a:moveTo>
                  <a:cubicBezTo>
                    <a:pt x="8" y="7"/>
                    <a:pt x="8" y="7"/>
                    <a:pt x="8" y="7"/>
                  </a:cubicBezTo>
                  <a:cubicBezTo>
                    <a:pt x="8" y="5"/>
                    <a:pt x="8" y="5"/>
                    <a:pt x="8" y="5"/>
                  </a:cubicBezTo>
                  <a:cubicBezTo>
                    <a:pt x="3" y="5"/>
                    <a:pt x="3" y="5"/>
                    <a:pt x="3" y="5"/>
                  </a:cubicBezTo>
                  <a:cubicBezTo>
                    <a:pt x="3" y="5"/>
                    <a:pt x="2" y="4"/>
                    <a:pt x="2" y="3"/>
                  </a:cubicBezTo>
                  <a:cubicBezTo>
                    <a:pt x="2" y="2"/>
                    <a:pt x="3" y="2"/>
                    <a:pt x="3" y="2"/>
                  </a:cubicBezTo>
                  <a:cubicBezTo>
                    <a:pt x="9" y="2"/>
                    <a:pt x="9" y="2"/>
                    <a:pt x="9" y="2"/>
                  </a:cubicBezTo>
                  <a:cubicBezTo>
                    <a:pt x="9" y="1"/>
                    <a:pt x="9" y="1"/>
                    <a:pt x="9" y="1"/>
                  </a:cubicBezTo>
                  <a:cubicBezTo>
                    <a:pt x="4" y="0"/>
                    <a:pt x="4" y="0"/>
                    <a:pt x="4" y="0"/>
                  </a:cubicBezTo>
                  <a:cubicBezTo>
                    <a:pt x="2" y="0"/>
                    <a:pt x="1" y="1"/>
                    <a:pt x="1" y="3"/>
                  </a:cubicBezTo>
                  <a:cubicBezTo>
                    <a:pt x="0" y="5"/>
                    <a:pt x="1" y="6"/>
                    <a:pt x="3" y="7"/>
                  </a:cubicBezTo>
                  <a:close/>
                </a:path>
              </a:pathLst>
            </a:custGeom>
            <a:solidFill>
              <a:srgbClr val="373737"/>
            </a:solidFill>
            <a:ln w="9525">
              <a:noFill/>
              <a:round/>
              <a:headEnd/>
              <a:tailEnd/>
            </a:ln>
          </p:spPr>
          <p:txBody>
            <a:bodyPr anchor="ctr"/>
            <a:lstStyle/>
            <a:p>
              <a:pPr algn="ctr"/>
              <a:endParaRPr/>
            </a:p>
          </p:txBody>
        </p:sp>
        <p:sp>
          <p:nvSpPr>
            <p:cNvPr id="802" name="ïṩḻïḍè">
              <a:extLst>
                <a:ext uri="{FF2B5EF4-FFF2-40B4-BE49-F238E27FC236}">
                  <a16:creationId xmlns:a16="http://schemas.microsoft.com/office/drawing/2014/main" id="{E3995694-CEDE-403F-B0BC-33F1109131E1}"/>
                </a:ext>
              </a:extLst>
            </p:cNvPr>
            <p:cNvSpPr/>
            <p:nvPr/>
          </p:nvSpPr>
          <p:spPr bwMode="auto">
            <a:xfrm>
              <a:off x="7636534" y="2377277"/>
              <a:ext cx="16617" cy="12925"/>
            </a:xfrm>
            <a:custGeom>
              <a:avLst/>
              <a:gdLst/>
              <a:ahLst/>
              <a:cxnLst>
                <a:cxn ang="0">
                  <a:pos x="6" y="2"/>
                </a:cxn>
                <a:cxn ang="0">
                  <a:pos x="7" y="4"/>
                </a:cxn>
                <a:cxn ang="0">
                  <a:pos x="6" y="5"/>
                </a:cxn>
                <a:cxn ang="0">
                  <a:pos x="0" y="4"/>
                </a:cxn>
                <a:cxn ang="0">
                  <a:pos x="0" y="6"/>
                </a:cxn>
                <a:cxn ang="0">
                  <a:pos x="6" y="7"/>
                </a:cxn>
                <a:cxn ang="0">
                  <a:pos x="9" y="4"/>
                </a:cxn>
                <a:cxn ang="0">
                  <a:pos x="7" y="0"/>
                </a:cxn>
                <a:cxn ang="0">
                  <a:pos x="1" y="0"/>
                </a:cxn>
                <a:cxn ang="0">
                  <a:pos x="1" y="1"/>
                </a:cxn>
                <a:cxn ang="0">
                  <a:pos x="6" y="2"/>
                </a:cxn>
              </a:cxnLst>
              <a:rect l="0" t="0" r="r" b="b"/>
              <a:pathLst>
                <a:path w="9" h="7">
                  <a:moveTo>
                    <a:pt x="6" y="2"/>
                  </a:moveTo>
                  <a:cubicBezTo>
                    <a:pt x="7" y="2"/>
                    <a:pt x="7" y="3"/>
                    <a:pt x="7" y="4"/>
                  </a:cubicBezTo>
                  <a:cubicBezTo>
                    <a:pt x="7" y="4"/>
                    <a:pt x="6" y="5"/>
                    <a:pt x="6" y="5"/>
                  </a:cubicBezTo>
                  <a:cubicBezTo>
                    <a:pt x="0" y="4"/>
                    <a:pt x="0" y="4"/>
                    <a:pt x="0" y="4"/>
                  </a:cubicBezTo>
                  <a:cubicBezTo>
                    <a:pt x="0" y="6"/>
                    <a:pt x="0" y="6"/>
                    <a:pt x="0" y="6"/>
                  </a:cubicBezTo>
                  <a:cubicBezTo>
                    <a:pt x="6" y="7"/>
                    <a:pt x="6" y="7"/>
                    <a:pt x="6" y="7"/>
                  </a:cubicBezTo>
                  <a:cubicBezTo>
                    <a:pt x="7" y="7"/>
                    <a:pt x="9" y="6"/>
                    <a:pt x="9" y="4"/>
                  </a:cubicBezTo>
                  <a:cubicBezTo>
                    <a:pt x="9" y="2"/>
                    <a:pt x="8" y="0"/>
                    <a:pt x="7" y="0"/>
                  </a:cubicBezTo>
                  <a:cubicBezTo>
                    <a:pt x="1" y="0"/>
                    <a:pt x="1" y="0"/>
                    <a:pt x="1" y="0"/>
                  </a:cubicBezTo>
                  <a:cubicBezTo>
                    <a:pt x="1" y="1"/>
                    <a:pt x="1" y="1"/>
                    <a:pt x="1" y="1"/>
                  </a:cubicBezTo>
                  <a:lnTo>
                    <a:pt x="6" y="2"/>
                  </a:lnTo>
                  <a:close/>
                </a:path>
              </a:pathLst>
            </a:custGeom>
            <a:solidFill>
              <a:srgbClr val="373737"/>
            </a:solidFill>
            <a:ln w="9525">
              <a:noFill/>
              <a:round/>
              <a:headEnd/>
              <a:tailEnd/>
            </a:ln>
          </p:spPr>
          <p:txBody>
            <a:bodyPr anchor="ctr"/>
            <a:lstStyle/>
            <a:p>
              <a:pPr algn="ctr"/>
              <a:endParaRPr/>
            </a:p>
          </p:txBody>
        </p:sp>
        <p:sp>
          <p:nvSpPr>
            <p:cNvPr id="803" name="ïṩ1íďè">
              <a:extLst>
                <a:ext uri="{FF2B5EF4-FFF2-40B4-BE49-F238E27FC236}">
                  <a16:creationId xmlns:a16="http://schemas.microsoft.com/office/drawing/2014/main" id="{0D24827B-278C-4BBE-8F1A-FF5318892229}"/>
                </a:ext>
              </a:extLst>
            </p:cNvPr>
            <p:cNvSpPr/>
            <p:nvPr/>
          </p:nvSpPr>
          <p:spPr bwMode="auto">
            <a:xfrm>
              <a:off x="7202633" y="2764649"/>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04" name="íSļïḓe">
              <a:extLst>
                <a:ext uri="{FF2B5EF4-FFF2-40B4-BE49-F238E27FC236}">
                  <a16:creationId xmlns:a16="http://schemas.microsoft.com/office/drawing/2014/main" id="{30B7CEAE-5326-4040-A426-A7DBE79CD57F}"/>
                </a:ext>
              </a:extLst>
            </p:cNvPr>
            <p:cNvSpPr/>
            <p:nvPr/>
          </p:nvSpPr>
          <p:spPr bwMode="auto">
            <a:xfrm>
              <a:off x="7204479" y="2742493"/>
              <a:ext cx="350444" cy="38774"/>
            </a:xfrm>
            <a:custGeom>
              <a:avLst/>
              <a:gdLst/>
              <a:ahLst/>
              <a:cxnLst>
                <a:cxn ang="0">
                  <a:pos x="1898" y="210"/>
                </a:cxn>
                <a:cxn ang="0">
                  <a:pos x="1898" y="210"/>
                </a:cxn>
                <a:cxn ang="0">
                  <a:pos x="0" y="0"/>
                </a:cxn>
                <a:cxn ang="0">
                  <a:pos x="0" y="10"/>
                </a:cxn>
                <a:cxn ang="0">
                  <a:pos x="1898" y="210"/>
                </a:cxn>
              </a:cxnLst>
              <a:rect l="0" t="0" r="r" b="b"/>
              <a:pathLst>
                <a:path w="1898" h="210">
                  <a:moveTo>
                    <a:pt x="1898" y="210"/>
                  </a:moveTo>
                  <a:lnTo>
                    <a:pt x="1898" y="210"/>
                  </a:lnTo>
                  <a:lnTo>
                    <a:pt x="0" y="0"/>
                  </a:lnTo>
                  <a:lnTo>
                    <a:pt x="0" y="10"/>
                  </a:lnTo>
                  <a:lnTo>
                    <a:pt x="1898" y="210"/>
                  </a:lnTo>
                  <a:close/>
                </a:path>
              </a:pathLst>
            </a:custGeom>
            <a:solidFill>
              <a:srgbClr val="5B543F"/>
            </a:solidFill>
            <a:ln w="9525">
              <a:noFill/>
              <a:round/>
              <a:headEnd/>
              <a:tailEnd/>
            </a:ln>
          </p:spPr>
          <p:txBody>
            <a:bodyPr anchor="ctr"/>
            <a:lstStyle/>
            <a:p>
              <a:pPr algn="ctr"/>
              <a:endParaRPr/>
            </a:p>
          </p:txBody>
        </p:sp>
        <p:sp>
          <p:nvSpPr>
            <p:cNvPr id="805" name="iṣ1îḓé">
              <a:extLst>
                <a:ext uri="{FF2B5EF4-FFF2-40B4-BE49-F238E27FC236}">
                  <a16:creationId xmlns:a16="http://schemas.microsoft.com/office/drawing/2014/main" id="{12BE5ADB-908D-4F11-9E8A-322BB3BE3B3C}"/>
                </a:ext>
              </a:extLst>
            </p:cNvPr>
            <p:cNvSpPr/>
            <p:nvPr/>
          </p:nvSpPr>
          <p:spPr bwMode="auto">
            <a:xfrm>
              <a:off x="7208172" y="2720152"/>
              <a:ext cx="350444" cy="40805"/>
            </a:xfrm>
            <a:custGeom>
              <a:avLst/>
              <a:gdLst/>
              <a:ahLst/>
              <a:cxnLst>
                <a:cxn ang="0">
                  <a:pos x="1898" y="221"/>
                </a:cxn>
                <a:cxn ang="0">
                  <a:pos x="1898" y="211"/>
                </a:cxn>
                <a:cxn ang="0">
                  <a:pos x="0" y="0"/>
                </a:cxn>
                <a:cxn ang="0">
                  <a:pos x="0" y="10"/>
                </a:cxn>
                <a:cxn ang="0">
                  <a:pos x="1898" y="221"/>
                </a:cxn>
              </a:cxnLst>
              <a:rect l="0" t="0" r="r" b="b"/>
              <a:pathLst>
                <a:path w="1898" h="221">
                  <a:moveTo>
                    <a:pt x="1898" y="221"/>
                  </a:moveTo>
                  <a:lnTo>
                    <a:pt x="1898" y="211"/>
                  </a:lnTo>
                  <a:lnTo>
                    <a:pt x="0" y="0"/>
                  </a:lnTo>
                  <a:lnTo>
                    <a:pt x="0" y="10"/>
                  </a:lnTo>
                  <a:lnTo>
                    <a:pt x="1898" y="221"/>
                  </a:lnTo>
                  <a:close/>
                </a:path>
              </a:pathLst>
            </a:custGeom>
            <a:solidFill>
              <a:srgbClr val="5B543F"/>
            </a:solidFill>
            <a:ln w="9525">
              <a:noFill/>
              <a:round/>
              <a:headEnd/>
              <a:tailEnd/>
            </a:ln>
          </p:spPr>
          <p:txBody>
            <a:bodyPr anchor="ctr"/>
            <a:lstStyle/>
            <a:p>
              <a:pPr algn="ctr"/>
              <a:endParaRPr/>
            </a:p>
          </p:txBody>
        </p:sp>
        <p:sp>
          <p:nvSpPr>
            <p:cNvPr id="806" name="i$1ïḓe">
              <a:extLst>
                <a:ext uri="{FF2B5EF4-FFF2-40B4-BE49-F238E27FC236}">
                  <a16:creationId xmlns:a16="http://schemas.microsoft.com/office/drawing/2014/main" id="{C05B44DC-F813-449D-9A09-61A7F1A596F7}"/>
                </a:ext>
              </a:extLst>
            </p:cNvPr>
            <p:cNvSpPr/>
            <p:nvPr/>
          </p:nvSpPr>
          <p:spPr bwMode="auto">
            <a:xfrm>
              <a:off x="7210018" y="2699841"/>
              <a:ext cx="350444" cy="38959"/>
            </a:xfrm>
            <a:custGeom>
              <a:avLst/>
              <a:gdLst/>
              <a:ahLst/>
              <a:cxnLst>
                <a:cxn ang="0">
                  <a:pos x="1898" y="211"/>
                </a:cxn>
                <a:cxn ang="0">
                  <a:pos x="1898" y="200"/>
                </a:cxn>
                <a:cxn ang="0">
                  <a:pos x="0" y="0"/>
                </a:cxn>
                <a:cxn ang="0">
                  <a:pos x="0" y="0"/>
                </a:cxn>
                <a:cxn ang="0">
                  <a:pos x="1898" y="211"/>
                </a:cxn>
              </a:cxnLst>
              <a:rect l="0" t="0" r="r" b="b"/>
              <a:pathLst>
                <a:path w="1898" h="211">
                  <a:moveTo>
                    <a:pt x="1898" y="211"/>
                  </a:moveTo>
                  <a:lnTo>
                    <a:pt x="1898" y="200"/>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07" name="ïṣļïḑé">
              <a:extLst>
                <a:ext uri="{FF2B5EF4-FFF2-40B4-BE49-F238E27FC236}">
                  <a16:creationId xmlns:a16="http://schemas.microsoft.com/office/drawing/2014/main" id="{1A151BDB-2211-4308-8780-E71E326B1ED8}"/>
                </a:ext>
              </a:extLst>
            </p:cNvPr>
            <p:cNvSpPr/>
            <p:nvPr/>
          </p:nvSpPr>
          <p:spPr bwMode="auto">
            <a:xfrm>
              <a:off x="7212049" y="2677500"/>
              <a:ext cx="352106" cy="38959"/>
            </a:xfrm>
            <a:custGeom>
              <a:avLst/>
              <a:gdLst/>
              <a:ahLst/>
              <a:cxnLst>
                <a:cxn ang="0">
                  <a:pos x="1897" y="211"/>
                </a:cxn>
                <a:cxn ang="0">
                  <a:pos x="1907" y="211"/>
                </a:cxn>
                <a:cxn ang="0">
                  <a:pos x="0" y="0"/>
                </a:cxn>
                <a:cxn ang="0">
                  <a:pos x="0" y="10"/>
                </a:cxn>
                <a:cxn ang="0">
                  <a:pos x="1897" y="211"/>
                </a:cxn>
              </a:cxnLst>
              <a:rect l="0" t="0" r="r" b="b"/>
              <a:pathLst>
                <a:path w="1907" h="211">
                  <a:moveTo>
                    <a:pt x="1897" y="211"/>
                  </a:moveTo>
                  <a:lnTo>
                    <a:pt x="190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08" name="îSḷíḍe">
              <a:extLst>
                <a:ext uri="{FF2B5EF4-FFF2-40B4-BE49-F238E27FC236}">
                  <a16:creationId xmlns:a16="http://schemas.microsoft.com/office/drawing/2014/main" id="{1E762E44-DDEB-4A20-B126-CAEFAD21B8D5}"/>
                </a:ext>
              </a:extLst>
            </p:cNvPr>
            <p:cNvSpPr/>
            <p:nvPr/>
          </p:nvSpPr>
          <p:spPr bwMode="auto">
            <a:xfrm>
              <a:off x="7215742" y="2655343"/>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09" name="ïŝḷiḓê">
              <a:extLst>
                <a:ext uri="{FF2B5EF4-FFF2-40B4-BE49-F238E27FC236}">
                  <a16:creationId xmlns:a16="http://schemas.microsoft.com/office/drawing/2014/main" id="{DB3577F5-4C3D-4CB8-84BE-7349AE18F9F0}"/>
                </a:ext>
              </a:extLst>
            </p:cNvPr>
            <p:cNvSpPr/>
            <p:nvPr/>
          </p:nvSpPr>
          <p:spPr bwMode="auto">
            <a:xfrm>
              <a:off x="7217588" y="2634848"/>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810" name="ïṩ1îḍé">
              <a:extLst>
                <a:ext uri="{FF2B5EF4-FFF2-40B4-BE49-F238E27FC236}">
                  <a16:creationId xmlns:a16="http://schemas.microsoft.com/office/drawing/2014/main" id="{04482D74-E55A-424E-9AF5-9DB5366FBF04}"/>
                </a:ext>
              </a:extLst>
            </p:cNvPr>
            <p:cNvSpPr/>
            <p:nvPr/>
          </p:nvSpPr>
          <p:spPr bwMode="auto">
            <a:xfrm>
              <a:off x="7221281" y="2612692"/>
              <a:ext cx="350260" cy="38959"/>
            </a:xfrm>
            <a:custGeom>
              <a:avLst/>
              <a:gdLst/>
              <a:ahLst/>
              <a:cxnLst>
                <a:cxn ang="0">
                  <a:pos x="1897" y="211"/>
                </a:cxn>
                <a:cxn ang="0">
                  <a:pos x="1897" y="211"/>
                </a:cxn>
                <a:cxn ang="0">
                  <a:pos x="0" y="0"/>
                </a:cxn>
                <a:cxn ang="0">
                  <a:pos x="0" y="0"/>
                </a:cxn>
                <a:cxn ang="0">
                  <a:pos x="1897" y="211"/>
                </a:cxn>
              </a:cxnLst>
              <a:rect l="0" t="0" r="r" b="b"/>
              <a:pathLst>
                <a:path w="1897" h="211">
                  <a:moveTo>
                    <a:pt x="1897" y="211"/>
                  </a:moveTo>
                  <a:lnTo>
                    <a:pt x="1897" y="21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811" name="i$ḷíďe">
              <a:extLst>
                <a:ext uri="{FF2B5EF4-FFF2-40B4-BE49-F238E27FC236}">
                  <a16:creationId xmlns:a16="http://schemas.microsoft.com/office/drawing/2014/main" id="{F7092014-66A0-4BCE-BB02-24503A892E30}"/>
                </a:ext>
              </a:extLst>
            </p:cNvPr>
            <p:cNvSpPr/>
            <p:nvPr/>
          </p:nvSpPr>
          <p:spPr bwMode="auto">
            <a:xfrm>
              <a:off x="7223128" y="2590350"/>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12" name="íşḷïḑe">
              <a:extLst>
                <a:ext uri="{FF2B5EF4-FFF2-40B4-BE49-F238E27FC236}">
                  <a16:creationId xmlns:a16="http://schemas.microsoft.com/office/drawing/2014/main" id="{5902D85E-1E5D-4338-A308-F586411C7578}"/>
                </a:ext>
              </a:extLst>
            </p:cNvPr>
            <p:cNvSpPr/>
            <p:nvPr/>
          </p:nvSpPr>
          <p:spPr bwMode="auto">
            <a:xfrm>
              <a:off x="7224974" y="2568194"/>
              <a:ext cx="352106" cy="40805"/>
            </a:xfrm>
            <a:custGeom>
              <a:avLst/>
              <a:gdLst/>
              <a:ahLst/>
              <a:cxnLst>
                <a:cxn ang="0">
                  <a:pos x="1907" y="221"/>
                </a:cxn>
                <a:cxn ang="0">
                  <a:pos x="1907" y="211"/>
                </a:cxn>
                <a:cxn ang="0">
                  <a:pos x="0" y="0"/>
                </a:cxn>
                <a:cxn ang="0">
                  <a:pos x="0" y="10"/>
                </a:cxn>
                <a:cxn ang="0">
                  <a:pos x="1907" y="221"/>
                </a:cxn>
              </a:cxnLst>
              <a:rect l="0" t="0" r="r" b="b"/>
              <a:pathLst>
                <a:path w="1907" h="221">
                  <a:moveTo>
                    <a:pt x="1907" y="221"/>
                  </a:moveTo>
                  <a:lnTo>
                    <a:pt x="1907" y="211"/>
                  </a:lnTo>
                  <a:lnTo>
                    <a:pt x="0" y="0"/>
                  </a:lnTo>
                  <a:lnTo>
                    <a:pt x="0" y="10"/>
                  </a:lnTo>
                  <a:lnTo>
                    <a:pt x="1907" y="221"/>
                  </a:lnTo>
                  <a:close/>
                </a:path>
              </a:pathLst>
            </a:custGeom>
            <a:solidFill>
              <a:srgbClr val="5B543F"/>
            </a:solidFill>
            <a:ln w="9525">
              <a:noFill/>
              <a:round/>
              <a:headEnd/>
              <a:tailEnd/>
            </a:ln>
          </p:spPr>
          <p:txBody>
            <a:bodyPr anchor="ctr"/>
            <a:lstStyle/>
            <a:p>
              <a:pPr algn="ctr"/>
              <a:endParaRPr/>
            </a:p>
          </p:txBody>
        </p:sp>
        <p:sp>
          <p:nvSpPr>
            <p:cNvPr id="813" name="ïṡľïḋé">
              <a:extLst>
                <a:ext uri="{FF2B5EF4-FFF2-40B4-BE49-F238E27FC236}">
                  <a16:creationId xmlns:a16="http://schemas.microsoft.com/office/drawing/2014/main" id="{7E4D72A8-AC7A-4279-B975-7A5E07851FAE}"/>
                </a:ext>
              </a:extLst>
            </p:cNvPr>
            <p:cNvSpPr/>
            <p:nvPr/>
          </p:nvSpPr>
          <p:spPr bwMode="auto">
            <a:xfrm>
              <a:off x="7228667" y="2547699"/>
              <a:ext cx="350260" cy="38959"/>
            </a:xfrm>
            <a:custGeom>
              <a:avLst/>
              <a:gdLst/>
              <a:ahLst/>
              <a:cxnLst>
                <a:cxn ang="0">
                  <a:pos x="1897" y="211"/>
                </a:cxn>
                <a:cxn ang="0">
                  <a:pos x="1897" y="201"/>
                </a:cxn>
                <a:cxn ang="0">
                  <a:pos x="0" y="0"/>
                </a:cxn>
                <a:cxn ang="0">
                  <a:pos x="0" y="0"/>
                </a:cxn>
                <a:cxn ang="0">
                  <a:pos x="1897" y="211"/>
                </a:cxn>
              </a:cxnLst>
              <a:rect l="0" t="0" r="r" b="b"/>
              <a:pathLst>
                <a:path w="1897" h="211">
                  <a:moveTo>
                    <a:pt x="1897" y="211"/>
                  </a:moveTo>
                  <a:lnTo>
                    <a:pt x="1897" y="201"/>
                  </a:lnTo>
                  <a:lnTo>
                    <a:pt x="0" y="0"/>
                  </a:lnTo>
                  <a:lnTo>
                    <a:pt x="0" y="0"/>
                  </a:lnTo>
                  <a:lnTo>
                    <a:pt x="1897" y="211"/>
                  </a:lnTo>
                  <a:close/>
                </a:path>
              </a:pathLst>
            </a:custGeom>
            <a:solidFill>
              <a:srgbClr val="5B543F"/>
            </a:solidFill>
            <a:ln w="9525">
              <a:noFill/>
              <a:round/>
              <a:headEnd/>
              <a:tailEnd/>
            </a:ln>
          </p:spPr>
          <p:txBody>
            <a:bodyPr anchor="ctr"/>
            <a:lstStyle/>
            <a:p>
              <a:pPr algn="ctr"/>
              <a:endParaRPr/>
            </a:p>
          </p:txBody>
        </p:sp>
        <p:sp>
          <p:nvSpPr>
            <p:cNvPr id="814" name="íŝlïḓe">
              <a:extLst>
                <a:ext uri="{FF2B5EF4-FFF2-40B4-BE49-F238E27FC236}">
                  <a16:creationId xmlns:a16="http://schemas.microsoft.com/office/drawing/2014/main" id="{D88719F6-44F3-472B-B5CB-22C20F5B2A40}"/>
                </a:ext>
              </a:extLst>
            </p:cNvPr>
            <p:cNvSpPr/>
            <p:nvPr/>
          </p:nvSpPr>
          <p:spPr bwMode="auto">
            <a:xfrm>
              <a:off x="7230513" y="2525542"/>
              <a:ext cx="350260" cy="38959"/>
            </a:xfrm>
            <a:custGeom>
              <a:avLst/>
              <a:gdLst/>
              <a:ahLst/>
              <a:cxnLst>
                <a:cxn ang="0">
                  <a:pos x="1897" y="211"/>
                </a:cxn>
                <a:cxn ang="0">
                  <a:pos x="1897" y="211"/>
                </a:cxn>
                <a:cxn ang="0">
                  <a:pos x="0" y="0"/>
                </a:cxn>
                <a:cxn ang="0">
                  <a:pos x="0" y="10"/>
                </a:cxn>
                <a:cxn ang="0">
                  <a:pos x="1897" y="211"/>
                </a:cxn>
              </a:cxnLst>
              <a:rect l="0" t="0" r="r" b="b"/>
              <a:pathLst>
                <a:path w="1897" h="211">
                  <a:moveTo>
                    <a:pt x="1897" y="211"/>
                  </a:moveTo>
                  <a:lnTo>
                    <a:pt x="1897" y="211"/>
                  </a:lnTo>
                  <a:lnTo>
                    <a:pt x="0" y="0"/>
                  </a:lnTo>
                  <a:lnTo>
                    <a:pt x="0" y="10"/>
                  </a:lnTo>
                  <a:lnTo>
                    <a:pt x="1897" y="211"/>
                  </a:lnTo>
                  <a:close/>
                </a:path>
              </a:pathLst>
            </a:custGeom>
            <a:solidFill>
              <a:srgbClr val="5B543F"/>
            </a:solidFill>
            <a:ln w="9525">
              <a:noFill/>
              <a:round/>
              <a:headEnd/>
              <a:tailEnd/>
            </a:ln>
          </p:spPr>
          <p:txBody>
            <a:bodyPr anchor="ctr"/>
            <a:lstStyle/>
            <a:p>
              <a:pPr algn="ctr"/>
              <a:endParaRPr/>
            </a:p>
          </p:txBody>
        </p:sp>
        <p:sp>
          <p:nvSpPr>
            <p:cNvPr id="815" name="ïšľíďè">
              <a:extLst>
                <a:ext uri="{FF2B5EF4-FFF2-40B4-BE49-F238E27FC236}">
                  <a16:creationId xmlns:a16="http://schemas.microsoft.com/office/drawing/2014/main" id="{BDB495A7-14E3-4118-BFCB-5CEE11FE5184}"/>
                </a:ext>
              </a:extLst>
            </p:cNvPr>
            <p:cNvSpPr/>
            <p:nvPr/>
          </p:nvSpPr>
          <p:spPr bwMode="auto">
            <a:xfrm>
              <a:off x="7234206" y="2503201"/>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816" name="iślïďè">
              <a:extLst>
                <a:ext uri="{FF2B5EF4-FFF2-40B4-BE49-F238E27FC236}">
                  <a16:creationId xmlns:a16="http://schemas.microsoft.com/office/drawing/2014/main" id="{EF346F30-9A50-42B5-99C6-026E563A7993}"/>
                </a:ext>
              </a:extLst>
            </p:cNvPr>
            <p:cNvSpPr/>
            <p:nvPr/>
          </p:nvSpPr>
          <p:spPr bwMode="auto">
            <a:xfrm>
              <a:off x="7236052" y="2482891"/>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17" name="ï$lîďè">
              <a:extLst>
                <a:ext uri="{FF2B5EF4-FFF2-40B4-BE49-F238E27FC236}">
                  <a16:creationId xmlns:a16="http://schemas.microsoft.com/office/drawing/2014/main" id="{1220212D-2608-47CB-B177-1B9FB8EC88B3}"/>
                </a:ext>
              </a:extLst>
            </p:cNvPr>
            <p:cNvSpPr/>
            <p:nvPr/>
          </p:nvSpPr>
          <p:spPr bwMode="auto">
            <a:xfrm>
              <a:off x="7237899" y="2460550"/>
              <a:ext cx="352291" cy="38959"/>
            </a:xfrm>
            <a:custGeom>
              <a:avLst/>
              <a:gdLst/>
              <a:ahLst/>
              <a:cxnLst>
                <a:cxn ang="0">
                  <a:pos x="1908" y="211"/>
                </a:cxn>
                <a:cxn ang="0">
                  <a:pos x="1908" y="211"/>
                </a:cxn>
                <a:cxn ang="0">
                  <a:pos x="0" y="0"/>
                </a:cxn>
                <a:cxn ang="0">
                  <a:pos x="0" y="0"/>
                </a:cxn>
                <a:cxn ang="0">
                  <a:pos x="1908" y="211"/>
                </a:cxn>
              </a:cxnLst>
              <a:rect l="0" t="0" r="r" b="b"/>
              <a:pathLst>
                <a:path w="1908" h="211">
                  <a:moveTo>
                    <a:pt x="1908" y="211"/>
                  </a:moveTo>
                  <a:lnTo>
                    <a:pt x="1908" y="211"/>
                  </a:lnTo>
                  <a:lnTo>
                    <a:pt x="0" y="0"/>
                  </a:lnTo>
                  <a:lnTo>
                    <a:pt x="0" y="0"/>
                  </a:lnTo>
                  <a:lnTo>
                    <a:pt x="1908" y="211"/>
                  </a:lnTo>
                  <a:close/>
                </a:path>
              </a:pathLst>
            </a:custGeom>
            <a:solidFill>
              <a:srgbClr val="5B543F"/>
            </a:solidFill>
            <a:ln w="9525">
              <a:noFill/>
              <a:round/>
              <a:headEnd/>
              <a:tailEnd/>
            </a:ln>
          </p:spPr>
          <p:txBody>
            <a:bodyPr anchor="ctr"/>
            <a:lstStyle/>
            <a:p>
              <a:pPr algn="ctr"/>
              <a:endParaRPr/>
            </a:p>
          </p:txBody>
        </p:sp>
        <p:sp>
          <p:nvSpPr>
            <p:cNvPr id="818" name="íş1îḋè">
              <a:extLst>
                <a:ext uri="{FF2B5EF4-FFF2-40B4-BE49-F238E27FC236}">
                  <a16:creationId xmlns:a16="http://schemas.microsoft.com/office/drawing/2014/main" id="{745A9D72-030A-4C6F-A77B-B6E652732CDB}"/>
                </a:ext>
              </a:extLst>
            </p:cNvPr>
            <p:cNvSpPr/>
            <p:nvPr/>
          </p:nvSpPr>
          <p:spPr bwMode="auto">
            <a:xfrm>
              <a:off x="7241591" y="2438393"/>
              <a:ext cx="350444" cy="38959"/>
            </a:xfrm>
            <a:custGeom>
              <a:avLst/>
              <a:gdLst/>
              <a:ahLst/>
              <a:cxnLst>
                <a:cxn ang="0">
                  <a:pos x="1898" y="211"/>
                </a:cxn>
                <a:cxn ang="0">
                  <a:pos x="1898" y="211"/>
                </a:cxn>
                <a:cxn ang="0">
                  <a:pos x="0" y="0"/>
                </a:cxn>
                <a:cxn ang="0">
                  <a:pos x="0" y="10"/>
                </a:cxn>
                <a:cxn ang="0">
                  <a:pos x="1898" y="211"/>
                </a:cxn>
              </a:cxnLst>
              <a:rect l="0" t="0" r="r" b="b"/>
              <a:pathLst>
                <a:path w="1898" h="211">
                  <a:moveTo>
                    <a:pt x="1898" y="211"/>
                  </a:moveTo>
                  <a:lnTo>
                    <a:pt x="1898" y="211"/>
                  </a:lnTo>
                  <a:lnTo>
                    <a:pt x="0" y="0"/>
                  </a:lnTo>
                  <a:lnTo>
                    <a:pt x="0" y="10"/>
                  </a:lnTo>
                  <a:lnTo>
                    <a:pt x="1898" y="211"/>
                  </a:lnTo>
                  <a:close/>
                </a:path>
              </a:pathLst>
            </a:custGeom>
            <a:solidFill>
              <a:srgbClr val="5B543F"/>
            </a:solidFill>
            <a:ln w="9525">
              <a:noFill/>
              <a:round/>
              <a:headEnd/>
              <a:tailEnd/>
            </a:ln>
          </p:spPr>
          <p:txBody>
            <a:bodyPr anchor="ctr"/>
            <a:lstStyle/>
            <a:p>
              <a:pPr algn="ctr"/>
              <a:endParaRPr/>
            </a:p>
          </p:txBody>
        </p:sp>
        <p:sp>
          <p:nvSpPr>
            <p:cNvPr id="819" name="íş1íḋé">
              <a:extLst>
                <a:ext uri="{FF2B5EF4-FFF2-40B4-BE49-F238E27FC236}">
                  <a16:creationId xmlns:a16="http://schemas.microsoft.com/office/drawing/2014/main" id="{E8AA0074-6584-4497-AFD3-FA3ADD476383}"/>
                </a:ext>
              </a:extLst>
            </p:cNvPr>
            <p:cNvSpPr/>
            <p:nvPr/>
          </p:nvSpPr>
          <p:spPr bwMode="auto">
            <a:xfrm>
              <a:off x="7243438" y="2418083"/>
              <a:ext cx="350444" cy="38774"/>
            </a:xfrm>
            <a:custGeom>
              <a:avLst/>
              <a:gdLst/>
              <a:ahLst/>
              <a:cxnLst>
                <a:cxn ang="0">
                  <a:pos x="1898" y="210"/>
                </a:cxn>
                <a:cxn ang="0">
                  <a:pos x="1898" y="200"/>
                </a:cxn>
                <a:cxn ang="0">
                  <a:pos x="0" y="0"/>
                </a:cxn>
                <a:cxn ang="0">
                  <a:pos x="0" y="0"/>
                </a:cxn>
                <a:cxn ang="0">
                  <a:pos x="1898" y="210"/>
                </a:cxn>
              </a:cxnLst>
              <a:rect l="0" t="0" r="r" b="b"/>
              <a:pathLst>
                <a:path w="1898" h="210">
                  <a:moveTo>
                    <a:pt x="1898" y="210"/>
                  </a:moveTo>
                  <a:lnTo>
                    <a:pt x="1898" y="200"/>
                  </a:lnTo>
                  <a:lnTo>
                    <a:pt x="0" y="0"/>
                  </a:lnTo>
                  <a:lnTo>
                    <a:pt x="0" y="0"/>
                  </a:lnTo>
                  <a:lnTo>
                    <a:pt x="1898" y="210"/>
                  </a:lnTo>
                  <a:close/>
                </a:path>
              </a:pathLst>
            </a:custGeom>
            <a:solidFill>
              <a:srgbClr val="5B543F"/>
            </a:solidFill>
            <a:ln w="9525">
              <a:noFill/>
              <a:round/>
              <a:headEnd/>
              <a:tailEnd/>
            </a:ln>
          </p:spPr>
          <p:txBody>
            <a:bodyPr anchor="ctr"/>
            <a:lstStyle/>
            <a:p>
              <a:pPr algn="ctr"/>
              <a:endParaRPr/>
            </a:p>
          </p:txBody>
        </p:sp>
        <p:sp>
          <p:nvSpPr>
            <p:cNvPr id="820" name="íSľïḍê">
              <a:extLst>
                <a:ext uri="{FF2B5EF4-FFF2-40B4-BE49-F238E27FC236}">
                  <a16:creationId xmlns:a16="http://schemas.microsoft.com/office/drawing/2014/main" id="{C2CF4AFD-F3F5-4583-A340-0B4037251EBA}"/>
                </a:ext>
              </a:extLst>
            </p:cNvPr>
            <p:cNvSpPr/>
            <p:nvPr/>
          </p:nvSpPr>
          <p:spPr bwMode="auto">
            <a:xfrm>
              <a:off x="7247131" y="2395741"/>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close/>
                </a:path>
              </a:pathLst>
            </a:custGeom>
            <a:solidFill>
              <a:srgbClr val="5B543F"/>
            </a:solidFill>
            <a:ln w="9525">
              <a:noFill/>
              <a:round/>
              <a:headEnd/>
              <a:tailEnd/>
            </a:ln>
          </p:spPr>
          <p:txBody>
            <a:bodyPr anchor="ctr"/>
            <a:lstStyle/>
            <a:p>
              <a:pPr algn="ctr"/>
              <a:endParaRPr/>
            </a:p>
          </p:txBody>
        </p:sp>
        <p:sp>
          <p:nvSpPr>
            <p:cNvPr id="821" name="îş1íďè">
              <a:extLst>
                <a:ext uri="{FF2B5EF4-FFF2-40B4-BE49-F238E27FC236}">
                  <a16:creationId xmlns:a16="http://schemas.microsoft.com/office/drawing/2014/main" id="{57481798-DAAB-47E0-A186-42416F20B149}"/>
                </a:ext>
              </a:extLst>
            </p:cNvPr>
            <p:cNvSpPr/>
            <p:nvPr/>
          </p:nvSpPr>
          <p:spPr bwMode="auto">
            <a:xfrm>
              <a:off x="7247131" y="2395741"/>
              <a:ext cx="350444" cy="38959"/>
            </a:xfrm>
            <a:custGeom>
              <a:avLst/>
              <a:gdLst/>
              <a:ahLst/>
              <a:cxnLst>
                <a:cxn ang="0">
                  <a:pos x="1898" y="211"/>
                </a:cxn>
                <a:cxn ang="0">
                  <a:pos x="1898" y="201"/>
                </a:cxn>
                <a:cxn ang="0">
                  <a:pos x="0" y="0"/>
                </a:cxn>
                <a:cxn ang="0">
                  <a:pos x="0" y="0"/>
                </a:cxn>
                <a:cxn ang="0">
                  <a:pos x="1898" y="211"/>
                </a:cxn>
              </a:cxnLst>
              <a:rect l="0" t="0" r="r" b="b"/>
              <a:pathLst>
                <a:path w="1898" h="211">
                  <a:moveTo>
                    <a:pt x="1898" y="211"/>
                  </a:moveTo>
                  <a:lnTo>
                    <a:pt x="1898" y="201"/>
                  </a:lnTo>
                  <a:lnTo>
                    <a:pt x="0" y="0"/>
                  </a:lnTo>
                  <a:lnTo>
                    <a:pt x="0" y="0"/>
                  </a:lnTo>
                  <a:lnTo>
                    <a:pt x="1898" y="211"/>
                  </a:lnTo>
                </a:path>
              </a:pathLst>
            </a:custGeom>
            <a:noFill/>
            <a:ln w="9525">
              <a:noFill/>
              <a:round/>
              <a:headEnd/>
              <a:tailEnd/>
            </a:ln>
          </p:spPr>
          <p:txBody>
            <a:bodyPr anchor="ctr"/>
            <a:lstStyle/>
            <a:p>
              <a:pPr algn="ctr"/>
              <a:endParaRPr/>
            </a:p>
          </p:txBody>
        </p:sp>
        <p:sp>
          <p:nvSpPr>
            <p:cNvPr id="822" name="işľide">
              <a:extLst>
                <a:ext uri="{FF2B5EF4-FFF2-40B4-BE49-F238E27FC236}">
                  <a16:creationId xmlns:a16="http://schemas.microsoft.com/office/drawing/2014/main" id="{970403A0-C835-4C94-A4E2-9E67A39B6B19}"/>
                </a:ext>
              </a:extLst>
            </p:cNvPr>
            <p:cNvSpPr/>
            <p:nvPr/>
          </p:nvSpPr>
          <p:spPr bwMode="auto">
            <a:xfrm>
              <a:off x="7248977" y="2373585"/>
              <a:ext cx="350444" cy="38774"/>
            </a:xfrm>
            <a:custGeom>
              <a:avLst/>
              <a:gdLst/>
              <a:ahLst/>
              <a:cxnLst>
                <a:cxn ang="0">
                  <a:pos x="1898" y="210"/>
                </a:cxn>
                <a:cxn ang="0">
                  <a:pos x="1898" y="210"/>
                </a:cxn>
                <a:cxn ang="0">
                  <a:pos x="0" y="0"/>
                </a:cxn>
                <a:cxn ang="0">
                  <a:pos x="0" y="10"/>
                </a:cxn>
                <a:cxn ang="0">
                  <a:pos x="1898" y="210"/>
                </a:cxn>
              </a:cxnLst>
              <a:rect l="0" t="0" r="r" b="b"/>
              <a:pathLst>
                <a:path w="1898" h="210">
                  <a:moveTo>
                    <a:pt x="1898" y="210"/>
                  </a:moveTo>
                  <a:lnTo>
                    <a:pt x="1898" y="210"/>
                  </a:lnTo>
                  <a:lnTo>
                    <a:pt x="0" y="0"/>
                  </a:lnTo>
                  <a:lnTo>
                    <a:pt x="0" y="10"/>
                  </a:lnTo>
                  <a:lnTo>
                    <a:pt x="1898" y="210"/>
                  </a:lnTo>
                  <a:close/>
                </a:path>
              </a:pathLst>
            </a:custGeom>
            <a:solidFill>
              <a:srgbClr val="5B543F"/>
            </a:solidFill>
            <a:ln w="9525">
              <a:noFill/>
              <a:round/>
              <a:headEnd/>
              <a:tailEnd/>
            </a:ln>
          </p:spPr>
          <p:txBody>
            <a:bodyPr anchor="ctr"/>
            <a:lstStyle/>
            <a:p>
              <a:pPr algn="ctr"/>
              <a:endParaRPr/>
            </a:p>
          </p:txBody>
        </p:sp>
        <p:sp>
          <p:nvSpPr>
            <p:cNvPr id="823" name="íṧḷïḑê">
              <a:extLst>
                <a:ext uri="{FF2B5EF4-FFF2-40B4-BE49-F238E27FC236}">
                  <a16:creationId xmlns:a16="http://schemas.microsoft.com/office/drawing/2014/main" id="{8A0EC7D6-5840-496F-A2CD-6ADCE0D09BD7}"/>
                </a:ext>
              </a:extLst>
            </p:cNvPr>
            <p:cNvSpPr/>
            <p:nvPr/>
          </p:nvSpPr>
          <p:spPr bwMode="auto">
            <a:xfrm>
              <a:off x="7248977" y="2373585"/>
              <a:ext cx="350444" cy="38774"/>
            </a:xfrm>
            <a:custGeom>
              <a:avLst/>
              <a:gdLst/>
              <a:ahLst/>
              <a:cxnLst>
                <a:cxn ang="0">
                  <a:pos x="1898" y="210"/>
                </a:cxn>
                <a:cxn ang="0">
                  <a:pos x="1898" y="210"/>
                </a:cxn>
                <a:cxn ang="0">
                  <a:pos x="0" y="0"/>
                </a:cxn>
                <a:cxn ang="0">
                  <a:pos x="0" y="10"/>
                </a:cxn>
                <a:cxn ang="0">
                  <a:pos x="1898" y="210"/>
                </a:cxn>
              </a:cxnLst>
              <a:rect l="0" t="0" r="r" b="b"/>
              <a:pathLst>
                <a:path w="1898" h="210">
                  <a:moveTo>
                    <a:pt x="1898" y="210"/>
                  </a:moveTo>
                  <a:lnTo>
                    <a:pt x="1898" y="210"/>
                  </a:lnTo>
                  <a:lnTo>
                    <a:pt x="0" y="0"/>
                  </a:lnTo>
                  <a:lnTo>
                    <a:pt x="0" y="10"/>
                  </a:lnTo>
                  <a:lnTo>
                    <a:pt x="1898" y="210"/>
                  </a:lnTo>
                </a:path>
              </a:pathLst>
            </a:custGeom>
            <a:noFill/>
            <a:ln w="9525">
              <a:noFill/>
              <a:round/>
              <a:headEnd/>
              <a:tailEnd/>
            </a:ln>
          </p:spPr>
          <p:txBody>
            <a:bodyPr anchor="ctr"/>
            <a:lstStyle/>
            <a:p>
              <a:pPr algn="ctr"/>
              <a:endParaRPr/>
            </a:p>
          </p:txBody>
        </p:sp>
        <p:sp>
          <p:nvSpPr>
            <p:cNvPr id="824" name="ïśļidê">
              <a:extLst>
                <a:ext uri="{FF2B5EF4-FFF2-40B4-BE49-F238E27FC236}">
                  <a16:creationId xmlns:a16="http://schemas.microsoft.com/office/drawing/2014/main" id="{4EFBEEF0-AA23-4F95-8A1F-38C4507DE0BE}"/>
                </a:ext>
              </a:extLst>
            </p:cNvPr>
            <p:cNvSpPr/>
            <p:nvPr/>
          </p:nvSpPr>
          <p:spPr bwMode="auto">
            <a:xfrm>
              <a:off x="7250823" y="2351243"/>
              <a:ext cx="352291" cy="40805"/>
            </a:xfrm>
            <a:custGeom>
              <a:avLst/>
              <a:gdLst/>
              <a:ahLst/>
              <a:cxnLst>
                <a:cxn ang="0">
                  <a:pos x="1908" y="221"/>
                </a:cxn>
                <a:cxn ang="0">
                  <a:pos x="1908" y="211"/>
                </a:cxn>
                <a:cxn ang="0">
                  <a:pos x="0" y="0"/>
                </a:cxn>
                <a:cxn ang="0">
                  <a:pos x="0" y="10"/>
                </a:cxn>
                <a:cxn ang="0">
                  <a:pos x="1908" y="221"/>
                </a:cxn>
              </a:cxnLst>
              <a:rect l="0" t="0" r="r" b="b"/>
              <a:pathLst>
                <a:path w="1908" h="221">
                  <a:moveTo>
                    <a:pt x="1908" y="221"/>
                  </a:moveTo>
                  <a:lnTo>
                    <a:pt x="1908" y="211"/>
                  </a:lnTo>
                  <a:lnTo>
                    <a:pt x="0" y="0"/>
                  </a:lnTo>
                  <a:lnTo>
                    <a:pt x="0" y="10"/>
                  </a:lnTo>
                  <a:lnTo>
                    <a:pt x="1908" y="221"/>
                  </a:lnTo>
                  <a:close/>
                </a:path>
              </a:pathLst>
            </a:custGeom>
            <a:solidFill>
              <a:srgbClr val="5B543F"/>
            </a:solidFill>
            <a:ln w="9525">
              <a:noFill/>
              <a:round/>
              <a:headEnd/>
              <a:tailEnd/>
            </a:ln>
          </p:spPr>
          <p:txBody>
            <a:bodyPr anchor="ctr"/>
            <a:lstStyle/>
            <a:p>
              <a:pPr algn="ctr"/>
              <a:endParaRPr/>
            </a:p>
          </p:txBody>
        </p:sp>
        <p:sp>
          <p:nvSpPr>
            <p:cNvPr id="825" name="íṥ1îḍê">
              <a:extLst>
                <a:ext uri="{FF2B5EF4-FFF2-40B4-BE49-F238E27FC236}">
                  <a16:creationId xmlns:a16="http://schemas.microsoft.com/office/drawing/2014/main" id="{01397DE2-FFF1-4083-83CB-A969F7B7F451}"/>
                </a:ext>
              </a:extLst>
            </p:cNvPr>
            <p:cNvSpPr/>
            <p:nvPr/>
          </p:nvSpPr>
          <p:spPr bwMode="auto">
            <a:xfrm>
              <a:off x="7250823" y="2351243"/>
              <a:ext cx="352291" cy="40805"/>
            </a:xfrm>
            <a:custGeom>
              <a:avLst/>
              <a:gdLst/>
              <a:ahLst/>
              <a:cxnLst>
                <a:cxn ang="0">
                  <a:pos x="1908" y="221"/>
                </a:cxn>
                <a:cxn ang="0">
                  <a:pos x="1908" y="211"/>
                </a:cxn>
                <a:cxn ang="0">
                  <a:pos x="0" y="0"/>
                </a:cxn>
                <a:cxn ang="0">
                  <a:pos x="0" y="10"/>
                </a:cxn>
                <a:cxn ang="0">
                  <a:pos x="1908" y="221"/>
                </a:cxn>
              </a:cxnLst>
              <a:rect l="0" t="0" r="r" b="b"/>
              <a:pathLst>
                <a:path w="1908" h="221">
                  <a:moveTo>
                    <a:pt x="1908" y="221"/>
                  </a:moveTo>
                  <a:lnTo>
                    <a:pt x="1908" y="211"/>
                  </a:lnTo>
                  <a:lnTo>
                    <a:pt x="0" y="0"/>
                  </a:lnTo>
                  <a:lnTo>
                    <a:pt x="0" y="10"/>
                  </a:lnTo>
                  <a:lnTo>
                    <a:pt x="1908" y="221"/>
                  </a:lnTo>
                </a:path>
              </a:pathLst>
            </a:custGeom>
            <a:noFill/>
            <a:ln w="9525">
              <a:noFill/>
              <a:round/>
              <a:headEnd/>
              <a:tailEnd/>
            </a:ln>
          </p:spPr>
          <p:txBody>
            <a:bodyPr anchor="ctr"/>
            <a:lstStyle/>
            <a:p>
              <a:pPr algn="ctr"/>
              <a:endParaRPr/>
            </a:p>
          </p:txBody>
        </p:sp>
        <p:sp>
          <p:nvSpPr>
            <p:cNvPr id="826" name="ïsḷiďe">
              <a:extLst>
                <a:ext uri="{FF2B5EF4-FFF2-40B4-BE49-F238E27FC236}">
                  <a16:creationId xmlns:a16="http://schemas.microsoft.com/office/drawing/2014/main" id="{8AA74A25-497B-484C-B725-9BDE2984D1D8}"/>
                </a:ext>
              </a:extLst>
            </p:cNvPr>
            <p:cNvSpPr/>
            <p:nvPr/>
          </p:nvSpPr>
          <p:spPr bwMode="auto">
            <a:xfrm>
              <a:off x="7321355" y="2338319"/>
              <a:ext cx="283605" cy="31389"/>
            </a:xfrm>
            <a:custGeom>
              <a:avLst/>
              <a:gdLst/>
              <a:ahLst/>
              <a:cxnLst>
                <a:cxn ang="0">
                  <a:pos x="1536" y="170"/>
                </a:cxn>
                <a:cxn ang="0">
                  <a:pos x="1536" y="160"/>
                </a:cxn>
                <a:cxn ang="0">
                  <a:pos x="0" y="0"/>
                </a:cxn>
                <a:cxn ang="0">
                  <a:pos x="0" y="0"/>
                </a:cxn>
                <a:cxn ang="0">
                  <a:pos x="1536" y="170"/>
                </a:cxn>
              </a:cxnLst>
              <a:rect l="0" t="0" r="r" b="b"/>
              <a:pathLst>
                <a:path w="1536" h="170">
                  <a:moveTo>
                    <a:pt x="1536" y="170"/>
                  </a:moveTo>
                  <a:lnTo>
                    <a:pt x="1536" y="160"/>
                  </a:lnTo>
                  <a:lnTo>
                    <a:pt x="0" y="0"/>
                  </a:lnTo>
                  <a:lnTo>
                    <a:pt x="0" y="0"/>
                  </a:lnTo>
                  <a:lnTo>
                    <a:pt x="1536" y="170"/>
                  </a:lnTo>
                  <a:close/>
                </a:path>
              </a:pathLst>
            </a:custGeom>
            <a:solidFill>
              <a:srgbClr val="5B543F"/>
            </a:solidFill>
            <a:ln w="9525">
              <a:noFill/>
              <a:round/>
              <a:headEnd/>
              <a:tailEnd/>
            </a:ln>
          </p:spPr>
          <p:txBody>
            <a:bodyPr anchor="ctr"/>
            <a:lstStyle/>
            <a:p>
              <a:pPr algn="ctr"/>
              <a:endParaRPr/>
            </a:p>
          </p:txBody>
        </p:sp>
        <p:sp>
          <p:nvSpPr>
            <p:cNvPr id="827" name="íSḻïḍè">
              <a:extLst>
                <a:ext uri="{FF2B5EF4-FFF2-40B4-BE49-F238E27FC236}">
                  <a16:creationId xmlns:a16="http://schemas.microsoft.com/office/drawing/2014/main" id="{C9F9FDF4-AEFF-4EE0-816B-06521E6118F7}"/>
                </a:ext>
              </a:extLst>
            </p:cNvPr>
            <p:cNvSpPr/>
            <p:nvPr/>
          </p:nvSpPr>
          <p:spPr bwMode="auto">
            <a:xfrm>
              <a:off x="6984021" y="2983446"/>
              <a:ext cx="352106" cy="309639"/>
            </a:xfrm>
            <a:custGeom>
              <a:avLst/>
              <a:gdLst/>
              <a:ahLst/>
              <a:cxnLst>
                <a:cxn ang="0">
                  <a:pos x="93" y="0"/>
                </a:cxn>
                <a:cxn ang="0">
                  <a:pos x="71" y="3"/>
                </a:cxn>
                <a:cxn ang="0">
                  <a:pos x="13" y="106"/>
                </a:cxn>
                <a:cxn ang="0">
                  <a:pos x="93" y="167"/>
                </a:cxn>
                <a:cxn ang="0">
                  <a:pos x="115" y="164"/>
                </a:cxn>
                <a:cxn ang="0">
                  <a:pos x="175" y="68"/>
                </a:cxn>
                <a:cxn ang="0">
                  <a:pos x="185" y="65"/>
                </a:cxn>
                <a:cxn ang="0">
                  <a:pos x="189" y="57"/>
                </a:cxn>
                <a:cxn ang="0">
                  <a:pos x="188" y="52"/>
                </a:cxn>
                <a:cxn ang="0">
                  <a:pos x="182" y="47"/>
                </a:cxn>
                <a:cxn ang="0">
                  <a:pos x="180" y="47"/>
                </a:cxn>
                <a:cxn ang="0">
                  <a:pos x="170" y="50"/>
                </a:cxn>
                <a:cxn ang="0">
                  <a:pos x="93" y="0"/>
                </a:cxn>
              </a:cxnLst>
              <a:rect l="0" t="0" r="r" b="b"/>
              <a:pathLst>
                <a:path w="190" h="167">
                  <a:moveTo>
                    <a:pt x="93" y="0"/>
                  </a:moveTo>
                  <a:cubicBezTo>
                    <a:pt x="86" y="0"/>
                    <a:pt x="78" y="1"/>
                    <a:pt x="71" y="3"/>
                  </a:cubicBezTo>
                  <a:cubicBezTo>
                    <a:pt x="26" y="15"/>
                    <a:pt x="0" y="61"/>
                    <a:pt x="13" y="106"/>
                  </a:cubicBezTo>
                  <a:cubicBezTo>
                    <a:pt x="23" y="143"/>
                    <a:pt x="56" y="167"/>
                    <a:pt x="93" y="167"/>
                  </a:cubicBezTo>
                  <a:cubicBezTo>
                    <a:pt x="100" y="167"/>
                    <a:pt x="108" y="166"/>
                    <a:pt x="115" y="164"/>
                  </a:cubicBezTo>
                  <a:cubicBezTo>
                    <a:pt x="158" y="152"/>
                    <a:pt x="183" y="110"/>
                    <a:pt x="175" y="68"/>
                  </a:cubicBezTo>
                  <a:cubicBezTo>
                    <a:pt x="185" y="65"/>
                    <a:pt x="185" y="65"/>
                    <a:pt x="185" y="65"/>
                  </a:cubicBezTo>
                  <a:cubicBezTo>
                    <a:pt x="188" y="64"/>
                    <a:pt x="190" y="61"/>
                    <a:pt x="189" y="57"/>
                  </a:cubicBezTo>
                  <a:cubicBezTo>
                    <a:pt x="188" y="52"/>
                    <a:pt x="188" y="52"/>
                    <a:pt x="188" y="52"/>
                  </a:cubicBezTo>
                  <a:cubicBezTo>
                    <a:pt x="187" y="49"/>
                    <a:pt x="184" y="47"/>
                    <a:pt x="182" y="47"/>
                  </a:cubicBezTo>
                  <a:cubicBezTo>
                    <a:pt x="181" y="47"/>
                    <a:pt x="180" y="47"/>
                    <a:pt x="180" y="47"/>
                  </a:cubicBezTo>
                  <a:cubicBezTo>
                    <a:pt x="170" y="50"/>
                    <a:pt x="170" y="50"/>
                    <a:pt x="170" y="50"/>
                  </a:cubicBezTo>
                  <a:cubicBezTo>
                    <a:pt x="156" y="20"/>
                    <a:pt x="126" y="0"/>
                    <a:pt x="93" y="0"/>
                  </a:cubicBezTo>
                </a:path>
              </a:pathLst>
            </a:custGeom>
            <a:solidFill>
              <a:srgbClr val="1F7D90"/>
            </a:solidFill>
            <a:ln w="9525">
              <a:noFill/>
              <a:round/>
              <a:headEnd/>
              <a:tailEnd/>
            </a:ln>
          </p:spPr>
          <p:txBody>
            <a:bodyPr anchor="ctr"/>
            <a:lstStyle/>
            <a:p>
              <a:pPr algn="ctr"/>
              <a:endParaRPr/>
            </a:p>
          </p:txBody>
        </p:sp>
        <p:sp>
          <p:nvSpPr>
            <p:cNvPr id="828" name="ïsḷiďè">
              <a:extLst>
                <a:ext uri="{FF2B5EF4-FFF2-40B4-BE49-F238E27FC236}">
                  <a16:creationId xmlns:a16="http://schemas.microsoft.com/office/drawing/2014/main" id="{1D7A018F-AD98-4C66-940B-8BB8043ADB76}"/>
                </a:ext>
              </a:extLst>
            </p:cNvPr>
            <p:cNvSpPr/>
            <p:nvPr/>
          </p:nvSpPr>
          <p:spPr bwMode="auto">
            <a:xfrm>
              <a:off x="7050675" y="2979754"/>
              <a:ext cx="344720" cy="342874"/>
            </a:xfrm>
            <a:custGeom>
              <a:avLst/>
              <a:gdLst/>
              <a:ahLst/>
              <a:cxnLst>
                <a:cxn ang="0">
                  <a:pos x="173" y="70"/>
                </a:cxn>
                <a:cxn ang="0">
                  <a:pos x="115" y="173"/>
                </a:cxn>
                <a:cxn ang="0">
                  <a:pos x="13" y="115"/>
                </a:cxn>
                <a:cxn ang="0">
                  <a:pos x="71" y="12"/>
                </a:cxn>
                <a:cxn ang="0">
                  <a:pos x="173" y="70"/>
                </a:cxn>
              </a:cxnLst>
              <a:rect l="0" t="0" r="r" b="b"/>
              <a:pathLst>
                <a:path w="186" h="185">
                  <a:moveTo>
                    <a:pt x="173" y="70"/>
                  </a:moveTo>
                  <a:cubicBezTo>
                    <a:pt x="186" y="115"/>
                    <a:pt x="160" y="161"/>
                    <a:pt x="115" y="173"/>
                  </a:cubicBezTo>
                  <a:cubicBezTo>
                    <a:pt x="71" y="185"/>
                    <a:pt x="25" y="159"/>
                    <a:pt x="13" y="115"/>
                  </a:cubicBezTo>
                  <a:cubicBezTo>
                    <a:pt x="0" y="70"/>
                    <a:pt x="26" y="24"/>
                    <a:pt x="71" y="12"/>
                  </a:cubicBezTo>
                  <a:cubicBezTo>
                    <a:pt x="115" y="0"/>
                    <a:pt x="161" y="26"/>
                    <a:pt x="173" y="70"/>
                  </a:cubicBezTo>
                  <a:close/>
                </a:path>
              </a:pathLst>
            </a:custGeom>
            <a:solidFill>
              <a:srgbClr val="FFFFFF"/>
            </a:solidFill>
            <a:ln w="9525">
              <a:noFill/>
              <a:round/>
              <a:headEnd/>
              <a:tailEnd/>
            </a:ln>
          </p:spPr>
          <p:txBody>
            <a:bodyPr anchor="ctr"/>
            <a:lstStyle/>
            <a:p>
              <a:pPr algn="ctr"/>
              <a:endParaRPr/>
            </a:p>
          </p:txBody>
        </p:sp>
        <p:sp>
          <p:nvSpPr>
            <p:cNvPr id="829" name="ïŝľîďe">
              <a:extLst>
                <a:ext uri="{FF2B5EF4-FFF2-40B4-BE49-F238E27FC236}">
                  <a16:creationId xmlns:a16="http://schemas.microsoft.com/office/drawing/2014/main" id="{BA4E43C6-ECB2-47A2-AE54-A082E76AF784}"/>
                </a:ext>
              </a:extLst>
            </p:cNvPr>
            <p:cNvSpPr/>
            <p:nvPr/>
          </p:nvSpPr>
          <p:spPr bwMode="auto">
            <a:xfrm>
              <a:off x="7061753" y="2988985"/>
              <a:ext cx="322564" cy="322564"/>
            </a:xfrm>
            <a:custGeom>
              <a:avLst/>
              <a:gdLst/>
              <a:ahLst/>
              <a:cxnLst>
                <a:cxn ang="0">
                  <a:pos x="162" y="66"/>
                </a:cxn>
                <a:cxn ang="0">
                  <a:pos x="108" y="163"/>
                </a:cxn>
                <a:cxn ang="0">
                  <a:pos x="11" y="108"/>
                </a:cxn>
                <a:cxn ang="0">
                  <a:pos x="66" y="12"/>
                </a:cxn>
                <a:cxn ang="0">
                  <a:pos x="162" y="66"/>
                </a:cxn>
              </a:cxnLst>
              <a:rect l="0" t="0" r="r" b="b"/>
              <a:pathLst>
                <a:path w="174" h="174">
                  <a:moveTo>
                    <a:pt x="162" y="66"/>
                  </a:moveTo>
                  <a:cubicBezTo>
                    <a:pt x="174" y="108"/>
                    <a:pt x="150" y="151"/>
                    <a:pt x="108" y="163"/>
                  </a:cubicBezTo>
                  <a:cubicBezTo>
                    <a:pt x="66" y="174"/>
                    <a:pt x="23" y="150"/>
                    <a:pt x="11" y="108"/>
                  </a:cubicBezTo>
                  <a:cubicBezTo>
                    <a:pt x="0" y="67"/>
                    <a:pt x="24" y="23"/>
                    <a:pt x="66" y="12"/>
                  </a:cubicBezTo>
                  <a:cubicBezTo>
                    <a:pt x="108" y="0"/>
                    <a:pt x="151" y="25"/>
                    <a:pt x="162" y="66"/>
                  </a:cubicBezTo>
                  <a:close/>
                </a:path>
              </a:pathLst>
            </a:custGeom>
            <a:solidFill>
              <a:srgbClr val="E4E4E4"/>
            </a:solidFill>
            <a:ln w="9525">
              <a:noFill/>
              <a:round/>
              <a:headEnd/>
              <a:tailEnd/>
            </a:ln>
          </p:spPr>
          <p:txBody>
            <a:bodyPr anchor="ctr"/>
            <a:lstStyle/>
            <a:p>
              <a:pPr algn="ctr"/>
              <a:endParaRPr/>
            </a:p>
          </p:txBody>
        </p:sp>
        <p:sp>
          <p:nvSpPr>
            <p:cNvPr id="830" name="íṣḻidè">
              <a:extLst>
                <a:ext uri="{FF2B5EF4-FFF2-40B4-BE49-F238E27FC236}">
                  <a16:creationId xmlns:a16="http://schemas.microsoft.com/office/drawing/2014/main" id="{5BAE6B5E-A85E-4984-8E3D-89E216AFE002}"/>
                </a:ext>
              </a:extLst>
            </p:cNvPr>
            <p:cNvSpPr/>
            <p:nvPr/>
          </p:nvSpPr>
          <p:spPr bwMode="auto">
            <a:xfrm>
              <a:off x="7300861" y="3081674"/>
              <a:ext cx="102105" cy="57423"/>
            </a:xfrm>
            <a:custGeom>
              <a:avLst/>
              <a:gdLst/>
              <a:ahLst/>
              <a:cxnLst>
                <a:cxn ang="0">
                  <a:pos x="53" y="6"/>
                </a:cxn>
                <a:cxn ang="0">
                  <a:pos x="54" y="11"/>
                </a:cxn>
                <a:cxn ang="0">
                  <a:pos x="50" y="19"/>
                </a:cxn>
                <a:cxn ang="0">
                  <a:pos x="10" y="30"/>
                </a:cxn>
                <a:cxn ang="0">
                  <a:pos x="2" y="26"/>
                </a:cxn>
                <a:cxn ang="0">
                  <a:pos x="1" y="20"/>
                </a:cxn>
                <a:cxn ang="0">
                  <a:pos x="5" y="12"/>
                </a:cxn>
                <a:cxn ang="0">
                  <a:pos x="45" y="1"/>
                </a:cxn>
                <a:cxn ang="0">
                  <a:pos x="53" y="6"/>
                </a:cxn>
              </a:cxnLst>
              <a:rect l="0" t="0" r="r" b="b"/>
              <a:pathLst>
                <a:path w="55" h="31">
                  <a:moveTo>
                    <a:pt x="53" y="6"/>
                  </a:moveTo>
                  <a:cubicBezTo>
                    <a:pt x="54" y="11"/>
                    <a:pt x="54" y="11"/>
                    <a:pt x="54" y="11"/>
                  </a:cubicBezTo>
                  <a:cubicBezTo>
                    <a:pt x="55" y="15"/>
                    <a:pt x="53" y="18"/>
                    <a:pt x="50" y="19"/>
                  </a:cubicBezTo>
                  <a:cubicBezTo>
                    <a:pt x="10" y="30"/>
                    <a:pt x="10" y="30"/>
                    <a:pt x="10" y="30"/>
                  </a:cubicBezTo>
                  <a:cubicBezTo>
                    <a:pt x="7" y="31"/>
                    <a:pt x="3" y="29"/>
                    <a:pt x="2" y="26"/>
                  </a:cubicBezTo>
                  <a:cubicBezTo>
                    <a:pt x="1" y="20"/>
                    <a:pt x="1" y="20"/>
                    <a:pt x="1" y="20"/>
                  </a:cubicBezTo>
                  <a:cubicBezTo>
                    <a:pt x="0" y="17"/>
                    <a:pt x="2" y="13"/>
                    <a:pt x="5" y="12"/>
                  </a:cubicBezTo>
                  <a:cubicBezTo>
                    <a:pt x="45" y="1"/>
                    <a:pt x="45" y="1"/>
                    <a:pt x="45" y="1"/>
                  </a:cubicBezTo>
                  <a:cubicBezTo>
                    <a:pt x="48" y="0"/>
                    <a:pt x="52" y="2"/>
                    <a:pt x="53" y="6"/>
                  </a:cubicBezTo>
                  <a:close/>
                </a:path>
              </a:pathLst>
            </a:custGeom>
            <a:solidFill>
              <a:srgbClr val="FFFFFF"/>
            </a:solidFill>
            <a:ln w="9525">
              <a:noFill/>
              <a:round/>
              <a:headEnd/>
              <a:tailEnd/>
            </a:ln>
          </p:spPr>
          <p:txBody>
            <a:bodyPr anchor="ctr"/>
            <a:lstStyle/>
            <a:p>
              <a:pPr algn="ctr"/>
              <a:endParaRPr/>
            </a:p>
          </p:txBody>
        </p:sp>
        <p:sp>
          <p:nvSpPr>
            <p:cNvPr id="831" name="iṩľîḍe">
              <a:extLst>
                <a:ext uri="{FF2B5EF4-FFF2-40B4-BE49-F238E27FC236}">
                  <a16:creationId xmlns:a16="http://schemas.microsoft.com/office/drawing/2014/main" id="{BFD93365-E3F1-4211-B7E2-8771B05B4280}"/>
                </a:ext>
              </a:extLst>
            </p:cNvPr>
            <p:cNvSpPr/>
            <p:nvPr/>
          </p:nvSpPr>
          <p:spPr bwMode="auto">
            <a:xfrm>
              <a:off x="7308431" y="3089060"/>
              <a:ext cx="86965" cy="42652"/>
            </a:xfrm>
            <a:custGeom>
              <a:avLst/>
              <a:gdLst/>
              <a:ahLst/>
              <a:cxnLst>
                <a:cxn ang="0">
                  <a:pos x="46" y="4"/>
                </a:cxn>
                <a:cxn ang="0">
                  <a:pos x="47" y="7"/>
                </a:cxn>
                <a:cxn ang="0">
                  <a:pos x="44" y="12"/>
                </a:cxn>
                <a:cxn ang="0">
                  <a:pos x="7" y="22"/>
                </a:cxn>
                <a:cxn ang="0">
                  <a:pos x="2" y="20"/>
                </a:cxn>
                <a:cxn ang="0">
                  <a:pos x="1" y="16"/>
                </a:cxn>
                <a:cxn ang="0">
                  <a:pos x="4" y="11"/>
                </a:cxn>
                <a:cxn ang="0">
                  <a:pos x="41" y="1"/>
                </a:cxn>
                <a:cxn ang="0">
                  <a:pos x="46" y="4"/>
                </a:cxn>
              </a:cxnLst>
              <a:rect l="0" t="0" r="r" b="b"/>
              <a:pathLst>
                <a:path w="47" h="23">
                  <a:moveTo>
                    <a:pt x="46" y="4"/>
                  </a:moveTo>
                  <a:cubicBezTo>
                    <a:pt x="47" y="7"/>
                    <a:pt x="47" y="7"/>
                    <a:pt x="47" y="7"/>
                  </a:cubicBezTo>
                  <a:cubicBezTo>
                    <a:pt x="47" y="9"/>
                    <a:pt x="46" y="12"/>
                    <a:pt x="44" y="12"/>
                  </a:cubicBezTo>
                  <a:cubicBezTo>
                    <a:pt x="7" y="22"/>
                    <a:pt x="7" y="22"/>
                    <a:pt x="7" y="22"/>
                  </a:cubicBezTo>
                  <a:cubicBezTo>
                    <a:pt x="5" y="23"/>
                    <a:pt x="2" y="22"/>
                    <a:pt x="2" y="20"/>
                  </a:cubicBezTo>
                  <a:cubicBezTo>
                    <a:pt x="1" y="16"/>
                    <a:pt x="1" y="16"/>
                    <a:pt x="1" y="16"/>
                  </a:cubicBezTo>
                  <a:cubicBezTo>
                    <a:pt x="0" y="14"/>
                    <a:pt x="2" y="12"/>
                    <a:pt x="4" y="11"/>
                  </a:cubicBezTo>
                  <a:cubicBezTo>
                    <a:pt x="41" y="1"/>
                    <a:pt x="41" y="1"/>
                    <a:pt x="41" y="1"/>
                  </a:cubicBezTo>
                  <a:cubicBezTo>
                    <a:pt x="43" y="0"/>
                    <a:pt x="45" y="1"/>
                    <a:pt x="46" y="4"/>
                  </a:cubicBezTo>
                  <a:close/>
                </a:path>
              </a:pathLst>
            </a:custGeom>
            <a:solidFill>
              <a:srgbClr val="E4E4E4"/>
            </a:solidFill>
            <a:ln w="9525">
              <a:noFill/>
              <a:round/>
              <a:headEnd/>
              <a:tailEnd/>
            </a:ln>
          </p:spPr>
          <p:txBody>
            <a:bodyPr anchor="ctr"/>
            <a:lstStyle/>
            <a:p>
              <a:pPr algn="ctr"/>
              <a:endParaRPr/>
            </a:p>
          </p:txBody>
        </p:sp>
        <p:sp>
          <p:nvSpPr>
            <p:cNvPr id="832" name="í$ḷîḑé">
              <a:extLst>
                <a:ext uri="{FF2B5EF4-FFF2-40B4-BE49-F238E27FC236}">
                  <a16:creationId xmlns:a16="http://schemas.microsoft.com/office/drawing/2014/main" id="{DCF9F62D-328D-4BD2-A261-FA6FBB5E1B64}"/>
                </a:ext>
              </a:extLst>
            </p:cNvPr>
            <p:cNvSpPr/>
            <p:nvPr/>
          </p:nvSpPr>
          <p:spPr bwMode="auto">
            <a:xfrm>
              <a:off x="7087788" y="3015019"/>
              <a:ext cx="270680" cy="270680"/>
            </a:xfrm>
            <a:custGeom>
              <a:avLst/>
              <a:gdLst/>
              <a:ahLst/>
              <a:cxnLst>
                <a:cxn ang="0">
                  <a:pos x="136" y="56"/>
                </a:cxn>
                <a:cxn ang="0">
                  <a:pos x="91" y="137"/>
                </a:cxn>
                <a:cxn ang="0">
                  <a:pos x="10" y="91"/>
                </a:cxn>
                <a:cxn ang="0">
                  <a:pos x="55" y="10"/>
                </a:cxn>
                <a:cxn ang="0">
                  <a:pos x="136" y="56"/>
                </a:cxn>
              </a:cxnLst>
              <a:rect l="0" t="0" r="r" b="b"/>
              <a:pathLst>
                <a:path w="146" h="146">
                  <a:moveTo>
                    <a:pt x="136" y="56"/>
                  </a:moveTo>
                  <a:cubicBezTo>
                    <a:pt x="146" y="91"/>
                    <a:pt x="126" y="127"/>
                    <a:pt x="91" y="137"/>
                  </a:cubicBezTo>
                  <a:cubicBezTo>
                    <a:pt x="56" y="146"/>
                    <a:pt x="19" y="126"/>
                    <a:pt x="10" y="91"/>
                  </a:cubicBezTo>
                  <a:cubicBezTo>
                    <a:pt x="0" y="56"/>
                    <a:pt x="20" y="20"/>
                    <a:pt x="55" y="10"/>
                  </a:cubicBezTo>
                  <a:cubicBezTo>
                    <a:pt x="90" y="0"/>
                    <a:pt x="127" y="21"/>
                    <a:pt x="136" y="56"/>
                  </a:cubicBezTo>
                  <a:close/>
                </a:path>
              </a:pathLst>
            </a:custGeom>
            <a:solidFill>
              <a:srgbClr val="FFFFFF"/>
            </a:solidFill>
            <a:ln w="9525">
              <a:noFill/>
              <a:round/>
              <a:headEnd/>
              <a:tailEnd/>
            </a:ln>
          </p:spPr>
          <p:txBody>
            <a:bodyPr anchor="ctr"/>
            <a:lstStyle/>
            <a:p>
              <a:pPr algn="ctr"/>
              <a:endParaRPr/>
            </a:p>
          </p:txBody>
        </p:sp>
        <p:sp>
          <p:nvSpPr>
            <p:cNvPr id="833" name="ïşḷide">
              <a:extLst>
                <a:ext uri="{FF2B5EF4-FFF2-40B4-BE49-F238E27FC236}">
                  <a16:creationId xmlns:a16="http://schemas.microsoft.com/office/drawing/2014/main" id="{088D3EB4-FC1D-4CEF-B5C5-77A3F3693806}"/>
                </a:ext>
              </a:extLst>
            </p:cNvPr>
            <p:cNvSpPr/>
            <p:nvPr/>
          </p:nvSpPr>
          <p:spPr bwMode="auto">
            <a:xfrm>
              <a:off x="7100712" y="3029791"/>
              <a:ext cx="244646" cy="242800"/>
            </a:xfrm>
            <a:custGeom>
              <a:avLst/>
              <a:gdLst/>
              <a:ahLst/>
              <a:cxnLst>
                <a:cxn ang="0">
                  <a:pos x="123" y="50"/>
                </a:cxn>
                <a:cxn ang="0">
                  <a:pos x="82" y="122"/>
                </a:cxn>
                <a:cxn ang="0">
                  <a:pos x="9" y="81"/>
                </a:cxn>
                <a:cxn ang="0">
                  <a:pos x="50" y="8"/>
                </a:cxn>
                <a:cxn ang="0">
                  <a:pos x="123" y="50"/>
                </a:cxn>
              </a:cxnLst>
              <a:rect l="0" t="0" r="r" b="b"/>
              <a:pathLst>
                <a:path w="132" h="131">
                  <a:moveTo>
                    <a:pt x="123" y="50"/>
                  </a:moveTo>
                  <a:cubicBezTo>
                    <a:pt x="132" y="81"/>
                    <a:pt x="113" y="114"/>
                    <a:pt x="82" y="122"/>
                  </a:cubicBezTo>
                  <a:cubicBezTo>
                    <a:pt x="50" y="131"/>
                    <a:pt x="18" y="113"/>
                    <a:pt x="9" y="81"/>
                  </a:cubicBezTo>
                  <a:cubicBezTo>
                    <a:pt x="0" y="50"/>
                    <a:pt x="19" y="17"/>
                    <a:pt x="50" y="8"/>
                  </a:cubicBezTo>
                  <a:cubicBezTo>
                    <a:pt x="82" y="0"/>
                    <a:pt x="114" y="18"/>
                    <a:pt x="123" y="50"/>
                  </a:cubicBezTo>
                  <a:close/>
                </a:path>
              </a:pathLst>
            </a:custGeom>
            <a:solidFill>
              <a:srgbClr val="B0B0B0"/>
            </a:solidFill>
            <a:ln w="9525">
              <a:noFill/>
              <a:round/>
              <a:headEnd/>
              <a:tailEnd/>
            </a:ln>
          </p:spPr>
          <p:txBody>
            <a:bodyPr anchor="ctr"/>
            <a:lstStyle/>
            <a:p>
              <a:pPr algn="ctr"/>
              <a:endParaRPr/>
            </a:p>
          </p:txBody>
        </p:sp>
        <p:pic>
          <p:nvPicPr>
            <p:cNvPr id="834" name="图片 833">
              <a:extLst>
                <a:ext uri="{FF2B5EF4-FFF2-40B4-BE49-F238E27FC236}">
                  <a16:creationId xmlns:a16="http://schemas.microsoft.com/office/drawing/2014/main" id="{5F038703-577F-4292-81E2-51AB3EB80682}"/>
                </a:ext>
              </a:extLst>
            </p:cNvPr>
            <p:cNvPicPr>
              <a:picLocks noChangeAspect="1" noChangeArrowheads="1"/>
            </p:cNvPicPr>
            <p:nvPr/>
          </p:nvPicPr>
          <p:blipFill>
            <a:blip/>
            <a:srcRect/>
            <a:stretch>
              <a:fillRect/>
            </a:stretch>
          </p:blipFill>
          <p:spPr bwMode="auto">
            <a:xfrm>
              <a:off x="7111975" y="3039761"/>
              <a:ext cx="222490" cy="222490"/>
            </a:xfrm>
            <a:prstGeom prst="rect">
              <a:avLst/>
            </a:prstGeom>
            <a:noFill/>
            <a:ln w="9525">
              <a:noFill/>
              <a:miter lim="800000"/>
              <a:headEnd/>
              <a:tailEnd/>
            </a:ln>
          </p:spPr>
        </p:pic>
        <p:sp>
          <p:nvSpPr>
            <p:cNvPr id="835" name="iśļîḑê">
              <a:extLst>
                <a:ext uri="{FF2B5EF4-FFF2-40B4-BE49-F238E27FC236}">
                  <a16:creationId xmlns:a16="http://schemas.microsoft.com/office/drawing/2014/main" id="{E8FD33CF-9290-459C-87F4-2B99F31B510A}"/>
                </a:ext>
              </a:extLst>
            </p:cNvPr>
            <p:cNvSpPr/>
            <p:nvPr/>
          </p:nvSpPr>
          <p:spPr bwMode="auto">
            <a:xfrm>
              <a:off x="7373239" y="3189134"/>
              <a:ext cx="428177" cy="370939"/>
            </a:xfrm>
            <a:custGeom>
              <a:avLst/>
              <a:gdLst/>
              <a:ahLst/>
              <a:cxnLst>
                <a:cxn ang="0">
                  <a:pos x="67" y="0"/>
                </a:cxn>
                <a:cxn ang="0">
                  <a:pos x="46" y="11"/>
                </a:cxn>
                <a:cxn ang="0">
                  <a:pos x="7" y="74"/>
                </a:cxn>
                <a:cxn ang="0">
                  <a:pos x="20" y="112"/>
                </a:cxn>
                <a:cxn ang="0">
                  <a:pos x="146" y="195"/>
                </a:cxn>
                <a:cxn ang="0">
                  <a:pos x="164" y="200"/>
                </a:cxn>
                <a:cxn ang="0">
                  <a:pos x="185" y="189"/>
                </a:cxn>
                <a:cxn ang="0">
                  <a:pos x="224" y="127"/>
                </a:cxn>
                <a:cxn ang="0">
                  <a:pos x="211" y="88"/>
                </a:cxn>
                <a:cxn ang="0">
                  <a:pos x="85" y="5"/>
                </a:cxn>
                <a:cxn ang="0">
                  <a:pos x="67" y="0"/>
                </a:cxn>
              </a:cxnLst>
              <a:rect l="0" t="0" r="r" b="b"/>
              <a:pathLst>
                <a:path w="231" h="200">
                  <a:moveTo>
                    <a:pt x="67" y="0"/>
                  </a:moveTo>
                  <a:cubicBezTo>
                    <a:pt x="58" y="0"/>
                    <a:pt x="50" y="4"/>
                    <a:pt x="46" y="11"/>
                  </a:cubicBezTo>
                  <a:cubicBezTo>
                    <a:pt x="7" y="74"/>
                    <a:pt x="7" y="74"/>
                    <a:pt x="7" y="74"/>
                  </a:cubicBezTo>
                  <a:cubicBezTo>
                    <a:pt x="0" y="86"/>
                    <a:pt x="5" y="103"/>
                    <a:pt x="20" y="112"/>
                  </a:cubicBezTo>
                  <a:cubicBezTo>
                    <a:pt x="146" y="195"/>
                    <a:pt x="146" y="195"/>
                    <a:pt x="146" y="195"/>
                  </a:cubicBezTo>
                  <a:cubicBezTo>
                    <a:pt x="151" y="199"/>
                    <a:pt x="158" y="200"/>
                    <a:pt x="164" y="200"/>
                  </a:cubicBezTo>
                  <a:cubicBezTo>
                    <a:pt x="173" y="200"/>
                    <a:pt x="181" y="197"/>
                    <a:pt x="185" y="189"/>
                  </a:cubicBezTo>
                  <a:cubicBezTo>
                    <a:pt x="224" y="127"/>
                    <a:pt x="224" y="127"/>
                    <a:pt x="224" y="127"/>
                  </a:cubicBezTo>
                  <a:cubicBezTo>
                    <a:pt x="231" y="114"/>
                    <a:pt x="226" y="97"/>
                    <a:pt x="211" y="88"/>
                  </a:cubicBezTo>
                  <a:cubicBezTo>
                    <a:pt x="85" y="5"/>
                    <a:pt x="85" y="5"/>
                    <a:pt x="85" y="5"/>
                  </a:cubicBezTo>
                  <a:cubicBezTo>
                    <a:pt x="80" y="2"/>
                    <a:pt x="73" y="0"/>
                    <a:pt x="67" y="0"/>
                  </a:cubicBezTo>
                </a:path>
              </a:pathLst>
            </a:custGeom>
            <a:solidFill>
              <a:srgbClr val="1F7D90"/>
            </a:solidFill>
            <a:ln w="9525">
              <a:noFill/>
              <a:round/>
              <a:headEnd/>
              <a:tailEnd/>
            </a:ln>
          </p:spPr>
          <p:txBody>
            <a:bodyPr anchor="ctr"/>
            <a:lstStyle/>
            <a:p>
              <a:pPr algn="ctr"/>
              <a:endParaRPr/>
            </a:p>
          </p:txBody>
        </p:sp>
        <p:sp>
          <p:nvSpPr>
            <p:cNvPr id="836" name="í$lîḓè">
              <a:extLst>
                <a:ext uri="{FF2B5EF4-FFF2-40B4-BE49-F238E27FC236}">
                  <a16:creationId xmlns:a16="http://schemas.microsoft.com/office/drawing/2014/main" id="{1E1304E6-168E-4330-8011-E3B26490D16A}"/>
                </a:ext>
              </a:extLst>
            </p:cNvPr>
            <p:cNvSpPr/>
            <p:nvPr/>
          </p:nvSpPr>
          <p:spPr bwMode="auto">
            <a:xfrm>
              <a:off x="7410351" y="3185441"/>
              <a:ext cx="428177" cy="385710"/>
            </a:xfrm>
            <a:custGeom>
              <a:avLst/>
              <a:gdLst/>
              <a:ahLst/>
              <a:cxnLst>
                <a:cxn ang="0">
                  <a:pos x="46" y="15"/>
                </a:cxn>
                <a:cxn ang="0">
                  <a:pos x="8" y="78"/>
                </a:cxn>
                <a:cxn ang="0">
                  <a:pos x="20" y="116"/>
                </a:cxn>
                <a:cxn ang="0">
                  <a:pos x="146" y="199"/>
                </a:cxn>
                <a:cxn ang="0">
                  <a:pos x="185" y="193"/>
                </a:cxn>
                <a:cxn ang="0">
                  <a:pos x="224" y="131"/>
                </a:cxn>
                <a:cxn ang="0">
                  <a:pos x="212" y="92"/>
                </a:cxn>
                <a:cxn ang="0">
                  <a:pos x="86" y="9"/>
                </a:cxn>
                <a:cxn ang="0">
                  <a:pos x="46" y="15"/>
                </a:cxn>
              </a:cxnLst>
              <a:rect l="0" t="0" r="r" b="b"/>
              <a:pathLst>
                <a:path w="231" h="208">
                  <a:moveTo>
                    <a:pt x="46" y="15"/>
                  </a:moveTo>
                  <a:cubicBezTo>
                    <a:pt x="8" y="78"/>
                    <a:pt x="8" y="78"/>
                    <a:pt x="8" y="78"/>
                  </a:cubicBezTo>
                  <a:cubicBezTo>
                    <a:pt x="0" y="90"/>
                    <a:pt x="6" y="107"/>
                    <a:pt x="20" y="116"/>
                  </a:cubicBezTo>
                  <a:cubicBezTo>
                    <a:pt x="146" y="199"/>
                    <a:pt x="146" y="199"/>
                    <a:pt x="146" y="199"/>
                  </a:cubicBezTo>
                  <a:cubicBezTo>
                    <a:pt x="160" y="208"/>
                    <a:pt x="178" y="206"/>
                    <a:pt x="185" y="193"/>
                  </a:cubicBezTo>
                  <a:cubicBezTo>
                    <a:pt x="224" y="131"/>
                    <a:pt x="224" y="131"/>
                    <a:pt x="224" y="131"/>
                  </a:cubicBezTo>
                  <a:cubicBezTo>
                    <a:pt x="231" y="118"/>
                    <a:pt x="226" y="101"/>
                    <a:pt x="212" y="92"/>
                  </a:cubicBezTo>
                  <a:cubicBezTo>
                    <a:pt x="86" y="9"/>
                    <a:pt x="86" y="9"/>
                    <a:pt x="86" y="9"/>
                  </a:cubicBezTo>
                  <a:cubicBezTo>
                    <a:pt x="72" y="0"/>
                    <a:pt x="54" y="3"/>
                    <a:pt x="46" y="15"/>
                  </a:cubicBezTo>
                  <a:close/>
                </a:path>
              </a:pathLst>
            </a:custGeom>
            <a:solidFill>
              <a:srgbClr val="FFFFFF"/>
            </a:solidFill>
            <a:ln w="9525">
              <a:noFill/>
              <a:round/>
              <a:headEnd/>
              <a:tailEnd/>
            </a:ln>
          </p:spPr>
          <p:txBody>
            <a:bodyPr anchor="ctr"/>
            <a:lstStyle/>
            <a:p>
              <a:pPr algn="ctr"/>
              <a:endParaRPr/>
            </a:p>
          </p:txBody>
        </p:sp>
        <p:sp>
          <p:nvSpPr>
            <p:cNvPr id="837" name="iSḻîḓê">
              <a:extLst>
                <a:ext uri="{FF2B5EF4-FFF2-40B4-BE49-F238E27FC236}">
                  <a16:creationId xmlns:a16="http://schemas.microsoft.com/office/drawing/2014/main" id="{270D741C-956C-4D30-AA96-C77448B47948}"/>
                </a:ext>
              </a:extLst>
            </p:cNvPr>
            <p:cNvSpPr/>
            <p:nvPr/>
          </p:nvSpPr>
          <p:spPr bwMode="auto">
            <a:xfrm>
              <a:off x="7454849" y="3252280"/>
              <a:ext cx="33235" cy="50037"/>
            </a:xfrm>
            <a:custGeom>
              <a:avLst/>
              <a:gdLst/>
              <a:ahLst/>
              <a:cxnLst>
                <a:cxn ang="0">
                  <a:pos x="15" y="1"/>
                </a:cxn>
                <a:cxn ang="0">
                  <a:pos x="0" y="25"/>
                </a:cxn>
                <a:cxn ang="0">
                  <a:pos x="1" y="27"/>
                </a:cxn>
                <a:cxn ang="0">
                  <a:pos x="3" y="26"/>
                </a:cxn>
                <a:cxn ang="0">
                  <a:pos x="17" y="3"/>
                </a:cxn>
                <a:cxn ang="0">
                  <a:pos x="17" y="1"/>
                </a:cxn>
                <a:cxn ang="0">
                  <a:pos x="15" y="1"/>
                </a:cxn>
              </a:cxnLst>
              <a:rect l="0" t="0" r="r" b="b"/>
              <a:pathLst>
                <a:path w="18" h="27">
                  <a:moveTo>
                    <a:pt x="15" y="1"/>
                  </a:moveTo>
                  <a:cubicBezTo>
                    <a:pt x="0" y="25"/>
                    <a:pt x="0" y="25"/>
                    <a:pt x="0" y="25"/>
                  </a:cubicBezTo>
                  <a:cubicBezTo>
                    <a:pt x="0" y="25"/>
                    <a:pt x="0" y="26"/>
                    <a:pt x="1" y="27"/>
                  </a:cubicBezTo>
                  <a:cubicBezTo>
                    <a:pt x="2" y="27"/>
                    <a:pt x="3" y="27"/>
                    <a:pt x="3" y="26"/>
                  </a:cubicBezTo>
                  <a:cubicBezTo>
                    <a:pt x="17" y="3"/>
                    <a:pt x="17" y="3"/>
                    <a:pt x="17" y="3"/>
                  </a:cubicBezTo>
                  <a:cubicBezTo>
                    <a:pt x="18" y="2"/>
                    <a:pt x="17" y="1"/>
                    <a:pt x="17" y="1"/>
                  </a:cubicBezTo>
                  <a:cubicBezTo>
                    <a:pt x="16" y="0"/>
                    <a:pt x="15" y="1"/>
                    <a:pt x="15" y="1"/>
                  </a:cubicBezTo>
                  <a:close/>
                </a:path>
              </a:pathLst>
            </a:custGeom>
            <a:solidFill>
              <a:srgbClr val="393B41"/>
            </a:solidFill>
            <a:ln w="9525">
              <a:noFill/>
              <a:round/>
              <a:headEnd/>
              <a:tailEnd/>
            </a:ln>
          </p:spPr>
          <p:txBody>
            <a:bodyPr anchor="ctr"/>
            <a:lstStyle/>
            <a:p>
              <a:pPr algn="ctr"/>
              <a:endParaRPr/>
            </a:p>
          </p:txBody>
        </p:sp>
        <p:sp>
          <p:nvSpPr>
            <p:cNvPr id="838" name="ïśḷîḑé">
              <a:extLst>
                <a:ext uri="{FF2B5EF4-FFF2-40B4-BE49-F238E27FC236}">
                  <a16:creationId xmlns:a16="http://schemas.microsoft.com/office/drawing/2014/main" id="{EED81642-232D-4A33-ADB4-218AAB8CEFE9}"/>
                </a:ext>
              </a:extLst>
            </p:cNvPr>
            <p:cNvSpPr/>
            <p:nvPr/>
          </p:nvSpPr>
          <p:spPr bwMode="auto">
            <a:xfrm>
              <a:off x="7766150" y="3467200"/>
              <a:ext cx="20495" cy="18649"/>
            </a:xfrm>
            <a:custGeom>
              <a:avLst/>
              <a:gdLst/>
              <a:ahLst/>
              <a:cxnLst>
                <a:cxn ang="0">
                  <a:pos x="7" y="2"/>
                </a:cxn>
                <a:cxn ang="0">
                  <a:pos x="9" y="8"/>
                </a:cxn>
                <a:cxn ang="0">
                  <a:pos x="3" y="9"/>
                </a:cxn>
                <a:cxn ang="0">
                  <a:pos x="1" y="2"/>
                </a:cxn>
                <a:cxn ang="0">
                  <a:pos x="7" y="2"/>
                </a:cxn>
              </a:cxnLst>
              <a:rect l="0" t="0" r="r" b="b"/>
              <a:pathLst>
                <a:path w="11" h="10">
                  <a:moveTo>
                    <a:pt x="7" y="2"/>
                  </a:moveTo>
                  <a:cubicBezTo>
                    <a:pt x="10" y="3"/>
                    <a:pt x="11" y="6"/>
                    <a:pt x="9" y="8"/>
                  </a:cubicBezTo>
                  <a:cubicBezTo>
                    <a:pt x="8" y="10"/>
                    <a:pt x="5" y="10"/>
                    <a:pt x="3" y="9"/>
                  </a:cubicBezTo>
                  <a:cubicBezTo>
                    <a:pt x="1" y="7"/>
                    <a:pt x="0" y="4"/>
                    <a:pt x="1" y="2"/>
                  </a:cubicBezTo>
                  <a:cubicBezTo>
                    <a:pt x="2" y="1"/>
                    <a:pt x="5" y="0"/>
                    <a:pt x="7" y="2"/>
                  </a:cubicBezTo>
                  <a:close/>
                </a:path>
              </a:pathLst>
            </a:custGeom>
            <a:solidFill>
              <a:srgbClr val="393B41"/>
            </a:solidFill>
            <a:ln w="9525">
              <a:noFill/>
              <a:round/>
              <a:headEnd/>
              <a:tailEnd/>
            </a:ln>
          </p:spPr>
          <p:txBody>
            <a:bodyPr anchor="ctr"/>
            <a:lstStyle/>
            <a:p>
              <a:pPr algn="ctr"/>
              <a:endParaRPr/>
            </a:p>
          </p:txBody>
        </p:sp>
        <p:sp>
          <p:nvSpPr>
            <p:cNvPr id="839" name="î$1îḓê">
              <a:extLst>
                <a:ext uri="{FF2B5EF4-FFF2-40B4-BE49-F238E27FC236}">
                  <a16:creationId xmlns:a16="http://schemas.microsoft.com/office/drawing/2014/main" id="{2D62F945-A6E5-4E19-BB20-D94F0848D082}"/>
                </a:ext>
              </a:extLst>
            </p:cNvPr>
            <p:cNvSpPr/>
            <p:nvPr/>
          </p:nvSpPr>
          <p:spPr bwMode="auto">
            <a:xfrm>
              <a:off x="7436201" y="3204089"/>
              <a:ext cx="374447" cy="176145"/>
            </a:xfrm>
            <a:custGeom>
              <a:avLst/>
              <a:gdLst/>
              <a:ahLst/>
              <a:cxnLst>
                <a:cxn ang="0">
                  <a:pos x="2028" y="954"/>
                </a:cxn>
                <a:cxn ang="0">
                  <a:pos x="573" y="0"/>
                </a:cxn>
                <a:cxn ang="0">
                  <a:pos x="563" y="0"/>
                </a:cxn>
                <a:cxn ang="0">
                  <a:pos x="0" y="913"/>
                </a:cxn>
                <a:cxn ang="0">
                  <a:pos x="0" y="923"/>
                </a:cxn>
                <a:cxn ang="0">
                  <a:pos x="20" y="934"/>
                </a:cxn>
                <a:cxn ang="0">
                  <a:pos x="2028" y="954"/>
                </a:cxn>
                <a:cxn ang="0">
                  <a:pos x="2028" y="954"/>
                </a:cxn>
              </a:cxnLst>
              <a:rect l="0" t="0" r="r" b="b"/>
              <a:pathLst>
                <a:path w="2028" h="954">
                  <a:moveTo>
                    <a:pt x="2028" y="954"/>
                  </a:moveTo>
                  <a:lnTo>
                    <a:pt x="573" y="0"/>
                  </a:lnTo>
                  <a:lnTo>
                    <a:pt x="563" y="0"/>
                  </a:lnTo>
                  <a:lnTo>
                    <a:pt x="0" y="913"/>
                  </a:lnTo>
                  <a:lnTo>
                    <a:pt x="0" y="923"/>
                  </a:lnTo>
                  <a:lnTo>
                    <a:pt x="20" y="934"/>
                  </a:lnTo>
                  <a:lnTo>
                    <a:pt x="2028" y="954"/>
                  </a:lnTo>
                  <a:lnTo>
                    <a:pt x="2028" y="954"/>
                  </a:lnTo>
                  <a:close/>
                </a:path>
              </a:pathLst>
            </a:custGeom>
            <a:solidFill>
              <a:srgbClr val="373737"/>
            </a:solidFill>
            <a:ln w="9525">
              <a:noFill/>
              <a:round/>
              <a:headEnd/>
              <a:tailEnd/>
            </a:ln>
          </p:spPr>
          <p:txBody>
            <a:bodyPr anchor="ctr"/>
            <a:lstStyle/>
            <a:p>
              <a:pPr algn="ctr"/>
              <a:endParaRPr/>
            </a:p>
          </p:txBody>
        </p:sp>
        <p:sp>
          <p:nvSpPr>
            <p:cNvPr id="840" name="íśļïdê">
              <a:extLst>
                <a:ext uri="{FF2B5EF4-FFF2-40B4-BE49-F238E27FC236}">
                  <a16:creationId xmlns:a16="http://schemas.microsoft.com/office/drawing/2014/main" id="{135214E2-FF82-4B0D-ACB6-14A1E93D9A22}"/>
                </a:ext>
              </a:extLst>
            </p:cNvPr>
            <p:cNvSpPr/>
            <p:nvPr/>
          </p:nvSpPr>
          <p:spPr bwMode="auto">
            <a:xfrm>
              <a:off x="7439893" y="3376542"/>
              <a:ext cx="370754" cy="174114"/>
            </a:xfrm>
            <a:custGeom>
              <a:avLst/>
              <a:gdLst/>
              <a:ahLst/>
              <a:cxnLst>
                <a:cxn ang="0">
                  <a:pos x="1446" y="943"/>
                </a:cxn>
                <a:cxn ang="0">
                  <a:pos x="2008" y="30"/>
                </a:cxn>
                <a:cxn ang="0">
                  <a:pos x="2008" y="20"/>
                </a:cxn>
                <a:cxn ang="0">
                  <a:pos x="0" y="0"/>
                </a:cxn>
                <a:cxn ang="0">
                  <a:pos x="1446" y="943"/>
                </a:cxn>
                <a:cxn ang="0">
                  <a:pos x="1446" y="943"/>
                </a:cxn>
              </a:cxnLst>
              <a:rect l="0" t="0" r="r" b="b"/>
              <a:pathLst>
                <a:path w="2008" h="943">
                  <a:moveTo>
                    <a:pt x="1446" y="943"/>
                  </a:moveTo>
                  <a:lnTo>
                    <a:pt x="2008" y="30"/>
                  </a:lnTo>
                  <a:lnTo>
                    <a:pt x="2008" y="20"/>
                  </a:lnTo>
                  <a:lnTo>
                    <a:pt x="0" y="0"/>
                  </a:lnTo>
                  <a:lnTo>
                    <a:pt x="1446" y="943"/>
                  </a:lnTo>
                  <a:lnTo>
                    <a:pt x="1446" y="943"/>
                  </a:lnTo>
                  <a:close/>
                </a:path>
              </a:pathLst>
            </a:custGeom>
            <a:solidFill>
              <a:srgbClr val="454545"/>
            </a:solidFill>
            <a:ln w="9525">
              <a:noFill/>
              <a:round/>
              <a:headEnd/>
              <a:tailEnd/>
            </a:ln>
          </p:spPr>
          <p:txBody>
            <a:bodyPr anchor="ctr"/>
            <a:lstStyle/>
            <a:p>
              <a:pPr algn="ctr"/>
              <a:endParaRPr/>
            </a:p>
          </p:txBody>
        </p:sp>
        <p:sp>
          <p:nvSpPr>
            <p:cNvPr id="841" name="ïṥḻîde">
              <a:extLst>
                <a:ext uri="{FF2B5EF4-FFF2-40B4-BE49-F238E27FC236}">
                  <a16:creationId xmlns:a16="http://schemas.microsoft.com/office/drawing/2014/main" id="{E6626657-9085-4ED4-A7C2-75A0DBC8F461}"/>
                </a:ext>
              </a:extLst>
            </p:cNvPr>
            <p:cNvSpPr/>
            <p:nvPr/>
          </p:nvSpPr>
          <p:spPr bwMode="auto">
            <a:xfrm>
              <a:off x="7089634" y="4564877"/>
              <a:ext cx="255725" cy="298376"/>
            </a:xfrm>
            <a:custGeom>
              <a:avLst/>
              <a:gdLst/>
              <a:ahLst/>
              <a:cxnLst>
                <a:cxn ang="0">
                  <a:pos x="107" y="24"/>
                </a:cxn>
                <a:cxn ang="0">
                  <a:pos x="81" y="59"/>
                </a:cxn>
                <a:cxn ang="0">
                  <a:pos x="89" y="14"/>
                </a:cxn>
                <a:cxn ang="0">
                  <a:pos x="76" y="3"/>
                </a:cxn>
                <a:cxn ang="0">
                  <a:pos x="65" y="22"/>
                </a:cxn>
                <a:cxn ang="0">
                  <a:pos x="53" y="53"/>
                </a:cxn>
                <a:cxn ang="0">
                  <a:pos x="44" y="13"/>
                </a:cxn>
                <a:cxn ang="0">
                  <a:pos x="26" y="70"/>
                </a:cxn>
                <a:cxn ang="0">
                  <a:pos x="0" y="134"/>
                </a:cxn>
                <a:cxn ang="0">
                  <a:pos x="36" y="161"/>
                </a:cxn>
                <a:cxn ang="0">
                  <a:pos x="42" y="156"/>
                </a:cxn>
                <a:cxn ang="0">
                  <a:pos x="118" y="126"/>
                </a:cxn>
                <a:cxn ang="0">
                  <a:pos x="102" y="107"/>
                </a:cxn>
                <a:cxn ang="0">
                  <a:pos x="79" y="114"/>
                </a:cxn>
                <a:cxn ang="0">
                  <a:pos x="114" y="56"/>
                </a:cxn>
                <a:cxn ang="0">
                  <a:pos x="107" y="24"/>
                </a:cxn>
              </a:cxnLst>
              <a:rect l="0" t="0" r="r" b="b"/>
              <a:pathLst>
                <a:path w="138" h="161">
                  <a:moveTo>
                    <a:pt x="107" y="24"/>
                  </a:moveTo>
                  <a:cubicBezTo>
                    <a:pt x="100" y="36"/>
                    <a:pt x="79" y="65"/>
                    <a:pt x="81" y="59"/>
                  </a:cubicBezTo>
                  <a:cubicBezTo>
                    <a:pt x="86" y="31"/>
                    <a:pt x="88" y="21"/>
                    <a:pt x="89" y="14"/>
                  </a:cubicBezTo>
                  <a:cubicBezTo>
                    <a:pt x="89" y="4"/>
                    <a:pt x="82" y="0"/>
                    <a:pt x="76" y="3"/>
                  </a:cubicBezTo>
                  <a:cubicBezTo>
                    <a:pt x="72" y="5"/>
                    <a:pt x="67" y="12"/>
                    <a:pt x="65" y="22"/>
                  </a:cubicBezTo>
                  <a:cubicBezTo>
                    <a:pt x="61" y="45"/>
                    <a:pt x="53" y="53"/>
                    <a:pt x="53" y="53"/>
                  </a:cubicBezTo>
                  <a:cubicBezTo>
                    <a:pt x="53" y="53"/>
                    <a:pt x="64" y="1"/>
                    <a:pt x="44" y="13"/>
                  </a:cubicBezTo>
                  <a:cubicBezTo>
                    <a:pt x="40" y="16"/>
                    <a:pt x="26" y="70"/>
                    <a:pt x="26" y="70"/>
                  </a:cubicBezTo>
                  <a:cubicBezTo>
                    <a:pt x="17" y="96"/>
                    <a:pt x="8" y="107"/>
                    <a:pt x="0" y="134"/>
                  </a:cubicBezTo>
                  <a:cubicBezTo>
                    <a:pt x="13" y="142"/>
                    <a:pt x="25" y="151"/>
                    <a:pt x="36" y="161"/>
                  </a:cubicBezTo>
                  <a:cubicBezTo>
                    <a:pt x="39" y="158"/>
                    <a:pt x="42" y="156"/>
                    <a:pt x="42" y="156"/>
                  </a:cubicBezTo>
                  <a:cubicBezTo>
                    <a:pt x="42" y="156"/>
                    <a:pt x="90" y="128"/>
                    <a:pt x="118" y="126"/>
                  </a:cubicBezTo>
                  <a:cubicBezTo>
                    <a:pt x="118" y="126"/>
                    <a:pt x="127" y="104"/>
                    <a:pt x="102" y="107"/>
                  </a:cubicBezTo>
                  <a:cubicBezTo>
                    <a:pt x="87" y="108"/>
                    <a:pt x="81" y="111"/>
                    <a:pt x="79" y="114"/>
                  </a:cubicBezTo>
                  <a:cubicBezTo>
                    <a:pt x="84" y="105"/>
                    <a:pt x="100" y="80"/>
                    <a:pt x="114" y="56"/>
                  </a:cubicBezTo>
                  <a:cubicBezTo>
                    <a:pt x="138" y="17"/>
                    <a:pt x="119" y="4"/>
                    <a:pt x="107" y="24"/>
                  </a:cubicBezTo>
                  <a:close/>
                </a:path>
              </a:pathLst>
            </a:custGeom>
            <a:solidFill>
              <a:srgbClr val="F59E4C"/>
            </a:solidFill>
            <a:ln w="9525">
              <a:noFill/>
              <a:round/>
              <a:headEnd/>
              <a:tailEnd/>
            </a:ln>
          </p:spPr>
          <p:txBody>
            <a:bodyPr anchor="ctr"/>
            <a:lstStyle/>
            <a:p>
              <a:pPr algn="ctr"/>
              <a:endParaRPr/>
            </a:p>
          </p:txBody>
        </p:sp>
        <p:sp>
          <p:nvSpPr>
            <p:cNvPr id="842" name="ïṧľíḑé">
              <a:extLst>
                <a:ext uri="{FF2B5EF4-FFF2-40B4-BE49-F238E27FC236}">
                  <a16:creationId xmlns:a16="http://schemas.microsoft.com/office/drawing/2014/main" id="{71AF1080-F3D7-4213-AEB2-6E57881B372C}"/>
                </a:ext>
              </a:extLst>
            </p:cNvPr>
            <p:cNvSpPr/>
            <p:nvPr/>
          </p:nvSpPr>
          <p:spPr bwMode="auto">
            <a:xfrm>
              <a:off x="7642073" y="4590726"/>
              <a:ext cx="283605" cy="287298"/>
            </a:xfrm>
            <a:custGeom>
              <a:avLst/>
              <a:gdLst/>
              <a:ahLst/>
              <a:cxnLst>
                <a:cxn ang="0">
                  <a:pos x="31" y="30"/>
                </a:cxn>
                <a:cxn ang="0">
                  <a:pos x="62" y="60"/>
                </a:cxn>
                <a:cxn ang="0">
                  <a:pos x="48" y="17"/>
                </a:cxn>
                <a:cxn ang="0">
                  <a:pos x="59" y="4"/>
                </a:cxn>
                <a:cxn ang="0">
                  <a:pos x="72" y="22"/>
                </a:cxn>
                <a:cxn ang="0">
                  <a:pos x="88" y="51"/>
                </a:cxn>
                <a:cxn ang="0">
                  <a:pos x="92" y="10"/>
                </a:cxn>
                <a:cxn ang="0">
                  <a:pos x="118" y="64"/>
                </a:cxn>
                <a:cxn ang="0">
                  <a:pos x="153" y="123"/>
                </a:cxn>
                <a:cxn ang="0">
                  <a:pos x="121" y="155"/>
                </a:cxn>
                <a:cxn ang="0">
                  <a:pos x="115" y="151"/>
                </a:cxn>
                <a:cxn ang="0">
                  <a:pos x="35" y="132"/>
                </a:cxn>
                <a:cxn ang="0">
                  <a:pos x="48" y="111"/>
                </a:cxn>
                <a:cxn ang="0">
                  <a:pos x="72" y="114"/>
                </a:cxn>
                <a:cxn ang="0">
                  <a:pos x="28" y="62"/>
                </a:cxn>
                <a:cxn ang="0">
                  <a:pos x="31" y="30"/>
                </a:cxn>
              </a:cxnLst>
              <a:rect l="0" t="0" r="r" b="b"/>
              <a:pathLst>
                <a:path w="153" h="155">
                  <a:moveTo>
                    <a:pt x="31" y="30"/>
                  </a:moveTo>
                  <a:cubicBezTo>
                    <a:pt x="40" y="41"/>
                    <a:pt x="65" y="67"/>
                    <a:pt x="62" y="60"/>
                  </a:cubicBezTo>
                  <a:cubicBezTo>
                    <a:pt x="53" y="34"/>
                    <a:pt x="49" y="24"/>
                    <a:pt x="48" y="17"/>
                  </a:cubicBezTo>
                  <a:cubicBezTo>
                    <a:pt x="46" y="8"/>
                    <a:pt x="52" y="2"/>
                    <a:pt x="59" y="4"/>
                  </a:cubicBezTo>
                  <a:cubicBezTo>
                    <a:pt x="63" y="6"/>
                    <a:pt x="69" y="12"/>
                    <a:pt x="72" y="22"/>
                  </a:cubicBezTo>
                  <a:cubicBezTo>
                    <a:pt x="80" y="43"/>
                    <a:pt x="88" y="51"/>
                    <a:pt x="88" y="51"/>
                  </a:cubicBezTo>
                  <a:cubicBezTo>
                    <a:pt x="88" y="51"/>
                    <a:pt x="70" y="0"/>
                    <a:pt x="92" y="10"/>
                  </a:cubicBezTo>
                  <a:cubicBezTo>
                    <a:pt x="96" y="12"/>
                    <a:pt x="118" y="64"/>
                    <a:pt x="118" y="64"/>
                  </a:cubicBezTo>
                  <a:cubicBezTo>
                    <a:pt x="131" y="88"/>
                    <a:pt x="141" y="97"/>
                    <a:pt x="153" y="123"/>
                  </a:cubicBezTo>
                  <a:cubicBezTo>
                    <a:pt x="141" y="133"/>
                    <a:pt x="131" y="144"/>
                    <a:pt x="121" y="155"/>
                  </a:cubicBezTo>
                  <a:cubicBezTo>
                    <a:pt x="117" y="153"/>
                    <a:pt x="115" y="151"/>
                    <a:pt x="115" y="151"/>
                  </a:cubicBezTo>
                  <a:cubicBezTo>
                    <a:pt x="115" y="151"/>
                    <a:pt x="63" y="130"/>
                    <a:pt x="35" y="132"/>
                  </a:cubicBezTo>
                  <a:cubicBezTo>
                    <a:pt x="35" y="132"/>
                    <a:pt x="23" y="112"/>
                    <a:pt x="48" y="111"/>
                  </a:cubicBezTo>
                  <a:cubicBezTo>
                    <a:pt x="63" y="110"/>
                    <a:pt x="69" y="112"/>
                    <a:pt x="72" y="114"/>
                  </a:cubicBezTo>
                  <a:cubicBezTo>
                    <a:pt x="66" y="107"/>
                    <a:pt x="46" y="84"/>
                    <a:pt x="28" y="62"/>
                  </a:cubicBezTo>
                  <a:cubicBezTo>
                    <a:pt x="0" y="27"/>
                    <a:pt x="17" y="11"/>
                    <a:pt x="31" y="30"/>
                  </a:cubicBezTo>
                  <a:close/>
                </a:path>
              </a:pathLst>
            </a:custGeom>
            <a:solidFill>
              <a:srgbClr val="F59E4C"/>
            </a:solidFill>
            <a:ln w="9525">
              <a:noFill/>
              <a:round/>
              <a:headEnd/>
              <a:tailEnd/>
            </a:ln>
          </p:spPr>
          <p:txBody>
            <a:bodyPr anchor="ctr"/>
            <a:lstStyle/>
            <a:p>
              <a:pPr algn="ctr"/>
              <a:endParaRPr/>
            </a:p>
          </p:txBody>
        </p:sp>
        <p:sp>
          <p:nvSpPr>
            <p:cNvPr id="843" name="îślïḋê">
              <a:extLst>
                <a:ext uri="{FF2B5EF4-FFF2-40B4-BE49-F238E27FC236}">
                  <a16:creationId xmlns:a16="http://schemas.microsoft.com/office/drawing/2014/main" id="{9BED0B70-DB88-4837-BB53-DDEE5BFDD5F1}"/>
                </a:ext>
              </a:extLst>
            </p:cNvPr>
            <p:cNvSpPr/>
            <p:nvPr/>
          </p:nvSpPr>
          <p:spPr bwMode="auto">
            <a:xfrm>
              <a:off x="7184169" y="5241393"/>
              <a:ext cx="813703" cy="471013"/>
            </a:xfrm>
            <a:custGeom>
              <a:avLst/>
              <a:gdLst/>
              <a:ahLst/>
              <a:cxnLst>
                <a:cxn ang="0">
                  <a:pos x="0" y="117"/>
                </a:cxn>
                <a:cxn ang="0">
                  <a:pos x="72" y="0"/>
                </a:cxn>
                <a:cxn ang="0">
                  <a:pos x="385" y="0"/>
                </a:cxn>
                <a:cxn ang="0">
                  <a:pos x="439" y="151"/>
                </a:cxn>
                <a:cxn ang="0">
                  <a:pos x="0" y="117"/>
                </a:cxn>
              </a:cxnLst>
              <a:rect l="0" t="0" r="r" b="b"/>
              <a:pathLst>
                <a:path w="439" h="254">
                  <a:moveTo>
                    <a:pt x="0" y="117"/>
                  </a:moveTo>
                  <a:cubicBezTo>
                    <a:pt x="72" y="0"/>
                    <a:pt x="72" y="0"/>
                    <a:pt x="72" y="0"/>
                  </a:cubicBezTo>
                  <a:cubicBezTo>
                    <a:pt x="385" y="0"/>
                    <a:pt x="385" y="0"/>
                    <a:pt x="385" y="0"/>
                  </a:cubicBezTo>
                  <a:cubicBezTo>
                    <a:pt x="439" y="151"/>
                    <a:pt x="439" y="151"/>
                    <a:pt x="439" y="151"/>
                  </a:cubicBezTo>
                  <a:cubicBezTo>
                    <a:pt x="439" y="151"/>
                    <a:pt x="248" y="254"/>
                    <a:pt x="0" y="117"/>
                  </a:cubicBezTo>
                  <a:close/>
                </a:path>
              </a:pathLst>
            </a:custGeom>
            <a:solidFill>
              <a:srgbClr val="DAD6C6"/>
            </a:solidFill>
            <a:ln w="9525">
              <a:noFill/>
              <a:round/>
              <a:headEnd/>
              <a:tailEnd/>
            </a:ln>
          </p:spPr>
          <p:txBody>
            <a:bodyPr anchor="ctr"/>
            <a:lstStyle/>
            <a:p>
              <a:pPr algn="ctr"/>
              <a:endParaRPr/>
            </a:p>
          </p:txBody>
        </p:sp>
        <p:sp>
          <p:nvSpPr>
            <p:cNvPr id="844" name="íṡļïďè">
              <a:extLst>
                <a:ext uri="{FF2B5EF4-FFF2-40B4-BE49-F238E27FC236}">
                  <a16:creationId xmlns:a16="http://schemas.microsoft.com/office/drawing/2014/main" id="{D8930ED9-B9F6-46F9-8845-222FF8A978EA}"/>
                </a:ext>
              </a:extLst>
            </p:cNvPr>
            <p:cNvSpPr/>
            <p:nvPr/>
          </p:nvSpPr>
          <p:spPr bwMode="auto">
            <a:xfrm>
              <a:off x="6578000" y="4805830"/>
              <a:ext cx="1699968" cy="1195720"/>
            </a:xfrm>
            <a:custGeom>
              <a:avLst/>
              <a:gdLst/>
              <a:ahLst/>
              <a:cxnLst>
                <a:cxn ang="0">
                  <a:pos x="804" y="526"/>
                </a:cxn>
                <a:cxn ang="0">
                  <a:pos x="294" y="522"/>
                </a:cxn>
                <a:cxn ang="0">
                  <a:pos x="277" y="0"/>
                </a:cxn>
                <a:cxn ang="0">
                  <a:pos x="324" y="33"/>
                </a:cxn>
                <a:cxn ang="0">
                  <a:pos x="284" y="298"/>
                </a:cxn>
                <a:cxn ang="0">
                  <a:pos x="794" y="281"/>
                </a:cxn>
                <a:cxn ang="0">
                  <a:pos x="677" y="37"/>
                </a:cxn>
                <a:cxn ang="0">
                  <a:pos x="728" y="2"/>
                </a:cxn>
                <a:cxn ang="0">
                  <a:pos x="909" y="325"/>
                </a:cxn>
                <a:cxn ang="0">
                  <a:pos x="804" y="526"/>
                </a:cxn>
              </a:cxnLst>
              <a:rect l="0" t="0" r="r" b="b"/>
              <a:pathLst>
                <a:path w="917" h="645">
                  <a:moveTo>
                    <a:pt x="804" y="526"/>
                  </a:moveTo>
                  <a:cubicBezTo>
                    <a:pt x="804" y="526"/>
                    <a:pt x="587" y="645"/>
                    <a:pt x="294" y="522"/>
                  </a:cubicBezTo>
                  <a:cubicBezTo>
                    <a:pt x="0" y="400"/>
                    <a:pt x="277" y="0"/>
                    <a:pt x="277" y="0"/>
                  </a:cubicBezTo>
                  <a:cubicBezTo>
                    <a:pt x="324" y="33"/>
                    <a:pt x="324" y="33"/>
                    <a:pt x="324" y="33"/>
                  </a:cubicBezTo>
                  <a:cubicBezTo>
                    <a:pt x="324" y="33"/>
                    <a:pt x="252" y="237"/>
                    <a:pt x="284" y="298"/>
                  </a:cubicBezTo>
                  <a:cubicBezTo>
                    <a:pt x="335" y="397"/>
                    <a:pt x="769" y="436"/>
                    <a:pt x="794" y="281"/>
                  </a:cubicBezTo>
                  <a:cubicBezTo>
                    <a:pt x="819" y="127"/>
                    <a:pt x="677" y="37"/>
                    <a:pt x="677" y="37"/>
                  </a:cubicBezTo>
                  <a:cubicBezTo>
                    <a:pt x="728" y="2"/>
                    <a:pt x="728" y="2"/>
                    <a:pt x="728" y="2"/>
                  </a:cubicBezTo>
                  <a:cubicBezTo>
                    <a:pt x="728" y="2"/>
                    <a:pt x="917" y="126"/>
                    <a:pt x="909" y="325"/>
                  </a:cubicBezTo>
                  <a:cubicBezTo>
                    <a:pt x="903" y="474"/>
                    <a:pt x="804" y="526"/>
                    <a:pt x="804" y="526"/>
                  </a:cubicBezTo>
                  <a:close/>
                </a:path>
              </a:pathLst>
            </a:custGeom>
            <a:solidFill>
              <a:srgbClr val="E9E7DE"/>
            </a:solidFill>
            <a:ln w="9525">
              <a:noFill/>
              <a:round/>
              <a:headEnd/>
              <a:tailEnd/>
            </a:ln>
          </p:spPr>
          <p:txBody>
            <a:bodyPr anchor="ctr"/>
            <a:lstStyle/>
            <a:p>
              <a:pPr algn="ctr"/>
              <a:endParaRPr/>
            </a:p>
          </p:txBody>
        </p:sp>
        <p:sp>
          <p:nvSpPr>
            <p:cNvPr id="845" name="îṧľíḋè">
              <a:extLst>
                <a:ext uri="{FF2B5EF4-FFF2-40B4-BE49-F238E27FC236}">
                  <a16:creationId xmlns:a16="http://schemas.microsoft.com/office/drawing/2014/main" id="{863F914B-A29F-4BA8-A222-738BDBAF6847}"/>
                </a:ext>
              </a:extLst>
            </p:cNvPr>
            <p:cNvSpPr/>
            <p:nvPr/>
          </p:nvSpPr>
          <p:spPr bwMode="auto">
            <a:xfrm>
              <a:off x="7506733" y="5241393"/>
              <a:ext cx="170606" cy="407867"/>
            </a:xfrm>
            <a:custGeom>
              <a:avLst/>
              <a:gdLst/>
              <a:ahLst/>
              <a:cxnLst>
                <a:cxn ang="0">
                  <a:pos x="683" y="2209"/>
                </a:cxn>
                <a:cxn ang="0">
                  <a:pos x="924" y="472"/>
                </a:cxn>
                <a:cxn ang="0">
                  <a:pos x="472" y="0"/>
                </a:cxn>
                <a:cxn ang="0">
                  <a:pos x="0" y="442"/>
                </a:cxn>
                <a:cxn ang="0">
                  <a:pos x="201" y="2199"/>
                </a:cxn>
                <a:cxn ang="0">
                  <a:pos x="683" y="2209"/>
                </a:cxn>
              </a:cxnLst>
              <a:rect l="0" t="0" r="r" b="b"/>
              <a:pathLst>
                <a:path w="924" h="2209">
                  <a:moveTo>
                    <a:pt x="683" y="2209"/>
                  </a:moveTo>
                  <a:lnTo>
                    <a:pt x="924" y="472"/>
                  </a:lnTo>
                  <a:lnTo>
                    <a:pt x="472" y="0"/>
                  </a:lnTo>
                  <a:lnTo>
                    <a:pt x="0" y="442"/>
                  </a:lnTo>
                  <a:lnTo>
                    <a:pt x="201" y="2199"/>
                  </a:lnTo>
                  <a:lnTo>
                    <a:pt x="683" y="2209"/>
                  </a:lnTo>
                  <a:close/>
                </a:path>
              </a:pathLst>
            </a:custGeom>
            <a:solidFill>
              <a:srgbClr val="6A5D5B"/>
            </a:solidFill>
            <a:ln w="9525">
              <a:noFill/>
              <a:round/>
              <a:headEnd/>
              <a:tailEnd/>
            </a:ln>
          </p:spPr>
          <p:txBody>
            <a:bodyPr anchor="ctr"/>
            <a:lstStyle/>
            <a:p>
              <a:pPr algn="ctr"/>
              <a:endParaRPr/>
            </a:p>
          </p:txBody>
        </p:sp>
        <p:sp>
          <p:nvSpPr>
            <p:cNvPr id="846" name="ïṡḻiḓe">
              <a:extLst>
                <a:ext uri="{FF2B5EF4-FFF2-40B4-BE49-F238E27FC236}">
                  <a16:creationId xmlns:a16="http://schemas.microsoft.com/office/drawing/2014/main" id="{A4218B72-81AA-48DA-8163-C4EBA4621A6E}"/>
                </a:ext>
              </a:extLst>
            </p:cNvPr>
            <p:cNvSpPr/>
            <p:nvPr/>
          </p:nvSpPr>
          <p:spPr bwMode="auto">
            <a:xfrm>
              <a:off x="7326895" y="5332235"/>
              <a:ext cx="593244" cy="750926"/>
            </a:xfrm>
            <a:custGeom>
              <a:avLst/>
              <a:gdLst/>
              <a:ahLst/>
              <a:cxnLst>
                <a:cxn ang="0">
                  <a:pos x="237" y="72"/>
                </a:cxn>
                <a:cxn ang="0">
                  <a:pos x="191" y="45"/>
                </a:cxn>
                <a:cxn ang="0">
                  <a:pos x="155" y="64"/>
                </a:cxn>
                <a:cxn ang="0">
                  <a:pos x="115" y="36"/>
                </a:cxn>
                <a:cxn ang="0">
                  <a:pos x="25" y="121"/>
                </a:cxn>
                <a:cxn ang="0">
                  <a:pos x="2" y="242"/>
                </a:cxn>
                <a:cxn ang="0">
                  <a:pos x="3" y="262"/>
                </a:cxn>
                <a:cxn ang="0">
                  <a:pos x="21" y="321"/>
                </a:cxn>
                <a:cxn ang="0">
                  <a:pos x="30" y="328"/>
                </a:cxn>
                <a:cxn ang="0">
                  <a:pos x="56" y="355"/>
                </a:cxn>
                <a:cxn ang="0">
                  <a:pos x="259" y="333"/>
                </a:cxn>
                <a:cxn ang="0">
                  <a:pos x="291" y="245"/>
                </a:cxn>
                <a:cxn ang="0">
                  <a:pos x="237" y="72"/>
                </a:cxn>
              </a:cxnLst>
              <a:rect l="0" t="0" r="r" b="b"/>
              <a:pathLst>
                <a:path w="320" h="405">
                  <a:moveTo>
                    <a:pt x="237" y="72"/>
                  </a:moveTo>
                  <a:cubicBezTo>
                    <a:pt x="247" y="96"/>
                    <a:pt x="191" y="45"/>
                    <a:pt x="191" y="45"/>
                  </a:cubicBezTo>
                  <a:cubicBezTo>
                    <a:pt x="184" y="23"/>
                    <a:pt x="155" y="64"/>
                    <a:pt x="155" y="64"/>
                  </a:cubicBezTo>
                  <a:cubicBezTo>
                    <a:pt x="155" y="64"/>
                    <a:pt x="141" y="0"/>
                    <a:pt x="115" y="36"/>
                  </a:cubicBezTo>
                  <a:cubicBezTo>
                    <a:pt x="89" y="72"/>
                    <a:pt x="53" y="77"/>
                    <a:pt x="25" y="121"/>
                  </a:cubicBezTo>
                  <a:cubicBezTo>
                    <a:pt x="8" y="146"/>
                    <a:pt x="0" y="197"/>
                    <a:pt x="2" y="242"/>
                  </a:cubicBezTo>
                  <a:cubicBezTo>
                    <a:pt x="2" y="249"/>
                    <a:pt x="2" y="256"/>
                    <a:pt x="3" y="262"/>
                  </a:cubicBezTo>
                  <a:cubicBezTo>
                    <a:pt x="6" y="287"/>
                    <a:pt x="12" y="309"/>
                    <a:pt x="21" y="321"/>
                  </a:cubicBezTo>
                  <a:cubicBezTo>
                    <a:pt x="24" y="324"/>
                    <a:pt x="27" y="327"/>
                    <a:pt x="30" y="328"/>
                  </a:cubicBezTo>
                  <a:cubicBezTo>
                    <a:pt x="37" y="338"/>
                    <a:pt x="46" y="347"/>
                    <a:pt x="56" y="355"/>
                  </a:cubicBezTo>
                  <a:cubicBezTo>
                    <a:pt x="118" y="405"/>
                    <a:pt x="209" y="395"/>
                    <a:pt x="259" y="333"/>
                  </a:cubicBezTo>
                  <a:cubicBezTo>
                    <a:pt x="280" y="307"/>
                    <a:pt x="291" y="276"/>
                    <a:pt x="291" y="245"/>
                  </a:cubicBezTo>
                  <a:cubicBezTo>
                    <a:pt x="320" y="116"/>
                    <a:pt x="237" y="72"/>
                    <a:pt x="237" y="72"/>
                  </a:cubicBezTo>
                  <a:close/>
                </a:path>
              </a:pathLst>
            </a:custGeom>
            <a:solidFill>
              <a:srgbClr val="342B1E"/>
            </a:solidFill>
            <a:ln w="9525">
              <a:noFill/>
              <a:round/>
              <a:headEnd/>
              <a:tailEnd/>
            </a:ln>
          </p:spPr>
          <p:txBody>
            <a:bodyPr anchor="ctr"/>
            <a:lstStyle/>
            <a:p>
              <a:pPr algn="ctr"/>
              <a:endParaRPr/>
            </a:p>
          </p:txBody>
        </p:sp>
        <p:sp>
          <p:nvSpPr>
            <p:cNvPr id="847" name="is1îďê">
              <a:extLst>
                <a:ext uri="{FF2B5EF4-FFF2-40B4-BE49-F238E27FC236}">
                  <a16:creationId xmlns:a16="http://schemas.microsoft.com/office/drawing/2014/main" id="{96E006D6-BB95-45BA-9AC1-CA8708B05AA4}"/>
                </a:ext>
              </a:extLst>
            </p:cNvPr>
            <p:cNvSpPr/>
            <p:nvPr/>
          </p:nvSpPr>
          <p:spPr bwMode="auto">
            <a:xfrm>
              <a:off x="4027217" y="4622299"/>
              <a:ext cx="242800" cy="303915"/>
            </a:xfrm>
            <a:custGeom>
              <a:avLst/>
              <a:gdLst/>
              <a:ahLst/>
              <a:cxnLst>
                <a:cxn ang="0">
                  <a:pos x="101" y="23"/>
                </a:cxn>
                <a:cxn ang="0">
                  <a:pos x="76" y="59"/>
                </a:cxn>
                <a:cxn ang="0">
                  <a:pos x="81" y="14"/>
                </a:cxn>
                <a:cxn ang="0">
                  <a:pos x="68" y="4"/>
                </a:cxn>
                <a:cxn ang="0">
                  <a:pos x="59" y="24"/>
                </a:cxn>
                <a:cxn ang="0">
                  <a:pos x="49" y="55"/>
                </a:cxn>
                <a:cxn ang="0">
                  <a:pos x="37" y="16"/>
                </a:cxn>
                <a:cxn ang="0">
                  <a:pos x="22" y="74"/>
                </a:cxn>
                <a:cxn ang="0">
                  <a:pos x="0" y="139"/>
                </a:cxn>
                <a:cxn ang="0">
                  <a:pos x="38" y="164"/>
                </a:cxn>
                <a:cxn ang="0">
                  <a:pos x="43" y="159"/>
                </a:cxn>
                <a:cxn ang="0">
                  <a:pos x="117" y="124"/>
                </a:cxn>
                <a:cxn ang="0">
                  <a:pos x="101" y="106"/>
                </a:cxn>
                <a:cxn ang="0">
                  <a:pos x="78" y="114"/>
                </a:cxn>
                <a:cxn ang="0">
                  <a:pos x="110" y="54"/>
                </a:cxn>
                <a:cxn ang="0">
                  <a:pos x="101" y="23"/>
                </a:cxn>
              </a:cxnLst>
              <a:rect l="0" t="0" r="r" b="b"/>
              <a:pathLst>
                <a:path w="131" h="164">
                  <a:moveTo>
                    <a:pt x="101" y="23"/>
                  </a:moveTo>
                  <a:cubicBezTo>
                    <a:pt x="95" y="36"/>
                    <a:pt x="75" y="66"/>
                    <a:pt x="76" y="59"/>
                  </a:cubicBezTo>
                  <a:cubicBezTo>
                    <a:pt x="80" y="32"/>
                    <a:pt x="82" y="21"/>
                    <a:pt x="81" y="14"/>
                  </a:cubicBezTo>
                  <a:cubicBezTo>
                    <a:pt x="81" y="5"/>
                    <a:pt x="74" y="0"/>
                    <a:pt x="68" y="4"/>
                  </a:cubicBezTo>
                  <a:cubicBezTo>
                    <a:pt x="64" y="6"/>
                    <a:pt x="60" y="13"/>
                    <a:pt x="59" y="24"/>
                  </a:cubicBezTo>
                  <a:cubicBezTo>
                    <a:pt x="56" y="47"/>
                    <a:pt x="49" y="55"/>
                    <a:pt x="49" y="55"/>
                  </a:cubicBezTo>
                  <a:cubicBezTo>
                    <a:pt x="49" y="55"/>
                    <a:pt x="57" y="2"/>
                    <a:pt x="37" y="16"/>
                  </a:cubicBezTo>
                  <a:cubicBezTo>
                    <a:pt x="33" y="19"/>
                    <a:pt x="22" y="74"/>
                    <a:pt x="22" y="74"/>
                  </a:cubicBezTo>
                  <a:cubicBezTo>
                    <a:pt x="14" y="100"/>
                    <a:pt x="7" y="112"/>
                    <a:pt x="0" y="139"/>
                  </a:cubicBezTo>
                  <a:cubicBezTo>
                    <a:pt x="14" y="146"/>
                    <a:pt x="26" y="155"/>
                    <a:pt x="38" y="164"/>
                  </a:cubicBezTo>
                  <a:cubicBezTo>
                    <a:pt x="41" y="161"/>
                    <a:pt x="43" y="159"/>
                    <a:pt x="43" y="159"/>
                  </a:cubicBezTo>
                  <a:cubicBezTo>
                    <a:pt x="43" y="159"/>
                    <a:pt x="90" y="128"/>
                    <a:pt x="117" y="124"/>
                  </a:cubicBezTo>
                  <a:cubicBezTo>
                    <a:pt x="117" y="124"/>
                    <a:pt x="125" y="102"/>
                    <a:pt x="101" y="106"/>
                  </a:cubicBezTo>
                  <a:cubicBezTo>
                    <a:pt x="86" y="108"/>
                    <a:pt x="80" y="112"/>
                    <a:pt x="78" y="114"/>
                  </a:cubicBezTo>
                  <a:cubicBezTo>
                    <a:pt x="82" y="106"/>
                    <a:pt x="96" y="79"/>
                    <a:pt x="110" y="54"/>
                  </a:cubicBezTo>
                  <a:cubicBezTo>
                    <a:pt x="131" y="14"/>
                    <a:pt x="111" y="2"/>
                    <a:pt x="101" y="23"/>
                  </a:cubicBezTo>
                  <a:close/>
                </a:path>
              </a:pathLst>
            </a:custGeom>
            <a:solidFill>
              <a:srgbClr val="F59E4C"/>
            </a:solidFill>
            <a:ln w="9525">
              <a:noFill/>
              <a:round/>
              <a:headEnd/>
              <a:tailEnd/>
            </a:ln>
          </p:spPr>
          <p:txBody>
            <a:bodyPr anchor="ctr"/>
            <a:lstStyle/>
            <a:p>
              <a:pPr algn="ctr"/>
              <a:endParaRPr/>
            </a:p>
          </p:txBody>
        </p:sp>
        <p:sp>
          <p:nvSpPr>
            <p:cNvPr id="848" name="í$ļîďé">
              <a:extLst>
                <a:ext uri="{FF2B5EF4-FFF2-40B4-BE49-F238E27FC236}">
                  <a16:creationId xmlns:a16="http://schemas.microsoft.com/office/drawing/2014/main" id="{C051C6E8-240D-4CBC-8F58-30B5D79B94A2}"/>
                </a:ext>
              </a:extLst>
            </p:cNvPr>
            <p:cNvSpPr/>
            <p:nvPr/>
          </p:nvSpPr>
          <p:spPr bwMode="auto">
            <a:xfrm>
              <a:off x="4798268" y="4844789"/>
              <a:ext cx="285636" cy="257571"/>
            </a:xfrm>
            <a:custGeom>
              <a:avLst/>
              <a:gdLst/>
              <a:ahLst/>
              <a:cxnLst>
                <a:cxn ang="0">
                  <a:pos x="136" y="69"/>
                </a:cxn>
                <a:cxn ang="0">
                  <a:pos x="121" y="47"/>
                </a:cxn>
                <a:cxn ang="0">
                  <a:pos x="120" y="45"/>
                </a:cxn>
                <a:cxn ang="0">
                  <a:pos x="101" y="38"/>
                </a:cxn>
                <a:cxn ang="0">
                  <a:pos x="83" y="38"/>
                </a:cxn>
                <a:cxn ang="0">
                  <a:pos x="63" y="53"/>
                </a:cxn>
                <a:cxn ang="0">
                  <a:pos x="32" y="18"/>
                </a:cxn>
                <a:cxn ang="0">
                  <a:pos x="31" y="50"/>
                </a:cxn>
                <a:cxn ang="0">
                  <a:pos x="62" y="101"/>
                </a:cxn>
                <a:cxn ang="0">
                  <a:pos x="40" y="113"/>
                </a:cxn>
                <a:cxn ang="0">
                  <a:pos x="35" y="139"/>
                </a:cxn>
                <a:cxn ang="0">
                  <a:pos x="123" y="134"/>
                </a:cxn>
                <a:cxn ang="0">
                  <a:pos x="129" y="138"/>
                </a:cxn>
                <a:cxn ang="0">
                  <a:pos x="154" y="108"/>
                </a:cxn>
                <a:cxn ang="0">
                  <a:pos x="136" y="69"/>
                </a:cxn>
              </a:cxnLst>
              <a:rect l="0" t="0" r="r" b="b"/>
              <a:pathLst>
                <a:path w="154" h="139">
                  <a:moveTo>
                    <a:pt x="136" y="69"/>
                  </a:moveTo>
                  <a:cubicBezTo>
                    <a:pt x="131" y="62"/>
                    <a:pt x="126" y="56"/>
                    <a:pt x="121" y="47"/>
                  </a:cubicBezTo>
                  <a:cubicBezTo>
                    <a:pt x="121" y="47"/>
                    <a:pt x="121" y="46"/>
                    <a:pt x="120" y="45"/>
                  </a:cubicBezTo>
                  <a:cubicBezTo>
                    <a:pt x="114" y="41"/>
                    <a:pt x="108" y="38"/>
                    <a:pt x="101" y="38"/>
                  </a:cubicBezTo>
                  <a:cubicBezTo>
                    <a:pt x="94" y="39"/>
                    <a:pt x="90" y="38"/>
                    <a:pt x="83" y="38"/>
                  </a:cubicBezTo>
                  <a:cubicBezTo>
                    <a:pt x="68" y="36"/>
                    <a:pt x="65" y="53"/>
                    <a:pt x="63" y="53"/>
                  </a:cubicBezTo>
                  <a:cubicBezTo>
                    <a:pt x="62" y="53"/>
                    <a:pt x="41" y="28"/>
                    <a:pt x="32" y="18"/>
                  </a:cubicBezTo>
                  <a:cubicBezTo>
                    <a:pt x="17" y="0"/>
                    <a:pt x="0" y="17"/>
                    <a:pt x="31" y="50"/>
                  </a:cubicBezTo>
                  <a:cubicBezTo>
                    <a:pt x="50" y="71"/>
                    <a:pt x="56" y="94"/>
                    <a:pt x="62" y="101"/>
                  </a:cubicBezTo>
                  <a:cubicBezTo>
                    <a:pt x="59" y="99"/>
                    <a:pt x="54" y="107"/>
                    <a:pt x="40" y="113"/>
                  </a:cubicBezTo>
                  <a:cubicBezTo>
                    <a:pt x="18" y="121"/>
                    <a:pt x="35" y="139"/>
                    <a:pt x="35" y="139"/>
                  </a:cubicBezTo>
                  <a:cubicBezTo>
                    <a:pt x="65" y="108"/>
                    <a:pt x="123" y="134"/>
                    <a:pt x="123" y="134"/>
                  </a:cubicBezTo>
                  <a:cubicBezTo>
                    <a:pt x="123" y="134"/>
                    <a:pt x="125" y="136"/>
                    <a:pt x="129" y="138"/>
                  </a:cubicBezTo>
                  <a:cubicBezTo>
                    <a:pt x="137" y="127"/>
                    <a:pt x="145" y="117"/>
                    <a:pt x="154" y="108"/>
                  </a:cubicBezTo>
                  <a:cubicBezTo>
                    <a:pt x="148" y="95"/>
                    <a:pt x="142" y="82"/>
                    <a:pt x="136" y="69"/>
                  </a:cubicBezTo>
                  <a:close/>
                </a:path>
              </a:pathLst>
            </a:custGeom>
            <a:solidFill>
              <a:srgbClr val="F59E4C"/>
            </a:solidFill>
            <a:ln w="9525">
              <a:noFill/>
              <a:round/>
              <a:headEnd/>
              <a:tailEnd/>
            </a:ln>
          </p:spPr>
          <p:txBody>
            <a:bodyPr anchor="ctr"/>
            <a:lstStyle/>
            <a:p>
              <a:pPr algn="ctr"/>
              <a:endParaRPr/>
            </a:p>
          </p:txBody>
        </p:sp>
        <p:sp>
          <p:nvSpPr>
            <p:cNvPr id="849" name="îṥ1îḑê">
              <a:extLst>
                <a:ext uri="{FF2B5EF4-FFF2-40B4-BE49-F238E27FC236}">
                  <a16:creationId xmlns:a16="http://schemas.microsoft.com/office/drawing/2014/main" id="{E026B411-975D-4C7E-AFB7-0D829FF916FE}"/>
                </a:ext>
              </a:extLst>
            </p:cNvPr>
            <p:cNvSpPr/>
            <p:nvPr/>
          </p:nvSpPr>
          <p:spPr bwMode="auto">
            <a:xfrm>
              <a:off x="4197823" y="5241393"/>
              <a:ext cx="778437" cy="537668"/>
            </a:xfrm>
            <a:custGeom>
              <a:avLst/>
              <a:gdLst/>
              <a:ahLst/>
              <a:cxnLst>
                <a:cxn ang="0">
                  <a:pos x="0" y="169"/>
                </a:cxn>
                <a:cxn ang="0">
                  <a:pos x="80" y="0"/>
                </a:cxn>
                <a:cxn ang="0">
                  <a:pos x="332" y="0"/>
                </a:cxn>
                <a:cxn ang="0">
                  <a:pos x="420" y="158"/>
                </a:cxn>
                <a:cxn ang="0">
                  <a:pos x="0" y="169"/>
                </a:cxn>
              </a:cxnLst>
              <a:rect l="0" t="0" r="r" b="b"/>
              <a:pathLst>
                <a:path w="420" h="290">
                  <a:moveTo>
                    <a:pt x="0" y="169"/>
                  </a:moveTo>
                  <a:cubicBezTo>
                    <a:pt x="80" y="0"/>
                    <a:pt x="80" y="0"/>
                    <a:pt x="80" y="0"/>
                  </a:cubicBezTo>
                  <a:cubicBezTo>
                    <a:pt x="332" y="0"/>
                    <a:pt x="332" y="0"/>
                    <a:pt x="332" y="0"/>
                  </a:cubicBezTo>
                  <a:cubicBezTo>
                    <a:pt x="420" y="158"/>
                    <a:pt x="420" y="158"/>
                    <a:pt x="420" y="158"/>
                  </a:cubicBezTo>
                  <a:cubicBezTo>
                    <a:pt x="420" y="158"/>
                    <a:pt x="255" y="290"/>
                    <a:pt x="0" y="169"/>
                  </a:cubicBezTo>
                  <a:close/>
                </a:path>
              </a:pathLst>
            </a:custGeom>
            <a:solidFill>
              <a:srgbClr val="D2D7DB"/>
            </a:solidFill>
            <a:ln w="9525">
              <a:noFill/>
              <a:round/>
              <a:headEnd/>
              <a:tailEnd/>
            </a:ln>
          </p:spPr>
          <p:txBody>
            <a:bodyPr anchor="ctr"/>
            <a:lstStyle/>
            <a:p>
              <a:pPr algn="ctr"/>
              <a:endParaRPr/>
            </a:p>
          </p:txBody>
        </p:sp>
        <p:sp>
          <p:nvSpPr>
            <p:cNvPr id="850" name="işļîdè">
              <a:extLst>
                <a:ext uri="{FF2B5EF4-FFF2-40B4-BE49-F238E27FC236}">
                  <a16:creationId xmlns:a16="http://schemas.microsoft.com/office/drawing/2014/main" id="{D102FA2F-DDA4-4EB9-B792-551CEAE34DF1}"/>
                </a:ext>
              </a:extLst>
            </p:cNvPr>
            <p:cNvSpPr/>
            <p:nvPr/>
          </p:nvSpPr>
          <p:spPr bwMode="auto">
            <a:xfrm>
              <a:off x="4844613" y="4892980"/>
              <a:ext cx="92689" cy="85303"/>
            </a:xfrm>
            <a:custGeom>
              <a:avLst/>
              <a:gdLst/>
              <a:ahLst/>
              <a:cxnLst>
                <a:cxn ang="0">
                  <a:pos x="44" y="3"/>
                </a:cxn>
                <a:cxn ang="0">
                  <a:pos x="48" y="8"/>
                </a:cxn>
                <a:cxn ang="0">
                  <a:pos x="47" y="17"/>
                </a:cxn>
                <a:cxn ang="0">
                  <a:pos x="15" y="44"/>
                </a:cxn>
                <a:cxn ang="0">
                  <a:pos x="6" y="43"/>
                </a:cxn>
                <a:cxn ang="0">
                  <a:pos x="2" y="39"/>
                </a:cxn>
                <a:cxn ang="0">
                  <a:pos x="3" y="29"/>
                </a:cxn>
                <a:cxn ang="0">
                  <a:pos x="35" y="3"/>
                </a:cxn>
                <a:cxn ang="0">
                  <a:pos x="44" y="3"/>
                </a:cxn>
              </a:cxnLst>
              <a:rect l="0" t="0" r="r" b="b"/>
              <a:pathLst>
                <a:path w="50" h="46">
                  <a:moveTo>
                    <a:pt x="44" y="3"/>
                  </a:moveTo>
                  <a:cubicBezTo>
                    <a:pt x="48" y="8"/>
                    <a:pt x="48" y="8"/>
                    <a:pt x="48" y="8"/>
                  </a:cubicBezTo>
                  <a:cubicBezTo>
                    <a:pt x="50" y="11"/>
                    <a:pt x="50" y="15"/>
                    <a:pt x="47" y="17"/>
                  </a:cubicBezTo>
                  <a:cubicBezTo>
                    <a:pt x="15" y="44"/>
                    <a:pt x="15" y="44"/>
                    <a:pt x="15" y="44"/>
                  </a:cubicBezTo>
                  <a:cubicBezTo>
                    <a:pt x="13" y="46"/>
                    <a:pt x="8" y="46"/>
                    <a:pt x="6" y="43"/>
                  </a:cubicBezTo>
                  <a:cubicBezTo>
                    <a:pt x="2" y="39"/>
                    <a:pt x="2" y="39"/>
                    <a:pt x="2" y="39"/>
                  </a:cubicBezTo>
                  <a:cubicBezTo>
                    <a:pt x="0" y="36"/>
                    <a:pt x="1" y="32"/>
                    <a:pt x="3" y="29"/>
                  </a:cubicBezTo>
                  <a:cubicBezTo>
                    <a:pt x="35" y="3"/>
                    <a:pt x="35" y="3"/>
                    <a:pt x="35" y="3"/>
                  </a:cubicBezTo>
                  <a:cubicBezTo>
                    <a:pt x="38" y="0"/>
                    <a:pt x="42" y="1"/>
                    <a:pt x="44" y="3"/>
                  </a:cubicBezTo>
                  <a:close/>
                </a:path>
              </a:pathLst>
            </a:custGeom>
            <a:solidFill>
              <a:srgbClr val="FFFFFF"/>
            </a:solidFill>
            <a:ln w="9525">
              <a:noFill/>
              <a:round/>
              <a:headEnd/>
              <a:tailEnd/>
            </a:ln>
          </p:spPr>
          <p:txBody>
            <a:bodyPr anchor="ctr"/>
            <a:lstStyle/>
            <a:p>
              <a:pPr algn="ctr"/>
              <a:endParaRPr/>
            </a:p>
          </p:txBody>
        </p:sp>
        <p:sp>
          <p:nvSpPr>
            <p:cNvPr id="851" name="ïṣļiḓe">
              <a:extLst>
                <a:ext uri="{FF2B5EF4-FFF2-40B4-BE49-F238E27FC236}">
                  <a16:creationId xmlns:a16="http://schemas.microsoft.com/office/drawing/2014/main" id="{48F6A743-F4F7-42C5-AF0F-13CBEC264A46}"/>
                </a:ext>
              </a:extLst>
            </p:cNvPr>
            <p:cNvSpPr/>
            <p:nvPr/>
          </p:nvSpPr>
          <p:spPr bwMode="auto">
            <a:xfrm>
              <a:off x="4854029" y="4900365"/>
              <a:ext cx="75887" cy="68501"/>
            </a:xfrm>
            <a:custGeom>
              <a:avLst/>
              <a:gdLst/>
              <a:ahLst/>
              <a:cxnLst>
                <a:cxn ang="0">
                  <a:pos x="37" y="2"/>
                </a:cxn>
                <a:cxn ang="0">
                  <a:pos x="40" y="5"/>
                </a:cxn>
                <a:cxn ang="0">
                  <a:pos x="39" y="11"/>
                </a:cxn>
                <a:cxn ang="0">
                  <a:pos x="9" y="36"/>
                </a:cxn>
                <a:cxn ang="0">
                  <a:pos x="4" y="36"/>
                </a:cxn>
                <a:cxn ang="0">
                  <a:pos x="1" y="33"/>
                </a:cxn>
                <a:cxn ang="0">
                  <a:pos x="2" y="27"/>
                </a:cxn>
                <a:cxn ang="0">
                  <a:pos x="31" y="2"/>
                </a:cxn>
                <a:cxn ang="0">
                  <a:pos x="37" y="2"/>
                </a:cxn>
              </a:cxnLst>
              <a:rect l="0" t="0" r="r" b="b"/>
              <a:pathLst>
                <a:path w="41" h="37">
                  <a:moveTo>
                    <a:pt x="37" y="2"/>
                  </a:moveTo>
                  <a:cubicBezTo>
                    <a:pt x="40" y="5"/>
                    <a:pt x="40" y="5"/>
                    <a:pt x="40" y="5"/>
                  </a:cubicBezTo>
                  <a:cubicBezTo>
                    <a:pt x="41" y="7"/>
                    <a:pt x="41" y="9"/>
                    <a:pt x="39" y="11"/>
                  </a:cubicBezTo>
                  <a:cubicBezTo>
                    <a:pt x="9" y="36"/>
                    <a:pt x="9" y="36"/>
                    <a:pt x="9" y="36"/>
                  </a:cubicBezTo>
                  <a:cubicBezTo>
                    <a:pt x="8" y="37"/>
                    <a:pt x="5" y="37"/>
                    <a:pt x="4" y="36"/>
                  </a:cubicBezTo>
                  <a:cubicBezTo>
                    <a:pt x="1" y="33"/>
                    <a:pt x="1" y="33"/>
                    <a:pt x="1" y="33"/>
                  </a:cubicBezTo>
                  <a:cubicBezTo>
                    <a:pt x="0" y="31"/>
                    <a:pt x="0" y="28"/>
                    <a:pt x="2" y="27"/>
                  </a:cubicBezTo>
                  <a:cubicBezTo>
                    <a:pt x="31" y="2"/>
                    <a:pt x="31" y="2"/>
                    <a:pt x="31" y="2"/>
                  </a:cubicBezTo>
                  <a:cubicBezTo>
                    <a:pt x="33" y="0"/>
                    <a:pt x="36" y="1"/>
                    <a:pt x="37" y="2"/>
                  </a:cubicBezTo>
                  <a:close/>
                </a:path>
              </a:pathLst>
            </a:custGeom>
            <a:solidFill>
              <a:srgbClr val="E4E4E4"/>
            </a:solidFill>
            <a:ln w="9525">
              <a:noFill/>
              <a:round/>
              <a:headEnd/>
              <a:tailEnd/>
            </a:ln>
          </p:spPr>
          <p:txBody>
            <a:bodyPr anchor="ctr"/>
            <a:lstStyle/>
            <a:p>
              <a:pPr algn="ctr"/>
              <a:endParaRPr/>
            </a:p>
          </p:txBody>
        </p:sp>
        <p:sp>
          <p:nvSpPr>
            <p:cNvPr id="852" name="îṥļiḓe">
              <a:extLst>
                <a:ext uri="{FF2B5EF4-FFF2-40B4-BE49-F238E27FC236}">
                  <a16:creationId xmlns:a16="http://schemas.microsoft.com/office/drawing/2014/main" id="{38CE55ED-F6E7-4EB2-86BA-408092D63D3B}"/>
                </a:ext>
              </a:extLst>
            </p:cNvPr>
            <p:cNvSpPr/>
            <p:nvPr/>
          </p:nvSpPr>
          <p:spPr bwMode="auto">
            <a:xfrm>
              <a:off x="4653696" y="4889287"/>
              <a:ext cx="274373" cy="274373"/>
            </a:xfrm>
            <a:custGeom>
              <a:avLst/>
              <a:gdLst/>
              <a:ahLst/>
              <a:cxnLst>
                <a:cxn ang="0">
                  <a:pos x="124" y="32"/>
                </a:cxn>
                <a:cxn ang="0">
                  <a:pos x="116" y="125"/>
                </a:cxn>
                <a:cxn ang="0">
                  <a:pos x="23" y="117"/>
                </a:cxn>
                <a:cxn ang="0">
                  <a:pos x="31" y="24"/>
                </a:cxn>
                <a:cxn ang="0">
                  <a:pos x="124" y="32"/>
                </a:cxn>
              </a:cxnLst>
              <a:rect l="0" t="0" r="r" b="b"/>
              <a:pathLst>
                <a:path w="148" h="148">
                  <a:moveTo>
                    <a:pt x="124" y="32"/>
                  </a:moveTo>
                  <a:cubicBezTo>
                    <a:pt x="148" y="59"/>
                    <a:pt x="144" y="101"/>
                    <a:pt x="116" y="125"/>
                  </a:cubicBezTo>
                  <a:cubicBezTo>
                    <a:pt x="89" y="148"/>
                    <a:pt x="47" y="145"/>
                    <a:pt x="23" y="117"/>
                  </a:cubicBezTo>
                  <a:cubicBezTo>
                    <a:pt x="0" y="89"/>
                    <a:pt x="3" y="47"/>
                    <a:pt x="31" y="24"/>
                  </a:cubicBezTo>
                  <a:cubicBezTo>
                    <a:pt x="59" y="0"/>
                    <a:pt x="101" y="4"/>
                    <a:pt x="124" y="32"/>
                  </a:cubicBezTo>
                  <a:close/>
                </a:path>
              </a:pathLst>
            </a:custGeom>
            <a:solidFill>
              <a:srgbClr val="FFFFFF"/>
            </a:solidFill>
            <a:ln w="9525">
              <a:noFill/>
              <a:round/>
              <a:headEnd/>
              <a:tailEnd/>
            </a:ln>
          </p:spPr>
          <p:txBody>
            <a:bodyPr anchor="ctr"/>
            <a:lstStyle/>
            <a:p>
              <a:pPr algn="ctr"/>
              <a:endParaRPr/>
            </a:p>
          </p:txBody>
        </p:sp>
        <p:sp>
          <p:nvSpPr>
            <p:cNvPr id="853" name="ïŝľîḑê">
              <a:extLst>
                <a:ext uri="{FF2B5EF4-FFF2-40B4-BE49-F238E27FC236}">
                  <a16:creationId xmlns:a16="http://schemas.microsoft.com/office/drawing/2014/main" id="{63C3613E-272D-48FD-8FB0-E99FB9242A8C}"/>
                </a:ext>
              </a:extLst>
            </p:cNvPr>
            <p:cNvSpPr/>
            <p:nvPr/>
          </p:nvSpPr>
          <p:spPr bwMode="auto">
            <a:xfrm>
              <a:off x="4666806" y="4902212"/>
              <a:ext cx="246493" cy="248339"/>
            </a:xfrm>
            <a:custGeom>
              <a:avLst/>
              <a:gdLst/>
              <a:ahLst/>
              <a:cxnLst>
                <a:cxn ang="0">
                  <a:pos x="112" y="29"/>
                </a:cxn>
                <a:cxn ang="0">
                  <a:pos x="105" y="113"/>
                </a:cxn>
                <a:cxn ang="0">
                  <a:pos x="21" y="106"/>
                </a:cxn>
                <a:cxn ang="0">
                  <a:pos x="28" y="22"/>
                </a:cxn>
                <a:cxn ang="0">
                  <a:pos x="112" y="29"/>
                </a:cxn>
              </a:cxnLst>
              <a:rect l="0" t="0" r="r" b="b"/>
              <a:pathLst>
                <a:path w="133" h="134">
                  <a:moveTo>
                    <a:pt x="112" y="29"/>
                  </a:moveTo>
                  <a:cubicBezTo>
                    <a:pt x="133" y="54"/>
                    <a:pt x="130" y="92"/>
                    <a:pt x="105" y="113"/>
                  </a:cubicBezTo>
                  <a:cubicBezTo>
                    <a:pt x="80" y="134"/>
                    <a:pt x="42" y="131"/>
                    <a:pt x="21" y="106"/>
                  </a:cubicBezTo>
                  <a:cubicBezTo>
                    <a:pt x="0" y="81"/>
                    <a:pt x="3" y="43"/>
                    <a:pt x="28" y="22"/>
                  </a:cubicBezTo>
                  <a:cubicBezTo>
                    <a:pt x="53" y="0"/>
                    <a:pt x="91" y="4"/>
                    <a:pt x="112" y="29"/>
                  </a:cubicBezTo>
                  <a:close/>
                </a:path>
              </a:pathLst>
            </a:custGeom>
            <a:solidFill>
              <a:srgbClr val="B0B0B0"/>
            </a:solidFill>
            <a:ln w="9525">
              <a:noFill/>
              <a:round/>
              <a:headEnd/>
              <a:tailEnd/>
            </a:ln>
          </p:spPr>
          <p:txBody>
            <a:bodyPr anchor="ctr"/>
            <a:lstStyle/>
            <a:p>
              <a:pPr algn="ctr"/>
              <a:endParaRPr/>
            </a:p>
          </p:txBody>
        </p:sp>
        <p:pic>
          <p:nvPicPr>
            <p:cNvPr id="854" name="图片 853">
              <a:extLst>
                <a:ext uri="{FF2B5EF4-FFF2-40B4-BE49-F238E27FC236}">
                  <a16:creationId xmlns:a16="http://schemas.microsoft.com/office/drawing/2014/main" id="{9C535ECC-CF10-4DB6-978E-89CAEB701C3F}"/>
                </a:ext>
              </a:extLst>
            </p:cNvPr>
            <p:cNvPicPr>
              <a:picLocks noChangeAspect="1" noChangeArrowheads="1"/>
            </p:cNvPicPr>
            <p:nvPr/>
          </p:nvPicPr>
          <p:blipFill>
            <a:blip/>
            <a:srcRect/>
            <a:stretch>
              <a:fillRect/>
            </a:stretch>
          </p:blipFill>
          <p:spPr bwMode="auto">
            <a:xfrm>
              <a:off x="4677699" y="4911628"/>
              <a:ext cx="228029" cy="228029"/>
            </a:xfrm>
            <a:prstGeom prst="rect">
              <a:avLst/>
            </a:prstGeom>
            <a:noFill/>
            <a:ln w="9525">
              <a:noFill/>
              <a:miter lim="800000"/>
              <a:headEnd/>
              <a:tailEnd/>
            </a:ln>
          </p:spPr>
        </p:pic>
        <p:sp>
          <p:nvSpPr>
            <p:cNvPr id="855" name="îSḷïḑé">
              <a:extLst>
                <a:ext uri="{FF2B5EF4-FFF2-40B4-BE49-F238E27FC236}">
                  <a16:creationId xmlns:a16="http://schemas.microsoft.com/office/drawing/2014/main" id="{0AFD7EDA-0997-45BA-A90A-A9EE6B122669}"/>
                </a:ext>
              </a:extLst>
            </p:cNvPr>
            <p:cNvSpPr/>
            <p:nvPr/>
          </p:nvSpPr>
          <p:spPr bwMode="auto">
            <a:xfrm>
              <a:off x="3626736" y="4872485"/>
              <a:ext cx="1612819" cy="1316289"/>
            </a:xfrm>
            <a:custGeom>
              <a:avLst/>
              <a:gdLst/>
              <a:ahLst/>
              <a:cxnLst>
                <a:cxn ang="0">
                  <a:pos x="243" y="288"/>
                </a:cxn>
                <a:cxn ang="0">
                  <a:pos x="266" y="31"/>
                </a:cxn>
                <a:cxn ang="0">
                  <a:pos x="217" y="0"/>
                </a:cxn>
                <a:cxn ang="0">
                  <a:pos x="264" y="521"/>
                </a:cxn>
                <a:cxn ang="0">
                  <a:pos x="774" y="494"/>
                </a:cxn>
                <a:cxn ang="0">
                  <a:pos x="867" y="288"/>
                </a:cxn>
                <a:cxn ang="0">
                  <a:pos x="783" y="78"/>
                </a:cxn>
                <a:cxn ang="0">
                  <a:pos x="765" y="84"/>
                </a:cxn>
                <a:cxn ang="0">
                  <a:pos x="736" y="100"/>
                </a:cxn>
                <a:cxn ang="0">
                  <a:pos x="723" y="112"/>
                </a:cxn>
                <a:cxn ang="0">
                  <a:pos x="720" y="116"/>
                </a:cxn>
                <a:cxn ang="0">
                  <a:pos x="777" y="274"/>
                </a:cxn>
                <a:cxn ang="0">
                  <a:pos x="727" y="364"/>
                </a:cxn>
                <a:cxn ang="0">
                  <a:pos x="601" y="231"/>
                </a:cxn>
                <a:cxn ang="0">
                  <a:pos x="546" y="247"/>
                </a:cxn>
                <a:cxn ang="0">
                  <a:pos x="609" y="413"/>
                </a:cxn>
                <a:cxn ang="0">
                  <a:pos x="416" y="499"/>
                </a:cxn>
                <a:cxn ang="0">
                  <a:pos x="402" y="321"/>
                </a:cxn>
                <a:cxn ang="0">
                  <a:pos x="464" y="244"/>
                </a:cxn>
                <a:cxn ang="0">
                  <a:pos x="404" y="226"/>
                </a:cxn>
                <a:cxn ang="0">
                  <a:pos x="308" y="368"/>
                </a:cxn>
                <a:cxn ang="0">
                  <a:pos x="243" y="288"/>
                </a:cxn>
              </a:cxnLst>
              <a:rect l="0" t="0" r="r" b="b"/>
              <a:pathLst>
                <a:path w="870" h="710">
                  <a:moveTo>
                    <a:pt x="243" y="288"/>
                  </a:moveTo>
                  <a:cubicBezTo>
                    <a:pt x="184" y="174"/>
                    <a:pt x="266" y="31"/>
                    <a:pt x="266" y="31"/>
                  </a:cubicBezTo>
                  <a:cubicBezTo>
                    <a:pt x="217" y="0"/>
                    <a:pt x="217" y="0"/>
                    <a:pt x="217" y="0"/>
                  </a:cubicBezTo>
                  <a:cubicBezTo>
                    <a:pt x="217" y="0"/>
                    <a:pt x="0" y="325"/>
                    <a:pt x="264" y="521"/>
                  </a:cubicBezTo>
                  <a:cubicBezTo>
                    <a:pt x="519" y="710"/>
                    <a:pt x="774" y="494"/>
                    <a:pt x="774" y="494"/>
                  </a:cubicBezTo>
                  <a:cubicBezTo>
                    <a:pt x="774" y="494"/>
                    <a:pt x="870" y="436"/>
                    <a:pt x="867" y="288"/>
                  </a:cubicBezTo>
                  <a:cubicBezTo>
                    <a:pt x="865" y="200"/>
                    <a:pt x="826" y="130"/>
                    <a:pt x="783" y="78"/>
                  </a:cubicBezTo>
                  <a:cubicBezTo>
                    <a:pt x="777" y="80"/>
                    <a:pt x="771" y="82"/>
                    <a:pt x="765" y="84"/>
                  </a:cubicBezTo>
                  <a:cubicBezTo>
                    <a:pt x="755" y="89"/>
                    <a:pt x="745" y="94"/>
                    <a:pt x="736" y="100"/>
                  </a:cubicBezTo>
                  <a:cubicBezTo>
                    <a:pt x="731" y="104"/>
                    <a:pt x="727" y="108"/>
                    <a:pt x="723" y="112"/>
                  </a:cubicBezTo>
                  <a:cubicBezTo>
                    <a:pt x="722" y="113"/>
                    <a:pt x="721" y="114"/>
                    <a:pt x="720" y="116"/>
                  </a:cubicBezTo>
                  <a:cubicBezTo>
                    <a:pt x="741" y="152"/>
                    <a:pt x="782" y="220"/>
                    <a:pt x="777" y="274"/>
                  </a:cubicBezTo>
                  <a:cubicBezTo>
                    <a:pt x="774" y="300"/>
                    <a:pt x="750" y="347"/>
                    <a:pt x="727" y="364"/>
                  </a:cubicBezTo>
                  <a:cubicBezTo>
                    <a:pt x="710" y="314"/>
                    <a:pt x="666" y="232"/>
                    <a:pt x="601" y="231"/>
                  </a:cubicBezTo>
                  <a:cubicBezTo>
                    <a:pt x="580" y="230"/>
                    <a:pt x="561" y="238"/>
                    <a:pt x="546" y="247"/>
                  </a:cubicBezTo>
                  <a:cubicBezTo>
                    <a:pt x="546" y="247"/>
                    <a:pt x="629" y="303"/>
                    <a:pt x="609" y="413"/>
                  </a:cubicBezTo>
                  <a:cubicBezTo>
                    <a:pt x="590" y="522"/>
                    <a:pt x="522" y="595"/>
                    <a:pt x="416" y="499"/>
                  </a:cubicBezTo>
                  <a:cubicBezTo>
                    <a:pt x="416" y="499"/>
                    <a:pt x="372" y="390"/>
                    <a:pt x="402" y="321"/>
                  </a:cubicBezTo>
                  <a:cubicBezTo>
                    <a:pt x="432" y="252"/>
                    <a:pt x="464" y="244"/>
                    <a:pt x="464" y="244"/>
                  </a:cubicBezTo>
                  <a:cubicBezTo>
                    <a:pt x="449" y="232"/>
                    <a:pt x="430" y="225"/>
                    <a:pt x="404" y="226"/>
                  </a:cubicBezTo>
                  <a:cubicBezTo>
                    <a:pt x="346" y="229"/>
                    <a:pt x="306" y="316"/>
                    <a:pt x="308" y="368"/>
                  </a:cubicBezTo>
                  <a:cubicBezTo>
                    <a:pt x="278" y="356"/>
                    <a:pt x="253" y="306"/>
                    <a:pt x="243" y="288"/>
                  </a:cubicBezTo>
                  <a:close/>
                </a:path>
              </a:pathLst>
            </a:custGeom>
            <a:solidFill>
              <a:srgbClr val="E9ECEE"/>
            </a:solidFill>
            <a:ln w="9525">
              <a:noFill/>
              <a:round/>
              <a:headEnd/>
              <a:tailEnd/>
            </a:ln>
          </p:spPr>
          <p:txBody>
            <a:bodyPr anchor="ctr"/>
            <a:lstStyle/>
            <a:p>
              <a:pPr algn="ctr"/>
              <a:endParaRPr/>
            </a:p>
          </p:txBody>
        </p:sp>
        <p:sp>
          <p:nvSpPr>
            <p:cNvPr id="856" name="ísḷiďé">
              <a:extLst>
                <a:ext uri="{FF2B5EF4-FFF2-40B4-BE49-F238E27FC236}">
                  <a16:creationId xmlns:a16="http://schemas.microsoft.com/office/drawing/2014/main" id="{0F7A0287-E8AC-467C-A44B-6E4C766BA37B}"/>
                </a:ext>
              </a:extLst>
            </p:cNvPr>
            <p:cNvSpPr/>
            <p:nvPr/>
          </p:nvSpPr>
          <p:spPr bwMode="auto">
            <a:xfrm>
              <a:off x="4486968" y="5324850"/>
              <a:ext cx="151958" cy="64993"/>
            </a:xfrm>
            <a:custGeom>
              <a:avLst/>
              <a:gdLst/>
              <a:ahLst/>
              <a:cxnLst>
                <a:cxn ang="0">
                  <a:pos x="12" y="10"/>
                </a:cxn>
                <a:cxn ang="0">
                  <a:pos x="61" y="18"/>
                </a:cxn>
                <a:cxn ang="0">
                  <a:pos x="82" y="3"/>
                </a:cxn>
                <a:cxn ang="0">
                  <a:pos x="82" y="3"/>
                </a:cxn>
                <a:cxn ang="0">
                  <a:pos x="0" y="0"/>
                </a:cxn>
                <a:cxn ang="0">
                  <a:pos x="12" y="10"/>
                </a:cxn>
              </a:cxnLst>
              <a:rect l="0" t="0" r="r" b="b"/>
              <a:pathLst>
                <a:path w="82" h="35">
                  <a:moveTo>
                    <a:pt x="12" y="10"/>
                  </a:moveTo>
                  <a:cubicBezTo>
                    <a:pt x="29" y="35"/>
                    <a:pt x="47" y="32"/>
                    <a:pt x="61" y="18"/>
                  </a:cubicBezTo>
                  <a:cubicBezTo>
                    <a:pt x="66" y="14"/>
                    <a:pt x="73" y="8"/>
                    <a:pt x="82" y="3"/>
                  </a:cubicBezTo>
                  <a:cubicBezTo>
                    <a:pt x="82" y="3"/>
                    <a:pt x="82" y="3"/>
                    <a:pt x="82" y="3"/>
                  </a:cubicBezTo>
                  <a:cubicBezTo>
                    <a:pt x="0" y="0"/>
                    <a:pt x="0" y="0"/>
                    <a:pt x="0" y="0"/>
                  </a:cubicBezTo>
                  <a:cubicBezTo>
                    <a:pt x="5" y="3"/>
                    <a:pt x="8" y="6"/>
                    <a:pt x="12" y="10"/>
                  </a:cubicBezTo>
                  <a:close/>
                </a:path>
              </a:pathLst>
            </a:custGeom>
            <a:solidFill>
              <a:srgbClr val="E9ECEE"/>
            </a:solidFill>
            <a:ln w="9525">
              <a:noFill/>
              <a:round/>
              <a:headEnd/>
              <a:tailEnd/>
            </a:ln>
          </p:spPr>
          <p:txBody>
            <a:bodyPr anchor="ctr"/>
            <a:lstStyle/>
            <a:p>
              <a:pPr algn="ctr"/>
              <a:endParaRPr/>
            </a:p>
          </p:txBody>
        </p:sp>
        <p:sp>
          <p:nvSpPr>
            <p:cNvPr id="857" name="îṩ1îḓe">
              <a:extLst>
                <a:ext uri="{FF2B5EF4-FFF2-40B4-BE49-F238E27FC236}">
                  <a16:creationId xmlns:a16="http://schemas.microsoft.com/office/drawing/2014/main" id="{465E43EB-8C58-449E-B778-933462EAC9E0}"/>
                </a:ext>
              </a:extLst>
            </p:cNvPr>
            <p:cNvSpPr/>
            <p:nvPr/>
          </p:nvSpPr>
          <p:spPr bwMode="auto">
            <a:xfrm>
              <a:off x="4316361" y="5324850"/>
              <a:ext cx="476368" cy="650667"/>
            </a:xfrm>
            <a:custGeom>
              <a:avLst/>
              <a:gdLst/>
              <a:ahLst/>
              <a:cxnLst>
                <a:cxn ang="0">
                  <a:pos x="30" y="77"/>
                </a:cxn>
                <a:cxn ang="0">
                  <a:pos x="44" y="255"/>
                </a:cxn>
                <a:cxn ang="0">
                  <a:pos x="237" y="169"/>
                </a:cxn>
                <a:cxn ang="0">
                  <a:pos x="174" y="3"/>
                </a:cxn>
                <a:cxn ang="0">
                  <a:pos x="153" y="18"/>
                </a:cxn>
                <a:cxn ang="0">
                  <a:pos x="104" y="10"/>
                </a:cxn>
                <a:cxn ang="0">
                  <a:pos x="92" y="0"/>
                </a:cxn>
                <a:cxn ang="0">
                  <a:pos x="30" y="77"/>
                </a:cxn>
              </a:cxnLst>
              <a:rect l="0" t="0" r="r" b="b"/>
              <a:pathLst>
                <a:path w="257" h="351">
                  <a:moveTo>
                    <a:pt x="30" y="77"/>
                  </a:moveTo>
                  <a:cubicBezTo>
                    <a:pt x="0" y="146"/>
                    <a:pt x="44" y="255"/>
                    <a:pt x="44" y="255"/>
                  </a:cubicBezTo>
                  <a:cubicBezTo>
                    <a:pt x="150" y="351"/>
                    <a:pt x="218" y="278"/>
                    <a:pt x="237" y="169"/>
                  </a:cubicBezTo>
                  <a:cubicBezTo>
                    <a:pt x="257" y="59"/>
                    <a:pt x="174" y="3"/>
                    <a:pt x="174" y="3"/>
                  </a:cubicBezTo>
                  <a:cubicBezTo>
                    <a:pt x="165" y="8"/>
                    <a:pt x="158" y="14"/>
                    <a:pt x="153" y="18"/>
                  </a:cubicBezTo>
                  <a:cubicBezTo>
                    <a:pt x="139" y="32"/>
                    <a:pt x="121" y="35"/>
                    <a:pt x="104" y="10"/>
                  </a:cubicBezTo>
                  <a:cubicBezTo>
                    <a:pt x="100" y="6"/>
                    <a:pt x="97" y="3"/>
                    <a:pt x="92" y="0"/>
                  </a:cubicBezTo>
                  <a:cubicBezTo>
                    <a:pt x="92" y="0"/>
                    <a:pt x="60" y="8"/>
                    <a:pt x="30" y="77"/>
                  </a:cubicBezTo>
                  <a:close/>
                </a:path>
              </a:pathLst>
            </a:custGeom>
            <a:solidFill>
              <a:srgbClr val="F59E4C"/>
            </a:solidFill>
            <a:ln w="9525">
              <a:noFill/>
              <a:round/>
              <a:headEnd/>
              <a:tailEnd/>
            </a:ln>
          </p:spPr>
          <p:txBody>
            <a:bodyPr anchor="ctr"/>
            <a:lstStyle/>
            <a:p>
              <a:pPr algn="ctr"/>
              <a:endParaRPr/>
            </a:p>
          </p:txBody>
        </p:sp>
        <p:sp>
          <p:nvSpPr>
            <p:cNvPr id="858" name="í$ļíďè">
              <a:extLst>
                <a:ext uri="{FF2B5EF4-FFF2-40B4-BE49-F238E27FC236}">
                  <a16:creationId xmlns:a16="http://schemas.microsoft.com/office/drawing/2014/main" id="{CC34193B-3303-4B65-88D5-A5BFCEF19718}"/>
                </a:ext>
              </a:extLst>
            </p:cNvPr>
            <p:cNvSpPr/>
            <p:nvPr/>
          </p:nvSpPr>
          <p:spPr bwMode="auto">
            <a:xfrm>
              <a:off x="4142063" y="5443572"/>
              <a:ext cx="826812" cy="663591"/>
            </a:xfrm>
            <a:custGeom>
              <a:avLst/>
              <a:gdLst/>
              <a:ahLst/>
              <a:cxnLst>
                <a:cxn ang="0">
                  <a:pos x="175" y="23"/>
                </a:cxn>
                <a:cxn ang="0">
                  <a:pos x="169" y="0"/>
                </a:cxn>
                <a:cxn ang="0">
                  <a:pos x="103" y="70"/>
                </a:cxn>
                <a:cxn ang="0">
                  <a:pos x="102" y="73"/>
                </a:cxn>
                <a:cxn ang="0">
                  <a:pos x="0" y="113"/>
                </a:cxn>
                <a:cxn ang="0">
                  <a:pos x="55" y="207"/>
                </a:cxn>
                <a:cxn ang="0">
                  <a:pos x="183" y="358"/>
                </a:cxn>
                <a:cxn ang="0">
                  <a:pos x="239" y="347"/>
                </a:cxn>
                <a:cxn ang="0">
                  <a:pos x="240" y="347"/>
                </a:cxn>
                <a:cxn ang="0">
                  <a:pos x="296" y="351"/>
                </a:cxn>
                <a:cxn ang="0">
                  <a:pos x="404" y="186"/>
                </a:cxn>
                <a:cxn ang="0">
                  <a:pos x="446" y="86"/>
                </a:cxn>
                <a:cxn ang="0">
                  <a:pos x="360" y="56"/>
                </a:cxn>
                <a:cxn ang="0">
                  <a:pos x="328" y="17"/>
                </a:cxn>
                <a:cxn ang="0">
                  <a:pos x="290" y="11"/>
                </a:cxn>
                <a:cxn ang="0">
                  <a:pos x="270" y="15"/>
                </a:cxn>
                <a:cxn ang="0">
                  <a:pos x="261" y="1"/>
                </a:cxn>
                <a:cxn ang="0">
                  <a:pos x="234" y="23"/>
                </a:cxn>
                <a:cxn ang="0">
                  <a:pos x="232" y="23"/>
                </a:cxn>
                <a:cxn ang="0">
                  <a:pos x="215" y="14"/>
                </a:cxn>
                <a:cxn ang="0">
                  <a:pos x="202" y="23"/>
                </a:cxn>
                <a:cxn ang="0">
                  <a:pos x="199" y="22"/>
                </a:cxn>
                <a:cxn ang="0">
                  <a:pos x="193" y="4"/>
                </a:cxn>
                <a:cxn ang="0">
                  <a:pos x="178" y="23"/>
                </a:cxn>
                <a:cxn ang="0">
                  <a:pos x="175" y="23"/>
                </a:cxn>
              </a:cxnLst>
              <a:rect l="0" t="0" r="r" b="b"/>
              <a:pathLst>
                <a:path w="446" h="358">
                  <a:moveTo>
                    <a:pt x="175" y="23"/>
                  </a:moveTo>
                  <a:cubicBezTo>
                    <a:pt x="171" y="16"/>
                    <a:pt x="169" y="8"/>
                    <a:pt x="169" y="0"/>
                  </a:cubicBezTo>
                  <a:cubicBezTo>
                    <a:pt x="148" y="21"/>
                    <a:pt x="123" y="35"/>
                    <a:pt x="103" y="70"/>
                  </a:cubicBezTo>
                  <a:cubicBezTo>
                    <a:pt x="103" y="71"/>
                    <a:pt x="103" y="72"/>
                    <a:pt x="102" y="73"/>
                  </a:cubicBezTo>
                  <a:cubicBezTo>
                    <a:pt x="32" y="70"/>
                    <a:pt x="0" y="113"/>
                    <a:pt x="0" y="113"/>
                  </a:cubicBezTo>
                  <a:cubicBezTo>
                    <a:pt x="54" y="117"/>
                    <a:pt x="54" y="126"/>
                    <a:pt x="55" y="207"/>
                  </a:cubicBezTo>
                  <a:cubicBezTo>
                    <a:pt x="55" y="288"/>
                    <a:pt x="138" y="357"/>
                    <a:pt x="183" y="358"/>
                  </a:cubicBezTo>
                  <a:cubicBezTo>
                    <a:pt x="218" y="358"/>
                    <a:pt x="234" y="350"/>
                    <a:pt x="239" y="347"/>
                  </a:cubicBezTo>
                  <a:cubicBezTo>
                    <a:pt x="240" y="347"/>
                    <a:pt x="240" y="347"/>
                    <a:pt x="240" y="347"/>
                  </a:cubicBezTo>
                  <a:cubicBezTo>
                    <a:pt x="245" y="349"/>
                    <a:pt x="262" y="355"/>
                    <a:pt x="296" y="351"/>
                  </a:cubicBezTo>
                  <a:cubicBezTo>
                    <a:pt x="340" y="345"/>
                    <a:pt x="414" y="266"/>
                    <a:pt x="404" y="186"/>
                  </a:cubicBezTo>
                  <a:cubicBezTo>
                    <a:pt x="394" y="105"/>
                    <a:pt x="394" y="96"/>
                    <a:pt x="446" y="86"/>
                  </a:cubicBezTo>
                  <a:cubicBezTo>
                    <a:pt x="446" y="86"/>
                    <a:pt x="416" y="54"/>
                    <a:pt x="360" y="56"/>
                  </a:cubicBezTo>
                  <a:cubicBezTo>
                    <a:pt x="350" y="38"/>
                    <a:pt x="338" y="25"/>
                    <a:pt x="328" y="17"/>
                  </a:cubicBezTo>
                  <a:cubicBezTo>
                    <a:pt x="314" y="19"/>
                    <a:pt x="297" y="22"/>
                    <a:pt x="290" y="11"/>
                  </a:cubicBezTo>
                  <a:cubicBezTo>
                    <a:pt x="284" y="15"/>
                    <a:pt x="277" y="17"/>
                    <a:pt x="270" y="15"/>
                  </a:cubicBezTo>
                  <a:cubicBezTo>
                    <a:pt x="265" y="13"/>
                    <a:pt x="262" y="7"/>
                    <a:pt x="261" y="1"/>
                  </a:cubicBezTo>
                  <a:cubicBezTo>
                    <a:pt x="249" y="3"/>
                    <a:pt x="242" y="14"/>
                    <a:pt x="234" y="23"/>
                  </a:cubicBezTo>
                  <a:cubicBezTo>
                    <a:pt x="233" y="23"/>
                    <a:pt x="232" y="23"/>
                    <a:pt x="232" y="23"/>
                  </a:cubicBezTo>
                  <a:cubicBezTo>
                    <a:pt x="228" y="17"/>
                    <a:pt x="222" y="11"/>
                    <a:pt x="215" y="14"/>
                  </a:cubicBezTo>
                  <a:cubicBezTo>
                    <a:pt x="210" y="16"/>
                    <a:pt x="206" y="19"/>
                    <a:pt x="202" y="23"/>
                  </a:cubicBezTo>
                  <a:cubicBezTo>
                    <a:pt x="201" y="24"/>
                    <a:pt x="200" y="24"/>
                    <a:pt x="199" y="22"/>
                  </a:cubicBezTo>
                  <a:cubicBezTo>
                    <a:pt x="199" y="16"/>
                    <a:pt x="195" y="10"/>
                    <a:pt x="193" y="4"/>
                  </a:cubicBezTo>
                  <a:cubicBezTo>
                    <a:pt x="187" y="9"/>
                    <a:pt x="182" y="16"/>
                    <a:pt x="178" y="23"/>
                  </a:cubicBezTo>
                  <a:cubicBezTo>
                    <a:pt x="177" y="24"/>
                    <a:pt x="176" y="24"/>
                    <a:pt x="175" y="23"/>
                  </a:cubicBezTo>
                  <a:close/>
                </a:path>
              </a:pathLst>
            </a:custGeom>
            <a:solidFill>
              <a:srgbClr val="1E1314"/>
            </a:solidFill>
            <a:ln w="9525">
              <a:noFill/>
              <a:round/>
              <a:headEnd/>
              <a:tailEnd/>
            </a:ln>
          </p:spPr>
          <p:txBody>
            <a:bodyPr anchor="ctr"/>
            <a:lstStyle/>
            <a:p>
              <a:pPr algn="ctr"/>
              <a:endParaRPr/>
            </a:p>
          </p:txBody>
        </p:sp>
        <p:sp>
          <p:nvSpPr>
            <p:cNvPr id="859" name="ïṥḷïďê">
              <a:extLst>
                <a:ext uri="{FF2B5EF4-FFF2-40B4-BE49-F238E27FC236}">
                  <a16:creationId xmlns:a16="http://schemas.microsoft.com/office/drawing/2014/main" id="{B71C6D32-9166-446D-9C1E-D59C032B06CC}"/>
                </a:ext>
              </a:extLst>
            </p:cNvPr>
            <p:cNvSpPr/>
            <p:nvPr/>
          </p:nvSpPr>
          <p:spPr bwMode="auto">
            <a:xfrm>
              <a:off x="4329286" y="5680833"/>
              <a:ext cx="457904" cy="281759"/>
            </a:xfrm>
            <a:custGeom>
              <a:avLst/>
              <a:gdLst/>
              <a:ahLst/>
              <a:cxnLst>
                <a:cxn ang="0">
                  <a:pos x="0" y="9"/>
                </a:cxn>
                <a:cxn ang="0">
                  <a:pos x="245" y="0"/>
                </a:cxn>
                <a:cxn ang="0">
                  <a:pos x="247" y="36"/>
                </a:cxn>
                <a:cxn ang="0">
                  <a:pos x="2" y="38"/>
                </a:cxn>
                <a:cxn ang="0">
                  <a:pos x="0" y="9"/>
                </a:cxn>
              </a:cxnLst>
              <a:rect l="0" t="0" r="r" b="b"/>
              <a:pathLst>
                <a:path w="247" h="152">
                  <a:moveTo>
                    <a:pt x="0" y="9"/>
                  </a:moveTo>
                  <a:cubicBezTo>
                    <a:pt x="0" y="9"/>
                    <a:pt x="144" y="90"/>
                    <a:pt x="245" y="0"/>
                  </a:cubicBezTo>
                  <a:cubicBezTo>
                    <a:pt x="247" y="36"/>
                    <a:pt x="247" y="36"/>
                    <a:pt x="247" y="36"/>
                  </a:cubicBezTo>
                  <a:cubicBezTo>
                    <a:pt x="247" y="36"/>
                    <a:pt x="135" y="152"/>
                    <a:pt x="2" y="38"/>
                  </a:cubicBezTo>
                  <a:lnTo>
                    <a:pt x="0" y="9"/>
                  </a:lnTo>
                  <a:close/>
                </a:path>
              </a:pathLst>
            </a:custGeom>
            <a:solidFill>
              <a:srgbClr val="796B63"/>
            </a:solidFill>
            <a:ln w="9525">
              <a:noFill/>
              <a:round/>
              <a:headEnd/>
              <a:tailEnd/>
            </a:ln>
          </p:spPr>
          <p:txBody>
            <a:bodyPr anchor="ctr"/>
            <a:lstStyle/>
            <a:p>
              <a:pPr algn="ctr"/>
              <a:endParaRPr/>
            </a:p>
          </p:txBody>
        </p:sp>
        <p:sp>
          <p:nvSpPr>
            <p:cNvPr id="860" name="íṩľïḓe">
              <a:extLst>
                <a:ext uri="{FF2B5EF4-FFF2-40B4-BE49-F238E27FC236}">
                  <a16:creationId xmlns:a16="http://schemas.microsoft.com/office/drawing/2014/main" id="{CDF936B9-33DA-4AEF-8FEA-AD1955DEF258}"/>
                </a:ext>
              </a:extLst>
            </p:cNvPr>
            <p:cNvSpPr/>
            <p:nvPr/>
          </p:nvSpPr>
          <p:spPr bwMode="auto">
            <a:xfrm>
              <a:off x="4913298" y="4505423"/>
              <a:ext cx="350260" cy="335673"/>
            </a:xfrm>
            <a:custGeom>
              <a:avLst/>
              <a:gdLst/>
              <a:ahLst/>
              <a:cxnLst>
                <a:cxn ang="0">
                  <a:pos x="94" y="0"/>
                </a:cxn>
                <a:cxn ang="0">
                  <a:pos x="15" y="55"/>
                </a:cxn>
                <a:cxn ang="0">
                  <a:pos x="59" y="160"/>
                </a:cxn>
                <a:cxn ang="0">
                  <a:pos x="55" y="170"/>
                </a:cxn>
                <a:cxn ang="0">
                  <a:pos x="59" y="178"/>
                </a:cxn>
                <a:cxn ang="0">
                  <a:pos x="64" y="180"/>
                </a:cxn>
                <a:cxn ang="0">
                  <a:pos x="66" y="181"/>
                </a:cxn>
                <a:cxn ang="0">
                  <a:pos x="73" y="176"/>
                </a:cxn>
                <a:cxn ang="0">
                  <a:pos x="76" y="166"/>
                </a:cxn>
                <a:cxn ang="0">
                  <a:pos x="94" y="168"/>
                </a:cxn>
                <a:cxn ang="0">
                  <a:pos x="173" y="113"/>
                </a:cxn>
                <a:cxn ang="0">
                  <a:pos x="123" y="5"/>
                </a:cxn>
                <a:cxn ang="0">
                  <a:pos x="94" y="0"/>
                </a:cxn>
              </a:cxnLst>
              <a:rect l="0" t="0" r="r" b="b"/>
              <a:pathLst>
                <a:path w="189" h="181">
                  <a:moveTo>
                    <a:pt x="94" y="0"/>
                  </a:moveTo>
                  <a:cubicBezTo>
                    <a:pt x="59" y="0"/>
                    <a:pt x="27" y="21"/>
                    <a:pt x="15" y="55"/>
                  </a:cubicBezTo>
                  <a:cubicBezTo>
                    <a:pt x="0" y="97"/>
                    <a:pt x="19" y="142"/>
                    <a:pt x="59" y="160"/>
                  </a:cubicBezTo>
                  <a:cubicBezTo>
                    <a:pt x="55" y="170"/>
                    <a:pt x="55" y="170"/>
                    <a:pt x="55" y="170"/>
                  </a:cubicBezTo>
                  <a:cubicBezTo>
                    <a:pt x="54" y="173"/>
                    <a:pt x="56" y="177"/>
                    <a:pt x="59" y="178"/>
                  </a:cubicBezTo>
                  <a:cubicBezTo>
                    <a:pt x="64" y="180"/>
                    <a:pt x="64" y="180"/>
                    <a:pt x="64" y="180"/>
                  </a:cubicBezTo>
                  <a:cubicBezTo>
                    <a:pt x="65" y="180"/>
                    <a:pt x="66" y="181"/>
                    <a:pt x="66" y="181"/>
                  </a:cubicBezTo>
                  <a:cubicBezTo>
                    <a:pt x="69" y="181"/>
                    <a:pt x="72" y="179"/>
                    <a:pt x="73" y="176"/>
                  </a:cubicBezTo>
                  <a:cubicBezTo>
                    <a:pt x="76" y="166"/>
                    <a:pt x="76" y="166"/>
                    <a:pt x="76" y="166"/>
                  </a:cubicBezTo>
                  <a:cubicBezTo>
                    <a:pt x="82" y="167"/>
                    <a:pt x="88" y="168"/>
                    <a:pt x="94" y="168"/>
                  </a:cubicBezTo>
                  <a:cubicBezTo>
                    <a:pt x="128" y="168"/>
                    <a:pt x="160" y="147"/>
                    <a:pt x="173" y="113"/>
                  </a:cubicBezTo>
                  <a:cubicBezTo>
                    <a:pt x="189" y="69"/>
                    <a:pt x="166" y="21"/>
                    <a:pt x="123" y="5"/>
                  </a:cubicBezTo>
                  <a:cubicBezTo>
                    <a:pt x="113" y="2"/>
                    <a:pt x="103" y="0"/>
                    <a:pt x="94" y="0"/>
                  </a:cubicBezTo>
                </a:path>
              </a:pathLst>
            </a:custGeom>
            <a:solidFill>
              <a:srgbClr val="087287"/>
            </a:solidFill>
            <a:ln w="9525">
              <a:noFill/>
              <a:round/>
              <a:headEnd/>
              <a:tailEnd/>
            </a:ln>
          </p:spPr>
          <p:txBody>
            <a:bodyPr anchor="ctr"/>
            <a:lstStyle/>
            <a:p>
              <a:pPr algn="ctr"/>
              <a:endParaRPr/>
            </a:p>
          </p:txBody>
        </p:sp>
        <p:sp>
          <p:nvSpPr>
            <p:cNvPr id="861" name="îS1ïḑé">
              <a:extLst>
                <a:ext uri="{FF2B5EF4-FFF2-40B4-BE49-F238E27FC236}">
                  <a16:creationId xmlns:a16="http://schemas.microsoft.com/office/drawing/2014/main" id="{A9F104D8-DB8A-4BA6-9EDB-036477C54AC2}"/>
                </a:ext>
              </a:extLst>
            </p:cNvPr>
            <p:cNvSpPr/>
            <p:nvPr/>
          </p:nvSpPr>
          <p:spPr bwMode="auto">
            <a:xfrm>
              <a:off x="4861415" y="4533303"/>
              <a:ext cx="352106" cy="350444"/>
            </a:xfrm>
            <a:custGeom>
              <a:avLst/>
              <a:gdLst/>
              <a:ahLst/>
              <a:cxnLst>
                <a:cxn ang="0">
                  <a:pos x="66" y="173"/>
                </a:cxn>
                <a:cxn ang="0">
                  <a:pos x="16" y="66"/>
                </a:cxn>
                <a:cxn ang="0">
                  <a:pos x="124" y="15"/>
                </a:cxn>
                <a:cxn ang="0">
                  <a:pos x="174" y="123"/>
                </a:cxn>
                <a:cxn ang="0">
                  <a:pos x="66" y="173"/>
                </a:cxn>
              </a:cxnLst>
              <a:rect l="0" t="0" r="r" b="b"/>
              <a:pathLst>
                <a:path w="190" h="189">
                  <a:moveTo>
                    <a:pt x="66" y="173"/>
                  </a:moveTo>
                  <a:cubicBezTo>
                    <a:pt x="23" y="157"/>
                    <a:pt x="0" y="109"/>
                    <a:pt x="16" y="66"/>
                  </a:cubicBezTo>
                  <a:cubicBezTo>
                    <a:pt x="32" y="22"/>
                    <a:pt x="80" y="0"/>
                    <a:pt x="124" y="15"/>
                  </a:cubicBezTo>
                  <a:cubicBezTo>
                    <a:pt x="167" y="31"/>
                    <a:pt x="190" y="80"/>
                    <a:pt x="174" y="123"/>
                  </a:cubicBezTo>
                  <a:cubicBezTo>
                    <a:pt x="158" y="167"/>
                    <a:pt x="110" y="189"/>
                    <a:pt x="66" y="173"/>
                  </a:cubicBezTo>
                  <a:close/>
                </a:path>
              </a:pathLst>
            </a:custGeom>
            <a:solidFill>
              <a:srgbClr val="FFFFFF"/>
            </a:solidFill>
            <a:ln w="9525">
              <a:noFill/>
              <a:round/>
              <a:headEnd/>
              <a:tailEnd/>
            </a:ln>
          </p:spPr>
          <p:txBody>
            <a:bodyPr anchor="ctr"/>
            <a:lstStyle/>
            <a:p>
              <a:pPr algn="ctr"/>
              <a:endParaRPr/>
            </a:p>
          </p:txBody>
        </p:sp>
        <p:sp>
          <p:nvSpPr>
            <p:cNvPr id="862" name="íṣļïḑè">
              <a:extLst>
                <a:ext uri="{FF2B5EF4-FFF2-40B4-BE49-F238E27FC236}">
                  <a16:creationId xmlns:a16="http://schemas.microsoft.com/office/drawing/2014/main" id="{CB81B1B5-EC00-4F1B-9DFA-F80A11FC1AD5}"/>
                </a:ext>
              </a:extLst>
            </p:cNvPr>
            <p:cNvSpPr/>
            <p:nvPr/>
          </p:nvSpPr>
          <p:spPr bwMode="auto">
            <a:xfrm>
              <a:off x="4872493" y="4542535"/>
              <a:ext cx="329949" cy="329949"/>
            </a:xfrm>
            <a:custGeom>
              <a:avLst/>
              <a:gdLst/>
              <a:ahLst/>
              <a:cxnLst>
                <a:cxn ang="0">
                  <a:pos x="62" y="163"/>
                </a:cxn>
                <a:cxn ang="0">
                  <a:pos x="15" y="62"/>
                </a:cxn>
                <a:cxn ang="0">
                  <a:pos x="116" y="15"/>
                </a:cxn>
                <a:cxn ang="0">
                  <a:pos x="163" y="116"/>
                </a:cxn>
                <a:cxn ang="0">
                  <a:pos x="62" y="163"/>
                </a:cxn>
              </a:cxnLst>
              <a:rect l="0" t="0" r="r" b="b"/>
              <a:pathLst>
                <a:path w="178" h="178">
                  <a:moveTo>
                    <a:pt x="62" y="163"/>
                  </a:moveTo>
                  <a:cubicBezTo>
                    <a:pt x="21" y="149"/>
                    <a:pt x="0" y="103"/>
                    <a:pt x="15" y="62"/>
                  </a:cubicBezTo>
                  <a:cubicBezTo>
                    <a:pt x="30" y="21"/>
                    <a:pt x="75" y="0"/>
                    <a:pt x="116" y="15"/>
                  </a:cubicBezTo>
                  <a:cubicBezTo>
                    <a:pt x="157" y="30"/>
                    <a:pt x="178" y="75"/>
                    <a:pt x="163" y="116"/>
                  </a:cubicBezTo>
                  <a:cubicBezTo>
                    <a:pt x="148" y="157"/>
                    <a:pt x="103" y="178"/>
                    <a:pt x="62" y="163"/>
                  </a:cubicBezTo>
                  <a:close/>
                </a:path>
              </a:pathLst>
            </a:custGeom>
            <a:solidFill>
              <a:srgbClr val="E4E4E4"/>
            </a:solidFill>
            <a:ln w="9525">
              <a:noFill/>
              <a:round/>
              <a:headEnd/>
              <a:tailEnd/>
            </a:ln>
          </p:spPr>
          <p:txBody>
            <a:bodyPr anchor="ctr"/>
            <a:lstStyle/>
            <a:p>
              <a:pPr algn="ctr"/>
              <a:endParaRPr/>
            </a:p>
          </p:txBody>
        </p:sp>
        <p:sp>
          <p:nvSpPr>
            <p:cNvPr id="863" name="iS1íḍè">
              <a:extLst>
                <a:ext uri="{FF2B5EF4-FFF2-40B4-BE49-F238E27FC236}">
                  <a16:creationId xmlns:a16="http://schemas.microsoft.com/office/drawing/2014/main" id="{6A2B242A-824B-4E0B-A003-AE1748075879}"/>
                </a:ext>
              </a:extLst>
            </p:cNvPr>
            <p:cNvSpPr/>
            <p:nvPr/>
          </p:nvSpPr>
          <p:spPr bwMode="auto">
            <a:xfrm>
              <a:off x="4920684" y="4590726"/>
              <a:ext cx="233568" cy="233568"/>
            </a:xfrm>
            <a:custGeom>
              <a:avLst/>
              <a:gdLst/>
              <a:ahLst/>
              <a:cxnLst>
                <a:cxn ang="0">
                  <a:pos x="44" y="116"/>
                </a:cxn>
                <a:cxn ang="0">
                  <a:pos x="11" y="44"/>
                </a:cxn>
                <a:cxn ang="0">
                  <a:pos x="82" y="11"/>
                </a:cxn>
                <a:cxn ang="0">
                  <a:pos x="115" y="82"/>
                </a:cxn>
                <a:cxn ang="0">
                  <a:pos x="44" y="116"/>
                </a:cxn>
              </a:cxnLst>
              <a:rect l="0" t="0" r="r" b="b"/>
              <a:pathLst>
                <a:path w="126" h="126">
                  <a:moveTo>
                    <a:pt x="44" y="116"/>
                  </a:moveTo>
                  <a:cubicBezTo>
                    <a:pt x="15" y="105"/>
                    <a:pt x="0" y="73"/>
                    <a:pt x="11" y="44"/>
                  </a:cubicBezTo>
                  <a:cubicBezTo>
                    <a:pt x="21" y="15"/>
                    <a:pt x="53" y="0"/>
                    <a:pt x="82" y="11"/>
                  </a:cubicBezTo>
                  <a:cubicBezTo>
                    <a:pt x="111" y="22"/>
                    <a:pt x="126" y="54"/>
                    <a:pt x="115" y="82"/>
                  </a:cubicBezTo>
                  <a:cubicBezTo>
                    <a:pt x="105" y="111"/>
                    <a:pt x="73" y="126"/>
                    <a:pt x="44" y="116"/>
                  </a:cubicBezTo>
                  <a:close/>
                </a:path>
              </a:pathLst>
            </a:custGeom>
            <a:solidFill>
              <a:srgbClr val="FFFFFF"/>
            </a:solidFill>
            <a:ln w="9525">
              <a:noFill/>
              <a:round/>
              <a:headEnd/>
              <a:tailEnd/>
            </a:ln>
          </p:spPr>
          <p:txBody>
            <a:bodyPr anchor="ctr"/>
            <a:lstStyle/>
            <a:p>
              <a:pPr algn="ctr"/>
              <a:endParaRPr/>
            </a:p>
          </p:txBody>
        </p:sp>
        <p:sp>
          <p:nvSpPr>
            <p:cNvPr id="864" name="íṡ1íḓe">
              <a:extLst>
                <a:ext uri="{FF2B5EF4-FFF2-40B4-BE49-F238E27FC236}">
                  <a16:creationId xmlns:a16="http://schemas.microsoft.com/office/drawing/2014/main" id="{16538155-3593-4BE6-BC24-80249CAB36FC}"/>
                </a:ext>
              </a:extLst>
            </p:cNvPr>
            <p:cNvSpPr/>
            <p:nvPr/>
          </p:nvSpPr>
          <p:spPr bwMode="auto">
            <a:xfrm>
              <a:off x="5658500" y="4625992"/>
              <a:ext cx="253878" cy="298376"/>
            </a:xfrm>
            <a:custGeom>
              <a:avLst/>
              <a:gdLst/>
              <a:ahLst/>
              <a:cxnLst>
                <a:cxn ang="0">
                  <a:pos x="106" y="24"/>
                </a:cxn>
                <a:cxn ang="0">
                  <a:pos x="80" y="59"/>
                </a:cxn>
                <a:cxn ang="0">
                  <a:pos x="88" y="14"/>
                </a:cxn>
                <a:cxn ang="0">
                  <a:pos x="76" y="3"/>
                </a:cxn>
                <a:cxn ang="0">
                  <a:pos x="65" y="22"/>
                </a:cxn>
                <a:cxn ang="0">
                  <a:pos x="53" y="53"/>
                </a:cxn>
                <a:cxn ang="0">
                  <a:pos x="44" y="13"/>
                </a:cxn>
                <a:cxn ang="0">
                  <a:pos x="25" y="70"/>
                </a:cxn>
                <a:cxn ang="0">
                  <a:pos x="0" y="134"/>
                </a:cxn>
                <a:cxn ang="0">
                  <a:pos x="35" y="161"/>
                </a:cxn>
                <a:cxn ang="0">
                  <a:pos x="41" y="156"/>
                </a:cxn>
                <a:cxn ang="0">
                  <a:pos x="117" y="126"/>
                </a:cxn>
                <a:cxn ang="0">
                  <a:pos x="102" y="107"/>
                </a:cxn>
                <a:cxn ang="0">
                  <a:pos x="78" y="114"/>
                </a:cxn>
                <a:cxn ang="0">
                  <a:pos x="114" y="56"/>
                </a:cxn>
                <a:cxn ang="0">
                  <a:pos x="106" y="24"/>
                </a:cxn>
              </a:cxnLst>
              <a:rect l="0" t="0" r="r" b="b"/>
              <a:pathLst>
                <a:path w="137" h="161">
                  <a:moveTo>
                    <a:pt x="106" y="24"/>
                  </a:moveTo>
                  <a:cubicBezTo>
                    <a:pt x="100" y="36"/>
                    <a:pt x="79" y="65"/>
                    <a:pt x="80" y="59"/>
                  </a:cubicBezTo>
                  <a:cubicBezTo>
                    <a:pt x="86" y="31"/>
                    <a:pt x="88" y="21"/>
                    <a:pt x="88" y="14"/>
                  </a:cubicBezTo>
                  <a:cubicBezTo>
                    <a:pt x="88" y="5"/>
                    <a:pt x="82" y="0"/>
                    <a:pt x="76" y="3"/>
                  </a:cubicBezTo>
                  <a:cubicBezTo>
                    <a:pt x="71" y="5"/>
                    <a:pt x="67" y="12"/>
                    <a:pt x="65" y="22"/>
                  </a:cubicBezTo>
                  <a:cubicBezTo>
                    <a:pt x="60" y="45"/>
                    <a:pt x="53" y="53"/>
                    <a:pt x="53" y="53"/>
                  </a:cubicBezTo>
                  <a:cubicBezTo>
                    <a:pt x="53" y="53"/>
                    <a:pt x="64" y="1"/>
                    <a:pt x="44" y="13"/>
                  </a:cubicBezTo>
                  <a:cubicBezTo>
                    <a:pt x="40" y="16"/>
                    <a:pt x="25" y="70"/>
                    <a:pt x="25" y="70"/>
                  </a:cubicBezTo>
                  <a:cubicBezTo>
                    <a:pt x="16" y="96"/>
                    <a:pt x="8" y="107"/>
                    <a:pt x="0" y="134"/>
                  </a:cubicBezTo>
                  <a:cubicBezTo>
                    <a:pt x="13" y="142"/>
                    <a:pt x="24" y="151"/>
                    <a:pt x="35" y="161"/>
                  </a:cubicBezTo>
                  <a:cubicBezTo>
                    <a:pt x="39" y="158"/>
                    <a:pt x="41" y="156"/>
                    <a:pt x="41" y="156"/>
                  </a:cubicBezTo>
                  <a:cubicBezTo>
                    <a:pt x="41" y="156"/>
                    <a:pt x="90" y="128"/>
                    <a:pt x="117" y="126"/>
                  </a:cubicBezTo>
                  <a:cubicBezTo>
                    <a:pt x="117" y="126"/>
                    <a:pt x="126" y="104"/>
                    <a:pt x="102" y="107"/>
                  </a:cubicBezTo>
                  <a:cubicBezTo>
                    <a:pt x="87" y="108"/>
                    <a:pt x="81" y="111"/>
                    <a:pt x="78" y="114"/>
                  </a:cubicBezTo>
                  <a:cubicBezTo>
                    <a:pt x="83" y="106"/>
                    <a:pt x="99" y="80"/>
                    <a:pt x="114" y="56"/>
                  </a:cubicBezTo>
                  <a:cubicBezTo>
                    <a:pt x="137" y="17"/>
                    <a:pt x="118" y="4"/>
                    <a:pt x="106" y="24"/>
                  </a:cubicBezTo>
                  <a:close/>
                </a:path>
              </a:pathLst>
            </a:custGeom>
            <a:solidFill>
              <a:srgbClr val="F59E4C"/>
            </a:solidFill>
            <a:ln w="9525">
              <a:noFill/>
              <a:round/>
              <a:headEnd/>
              <a:tailEnd/>
            </a:ln>
          </p:spPr>
          <p:txBody>
            <a:bodyPr anchor="ctr"/>
            <a:lstStyle/>
            <a:p>
              <a:pPr algn="ctr"/>
              <a:endParaRPr/>
            </a:p>
          </p:txBody>
        </p:sp>
        <p:sp>
          <p:nvSpPr>
            <p:cNvPr id="865" name="ïṥliḓé">
              <a:extLst>
                <a:ext uri="{FF2B5EF4-FFF2-40B4-BE49-F238E27FC236}">
                  <a16:creationId xmlns:a16="http://schemas.microsoft.com/office/drawing/2014/main" id="{3C7C5C0B-AEE7-4395-A3BF-434AE66CE303}"/>
                </a:ext>
              </a:extLst>
            </p:cNvPr>
            <p:cNvSpPr/>
            <p:nvPr/>
          </p:nvSpPr>
          <p:spPr bwMode="auto">
            <a:xfrm>
              <a:off x="5697459" y="5241393"/>
              <a:ext cx="782314" cy="545053"/>
            </a:xfrm>
            <a:custGeom>
              <a:avLst/>
              <a:gdLst/>
              <a:ahLst/>
              <a:cxnLst>
                <a:cxn ang="0">
                  <a:pos x="0" y="76"/>
                </a:cxn>
                <a:cxn ang="0">
                  <a:pos x="103" y="0"/>
                </a:cxn>
                <a:cxn ang="0">
                  <a:pos x="422" y="0"/>
                </a:cxn>
                <a:cxn ang="0">
                  <a:pos x="396" y="268"/>
                </a:cxn>
                <a:cxn ang="0">
                  <a:pos x="0" y="76"/>
                </a:cxn>
              </a:cxnLst>
              <a:rect l="0" t="0" r="r" b="b"/>
              <a:pathLst>
                <a:path w="422" h="294">
                  <a:moveTo>
                    <a:pt x="0" y="76"/>
                  </a:moveTo>
                  <a:cubicBezTo>
                    <a:pt x="103" y="0"/>
                    <a:pt x="103" y="0"/>
                    <a:pt x="103" y="0"/>
                  </a:cubicBezTo>
                  <a:cubicBezTo>
                    <a:pt x="422" y="0"/>
                    <a:pt x="422" y="0"/>
                    <a:pt x="422" y="0"/>
                  </a:cubicBezTo>
                  <a:cubicBezTo>
                    <a:pt x="396" y="268"/>
                    <a:pt x="396" y="268"/>
                    <a:pt x="396" y="268"/>
                  </a:cubicBezTo>
                  <a:cubicBezTo>
                    <a:pt x="396" y="268"/>
                    <a:pt x="181" y="294"/>
                    <a:pt x="0" y="76"/>
                  </a:cubicBezTo>
                  <a:close/>
                </a:path>
              </a:pathLst>
            </a:custGeom>
            <a:solidFill>
              <a:srgbClr val="584B44"/>
            </a:solidFill>
            <a:ln w="9525">
              <a:noFill/>
              <a:round/>
              <a:headEnd/>
              <a:tailEnd/>
            </a:ln>
          </p:spPr>
          <p:txBody>
            <a:bodyPr anchor="ctr"/>
            <a:lstStyle/>
            <a:p>
              <a:pPr algn="ctr"/>
              <a:endParaRPr/>
            </a:p>
          </p:txBody>
        </p:sp>
        <p:sp>
          <p:nvSpPr>
            <p:cNvPr id="866" name="íŝļïdé">
              <a:extLst>
                <a:ext uri="{FF2B5EF4-FFF2-40B4-BE49-F238E27FC236}">
                  <a16:creationId xmlns:a16="http://schemas.microsoft.com/office/drawing/2014/main" id="{4F872C82-8D8E-49E9-A154-282204260100}"/>
                </a:ext>
              </a:extLst>
            </p:cNvPr>
            <p:cNvSpPr/>
            <p:nvPr/>
          </p:nvSpPr>
          <p:spPr bwMode="auto">
            <a:xfrm>
              <a:off x="5100522" y="4826140"/>
              <a:ext cx="1766623" cy="1236525"/>
            </a:xfrm>
            <a:custGeom>
              <a:avLst/>
              <a:gdLst/>
              <a:ahLst/>
              <a:cxnLst>
                <a:cxn ang="0">
                  <a:pos x="703" y="635"/>
                </a:cxn>
                <a:cxn ang="0">
                  <a:pos x="229" y="446"/>
                </a:cxn>
                <a:cxn ang="0">
                  <a:pos x="312" y="0"/>
                </a:cxn>
                <a:cxn ang="0">
                  <a:pos x="340" y="39"/>
                </a:cxn>
                <a:cxn ang="0">
                  <a:pos x="301" y="233"/>
                </a:cxn>
                <a:cxn ang="0">
                  <a:pos x="782" y="404"/>
                </a:cxn>
                <a:cxn ang="0">
                  <a:pos x="768" y="115"/>
                </a:cxn>
                <a:cxn ang="0">
                  <a:pos x="810" y="112"/>
                </a:cxn>
                <a:cxn ang="0">
                  <a:pos x="874" y="487"/>
                </a:cxn>
                <a:cxn ang="0">
                  <a:pos x="703" y="635"/>
                </a:cxn>
              </a:cxnLst>
              <a:rect l="0" t="0" r="r" b="b"/>
              <a:pathLst>
                <a:path w="953" h="667">
                  <a:moveTo>
                    <a:pt x="703" y="635"/>
                  </a:moveTo>
                  <a:cubicBezTo>
                    <a:pt x="703" y="635"/>
                    <a:pt x="457" y="667"/>
                    <a:pt x="229" y="446"/>
                  </a:cubicBezTo>
                  <a:cubicBezTo>
                    <a:pt x="0" y="225"/>
                    <a:pt x="312" y="0"/>
                    <a:pt x="312" y="0"/>
                  </a:cubicBezTo>
                  <a:cubicBezTo>
                    <a:pt x="340" y="39"/>
                    <a:pt x="340" y="39"/>
                    <a:pt x="340" y="39"/>
                  </a:cubicBezTo>
                  <a:cubicBezTo>
                    <a:pt x="340" y="39"/>
                    <a:pt x="294" y="166"/>
                    <a:pt x="301" y="233"/>
                  </a:cubicBezTo>
                  <a:cubicBezTo>
                    <a:pt x="312" y="344"/>
                    <a:pt x="703" y="539"/>
                    <a:pt x="782" y="404"/>
                  </a:cubicBezTo>
                  <a:cubicBezTo>
                    <a:pt x="862" y="270"/>
                    <a:pt x="768" y="115"/>
                    <a:pt x="768" y="115"/>
                  </a:cubicBezTo>
                  <a:cubicBezTo>
                    <a:pt x="810" y="112"/>
                    <a:pt x="810" y="112"/>
                    <a:pt x="810" y="112"/>
                  </a:cubicBezTo>
                  <a:cubicBezTo>
                    <a:pt x="810" y="112"/>
                    <a:pt x="953" y="304"/>
                    <a:pt x="874" y="487"/>
                  </a:cubicBezTo>
                  <a:cubicBezTo>
                    <a:pt x="814" y="623"/>
                    <a:pt x="703" y="635"/>
                    <a:pt x="703" y="635"/>
                  </a:cubicBezTo>
                </a:path>
              </a:pathLst>
            </a:custGeom>
            <a:solidFill>
              <a:srgbClr val="6C605A"/>
            </a:solidFill>
            <a:ln w="9525">
              <a:noFill/>
              <a:round/>
              <a:headEnd/>
              <a:tailEnd/>
            </a:ln>
          </p:spPr>
          <p:txBody>
            <a:bodyPr anchor="ctr"/>
            <a:lstStyle/>
            <a:p>
              <a:pPr algn="ctr"/>
              <a:endParaRPr/>
            </a:p>
          </p:txBody>
        </p:sp>
        <p:sp>
          <p:nvSpPr>
            <p:cNvPr id="867" name="iṡļïďè">
              <a:extLst>
                <a:ext uri="{FF2B5EF4-FFF2-40B4-BE49-F238E27FC236}">
                  <a16:creationId xmlns:a16="http://schemas.microsoft.com/office/drawing/2014/main" id="{3D26EC1B-BE65-4CC9-82D8-A6AB9CA57A9B}"/>
                </a:ext>
              </a:extLst>
            </p:cNvPr>
            <p:cNvSpPr/>
            <p:nvPr/>
          </p:nvSpPr>
          <p:spPr bwMode="auto">
            <a:xfrm>
              <a:off x="6296242" y="4776103"/>
              <a:ext cx="424484" cy="218797"/>
            </a:xfrm>
            <a:custGeom>
              <a:avLst/>
              <a:gdLst/>
              <a:ahLst/>
              <a:cxnLst>
                <a:cxn ang="0">
                  <a:pos x="23" y="86"/>
                </a:cxn>
                <a:cxn ang="0">
                  <a:pos x="28" y="101"/>
                </a:cxn>
                <a:cxn ang="0">
                  <a:pos x="55" y="118"/>
                </a:cxn>
                <a:cxn ang="0">
                  <a:pos x="66" y="116"/>
                </a:cxn>
                <a:cxn ang="0">
                  <a:pos x="77" y="113"/>
                </a:cxn>
                <a:cxn ang="0">
                  <a:pos x="34" y="99"/>
                </a:cxn>
                <a:cxn ang="0">
                  <a:pos x="24" y="88"/>
                </a:cxn>
                <a:cxn ang="0">
                  <a:pos x="23" y="86"/>
                </a:cxn>
                <a:cxn ang="0">
                  <a:pos x="229" y="53"/>
                </a:cxn>
                <a:cxn ang="0">
                  <a:pos x="224" y="55"/>
                </a:cxn>
                <a:cxn ang="0">
                  <a:pos x="102" y="95"/>
                </a:cxn>
                <a:cxn ang="0">
                  <a:pos x="118" y="99"/>
                </a:cxn>
                <a:cxn ang="0">
                  <a:pos x="209" y="70"/>
                </a:cxn>
                <a:cxn ang="0">
                  <a:pos x="229" y="53"/>
                </a:cxn>
                <a:cxn ang="0">
                  <a:pos x="19" y="0"/>
                </a:cxn>
                <a:cxn ang="0">
                  <a:pos x="4" y="31"/>
                </a:cxn>
                <a:cxn ang="0">
                  <a:pos x="21" y="81"/>
                </a:cxn>
                <a:cxn ang="0">
                  <a:pos x="39" y="76"/>
                </a:cxn>
                <a:cxn ang="0">
                  <a:pos x="18" y="17"/>
                </a:cxn>
                <a:cxn ang="0">
                  <a:pos x="19" y="0"/>
                </a:cxn>
              </a:cxnLst>
              <a:rect l="0" t="0" r="r" b="b"/>
              <a:pathLst>
                <a:path w="229" h="118">
                  <a:moveTo>
                    <a:pt x="23" y="86"/>
                  </a:moveTo>
                  <a:cubicBezTo>
                    <a:pt x="28" y="101"/>
                    <a:pt x="28" y="101"/>
                    <a:pt x="28" y="101"/>
                  </a:cubicBezTo>
                  <a:cubicBezTo>
                    <a:pt x="32" y="111"/>
                    <a:pt x="43" y="118"/>
                    <a:pt x="55" y="118"/>
                  </a:cubicBezTo>
                  <a:cubicBezTo>
                    <a:pt x="59" y="118"/>
                    <a:pt x="62" y="117"/>
                    <a:pt x="66" y="116"/>
                  </a:cubicBezTo>
                  <a:cubicBezTo>
                    <a:pt x="77" y="113"/>
                    <a:pt x="77" y="113"/>
                    <a:pt x="77" y="113"/>
                  </a:cubicBezTo>
                  <a:cubicBezTo>
                    <a:pt x="34" y="99"/>
                    <a:pt x="34" y="99"/>
                    <a:pt x="34" y="99"/>
                  </a:cubicBezTo>
                  <a:cubicBezTo>
                    <a:pt x="24" y="88"/>
                    <a:pt x="24" y="88"/>
                    <a:pt x="24" y="88"/>
                  </a:cubicBezTo>
                  <a:cubicBezTo>
                    <a:pt x="23" y="86"/>
                    <a:pt x="23" y="86"/>
                    <a:pt x="23" y="86"/>
                  </a:cubicBezTo>
                  <a:moveTo>
                    <a:pt x="229" y="53"/>
                  </a:moveTo>
                  <a:cubicBezTo>
                    <a:pt x="227" y="54"/>
                    <a:pt x="226" y="55"/>
                    <a:pt x="224" y="55"/>
                  </a:cubicBezTo>
                  <a:cubicBezTo>
                    <a:pt x="102" y="95"/>
                    <a:pt x="102" y="95"/>
                    <a:pt x="102" y="95"/>
                  </a:cubicBezTo>
                  <a:cubicBezTo>
                    <a:pt x="118" y="99"/>
                    <a:pt x="118" y="99"/>
                    <a:pt x="118" y="99"/>
                  </a:cubicBezTo>
                  <a:cubicBezTo>
                    <a:pt x="209" y="70"/>
                    <a:pt x="209" y="70"/>
                    <a:pt x="209" y="70"/>
                  </a:cubicBezTo>
                  <a:cubicBezTo>
                    <a:pt x="219" y="67"/>
                    <a:pt x="226" y="61"/>
                    <a:pt x="229" y="53"/>
                  </a:cubicBezTo>
                  <a:moveTo>
                    <a:pt x="19" y="0"/>
                  </a:moveTo>
                  <a:cubicBezTo>
                    <a:pt x="6" y="6"/>
                    <a:pt x="0" y="20"/>
                    <a:pt x="4" y="31"/>
                  </a:cubicBezTo>
                  <a:cubicBezTo>
                    <a:pt x="21" y="81"/>
                    <a:pt x="21" y="81"/>
                    <a:pt x="21" y="81"/>
                  </a:cubicBezTo>
                  <a:cubicBezTo>
                    <a:pt x="39" y="76"/>
                    <a:pt x="39" y="76"/>
                    <a:pt x="39" y="76"/>
                  </a:cubicBezTo>
                  <a:cubicBezTo>
                    <a:pt x="18" y="17"/>
                    <a:pt x="18" y="17"/>
                    <a:pt x="18" y="17"/>
                  </a:cubicBezTo>
                  <a:cubicBezTo>
                    <a:pt x="16" y="11"/>
                    <a:pt x="17" y="5"/>
                    <a:pt x="19" y="0"/>
                  </a:cubicBezTo>
                </a:path>
              </a:pathLst>
            </a:custGeom>
            <a:solidFill>
              <a:srgbClr val="087287"/>
            </a:solidFill>
            <a:ln w="9525">
              <a:noFill/>
              <a:round/>
              <a:headEnd/>
              <a:tailEnd/>
            </a:ln>
          </p:spPr>
          <p:txBody>
            <a:bodyPr anchor="ctr"/>
            <a:lstStyle/>
            <a:p>
              <a:pPr algn="ctr"/>
              <a:endParaRPr/>
            </a:p>
          </p:txBody>
        </p:sp>
        <p:sp>
          <p:nvSpPr>
            <p:cNvPr id="868" name="ïsḻíḓê">
              <a:extLst>
                <a:ext uri="{FF2B5EF4-FFF2-40B4-BE49-F238E27FC236}">
                  <a16:creationId xmlns:a16="http://schemas.microsoft.com/office/drawing/2014/main" id="{756A0BE6-C1B2-488F-BBBF-83AD5724EDB9}"/>
                </a:ext>
              </a:extLst>
            </p:cNvPr>
            <p:cNvSpPr/>
            <p:nvPr/>
          </p:nvSpPr>
          <p:spPr bwMode="auto">
            <a:xfrm>
              <a:off x="6320245" y="4649995"/>
              <a:ext cx="437594" cy="324595"/>
            </a:xfrm>
            <a:custGeom>
              <a:avLst/>
              <a:gdLst/>
              <a:ahLst/>
              <a:cxnLst>
                <a:cxn ang="0">
                  <a:pos x="5" y="85"/>
                </a:cxn>
                <a:cxn ang="0">
                  <a:pos x="30" y="154"/>
                </a:cxn>
                <a:cxn ang="0">
                  <a:pos x="67" y="170"/>
                </a:cxn>
                <a:cxn ang="0">
                  <a:pos x="211" y="123"/>
                </a:cxn>
                <a:cxn ang="0">
                  <a:pos x="231" y="90"/>
                </a:cxn>
                <a:cxn ang="0">
                  <a:pos x="207" y="20"/>
                </a:cxn>
                <a:cxn ang="0">
                  <a:pos x="169" y="5"/>
                </a:cxn>
                <a:cxn ang="0">
                  <a:pos x="26" y="51"/>
                </a:cxn>
                <a:cxn ang="0">
                  <a:pos x="5" y="85"/>
                </a:cxn>
              </a:cxnLst>
              <a:rect l="0" t="0" r="r" b="b"/>
              <a:pathLst>
                <a:path w="236" h="175">
                  <a:moveTo>
                    <a:pt x="5" y="85"/>
                  </a:moveTo>
                  <a:cubicBezTo>
                    <a:pt x="30" y="154"/>
                    <a:pt x="30" y="154"/>
                    <a:pt x="30" y="154"/>
                  </a:cubicBezTo>
                  <a:cubicBezTo>
                    <a:pt x="34" y="168"/>
                    <a:pt x="51" y="175"/>
                    <a:pt x="67" y="170"/>
                  </a:cubicBezTo>
                  <a:cubicBezTo>
                    <a:pt x="211" y="123"/>
                    <a:pt x="211" y="123"/>
                    <a:pt x="211" y="123"/>
                  </a:cubicBezTo>
                  <a:cubicBezTo>
                    <a:pt x="227" y="118"/>
                    <a:pt x="236" y="103"/>
                    <a:pt x="231" y="90"/>
                  </a:cubicBezTo>
                  <a:cubicBezTo>
                    <a:pt x="207" y="20"/>
                    <a:pt x="207" y="20"/>
                    <a:pt x="207" y="20"/>
                  </a:cubicBezTo>
                  <a:cubicBezTo>
                    <a:pt x="202" y="7"/>
                    <a:pt x="185" y="0"/>
                    <a:pt x="169" y="5"/>
                  </a:cubicBezTo>
                  <a:cubicBezTo>
                    <a:pt x="26" y="51"/>
                    <a:pt x="26" y="51"/>
                    <a:pt x="26" y="51"/>
                  </a:cubicBezTo>
                  <a:cubicBezTo>
                    <a:pt x="10" y="56"/>
                    <a:pt x="0" y="71"/>
                    <a:pt x="5" y="85"/>
                  </a:cubicBezTo>
                </a:path>
              </a:pathLst>
            </a:custGeom>
            <a:solidFill>
              <a:srgbClr val="1E1314"/>
            </a:solidFill>
            <a:ln w="9525">
              <a:noFill/>
              <a:round/>
              <a:headEnd/>
              <a:tailEnd/>
            </a:ln>
          </p:spPr>
          <p:txBody>
            <a:bodyPr anchor="ctr"/>
            <a:lstStyle/>
            <a:p>
              <a:pPr algn="ctr"/>
              <a:endParaRPr/>
            </a:p>
          </p:txBody>
        </p:sp>
        <p:sp>
          <p:nvSpPr>
            <p:cNvPr id="869" name="ïSḻïḑè">
              <a:extLst>
                <a:ext uri="{FF2B5EF4-FFF2-40B4-BE49-F238E27FC236}">
                  <a16:creationId xmlns:a16="http://schemas.microsoft.com/office/drawing/2014/main" id="{A2C5B206-0E8B-4512-A632-5ADEB9B1E2B6}"/>
                </a:ext>
              </a:extLst>
            </p:cNvPr>
            <p:cNvSpPr/>
            <p:nvPr/>
          </p:nvSpPr>
          <p:spPr bwMode="auto">
            <a:xfrm>
              <a:off x="6353664" y="4841096"/>
              <a:ext cx="22157" cy="53730"/>
            </a:xfrm>
            <a:custGeom>
              <a:avLst/>
              <a:gdLst/>
              <a:ahLst/>
              <a:cxnLst>
                <a:cxn ang="0">
                  <a:pos x="0" y="2"/>
                </a:cxn>
                <a:cxn ang="0">
                  <a:pos x="9" y="28"/>
                </a:cxn>
                <a:cxn ang="0">
                  <a:pos x="11" y="29"/>
                </a:cxn>
                <a:cxn ang="0">
                  <a:pos x="12" y="27"/>
                </a:cxn>
                <a:cxn ang="0">
                  <a:pos x="3" y="1"/>
                </a:cxn>
                <a:cxn ang="0">
                  <a:pos x="1" y="0"/>
                </a:cxn>
                <a:cxn ang="0">
                  <a:pos x="0" y="2"/>
                </a:cxn>
              </a:cxnLst>
              <a:rect l="0" t="0" r="r" b="b"/>
              <a:pathLst>
                <a:path w="12" h="29">
                  <a:moveTo>
                    <a:pt x="0" y="2"/>
                  </a:moveTo>
                  <a:cubicBezTo>
                    <a:pt x="9" y="28"/>
                    <a:pt x="9" y="28"/>
                    <a:pt x="9" y="28"/>
                  </a:cubicBezTo>
                  <a:cubicBezTo>
                    <a:pt x="9" y="29"/>
                    <a:pt x="10" y="29"/>
                    <a:pt x="11" y="29"/>
                  </a:cubicBezTo>
                  <a:cubicBezTo>
                    <a:pt x="12" y="29"/>
                    <a:pt x="12" y="28"/>
                    <a:pt x="12" y="27"/>
                  </a:cubicBezTo>
                  <a:cubicBezTo>
                    <a:pt x="3" y="1"/>
                    <a:pt x="3" y="1"/>
                    <a:pt x="3" y="1"/>
                  </a:cubicBezTo>
                  <a:cubicBezTo>
                    <a:pt x="3" y="0"/>
                    <a:pt x="2" y="0"/>
                    <a:pt x="1" y="0"/>
                  </a:cubicBezTo>
                  <a:cubicBezTo>
                    <a:pt x="0" y="1"/>
                    <a:pt x="0" y="1"/>
                    <a:pt x="0" y="2"/>
                  </a:cubicBezTo>
                  <a:close/>
                </a:path>
              </a:pathLst>
            </a:custGeom>
            <a:solidFill>
              <a:srgbClr val="393B41"/>
            </a:solidFill>
            <a:ln w="9525">
              <a:noFill/>
              <a:round/>
              <a:headEnd/>
              <a:tailEnd/>
            </a:ln>
          </p:spPr>
          <p:txBody>
            <a:bodyPr anchor="ctr"/>
            <a:lstStyle/>
            <a:p>
              <a:pPr algn="ctr"/>
              <a:endParaRPr/>
            </a:p>
          </p:txBody>
        </p:sp>
        <p:sp>
          <p:nvSpPr>
            <p:cNvPr id="870" name="ïślïďe">
              <a:extLst>
                <a:ext uri="{FF2B5EF4-FFF2-40B4-BE49-F238E27FC236}">
                  <a16:creationId xmlns:a16="http://schemas.microsoft.com/office/drawing/2014/main" id="{0E43B01E-B577-41C5-BFEE-85F283EF59EC}"/>
                </a:ext>
              </a:extLst>
            </p:cNvPr>
            <p:cNvSpPr/>
            <p:nvPr/>
          </p:nvSpPr>
          <p:spPr bwMode="auto">
            <a:xfrm>
              <a:off x="6700231" y="4748408"/>
              <a:ext cx="20495" cy="16617"/>
            </a:xfrm>
            <a:custGeom>
              <a:avLst/>
              <a:gdLst/>
              <a:ahLst/>
              <a:cxnLst>
                <a:cxn ang="0">
                  <a:pos x="4" y="1"/>
                </a:cxn>
                <a:cxn ang="0">
                  <a:pos x="10" y="3"/>
                </a:cxn>
                <a:cxn ang="0">
                  <a:pos x="7" y="8"/>
                </a:cxn>
                <a:cxn ang="0">
                  <a:pos x="1" y="6"/>
                </a:cxn>
                <a:cxn ang="0">
                  <a:pos x="4" y="1"/>
                </a:cxn>
              </a:cxnLst>
              <a:rect l="0" t="0" r="r" b="b"/>
              <a:pathLst>
                <a:path w="11" h="9">
                  <a:moveTo>
                    <a:pt x="4" y="1"/>
                  </a:moveTo>
                  <a:cubicBezTo>
                    <a:pt x="7" y="0"/>
                    <a:pt x="10" y="1"/>
                    <a:pt x="10" y="3"/>
                  </a:cubicBezTo>
                  <a:cubicBezTo>
                    <a:pt x="11" y="5"/>
                    <a:pt x="10" y="8"/>
                    <a:pt x="7" y="8"/>
                  </a:cubicBezTo>
                  <a:cubicBezTo>
                    <a:pt x="5" y="9"/>
                    <a:pt x="2" y="8"/>
                    <a:pt x="1" y="6"/>
                  </a:cubicBezTo>
                  <a:cubicBezTo>
                    <a:pt x="0" y="4"/>
                    <a:pt x="2" y="1"/>
                    <a:pt x="4" y="1"/>
                  </a:cubicBezTo>
                  <a:close/>
                </a:path>
              </a:pathLst>
            </a:custGeom>
            <a:solidFill>
              <a:srgbClr val="393B41"/>
            </a:solidFill>
            <a:ln w="9525">
              <a:noFill/>
              <a:round/>
              <a:headEnd/>
              <a:tailEnd/>
            </a:ln>
          </p:spPr>
          <p:txBody>
            <a:bodyPr anchor="ctr"/>
            <a:lstStyle/>
            <a:p>
              <a:pPr algn="ctr"/>
              <a:endParaRPr/>
            </a:p>
          </p:txBody>
        </p:sp>
        <p:sp>
          <p:nvSpPr>
            <p:cNvPr id="871" name="íṡḷiḍê">
              <a:extLst>
                <a:ext uri="{FF2B5EF4-FFF2-40B4-BE49-F238E27FC236}">
                  <a16:creationId xmlns:a16="http://schemas.microsoft.com/office/drawing/2014/main" id="{258C49FA-B508-4963-88D4-8FBA47F2A132}"/>
                </a:ext>
              </a:extLst>
            </p:cNvPr>
            <p:cNvSpPr/>
            <p:nvPr/>
          </p:nvSpPr>
          <p:spPr bwMode="auto">
            <a:xfrm>
              <a:off x="6351818" y="4668644"/>
              <a:ext cx="307793" cy="287298"/>
            </a:xfrm>
            <a:custGeom>
              <a:avLst/>
              <a:gdLst/>
              <a:ahLst/>
              <a:cxnLst>
                <a:cxn ang="0">
                  <a:pos x="1657" y="0"/>
                </a:cxn>
                <a:cxn ang="0">
                  <a:pos x="0" y="532"/>
                </a:cxn>
                <a:cxn ang="0">
                  <a:pos x="0" y="542"/>
                </a:cxn>
                <a:cxn ang="0">
                  <a:pos x="351" y="1556"/>
                </a:cxn>
                <a:cxn ang="0">
                  <a:pos x="361" y="1556"/>
                </a:cxn>
                <a:cxn ang="0">
                  <a:pos x="371" y="1546"/>
                </a:cxn>
                <a:cxn ang="0">
                  <a:pos x="1667" y="0"/>
                </a:cxn>
                <a:cxn ang="0">
                  <a:pos x="1657" y="0"/>
                </a:cxn>
              </a:cxnLst>
              <a:rect l="0" t="0" r="r" b="b"/>
              <a:pathLst>
                <a:path w="1667" h="1556">
                  <a:moveTo>
                    <a:pt x="1657" y="0"/>
                  </a:moveTo>
                  <a:lnTo>
                    <a:pt x="0" y="532"/>
                  </a:lnTo>
                  <a:lnTo>
                    <a:pt x="0" y="542"/>
                  </a:lnTo>
                  <a:lnTo>
                    <a:pt x="351" y="1556"/>
                  </a:lnTo>
                  <a:lnTo>
                    <a:pt x="361" y="1556"/>
                  </a:lnTo>
                  <a:lnTo>
                    <a:pt x="371" y="1546"/>
                  </a:lnTo>
                  <a:lnTo>
                    <a:pt x="1667" y="0"/>
                  </a:lnTo>
                  <a:lnTo>
                    <a:pt x="1657" y="0"/>
                  </a:lnTo>
                  <a:close/>
                </a:path>
              </a:pathLst>
            </a:custGeom>
            <a:solidFill>
              <a:srgbClr val="373737"/>
            </a:solidFill>
            <a:ln w="9525">
              <a:noFill/>
              <a:round/>
              <a:headEnd/>
              <a:tailEnd/>
            </a:ln>
          </p:spPr>
          <p:txBody>
            <a:bodyPr anchor="ctr"/>
            <a:lstStyle/>
            <a:p>
              <a:pPr algn="ctr"/>
              <a:endParaRPr/>
            </a:p>
          </p:txBody>
        </p:sp>
        <p:sp>
          <p:nvSpPr>
            <p:cNvPr id="872" name="îSḻíde">
              <a:extLst>
                <a:ext uri="{FF2B5EF4-FFF2-40B4-BE49-F238E27FC236}">
                  <a16:creationId xmlns:a16="http://schemas.microsoft.com/office/drawing/2014/main" id="{35F6DADD-9CCA-4EBC-B7EE-BC517D584323}"/>
                </a:ext>
              </a:extLst>
            </p:cNvPr>
            <p:cNvSpPr/>
            <p:nvPr/>
          </p:nvSpPr>
          <p:spPr bwMode="auto">
            <a:xfrm>
              <a:off x="6351818" y="4668644"/>
              <a:ext cx="307793" cy="287298"/>
            </a:xfrm>
            <a:custGeom>
              <a:avLst/>
              <a:gdLst/>
              <a:ahLst/>
              <a:cxnLst>
                <a:cxn ang="0">
                  <a:pos x="1657" y="0"/>
                </a:cxn>
                <a:cxn ang="0">
                  <a:pos x="0" y="532"/>
                </a:cxn>
                <a:cxn ang="0">
                  <a:pos x="0" y="542"/>
                </a:cxn>
                <a:cxn ang="0">
                  <a:pos x="351" y="1556"/>
                </a:cxn>
                <a:cxn ang="0">
                  <a:pos x="361" y="1556"/>
                </a:cxn>
                <a:cxn ang="0">
                  <a:pos x="371" y="1546"/>
                </a:cxn>
                <a:cxn ang="0">
                  <a:pos x="1667" y="0"/>
                </a:cxn>
                <a:cxn ang="0">
                  <a:pos x="1657" y="0"/>
                </a:cxn>
              </a:cxnLst>
              <a:rect l="0" t="0" r="r" b="b"/>
              <a:pathLst>
                <a:path w="1667" h="1556">
                  <a:moveTo>
                    <a:pt x="1657" y="0"/>
                  </a:moveTo>
                  <a:lnTo>
                    <a:pt x="0" y="532"/>
                  </a:lnTo>
                  <a:lnTo>
                    <a:pt x="0" y="542"/>
                  </a:lnTo>
                  <a:lnTo>
                    <a:pt x="351" y="1556"/>
                  </a:lnTo>
                  <a:lnTo>
                    <a:pt x="361" y="1556"/>
                  </a:lnTo>
                  <a:lnTo>
                    <a:pt x="371" y="1546"/>
                  </a:lnTo>
                  <a:lnTo>
                    <a:pt x="1667" y="0"/>
                  </a:lnTo>
                  <a:lnTo>
                    <a:pt x="1657" y="0"/>
                  </a:lnTo>
                </a:path>
              </a:pathLst>
            </a:custGeom>
            <a:noFill/>
            <a:ln w="9525">
              <a:noFill/>
              <a:round/>
              <a:headEnd/>
              <a:tailEnd/>
            </a:ln>
          </p:spPr>
          <p:txBody>
            <a:bodyPr anchor="ctr"/>
            <a:lstStyle/>
            <a:p>
              <a:pPr algn="ctr"/>
              <a:endParaRPr/>
            </a:p>
          </p:txBody>
        </p:sp>
        <p:sp>
          <p:nvSpPr>
            <p:cNvPr id="873" name="îśľïḑé">
              <a:extLst>
                <a:ext uri="{FF2B5EF4-FFF2-40B4-BE49-F238E27FC236}">
                  <a16:creationId xmlns:a16="http://schemas.microsoft.com/office/drawing/2014/main" id="{6B2A8C86-AA95-4A04-8085-F6F68B072F96}"/>
                </a:ext>
              </a:extLst>
            </p:cNvPr>
            <p:cNvSpPr/>
            <p:nvPr/>
          </p:nvSpPr>
          <p:spPr bwMode="auto">
            <a:xfrm>
              <a:off x="6420319" y="4668644"/>
              <a:ext cx="304100" cy="285451"/>
            </a:xfrm>
            <a:custGeom>
              <a:avLst/>
              <a:gdLst/>
              <a:ahLst/>
              <a:cxnLst>
                <a:cxn ang="0">
                  <a:pos x="1647" y="1014"/>
                </a:cxn>
                <a:cxn ang="0">
                  <a:pos x="1296" y="0"/>
                </a:cxn>
                <a:cxn ang="0">
                  <a:pos x="1296" y="0"/>
                </a:cxn>
                <a:cxn ang="0">
                  <a:pos x="0" y="1546"/>
                </a:cxn>
                <a:cxn ang="0">
                  <a:pos x="1647" y="1024"/>
                </a:cxn>
                <a:cxn ang="0">
                  <a:pos x="1647" y="1014"/>
                </a:cxn>
              </a:cxnLst>
              <a:rect l="0" t="0" r="r" b="b"/>
              <a:pathLst>
                <a:path w="1647" h="1546">
                  <a:moveTo>
                    <a:pt x="1647" y="1014"/>
                  </a:moveTo>
                  <a:lnTo>
                    <a:pt x="1296" y="0"/>
                  </a:lnTo>
                  <a:lnTo>
                    <a:pt x="1296" y="0"/>
                  </a:lnTo>
                  <a:lnTo>
                    <a:pt x="0" y="1546"/>
                  </a:lnTo>
                  <a:lnTo>
                    <a:pt x="1647" y="1024"/>
                  </a:lnTo>
                  <a:lnTo>
                    <a:pt x="1647" y="1014"/>
                  </a:lnTo>
                  <a:close/>
                </a:path>
              </a:pathLst>
            </a:custGeom>
            <a:solidFill>
              <a:srgbClr val="454545"/>
            </a:solidFill>
            <a:ln w="9525">
              <a:noFill/>
              <a:round/>
              <a:headEnd/>
              <a:tailEnd/>
            </a:ln>
          </p:spPr>
          <p:txBody>
            <a:bodyPr anchor="ctr"/>
            <a:lstStyle/>
            <a:p>
              <a:pPr algn="ctr"/>
              <a:endParaRPr/>
            </a:p>
          </p:txBody>
        </p:sp>
        <p:sp>
          <p:nvSpPr>
            <p:cNvPr id="874" name="iṥḷíḋé">
              <a:extLst>
                <a:ext uri="{FF2B5EF4-FFF2-40B4-BE49-F238E27FC236}">
                  <a16:creationId xmlns:a16="http://schemas.microsoft.com/office/drawing/2014/main" id="{B63CFBBE-F272-4136-A780-07CC685F5E52}"/>
                </a:ext>
              </a:extLst>
            </p:cNvPr>
            <p:cNvSpPr/>
            <p:nvPr/>
          </p:nvSpPr>
          <p:spPr bwMode="auto">
            <a:xfrm>
              <a:off x="6420319" y="4668644"/>
              <a:ext cx="304100" cy="285451"/>
            </a:xfrm>
            <a:custGeom>
              <a:avLst/>
              <a:gdLst/>
              <a:ahLst/>
              <a:cxnLst>
                <a:cxn ang="0">
                  <a:pos x="1647" y="1014"/>
                </a:cxn>
                <a:cxn ang="0">
                  <a:pos x="1296" y="0"/>
                </a:cxn>
                <a:cxn ang="0">
                  <a:pos x="1296" y="0"/>
                </a:cxn>
                <a:cxn ang="0">
                  <a:pos x="0" y="1546"/>
                </a:cxn>
                <a:cxn ang="0">
                  <a:pos x="1647" y="1024"/>
                </a:cxn>
                <a:cxn ang="0">
                  <a:pos x="1647" y="1014"/>
                </a:cxn>
              </a:cxnLst>
              <a:rect l="0" t="0" r="r" b="b"/>
              <a:pathLst>
                <a:path w="1647" h="1546">
                  <a:moveTo>
                    <a:pt x="1647" y="1014"/>
                  </a:moveTo>
                  <a:lnTo>
                    <a:pt x="1296" y="0"/>
                  </a:lnTo>
                  <a:lnTo>
                    <a:pt x="1296" y="0"/>
                  </a:lnTo>
                  <a:lnTo>
                    <a:pt x="0" y="1546"/>
                  </a:lnTo>
                  <a:lnTo>
                    <a:pt x="1647" y="1024"/>
                  </a:lnTo>
                  <a:lnTo>
                    <a:pt x="1647" y="1014"/>
                  </a:lnTo>
                </a:path>
              </a:pathLst>
            </a:custGeom>
            <a:noFill/>
            <a:ln w="9525">
              <a:noFill/>
              <a:round/>
              <a:headEnd/>
              <a:tailEnd/>
            </a:ln>
          </p:spPr>
          <p:txBody>
            <a:bodyPr anchor="ctr"/>
            <a:lstStyle/>
            <a:p>
              <a:pPr algn="ctr"/>
              <a:endParaRPr/>
            </a:p>
          </p:txBody>
        </p:sp>
        <p:sp>
          <p:nvSpPr>
            <p:cNvPr id="875" name="îṡ1idê">
              <a:extLst>
                <a:ext uri="{FF2B5EF4-FFF2-40B4-BE49-F238E27FC236}">
                  <a16:creationId xmlns:a16="http://schemas.microsoft.com/office/drawing/2014/main" id="{2B937663-414D-421A-BE80-13670A46A060}"/>
                </a:ext>
              </a:extLst>
            </p:cNvPr>
            <p:cNvSpPr/>
            <p:nvPr/>
          </p:nvSpPr>
          <p:spPr bwMode="auto">
            <a:xfrm>
              <a:off x="6333354" y="4926215"/>
              <a:ext cx="314994" cy="116876"/>
            </a:xfrm>
            <a:custGeom>
              <a:avLst/>
              <a:gdLst/>
              <a:ahLst/>
              <a:cxnLst>
                <a:cxn ang="0">
                  <a:pos x="98" y="18"/>
                </a:cxn>
                <a:cxn ang="0">
                  <a:pos x="57" y="32"/>
                </a:cxn>
                <a:cxn ang="0">
                  <a:pos x="142" y="58"/>
                </a:cxn>
                <a:cxn ang="0">
                  <a:pos x="145" y="58"/>
                </a:cxn>
                <a:cxn ang="0">
                  <a:pos x="146" y="59"/>
                </a:cxn>
                <a:cxn ang="0">
                  <a:pos x="153" y="61"/>
                </a:cxn>
                <a:cxn ang="0">
                  <a:pos x="159" y="63"/>
                </a:cxn>
                <a:cxn ang="0">
                  <a:pos x="160" y="63"/>
                </a:cxn>
                <a:cxn ang="0">
                  <a:pos x="165" y="58"/>
                </a:cxn>
                <a:cxn ang="0">
                  <a:pos x="169" y="47"/>
                </a:cxn>
                <a:cxn ang="0">
                  <a:pos x="166" y="40"/>
                </a:cxn>
                <a:cxn ang="0">
                  <a:pos x="98" y="18"/>
                </a:cxn>
                <a:cxn ang="0">
                  <a:pos x="1" y="0"/>
                </a:cxn>
                <a:cxn ang="0">
                  <a:pos x="0" y="1"/>
                </a:cxn>
                <a:cxn ang="0">
                  <a:pos x="3" y="5"/>
                </a:cxn>
                <a:cxn ang="0">
                  <a:pos x="1" y="0"/>
                </a:cxn>
              </a:cxnLst>
              <a:rect l="0" t="0" r="r" b="b"/>
              <a:pathLst>
                <a:path w="170" h="63">
                  <a:moveTo>
                    <a:pt x="98" y="18"/>
                  </a:moveTo>
                  <a:cubicBezTo>
                    <a:pt x="57" y="32"/>
                    <a:pt x="57" y="32"/>
                    <a:pt x="57" y="32"/>
                  </a:cubicBezTo>
                  <a:cubicBezTo>
                    <a:pt x="142" y="58"/>
                    <a:pt x="142" y="58"/>
                    <a:pt x="142" y="58"/>
                  </a:cubicBezTo>
                  <a:cubicBezTo>
                    <a:pt x="145" y="58"/>
                    <a:pt x="145" y="58"/>
                    <a:pt x="145" y="58"/>
                  </a:cubicBezTo>
                  <a:cubicBezTo>
                    <a:pt x="145" y="58"/>
                    <a:pt x="145" y="58"/>
                    <a:pt x="146" y="59"/>
                  </a:cubicBezTo>
                  <a:cubicBezTo>
                    <a:pt x="153" y="61"/>
                    <a:pt x="153" y="61"/>
                    <a:pt x="153" y="61"/>
                  </a:cubicBezTo>
                  <a:cubicBezTo>
                    <a:pt x="159" y="63"/>
                    <a:pt x="159" y="63"/>
                    <a:pt x="159" y="63"/>
                  </a:cubicBezTo>
                  <a:cubicBezTo>
                    <a:pt x="159" y="63"/>
                    <a:pt x="160" y="63"/>
                    <a:pt x="160" y="63"/>
                  </a:cubicBezTo>
                  <a:cubicBezTo>
                    <a:pt x="162" y="63"/>
                    <a:pt x="164" y="61"/>
                    <a:pt x="165" y="58"/>
                  </a:cubicBezTo>
                  <a:cubicBezTo>
                    <a:pt x="169" y="47"/>
                    <a:pt x="169" y="47"/>
                    <a:pt x="169" y="47"/>
                  </a:cubicBezTo>
                  <a:cubicBezTo>
                    <a:pt x="170" y="44"/>
                    <a:pt x="169" y="40"/>
                    <a:pt x="166" y="40"/>
                  </a:cubicBezTo>
                  <a:cubicBezTo>
                    <a:pt x="98" y="18"/>
                    <a:pt x="98" y="18"/>
                    <a:pt x="98" y="18"/>
                  </a:cubicBezTo>
                  <a:moveTo>
                    <a:pt x="1" y="0"/>
                  </a:moveTo>
                  <a:cubicBezTo>
                    <a:pt x="0" y="1"/>
                    <a:pt x="0" y="1"/>
                    <a:pt x="0" y="1"/>
                  </a:cubicBezTo>
                  <a:cubicBezTo>
                    <a:pt x="3" y="5"/>
                    <a:pt x="3" y="5"/>
                    <a:pt x="3" y="5"/>
                  </a:cubicBezTo>
                  <a:cubicBezTo>
                    <a:pt x="1" y="0"/>
                    <a:pt x="1" y="0"/>
                    <a:pt x="1" y="0"/>
                  </a:cubicBezTo>
                </a:path>
              </a:pathLst>
            </a:custGeom>
            <a:solidFill>
              <a:srgbClr val="087287"/>
            </a:solidFill>
            <a:ln w="9525">
              <a:noFill/>
              <a:round/>
              <a:headEnd/>
              <a:tailEnd/>
            </a:ln>
          </p:spPr>
          <p:txBody>
            <a:bodyPr anchor="ctr"/>
            <a:lstStyle/>
            <a:p>
              <a:pPr algn="ctr"/>
              <a:endParaRPr/>
            </a:p>
          </p:txBody>
        </p:sp>
        <p:sp>
          <p:nvSpPr>
            <p:cNvPr id="876" name="î$ľîḓé">
              <a:extLst>
                <a:ext uri="{FF2B5EF4-FFF2-40B4-BE49-F238E27FC236}">
                  <a16:creationId xmlns:a16="http://schemas.microsoft.com/office/drawing/2014/main" id="{B3E3E3BF-CFA1-46C9-A0F1-F2A90D37E6AA}"/>
                </a:ext>
              </a:extLst>
            </p:cNvPr>
            <p:cNvSpPr/>
            <p:nvPr/>
          </p:nvSpPr>
          <p:spPr bwMode="auto">
            <a:xfrm>
              <a:off x="6596464" y="5033859"/>
              <a:ext cx="7386" cy="1846"/>
            </a:xfrm>
            <a:custGeom>
              <a:avLst/>
              <a:gdLst/>
              <a:ahLst/>
              <a:cxnLst>
                <a:cxn ang="0">
                  <a:pos x="3" y="0"/>
                </a:cxn>
                <a:cxn ang="0">
                  <a:pos x="0" y="0"/>
                </a:cxn>
                <a:cxn ang="0">
                  <a:pos x="4" y="1"/>
                </a:cxn>
                <a:cxn ang="0">
                  <a:pos x="3" y="0"/>
                </a:cxn>
              </a:cxnLst>
              <a:rect l="0" t="0" r="r" b="b"/>
              <a:pathLst>
                <a:path w="4" h="1">
                  <a:moveTo>
                    <a:pt x="3" y="0"/>
                  </a:moveTo>
                  <a:cubicBezTo>
                    <a:pt x="0" y="0"/>
                    <a:pt x="0" y="0"/>
                    <a:pt x="0" y="0"/>
                  </a:cubicBezTo>
                  <a:cubicBezTo>
                    <a:pt x="4" y="1"/>
                    <a:pt x="4" y="1"/>
                    <a:pt x="4" y="1"/>
                  </a:cubicBezTo>
                  <a:cubicBezTo>
                    <a:pt x="3" y="0"/>
                    <a:pt x="3" y="0"/>
                    <a:pt x="3" y="0"/>
                  </a:cubicBezTo>
                </a:path>
              </a:pathLst>
            </a:custGeom>
            <a:solidFill>
              <a:srgbClr val="5F5A56"/>
            </a:solidFill>
            <a:ln w="9525">
              <a:noFill/>
              <a:round/>
              <a:headEnd/>
              <a:tailEnd/>
            </a:ln>
          </p:spPr>
          <p:txBody>
            <a:bodyPr anchor="ctr"/>
            <a:lstStyle/>
            <a:p>
              <a:pPr algn="ctr"/>
              <a:endParaRPr/>
            </a:p>
          </p:txBody>
        </p:sp>
        <p:sp>
          <p:nvSpPr>
            <p:cNvPr id="877" name="îṣḷiḓé">
              <a:extLst>
                <a:ext uri="{FF2B5EF4-FFF2-40B4-BE49-F238E27FC236}">
                  <a16:creationId xmlns:a16="http://schemas.microsoft.com/office/drawing/2014/main" id="{113A43B6-1E59-4EF8-A4FD-7B39225A9D3E}"/>
                </a:ext>
              </a:extLst>
            </p:cNvPr>
            <p:cNvSpPr/>
            <p:nvPr/>
          </p:nvSpPr>
          <p:spPr bwMode="auto">
            <a:xfrm>
              <a:off x="6335200" y="4916983"/>
              <a:ext cx="179653" cy="68686"/>
            </a:xfrm>
            <a:custGeom>
              <a:avLst/>
              <a:gdLst/>
              <a:ahLst/>
              <a:cxnLst>
                <a:cxn ang="0">
                  <a:pos x="18" y="0"/>
                </a:cxn>
                <a:cxn ang="0">
                  <a:pos x="0" y="5"/>
                </a:cxn>
                <a:cxn ang="0">
                  <a:pos x="2" y="10"/>
                </a:cxn>
                <a:cxn ang="0">
                  <a:pos x="3" y="12"/>
                </a:cxn>
                <a:cxn ang="0">
                  <a:pos x="13" y="23"/>
                </a:cxn>
                <a:cxn ang="0">
                  <a:pos x="56" y="37"/>
                </a:cxn>
                <a:cxn ang="0">
                  <a:pos x="97" y="23"/>
                </a:cxn>
                <a:cxn ang="0">
                  <a:pos x="81" y="19"/>
                </a:cxn>
                <a:cxn ang="0">
                  <a:pos x="59" y="26"/>
                </a:cxn>
                <a:cxn ang="0">
                  <a:pos x="48" y="27"/>
                </a:cxn>
                <a:cxn ang="0">
                  <a:pos x="22" y="10"/>
                </a:cxn>
                <a:cxn ang="0">
                  <a:pos x="18" y="0"/>
                </a:cxn>
              </a:cxnLst>
              <a:rect l="0" t="0" r="r" b="b"/>
              <a:pathLst>
                <a:path w="97" h="37">
                  <a:moveTo>
                    <a:pt x="18" y="0"/>
                  </a:moveTo>
                  <a:cubicBezTo>
                    <a:pt x="0" y="5"/>
                    <a:pt x="0" y="5"/>
                    <a:pt x="0" y="5"/>
                  </a:cubicBezTo>
                  <a:cubicBezTo>
                    <a:pt x="2" y="10"/>
                    <a:pt x="2" y="10"/>
                    <a:pt x="2" y="10"/>
                  </a:cubicBezTo>
                  <a:cubicBezTo>
                    <a:pt x="3" y="12"/>
                    <a:pt x="3" y="12"/>
                    <a:pt x="3" y="12"/>
                  </a:cubicBezTo>
                  <a:cubicBezTo>
                    <a:pt x="13" y="23"/>
                    <a:pt x="13" y="23"/>
                    <a:pt x="13" y="23"/>
                  </a:cubicBezTo>
                  <a:cubicBezTo>
                    <a:pt x="56" y="37"/>
                    <a:pt x="56" y="37"/>
                    <a:pt x="56" y="37"/>
                  </a:cubicBezTo>
                  <a:cubicBezTo>
                    <a:pt x="97" y="23"/>
                    <a:pt x="97" y="23"/>
                    <a:pt x="97" y="23"/>
                  </a:cubicBezTo>
                  <a:cubicBezTo>
                    <a:pt x="81" y="19"/>
                    <a:pt x="81" y="19"/>
                    <a:pt x="81" y="19"/>
                  </a:cubicBezTo>
                  <a:cubicBezTo>
                    <a:pt x="59" y="26"/>
                    <a:pt x="59" y="26"/>
                    <a:pt x="59" y="26"/>
                  </a:cubicBezTo>
                  <a:cubicBezTo>
                    <a:pt x="56" y="27"/>
                    <a:pt x="52" y="27"/>
                    <a:pt x="48" y="27"/>
                  </a:cubicBezTo>
                  <a:cubicBezTo>
                    <a:pt x="36" y="27"/>
                    <a:pt x="25" y="21"/>
                    <a:pt x="22" y="10"/>
                  </a:cubicBezTo>
                  <a:cubicBezTo>
                    <a:pt x="18" y="0"/>
                    <a:pt x="18" y="0"/>
                    <a:pt x="18" y="0"/>
                  </a:cubicBezTo>
                </a:path>
              </a:pathLst>
            </a:custGeom>
            <a:solidFill>
              <a:srgbClr val="0F687A"/>
            </a:solidFill>
            <a:ln w="9525">
              <a:noFill/>
              <a:round/>
              <a:headEnd/>
              <a:tailEnd/>
            </a:ln>
          </p:spPr>
          <p:txBody>
            <a:bodyPr anchor="ctr"/>
            <a:lstStyle/>
            <a:p>
              <a:pPr algn="ctr"/>
              <a:endParaRPr/>
            </a:p>
          </p:txBody>
        </p:sp>
        <p:sp>
          <p:nvSpPr>
            <p:cNvPr id="878" name="ïṩḻïḋè">
              <a:extLst>
                <a:ext uri="{FF2B5EF4-FFF2-40B4-BE49-F238E27FC236}">
                  <a16:creationId xmlns:a16="http://schemas.microsoft.com/office/drawing/2014/main" id="{30D0A88D-00E9-4145-BD6D-90B478AE8B4C}"/>
                </a:ext>
              </a:extLst>
            </p:cNvPr>
            <p:cNvSpPr/>
            <p:nvPr/>
          </p:nvSpPr>
          <p:spPr bwMode="auto">
            <a:xfrm>
              <a:off x="6368435" y="4916983"/>
              <a:ext cx="116876" cy="50037"/>
            </a:xfrm>
            <a:custGeom>
              <a:avLst/>
              <a:gdLst/>
              <a:ahLst/>
              <a:cxnLst>
                <a:cxn ang="0">
                  <a:pos x="2" y="0"/>
                </a:cxn>
                <a:cxn ang="0">
                  <a:pos x="0" y="0"/>
                </a:cxn>
                <a:cxn ang="0">
                  <a:pos x="4" y="10"/>
                </a:cxn>
                <a:cxn ang="0">
                  <a:pos x="30" y="27"/>
                </a:cxn>
                <a:cxn ang="0">
                  <a:pos x="41" y="26"/>
                </a:cxn>
                <a:cxn ang="0">
                  <a:pos x="63" y="19"/>
                </a:cxn>
                <a:cxn ang="0">
                  <a:pos x="48" y="14"/>
                </a:cxn>
                <a:cxn ang="0">
                  <a:pos x="28" y="20"/>
                </a:cxn>
                <a:cxn ang="0">
                  <a:pos x="27" y="21"/>
                </a:cxn>
                <a:cxn ang="0">
                  <a:pos x="26" y="21"/>
                </a:cxn>
                <a:cxn ang="0">
                  <a:pos x="21" y="5"/>
                </a:cxn>
                <a:cxn ang="0">
                  <a:pos x="2" y="0"/>
                </a:cxn>
              </a:cxnLst>
              <a:rect l="0" t="0" r="r" b="b"/>
              <a:pathLst>
                <a:path w="63" h="27">
                  <a:moveTo>
                    <a:pt x="2" y="0"/>
                  </a:moveTo>
                  <a:cubicBezTo>
                    <a:pt x="0" y="0"/>
                    <a:pt x="0" y="0"/>
                    <a:pt x="0" y="0"/>
                  </a:cubicBezTo>
                  <a:cubicBezTo>
                    <a:pt x="4" y="10"/>
                    <a:pt x="4" y="10"/>
                    <a:pt x="4" y="10"/>
                  </a:cubicBezTo>
                  <a:cubicBezTo>
                    <a:pt x="7" y="21"/>
                    <a:pt x="18" y="27"/>
                    <a:pt x="30" y="27"/>
                  </a:cubicBezTo>
                  <a:cubicBezTo>
                    <a:pt x="34" y="27"/>
                    <a:pt x="38" y="27"/>
                    <a:pt x="41" y="26"/>
                  </a:cubicBezTo>
                  <a:cubicBezTo>
                    <a:pt x="63" y="19"/>
                    <a:pt x="63" y="19"/>
                    <a:pt x="63" y="19"/>
                  </a:cubicBezTo>
                  <a:cubicBezTo>
                    <a:pt x="48" y="14"/>
                    <a:pt x="48" y="14"/>
                    <a:pt x="48" y="14"/>
                  </a:cubicBezTo>
                  <a:cubicBezTo>
                    <a:pt x="28" y="20"/>
                    <a:pt x="28" y="20"/>
                    <a:pt x="28" y="20"/>
                  </a:cubicBezTo>
                  <a:cubicBezTo>
                    <a:pt x="27" y="21"/>
                    <a:pt x="27" y="21"/>
                    <a:pt x="27" y="21"/>
                  </a:cubicBezTo>
                  <a:cubicBezTo>
                    <a:pt x="26" y="21"/>
                    <a:pt x="26" y="21"/>
                    <a:pt x="26" y="21"/>
                  </a:cubicBezTo>
                  <a:cubicBezTo>
                    <a:pt x="21" y="5"/>
                    <a:pt x="21" y="5"/>
                    <a:pt x="21" y="5"/>
                  </a:cubicBezTo>
                  <a:cubicBezTo>
                    <a:pt x="2" y="0"/>
                    <a:pt x="2" y="0"/>
                    <a:pt x="2" y="0"/>
                  </a:cubicBezTo>
                </a:path>
              </a:pathLst>
            </a:custGeom>
            <a:solidFill>
              <a:srgbClr val="201C1E"/>
            </a:solidFill>
            <a:ln w="9525">
              <a:noFill/>
              <a:round/>
              <a:headEnd/>
              <a:tailEnd/>
            </a:ln>
          </p:spPr>
          <p:txBody>
            <a:bodyPr anchor="ctr"/>
            <a:lstStyle/>
            <a:p>
              <a:pPr algn="ctr"/>
              <a:endParaRPr/>
            </a:p>
          </p:txBody>
        </p:sp>
        <p:sp>
          <p:nvSpPr>
            <p:cNvPr id="879" name="i$ḷîďè">
              <a:extLst>
                <a:ext uri="{FF2B5EF4-FFF2-40B4-BE49-F238E27FC236}">
                  <a16:creationId xmlns:a16="http://schemas.microsoft.com/office/drawing/2014/main" id="{642DAA70-5B76-40CF-8286-0F6E6A08D0DE}"/>
                </a:ext>
              </a:extLst>
            </p:cNvPr>
            <p:cNvSpPr/>
            <p:nvPr/>
          </p:nvSpPr>
          <p:spPr bwMode="auto">
            <a:xfrm>
              <a:off x="6407394" y="4926215"/>
              <a:ext cx="29727" cy="29727"/>
            </a:xfrm>
            <a:custGeom>
              <a:avLst/>
              <a:gdLst/>
              <a:ahLst/>
              <a:cxnLst>
                <a:cxn ang="0">
                  <a:pos x="0" y="0"/>
                </a:cxn>
                <a:cxn ang="0">
                  <a:pos x="50" y="161"/>
                </a:cxn>
                <a:cxn ang="0">
                  <a:pos x="60" y="161"/>
                </a:cxn>
                <a:cxn ang="0">
                  <a:pos x="70" y="151"/>
                </a:cxn>
                <a:cxn ang="0">
                  <a:pos x="161" y="51"/>
                </a:cxn>
                <a:cxn ang="0">
                  <a:pos x="0" y="0"/>
                </a:cxn>
              </a:cxnLst>
              <a:rect l="0" t="0" r="r" b="b"/>
              <a:pathLst>
                <a:path w="161" h="161">
                  <a:moveTo>
                    <a:pt x="0" y="0"/>
                  </a:moveTo>
                  <a:lnTo>
                    <a:pt x="50" y="161"/>
                  </a:lnTo>
                  <a:lnTo>
                    <a:pt x="60" y="161"/>
                  </a:lnTo>
                  <a:lnTo>
                    <a:pt x="70" y="151"/>
                  </a:lnTo>
                  <a:lnTo>
                    <a:pt x="161" y="51"/>
                  </a:lnTo>
                  <a:lnTo>
                    <a:pt x="0" y="0"/>
                  </a:lnTo>
                  <a:close/>
                </a:path>
              </a:pathLst>
            </a:custGeom>
            <a:solidFill>
              <a:srgbClr val="34393A"/>
            </a:solidFill>
            <a:ln w="9525">
              <a:noFill/>
              <a:round/>
              <a:headEnd/>
              <a:tailEnd/>
            </a:ln>
          </p:spPr>
          <p:txBody>
            <a:bodyPr anchor="ctr"/>
            <a:lstStyle/>
            <a:p>
              <a:pPr algn="ctr"/>
              <a:endParaRPr/>
            </a:p>
          </p:txBody>
        </p:sp>
        <p:sp>
          <p:nvSpPr>
            <p:cNvPr id="880" name="íš1iḑe">
              <a:extLst>
                <a:ext uri="{FF2B5EF4-FFF2-40B4-BE49-F238E27FC236}">
                  <a16:creationId xmlns:a16="http://schemas.microsoft.com/office/drawing/2014/main" id="{4250A1D5-0AB9-4B63-9692-87DADC324FAA}"/>
                </a:ext>
              </a:extLst>
            </p:cNvPr>
            <p:cNvSpPr/>
            <p:nvPr/>
          </p:nvSpPr>
          <p:spPr bwMode="auto">
            <a:xfrm>
              <a:off x="6407394" y="4926215"/>
              <a:ext cx="29727" cy="29727"/>
            </a:xfrm>
            <a:custGeom>
              <a:avLst/>
              <a:gdLst/>
              <a:ahLst/>
              <a:cxnLst>
                <a:cxn ang="0">
                  <a:pos x="0" y="0"/>
                </a:cxn>
                <a:cxn ang="0">
                  <a:pos x="50" y="161"/>
                </a:cxn>
                <a:cxn ang="0">
                  <a:pos x="60" y="161"/>
                </a:cxn>
                <a:cxn ang="0">
                  <a:pos x="70" y="151"/>
                </a:cxn>
                <a:cxn ang="0">
                  <a:pos x="161" y="51"/>
                </a:cxn>
                <a:cxn ang="0">
                  <a:pos x="0" y="0"/>
                </a:cxn>
              </a:cxnLst>
              <a:rect l="0" t="0" r="r" b="b"/>
              <a:pathLst>
                <a:path w="161" h="161">
                  <a:moveTo>
                    <a:pt x="0" y="0"/>
                  </a:moveTo>
                  <a:lnTo>
                    <a:pt x="50" y="161"/>
                  </a:lnTo>
                  <a:lnTo>
                    <a:pt x="60" y="161"/>
                  </a:lnTo>
                  <a:lnTo>
                    <a:pt x="70" y="151"/>
                  </a:lnTo>
                  <a:lnTo>
                    <a:pt x="161" y="51"/>
                  </a:lnTo>
                  <a:lnTo>
                    <a:pt x="0" y="0"/>
                  </a:lnTo>
                </a:path>
              </a:pathLst>
            </a:custGeom>
            <a:noFill/>
            <a:ln w="9525">
              <a:noFill/>
              <a:round/>
              <a:headEnd/>
              <a:tailEnd/>
            </a:ln>
          </p:spPr>
          <p:txBody>
            <a:bodyPr anchor="ctr"/>
            <a:lstStyle/>
            <a:p>
              <a:pPr algn="ctr"/>
              <a:endParaRPr/>
            </a:p>
          </p:txBody>
        </p:sp>
        <p:sp>
          <p:nvSpPr>
            <p:cNvPr id="881" name="ïṩ1iḓê">
              <a:extLst>
                <a:ext uri="{FF2B5EF4-FFF2-40B4-BE49-F238E27FC236}">
                  <a16:creationId xmlns:a16="http://schemas.microsoft.com/office/drawing/2014/main" id="{75ABEAE1-F852-4F6F-A7C1-C83B0AE35CEA}"/>
                </a:ext>
              </a:extLst>
            </p:cNvPr>
            <p:cNvSpPr/>
            <p:nvPr/>
          </p:nvSpPr>
          <p:spPr bwMode="auto">
            <a:xfrm>
              <a:off x="6420319" y="4935631"/>
              <a:ext cx="37112" cy="18464"/>
            </a:xfrm>
            <a:custGeom>
              <a:avLst/>
              <a:gdLst/>
              <a:ahLst/>
              <a:cxnLst>
                <a:cxn ang="0">
                  <a:pos x="91" y="0"/>
                </a:cxn>
                <a:cxn ang="0">
                  <a:pos x="0" y="100"/>
                </a:cxn>
                <a:cxn ang="0">
                  <a:pos x="201" y="40"/>
                </a:cxn>
                <a:cxn ang="0">
                  <a:pos x="91" y="0"/>
                </a:cxn>
              </a:cxnLst>
              <a:rect l="0" t="0" r="r" b="b"/>
              <a:pathLst>
                <a:path w="201" h="100">
                  <a:moveTo>
                    <a:pt x="91" y="0"/>
                  </a:moveTo>
                  <a:lnTo>
                    <a:pt x="0" y="100"/>
                  </a:lnTo>
                  <a:lnTo>
                    <a:pt x="201" y="40"/>
                  </a:lnTo>
                  <a:lnTo>
                    <a:pt x="91" y="0"/>
                  </a:lnTo>
                  <a:close/>
                </a:path>
              </a:pathLst>
            </a:custGeom>
            <a:solidFill>
              <a:srgbClr val="3F4445"/>
            </a:solidFill>
            <a:ln w="9525">
              <a:noFill/>
              <a:round/>
              <a:headEnd/>
              <a:tailEnd/>
            </a:ln>
          </p:spPr>
          <p:txBody>
            <a:bodyPr anchor="ctr"/>
            <a:lstStyle/>
            <a:p>
              <a:pPr algn="ctr"/>
              <a:endParaRPr/>
            </a:p>
          </p:txBody>
        </p:sp>
        <p:sp>
          <p:nvSpPr>
            <p:cNvPr id="882" name="î$ļïḋê">
              <a:extLst>
                <a:ext uri="{FF2B5EF4-FFF2-40B4-BE49-F238E27FC236}">
                  <a16:creationId xmlns:a16="http://schemas.microsoft.com/office/drawing/2014/main" id="{35B3024B-FE09-47D6-AA58-84D2BE471CE2}"/>
                </a:ext>
              </a:extLst>
            </p:cNvPr>
            <p:cNvSpPr/>
            <p:nvPr/>
          </p:nvSpPr>
          <p:spPr bwMode="auto">
            <a:xfrm>
              <a:off x="6420319" y="4935631"/>
              <a:ext cx="37112" cy="18464"/>
            </a:xfrm>
            <a:custGeom>
              <a:avLst/>
              <a:gdLst/>
              <a:ahLst/>
              <a:cxnLst>
                <a:cxn ang="0">
                  <a:pos x="91" y="0"/>
                </a:cxn>
                <a:cxn ang="0">
                  <a:pos x="0" y="100"/>
                </a:cxn>
                <a:cxn ang="0">
                  <a:pos x="201" y="40"/>
                </a:cxn>
                <a:cxn ang="0">
                  <a:pos x="91" y="0"/>
                </a:cxn>
              </a:cxnLst>
              <a:rect l="0" t="0" r="r" b="b"/>
              <a:pathLst>
                <a:path w="201" h="100">
                  <a:moveTo>
                    <a:pt x="91" y="0"/>
                  </a:moveTo>
                  <a:lnTo>
                    <a:pt x="0" y="100"/>
                  </a:lnTo>
                  <a:lnTo>
                    <a:pt x="201" y="40"/>
                  </a:lnTo>
                  <a:lnTo>
                    <a:pt x="91" y="0"/>
                  </a:lnTo>
                </a:path>
              </a:pathLst>
            </a:custGeom>
            <a:noFill/>
            <a:ln w="9525">
              <a:noFill/>
              <a:round/>
              <a:headEnd/>
              <a:tailEnd/>
            </a:ln>
          </p:spPr>
          <p:txBody>
            <a:bodyPr anchor="ctr"/>
            <a:lstStyle/>
            <a:p>
              <a:pPr algn="ctr"/>
              <a:endParaRPr/>
            </a:p>
          </p:txBody>
        </p:sp>
        <p:sp>
          <p:nvSpPr>
            <p:cNvPr id="883" name="ïsḷïḍê">
              <a:extLst>
                <a:ext uri="{FF2B5EF4-FFF2-40B4-BE49-F238E27FC236}">
                  <a16:creationId xmlns:a16="http://schemas.microsoft.com/office/drawing/2014/main" id="{79C74104-68E2-48A8-8070-83B328D96715}"/>
                </a:ext>
              </a:extLst>
            </p:cNvPr>
            <p:cNvSpPr/>
            <p:nvPr/>
          </p:nvSpPr>
          <p:spPr bwMode="auto">
            <a:xfrm>
              <a:off x="6424196" y="4878024"/>
              <a:ext cx="213073" cy="261448"/>
            </a:xfrm>
            <a:custGeom>
              <a:avLst/>
              <a:gdLst/>
              <a:ahLst/>
              <a:cxnLst>
                <a:cxn ang="0">
                  <a:pos x="105" y="92"/>
                </a:cxn>
                <a:cxn ang="0">
                  <a:pos x="98" y="20"/>
                </a:cxn>
                <a:cxn ang="0">
                  <a:pos x="62" y="30"/>
                </a:cxn>
                <a:cxn ang="0">
                  <a:pos x="58" y="49"/>
                </a:cxn>
                <a:cxn ang="0">
                  <a:pos x="40" y="50"/>
                </a:cxn>
                <a:cxn ang="0">
                  <a:pos x="33" y="30"/>
                </a:cxn>
                <a:cxn ang="0">
                  <a:pos x="22" y="4"/>
                </a:cxn>
                <a:cxn ang="0">
                  <a:pos x="10" y="0"/>
                </a:cxn>
                <a:cxn ang="0">
                  <a:pos x="12" y="31"/>
                </a:cxn>
                <a:cxn ang="0">
                  <a:pos x="19" y="76"/>
                </a:cxn>
                <a:cxn ang="0">
                  <a:pos x="55" y="101"/>
                </a:cxn>
                <a:cxn ang="0">
                  <a:pos x="84" y="141"/>
                </a:cxn>
                <a:cxn ang="0">
                  <a:pos x="115" y="123"/>
                </a:cxn>
                <a:cxn ang="0">
                  <a:pos x="105" y="92"/>
                </a:cxn>
              </a:cxnLst>
              <a:rect l="0" t="0" r="r" b="b"/>
              <a:pathLst>
                <a:path w="115" h="141">
                  <a:moveTo>
                    <a:pt x="105" y="92"/>
                  </a:moveTo>
                  <a:cubicBezTo>
                    <a:pt x="103" y="70"/>
                    <a:pt x="104" y="33"/>
                    <a:pt x="98" y="20"/>
                  </a:cubicBezTo>
                  <a:cubicBezTo>
                    <a:pt x="98" y="20"/>
                    <a:pt x="70" y="27"/>
                    <a:pt x="62" y="30"/>
                  </a:cubicBezTo>
                  <a:cubicBezTo>
                    <a:pt x="58" y="49"/>
                    <a:pt x="58" y="49"/>
                    <a:pt x="58" y="49"/>
                  </a:cubicBezTo>
                  <a:cubicBezTo>
                    <a:pt x="40" y="50"/>
                    <a:pt x="40" y="50"/>
                    <a:pt x="40" y="50"/>
                  </a:cubicBezTo>
                  <a:cubicBezTo>
                    <a:pt x="40" y="50"/>
                    <a:pt x="31" y="52"/>
                    <a:pt x="33" y="30"/>
                  </a:cubicBezTo>
                  <a:cubicBezTo>
                    <a:pt x="35" y="17"/>
                    <a:pt x="29" y="9"/>
                    <a:pt x="22" y="4"/>
                  </a:cubicBezTo>
                  <a:cubicBezTo>
                    <a:pt x="18" y="1"/>
                    <a:pt x="13" y="0"/>
                    <a:pt x="10" y="0"/>
                  </a:cubicBezTo>
                  <a:cubicBezTo>
                    <a:pt x="0" y="0"/>
                    <a:pt x="8" y="10"/>
                    <a:pt x="12" y="31"/>
                  </a:cubicBezTo>
                  <a:cubicBezTo>
                    <a:pt x="16" y="51"/>
                    <a:pt x="19" y="76"/>
                    <a:pt x="19" y="76"/>
                  </a:cubicBezTo>
                  <a:cubicBezTo>
                    <a:pt x="19" y="76"/>
                    <a:pt x="46" y="94"/>
                    <a:pt x="55" y="101"/>
                  </a:cubicBezTo>
                  <a:cubicBezTo>
                    <a:pt x="64" y="109"/>
                    <a:pt x="84" y="141"/>
                    <a:pt x="84" y="141"/>
                  </a:cubicBezTo>
                  <a:cubicBezTo>
                    <a:pt x="115" y="123"/>
                    <a:pt x="115" y="123"/>
                    <a:pt x="115" y="123"/>
                  </a:cubicBezTo>
                  <a:cubicBezTo>
                    <a:pt x="115" y="123"/>
                    <a:pt x="106" y="116"/>
                    <a:pt x="105" y="92"/>
                  </a:cubicBezTo>
                  <a:close/>
                </a:path>
              </a:pathLst>
            </a:custGeom>
            <a:solidFill>
              <a:srgbClr val="F59E4C"/>
            </a:solidFill>
            <a:ln w="9525">
              <a:noFill/>
              <a:round/>
              <a:headEnd/>
              <a:tailEnd/>
            </a:ln>
          </p:spPr>
          <p:txBody>
            <a:bodyPr anchor="ctr"/>
            <a:lstStyle/>
            <a:p>
              <a:pPr algn="ctr"/>
              <a:endParaRPr/>
            </a:p>
          </p:txBody>
        </p:sp>
        <p:sp>
          <p:nvSpPr>
            <p:cNvPr id="884" name="îŝ1ïdê">
              <a:extLst>
                <a:ext uri="{FF2B5EF4-FFF2-40B4-BE49-F238E27FC236}">
                  <a16:creationId xmlns:a16="http://schemas.microsoft.com/office/drawing/2014/main" id="{20758900-EE63-4EEF-A504-81C1E1661351}"/>
                </a:ext>
              </a:extLst>
            </p:cNvPr>
            <p:cNvSpPr/>
            <p:nvPr/>
          </p:nvSpPr>
          <p:spPr bwMode="auto">
            <a:xfrm>
              <a:off x="5988449" y="5246932"/>
              <a:ext cx="287298" cy="361523"/>
            </a:xfrm>
            <a:custGeom>
              <a:avLst/>
              <a:gdLst/>
              <a:ahLst/>
              <a:cxnLst>
                <a:cxn ang="0">
                  <a:pos x="402" y="1958"/>
                </a:cxn>
                <a:cxn ang="0">
                  <a:pos x="1556" y="633"/>
                </a:cxn>
                <a:cxn ang="0">
                  <a:pos x="1436" y="0"/>
                </a:cxn>
                <a:cxn ang="0">
                  <a:pos x="793" y="111"/>
                </a:cxn>
                <a:cxn ang="0">
                  <a:pos x="0" y="1687"/>
                </a:cxn>
                <a:cxn ang="0">
                  <a:pos x="402" y="1958"/>
                </a:cxn>
              </a:cxnLst>
              <a:rect l="0" t="0" r="r" b="b"/>
              <a:pathLst>
                <a:path w="1556" h="1958">
                  <a:moveTo>
                    <a:pt x="402" y="1958"/>
                  </a:moveTo>
                  <a:lnTo>
                    <a:pt x="1556" y="633"/>
                  </a:lnTo>
                  <a:lnTo>
                    <a:pt x="1436" y="0"/>
                  </a:lnTo>
                  <a:lnTo>
                    <a:pt x="793" y="111"/>
                  </a:lnTo>
                  <a:lnTo>
                    <a:pt x="0" y="1687"/>
                  </a:lnTo>
                  <a:lnTo>
                    <a:pt x="402" y="1958"/>
                  </a:lnTo>
                  <a:close/>
                </a:path>
              </a:pathLst>
            </a:custGeom>
            <a:solidFill>
              <a:srgbClr val="1E1314"/>
            </a:solidFill>
            <a:ln w="9525">
              <a:noFill/>
              <a:round/>
              <a:headEnd/>
              <a:tailEnd/>
            </a:ln>
          </p:spPr>
          <p:txBody>
            <a:bodyPr anchor="ctr"/>
            <a:lstStyle/>
            <a:p>
              <a:pPr algn="ctr"/>
              <a:endParaRPr/>
            </a:p>
          </p:txBody>
        </p:sp>
        <p:sp>
          <p:nvSpPr>
            <p:cNvPr id="885" name="iSlïḋê">
              <a:extLst>
                <a:ext uri="{FF2B5EF4-FFF2-40B4-BE49-F238E27FC236}">
                  <a16:creationId xmlns:a16="http://schemas.microsoft.com/office/drawing/2014/main" id="{E0BC7F89-CFA4-454E-BF12-843628497639}"/>
                </a:ext>
              </a:extLst>
            </p:cNvPr>
            <p:cNvSpPr/>
            <p:nvPr/>
          </p:nvSpPr>
          <p:spPr bwMode="auto">
            <a:xfrm>
              <a:off x="5580582" y="5360116"/>
              <a:ext cx="611892" cy="673008"/>
            </a:xfrm>
            <a:custGeom>
              <a:avLst/>
              <a:gdLst/>
              <a:ahLst/>
              <a:cxnLst>
                <a:cxn ang="0">
                  <a:pos x="287" y="89"/>
                </a:cxn>
                <a:cxn ang="0">
                  <a:pos x="248" y="45"/>
                </a:cxn>
                <a:cxn ang="0">
                  <a:pos x="243" y="27"/>
                </a:cxn>
                <a:cxn ang="0">
                  <a:pos x="233" y="4"/>
                </a:cxn>
                <a:cxn ang="0">
                  <a:pos x="201" y="25"/>
                </a:cxn>
                <a:cxn ang="0">
                  <a:pos x="46" y="74"/>
                </a:cxn>
                <a:cxn ang="0">
                  <a:pos x="18" y="131"/>
                </a:cxn>
                <a:cxn ang="0">
                  <a:pos x="11" y="151"/>
                </a:cxn>
                <a:cxn ang="0">
                  <a:pos x="4" y="214"/>
                </a:cxn>
                <a:cxn ang="0">
                  <a:pos x="9" y="225"/>
                </a:cxn>
                <a:cxn ang="0">
                  <a:pos x="23" y="261"/>
                </a:cxn>
                <a:cxn ang="0">
                  <a:pos x="227" y="325"/>
                </a:cxn>
                <a:cxn ang="0">
                  <a:pos x="294" y="254"/>
                </a:cxn>
                <a:cxn ang="0">
                  <a:pos x="287" y="89"/>
                </a:cxn>
              </a:cxnLst>
              <a:rect l="0" t="0" r="r" b="b"/>
              <a:pathLst>
                <a:path w="330" h="363">
                  <a:moveTo>
                    <a:pt x="287" y="89"/>
                  </a:moveTo>
                  <a:cubicBezTo>
                    <a:pt x="275" y="73"/>
                    <a:pt x="258" y="61"/>
                    <a:pt x="248" y="45"/>
                  </a:cubicBezTo>
                  <a:cubicBezTo>
                    <a:pt x="244" y="39"/>
                    <a:pt x="242" y="34"/>
                    <a:pt x="243" y="27"/>
                  </a:cubicBezTo>
                  <a:cubicBezTo>
                    <a:pt x="243" y="20"/>
                    <a:pt x="245" y="0"/>
                    <a:pt x="233" y="4"/>
                  </a:cubicBezTo>
                  <a:cubicBezTo>
                    <a:pt x="220" y="9"/>
                    <a:pt x="215" y="24"/>
                    <a:pt x="201" y="25"/>
                  </a:cubicBezTo>
                  <a:cubicBezTo>
                    <a:pt x="191" y="26"/>
                    <a:pt x="112" y="10"/>
                    <a:pt x="46" y="74"/>
                  </a:cubicBezTo>
                  <a:cubicBezTo>
                    <a:pt x="35" y="92"/>
                    <a:pt x="26" y="112"/>
                    <a:pt x="18" y="131"/>
                  </a:cubicBezTo>
                  <a:cubicBezTo>
                    <a:pt x="15" y="138"/>
                    <a:pt x="13" y="144"/>
                    <a:pt x="11" y="151"/>
                  </a:cubicBezTo>
                  <a:cubicBezTo>
                    <a:pt x="3" y="176"/>
                    <a:pt x="0" y="199"/>
                    <a:pt x="4" y="214"/>
                  </a:cubicBezTo>
                  <a:cubicBezTo>
                    <a:pt x="5" y="219"/>
                    <a:pt x="7" y="222"/>
                    <a:pt x="9" y="225"/>
                  </a:cubicBezTo>
                  <a:cubicBezTo>
                    <a:pt x="12" y="237"/>
                    <a:pt x="17" y="250"/>
                    <a:pt x="23" y="261"/>
                  </a:cubicBezTo>
                  <a:cubicBezTo>
                    <a:pt x="62" y="335"/>
                    <a:pt x="153" y="363"/>
                    <a:pt x="227" y="325"/>
                  </a:cubicBezTo>
                  <a:cubicBezTo>
                    <a:pt x="257" y="309"/>
                    <a:pt x="280" y="283"/>
                    <a:pt x="294" y="254"/>
                  </a:cubicBezTo>
                  <a:cubicBezTo>
                    <a:pt x="330" y="182"/>
                    <a:pt x="305" y="113"/>
                    <a:pt x="287" y="89"/>
                  </a:cubicBezTo>
                  <a:close/>
                </a:path>
              </a:pathLst>
            </a:custGeom>
            <a:solidFill>
              <a:srgbClr val="F59E4C"/>
            </a:solidFill>
            <a:ln w="9525">
              <a:noFill/>
              <a:round/>
              <a:headEnd/>
              <a:tailEnd/>
            </a:ln>
          </p:spPr>
          <p:txBody>
            <a:bodyPr anchor="ctr"/>
            <a:lstStyle/>
            <a:p>
              <a:pPr algn="ctr"/>
              <a:endParaRPr/>
            </a:p>
          </p:txBody>
        </p:sp>
        <p:sp>
          <p:nvSpPr>
            <p:cNvPr id="886" name="íṡ1îḋè">
              <a:extLst>
                <a:ext uri="{FF2B5EF4-FFF2-40B4-BE49-F238E27FC236}">
                  <a16:creationId xmlns:a16="http://schemas.microsoft.com/office/drawing/2014/main" id="{81F3562C-E887-4511-8A89-755FAB87E819}"/>
                </a:ext>
              </a:extLst>
            </p:cNvPr>
            <p:cNvSpPr/>
            <p:nvPr/>
          </p:nvSpPr>
          <p:spPr bwMode="auto">
            <a:xfrm>
              <a:off x="5532392" y="5449111"/>
              <a:ext cx="648820" cy="596937"/>
            </a:xfrm>
            <a:custGeom>
              <a:avLst/>
              <a:gdLst/>
              <a:ahLst/>
              <a:cxnLst>
                <a:cxn ang="0">
                  <a:pos x="89" y="12"/>
                </a:cxn>
                <a:cxn ang="0">
                  <a:pos x="96" y="12"/>
                </a:cxn>
                <a:cxn ang="0">
                  <a:pos x="74" y="95"/>
                </a:cxn>
                <a:cxn ang="0">
                  <a:pos x="193" y="83"/>
                </a:cxn>
                <a:cxn ang="0">
                  <a:pos x="224" y="157"/>
                </a:cxn>
                <a:cxn ang="0">
                  <a:pos x="323" y="132"/>
                </a:cxn>
                <a:cxn ang="0">
                  <a:pos x="320" y="206"/>
                </a:cxn>
                <a:cxn ang="0">
                  <a:pos x="136" y="294"/>
                </a:cxn>
                <a:cxn ang="0">
                  <a:pos x="130" y="288"/>
                </a:cxn>
                <a:cxn ang="0">
                  <a:pos x="114" y="294"/>
                </a:cxn>
                <a:cxn ang="0">
                  <a:pos x="28" y="113"/>
                </a:cxn>
                <a:cxn ang="0">
                  <a:pos x="89" y="12"/>
                </a:cxn>
              </a:cxnLst>
              <a:rect l="0" t="0" r="r" b="b"/>
              <a:pathLst>
                <a:path w="350" h="322">
                  <a:moveTo>
                    <a:pt x="89" y="12"/>
                  </a:moveTo>
                  <a:cubicBezTo>
                    <a:pt x="89" y="12"/>
                    <a:pt x="97" y="0"/>
                    <a:pt x="96" y="12"/>
                  </a:cubicBezTo>
                  <a:cubicBezTo>
                    <a:pt x="95" y="24"/>
                    <a:pt x="60" y="55"/>
                    <a:pt x="74" y="95"/>
                  </a:cubicBezTo>
                  <a:cubicBezTo>
                    <a:pt x="88" y="134"/>
                    <a:pt x="163" y="66"/>
                    <a:pt x="193" y="83"/>
                  </a:cubicBezTo>
                  <a:cubicBezTo>
                    <a:pt x="223" y="99"/>
                    <a:pt x="212" y="130"/>
                    <a:pt x="224" y="157"/>
                  </a:cubicBezTo>
                  <a:cubicBezTo>
                    <a:pt x="235" y="183"/>
                    <a:pt x="307" y="168"/>
                    <a:pt x="323" y="132"/>
                  </a:cubicBezTo>
                  <a:cubicBezTo>
                    <a:pt x="340" y="95"/>
                    <a:pt x="350" y="145"/>
                    <a:pt x="320" y="206"/>
                  </a:cubicBezTo>
                  <a:cubicBezTo>
                    <a:pt x="290" y="267"/>
                    <a:pt x="227" y="322"/>
                    <a:pt x="136" y="294"/>
                  </a:cubicBezTo>
                  <a:cubicBezTo>
                    <a:pt x="130" y="288"/>
                    <a:pt x="130" y="288"/>
                    <a:pt x="130" y="288"/>
                  </a:cubicBezTo>
                  <a:cubicBezTo>
                    <a:pt x="114" y="294"/>
                    <a:pt x="114" y="294"/>
                    <a:pt x="114" y="294"/>
                  </a:cubicBezTo>
                  <a:cubicBezTo>
                    <a:pt x="114" y="294"/>
                    <a:pt x="0" y="224"/>
                    <a:pt x="28" y="113"/>
                  </a:cubicBezTo>
                  <a:cubicBezTo>
                    <a:pt x="57" y="1"/>
                    <a:pt x="89" y="12"/>
                    <a:pt x="89" y="12"/>
                  </a:cubicBezTo>
                  <a:close/>
                </a:path>
              </a:pathLst>
            </a:custGeom>
            <a:solidFill>
              <a:srgbClr val="1E1314"/>
            </a:solidFill>
            <a:ln w="9525">
              <a:noFill/>
              <a:round/>
              <a:headEnd/>
              <a:tailEnd/>
            </a:ln>
          </p:spPr>
          <p:txBody>
            <a:bodyPr anchor="ctr"/>
            <a:lstStyle/>
            <a:p>
              <a:pPr algn="ctr"/>
              <a:endParaRPr/>
            </a:p>
          </p:txBody>
        </p:sp>
        <p:sp>
          <p:nvSpPr>
            <p:cNvPr id="887" name="îšḷiḋe">
              <a:extLst>
                <a:ext uri="{FF2B5EF4-FFF2-40B4-BE49-F238E27FC236}">
                  <a16:creationId xmlns:a16="http://schemas.microsoft.com/office/drawing/2014/main" id="{4F315042-01CC-4E6B-9923-EE9F4D54D129}"/>
                </a:ext>
              </a:extLst>
            </p:cNvPr>
            <p:cNvSpPr/>
            <p:nvPr/>
          </p:nvSpPr>
          <p:spPr bwMode="auto">
            <a:xfrm>
              <a:off x="6031100" y="5515766"/>
              <a:ext cx="120569" cy="88996"/>
            </a:xfrm>
            <a:custGeom>
              <a:avLst/>
              <a:gdLst/>
              <a:ahLst/>
              <a:cxnLst>
                <a:cxn ang="0">
                  <a:pos x="0" y="0"/>
                </a:cxn>
                <a:cxn ang="0">
                  <a:pos x="39" y="40"/>
                </a:cxn>
                <a:cxn ang="0">
                  <a:pos x="45" y="32"/>
                </a:cxn>
                <a:cxn ang="0">
                  <a:pos x="0" y="0"/>
                </a:cxn>
              </a:cxnLst>
              <a:rect l="0" t="0" r="r" b="b"/>
              <a:pathLst>
                <a:path w="65" h="48">
                  <a:moveTo>
                    <a:pt x="0" y="0"/>
                  </a:moveTo>
                  <a:cubicBezTo>
                    <a:pt x="0" y="0"/>
                    <a:pt x="12" y="48"/>
                    <a:pt x="39" y="40"/>
                  </a:cubicBezTo>
                  <a:cubicBezTo>
                    <a:pt x="65" y="33"/>
                    <a:pt x="45" y="32"/>
                    <a:pt x="45" y="32"/>
                  </a:cubicBezTo>
                  <a:lnTo>
                    <a:pt x="0" y="0"/>
                  </a:lnTo>
                  <a:close/>
                </a:path>
              </a:pathLst>
            </a:custGeom>
            <a:solidFill>
              <a:srgbClr val="1E1314"/>
            </a:solidFill>
            <a:ln w="9525">
              <a:noFill/>
              <a:round/>
              <a:headEnd/>
              <a:tailEnd/>
            </a:ln>
          </p:spPr>
          <p:txBody>
            <a:bodyPr anchor="ctr"/>
            <a:lstStyle/>
            <a:p>
              <a:pPr algn="ctr"/>
              <a:endParaRPr/>
            </a:p>
          </p:txBody>
        </p:sp>
        <p:sp>
          <p:nvSpPr>
            <p:cNvPr id="888" name="îśḻïḑê">
              <a:extLst>
                <a:ext uri="{FF2B5EF4-FFF2-40B4-BE49-F238E27FC236}">
                  <a16:creationId xmlns:a16="http://schemas.microsoft.com/office/drawing/2014/main" id="{7B30BF9B-C63E-41A4-9FAC-BD2773A5880C}"/>
                </a:ext>
              </a:extLst>
            </p:cNvPr>
            <p:cNvSpPr/>
            <p:nvPr/>
          </p:nvSpPr>
          <p:spPr bwMode="auto">
            <a:xfrm>
              <a:off x="5817843" y="5395381"/>
              <a:ext cx="118723" cy="96381"/>
            </a:xfrm>
            <a:custGeom>
              <a:avLst/>
              <a:gdLst/>
              <a:ahLst/>
              <a:cxnLst>
                <a:cxn ang="0">
                  <a:pos x="64" y="35"/>
                </a:cxn>
                <a:cxn ang="0">
                  <a:pos x="9" y="26"/>
                </a:cxn>
                <a:cxn ang="0">
                  <a:pos x="12" y="16"/>
                </a:cxn>
                <a:cxn ang="0">
                  <a:pos x="64" y="35"/>
                </a:cxn>
              </a:cxnLst>
              <a:rect l="0" t="0" r="r" b="b"/>
              <a:pathLst>
                <a:path w="64" h="52">
                  <a:moveTo>
                    <a:pt x="64" y="35"/>
                  </a:moveTo>
                  <a:cubicBezTo>
                    <a:pt x="64" y="35"/>
                    <a:pt x="18" y="52"/>
                    <a:pt x="9" y="26"/>
                  </a:cubicBezTo>
                  <a:cubicBezTo>
                    <a:pt x="0" y="0"/>
                    <a:pt x="12" y="16"/>
                    <a:pt x="12" y="16"/>
                  </a:cubicBezTo>
                  <a:lnTo>
                    <a:pt x="64" y="35"/>
                  </a:lnTo>
                  <a:close/>
                </a:path>
              </a:pathLst>
            </a:custGeom>
            <a:solidFill>
              <a:srgbClr val="1E1314"/>
            </a:solidFill>
            <a:ln w="9525">
              <a:noFill/>
              <a:round/>
              <a:headEnd/>
              <a:tailEnd/>
            </a:ln>
          </p:spPr>
          <p:txBody>
            <a:bodyPr anchor="ctr"/>
            <a:lstStyle/>
            <a:p>
              <a:pPr algn="ctr"/>
              <a:endParaRPr/>
            </a:p>
          </p:txBody>
        </p:sp>
        <p:sp>
          <p:nvSpPr>
            <p:cNvPr id="889" name="îṡľíḍê">
              <a:extLst>
                <a:ext uri="{FF2B5EF4-FFF2-40B4-BE49-F238E27FC236}">
                  <a16:creationId xmlns:a16="http://schemas.microsoft.com/office/drawing/2014/main" id="{BCB2B93D-0A0C-4DA6-89A2-7F935F56C499}"/>
                </a:ext>
              </a:extLst>
            </p:cNvPr>
            <p:cNvSpPr/>
            <p:nvPr/>
          </p:nvSpPr>
          <p:spPr bwMode="auto">
            <a:xfrm>
              <a:off x="4792729" y="2449471"/>
              <a:ext cx="255909" cy="298561"/>
            </a:xfrm>
            <a:custGeom>
              <a:avLst/>
              <a:gdLst/>
              <a:ahLst/>
              <a:cxnLst>
                <a:cxn ang="0">
                  <a:pos x="31" y="137"/>
                </a:cxn>
                <a:cxn ang="0">
                  <a:pos x="58" y="102"/>
                </a:cxn>
                <a:cxn ang="0">
                  <a:pos x="50" y="147"/>
                </a:cxn>
                <a:cxn ang="0">
                  <a:pos x="62" y="158"/>
                </a:cxn>
                <a:cxn ang="0">
                  <a:pos x="73" y="139"/>
                </a:cxn>
                <a:cxn ang="0">
                  <a:pos x="85" y="108"/>
                </a:cxn>
                <a:cxn ang="0">
                  <a:pos x="94" y="148"/>
                </a:cxn>
                <a:cxn ang="0">
                  <a:pos x="113" y="91"/>
                </a:cxn>
                <a:cxn ang="0">
                  <a:pos x="138" y="27"/>
                </a:cxn>
                <a:cxn ang="0">
                  <a:pos x="102" y="0"/>
                </a:cxn>
                <a:cxn ang="0">
                  <a:pos x="97" y="5"/>
                </a:cxn>
                <a:cxn ang="0">
                  <a:pos x="21" y="35"/>
                </a:cxn>
                <a:cxn ang="0">
                  <a:pos x="36" y="54"/>
                </a:cxn>
                <a:cxn ang="0">
                  <a:pos x="59" y="47"/>
                </a:cxn>
                <a:cxn ang="0">
                  <a:pos x="24" y="105"/>
                </a:cxn>
                <a:cxn ang="0">
                  <a:pos x="31" y="137"/>
                </a:cxn>
              </a:cxnLst>
              <a:rect l="0" t="0" r="r" b="b"/>
              <a:pathLst>
                <a:path w="138" h="161">
                  <a:moveTo>
                    <a:pt x="31" y="137"/>
                  </a:moveTo>
                  <a:cubicBezTo>
                    <a:pt x="38" y="125"/>
                    <a:pt x="59" y="96"/>
                    <a:pt x="58" y="102"/>
                  </a:cubicBezTo>
                  <a:cubicBezTo>
                    <a:pt x="52" y="130"/>
                    <a:pt x="50" y="140"/>
                    <a:pt x="50" y="147"/>
                  </a:cubicBezTo>
                  <a:cubicBezTo>
                    <a:pt x="49" y="156"/>
                    <a:pt x="56" y="161"/>
                    <a:pt x="62" y="158"/>
                  </a:cubicBezTo>
                  <a:cubicBezTo>
                    <a:pt x="66" y="156"/>
                    <a:pt x="71" y="149"/>
                    <a:pt x="73" y="139"/>
                  </a:cubicBezTo>
                  <a:cubicBezTo>
                    <a:pt x="77" y="116"/>
                    <a:pt x="85" y="108"/>
                    <a:pt x="85" y="108"/>
                  </a:cubicBezTo>
                  <a:cubicBezTo>
                    <a:pt x="85" y="108"/>
                    <a:pt x="74" y="160"/>
                    <a:pt x="94" y="148"/>
                  </a:cubicBezTo>
                  <a:cubicBezTo>
                    <a:pt x="98" y="145"/>
                    <a:pt x="113" y="91"/>
                    <a:pt x="113" y="91"/>
                  </a:cubicBezTo>
                  <a:cubicBezTo>
                    <a:pt x="122" y="65"/>
                    <a:pt x="130" y="54"/>
                    <a:pt x="138" y="27"/>
                  </a:cubicBezTo>
                  <a:cubicBezTo>
                    <a:pt x="125" y="19"/>
                    <a:pt x="114" y="10"/>
                    <a:pt x="102" y="0"/>
                  </a:cubicBezTo>
                  <a:cubicBezTo>
                    <a:pt x="99" y="3"/>
                    <a:pt x="97" y="5"/>
                    <a:pt x="97" y="5"/>
                  </a:cubicBezTo>
                  <a:cubicBezTo>
                    <a:pt x="97" y="5"/>
                    <a:pt x="48" y="33"/>
                    <a:pt x="21" y="35"/>
                  </a:cubicBezTo>
                  <a:cubicBezTo>
                    <a:pt x="21" y="35"/>
                    <a:pt x="11" y="57"/>
                    <a:pt x="36" y="54"/>
                  </a:cubicBezTo>
                  <a:cubicBezTo>
                    <a:pt x="51" y="53"/>
                    <a:pt x="57" y="50"/>
                    <a:pt x="59" y="47"/>
                  </a:cubicBezTo>
                  <a:cubicBezTo>
                    <a:pt x="54" y="55"/>
                    <a:pt x="39" y="81"/>
                    <a:pt x="24" y="105"/>
                  </a:cubicBezTo>
                  <a:cubicBezTo>
                    <a:pt x="0" y="144"/>
                    <a:pt x="20" y="157"/>
                    <a:pt x="31" y="137"/>
                  </a:cubicBezTo>
                  <a:close/>
                </a:path>
              </a:pathLst>
            </a:custGeom>
            <a:solidFill>
              <a:srgbClr val="F59E4C"/>
            </a:solidFill>
            <a:ln w="9525">
              <a:noFill/>
              <a:round/>
              <a:headEnd/>
              <a:tailEnd/>
            </a:ln>
          </p:spPr>
          <p:txBody>
            <a:bodyPr anchor="ctr"/>
            <a:lstStyle/>
            <a:p>
              <a:pPr algn="ctr"/>
              <a:endParaRPr/>
            </a:p>
          </p:txBody>
        </p:sp>
        <p:sp>
          <p:nvSpPr>
            <p:cNvPr id="890" name="ïşľíďê">
              <a:extLst>
                <a:ext uri="{FF2B5EF4-FFF2-40B4-BE49-F238E27FC236}">
                  <a16:creationId xmlns:a16="http://schemas.microsoft.com/office/drawing/2014/main" id="{C0069CCA-EAEA-4747-BFCB-014D8B096525}"/>
                </a:ext>
              </a:extLst>
            </p:cNvPr>
            <p:cNvSpPr/>
            <p:nvPr/>
          </p:nvSpPr>
          <p:spPr bwMode="auto">
            <a:xfrm>
              <a:off x="4214441" y="2434700"/>
              <a:ext cx="283605" cy="287298"/>
            </a:xfrm>
            <a:custGeom>
              <a:avLst/>
              <a:gdLst/>
              <a:ahLst/>
              <a:cxnLst>
                <a:cxn ang="0">
                  <a:pos x="121" y="125"/>
                </a:cxn>
                <a:cxn ang="0">
                  <a:pos x="90" y="95"/>
                </a:cxn>
                <a:cxn ang="0">
                  <a:pos x="104" y="138"/>
                </a:cxn>
                <a:cxn ang="0">
                  <a:pos x="94" y="151"/>
                </a:cxn>
                <a:cxn ang="0">
                  <a:pos x="80" y="133"/>
                </a:cxn>
                <a:cxn ang="0">
                  <a:pos x="64" y="104"/>
                </a:cxn>
                <a:cxn ang="0">
                  <a:pos x="61" y="145"/>
                </a:cxn>
                <a:cxn ang="0">
                  <a:pos x="34" y="91"/>
                </a:cxn>
                <a:cxn ang="0">
                  <a:pos x="0" y="32"/>
                </a:cxn>
                <a:cxn ang="0">
                  <a:pos x="31" y="0"/>
                </a:cxn>
                <a:cxn ang="0">
                  <a:pos x="37" y="4"/>
                </a:cxn>
                <a:cxn ang="0">
                  <a:pos x="117" y="23"/>
                </a:cxn>
                <a:cxn ang="0">
                  <a:pos x="105" y="44"/>
                </a:cxn>
                <a:cxn ang="0">
                  <a:pos x="81" y="41"/>
                </a:cxn>
                <a:cxn ang="0">
                  <a:pos x="124" y="93"/>
                </a:cxn>
                <a:cxn ang="0">
                  <a:pos x="121" y="125"/>
                </a:cxn>
              </a:cxnLst>
              <a:rect l="0" t="0" r="r" b="b"/>
              <a:pathLst>
                <a:path w="153" h="155">
                  <a:moveTo>
                    <a:pt x="121" y="125"/>
                  </a:moveTo>
                  <a:cubicBezTo>
                    <a:pt x="113" y="114"/>
                    <a:pt x="88" y="88"/>
                    <a:pt x="90" y="95"/>
                  </a:cubicBezTo>
                  <a:cubicBezTo>
                    <a:pt x="100" y="121"/>
                    <a:pt x="103" y="131"/>
                    <a:pt x="104" y="138"/>
                  </a:cubicBezTo>
                  <a:cubicBezTo>
                    <a:pt x="106" y="147"/>
                    <a:pt x="100" y="153"/>
                    <a:pt x="94" y="151"/>
                  </a:cubicBezTo>
                  <a:cubicBezTo>
                    <a:pt x="89" y="149"/>
                    <a:pt x="84" y="143"/>
                    <a:pt x="80" y="133"/>
                  </a:cubicBezTo>
                  <a:cubicBezTo>
                    <a:pt x="73" y="112"/>
                    <a:pt x="64" y="104"/>
                    <a:pt x="64" y="104"/>
                  </a:cubicBezTo>
                  <a:cubicBezTo>
                    <a:pt x="64" y="104"/>
                    <a:pt x="82" y="155"/>
                    <a:pt x="61" y="145"/>
                  </a:cubicBezTo>
                  <a:cubicBezTo>
                    <a:pt x="56" y="143"/>
                    <a:pt x="34" y="91"/>
                    <a:pt x="34" y="91"/>
                  </a:cubicBezTo>
                  <a:cubicBezTo>
                    <a:pt x="21" y="67"/>
                    <a:pt x="12" y="58"/>
                    <a:pt x="0" y="32"/>
                  </a:cubicBezTo>
                  <a:cubicBezTo>
                    <a:pt x="12" y="22"/>
                    <a:pt x="21" y="11"/>
                    <a:pt x="31" y="0"/>
                  </a:cubicBezTo>
                  <a:cubicBezTo>
                    <a:pt x="35" y="2"/>
                    <a:pt x="37" y="4"/>
                    <a:pt x="37" y="4"/>
                  </a:cubicBezTo>
                  <a:cubicBezTo>
                    <a:pt x="37" y="4"/>
                    <a:pt x="90" y="25"/>
                    <a:pt x="117" y="23"/>
                  </a:cubicBezTo>
                  <a:cubicBezTo>
                    <a:pt x="117" y="23"/>
                    <a:pt x="130" y="43"/>
                    <a:pt x="105" y="44"/>
                  </a:cubicBezTo>
                  <a:cubicBezTo>
                    <a:pt x="90" y="45"/>
                    <a:pt x="83" y="43"/>
                    <a:pt x="81" y="41"/>
                  </a:cubicBezTo>
                  <a:cubicBezTo>
                    <a:pt x="87" y="48"/>
                    <a:pt x="106" y="71"/>
                    <a:pt x="124" y="93"/>
                  </a:cubicBezTo>
                  <a:cubicBezTo>
                    <a:pt x="153" y="128"/>
                    <a:pt x="135" y="144"/>
                    <a:pt x="121" y="125"/>
                  </a:cubicBezTo>
                  <a:close/>
                </a:path>
              </a:pathLst>
            </a:custGeom>
            <a:solidFill>
              <a:srgbClr val="F59E4C"/>
            </a:solidFill>
            <a:ln w="9525">
              <a:noFill/>
              <a:round/>
              <a:headEnd/>
              <a:tailEnd/>
            </a:ln>
          </p:spPr>
          <p:txBody>
            <a:bodyPr anchor="ctr"/>
            <a:lstStyle/>
            <a:p>
              <a:pPr algn="ctr"/>
              <a:endParaRPr/>
            </a:p>
          </p:txBody>
        </p:sp>
        <p:sp>
          <p:nvSpPr>
            <p:cNvPr id="891" name="îŝḻïḋê">
              <a:extLst>
                <a:ext uri="{FF2B5EF4-FFF2-40B4-BE49-F238E27FC236}">
                  <a16:creationId xmlns:a16="http://schemas.microsoft.com/office/drawing/2014/main" id="{36D12919-CC26-44CE-8422-102465088336}"/>
                </a:ext>
              </a:extLst>
            </p:cNvPr>
            <p:cNvSpPr/>
            <p:nvPr/>
          </p:nvSpPr>
          <p:spPr bwMode="auto">
            <a:xfrm>
              <a:off x="4140216" y="1600503"/>
              <a:ext cx="813887" cy="470829"/>
            </a:xfrm>
            <a:custGeom>
              <a:avLst/>
              <a:gdLst/>
              <a:ahLst/>
              <a:cxnLst>
                <a:cxn ang="0">
                  <a:pos x="439" y="137"/>
                </a:cxn>
                <a:cxn ang="0">
                  <a:pos x="367" y="254"/>
                </a:cxn>
                <a:cxn ang="0">
                  <a:pos x="54" y="254"/>
                </a:cxn>
                <a:cxn ang="0">
                  <a:pos x="0" y="103"/>
                </a:cxn>
                <a:cxn ang="0">
                  <a:pos x="439" y="137"/>
                </a:cxn>
              </a:cxnLst>
              <a:rect l="0" t="0" r="r" b="b"/>
              <a:pathLst>
                <a:path w="439" h="254">
                  <a:moveTo>
                    <a:pt x="439" y="137"/>
                  </a:moveTo>
                  <a:cubicBezTo>
                    <a:pt x="367" y="254"/>
                    <a:pt x="367" y="254"/>
                    <a:pt x="367" y="254"/>
                  </a:cubicBezTo>
                  <a:cubicBezTo>
                    <a:pt x="54" y="254"/>
                    <a:pt x="54" y="254"/>
                    <a:pt x="54" y="254"/>
                  </a:cubicBezTo>
                  <a:cubicBezTo>
                    <a:pt x="0" y="103"/>
                    <a:pt x="0" y="103"/>
                    <a:pt x="0" y="103"/>
                  </a:cubicBezTo>
                  <a:cubicBezTo>
                    <a:pt x="0" y="103"/>
                    <a:pt x="191" y="0"/>
                    <a:pt x="439" y="137"/>
                  </a:cubicBezTo>
                  <a:close/>
                </a:path>
              </a:pathLst>
            </a:custGeom>
            <a:solidFill>
              <a:srgbClr val="D2D7DB"/>
            </a:solidFill>
            <a:ln w="9525">
              <a:noFill/>
              <a:round/>
              <a:headEnd/>
              <a:tailEnd/>
            </a:ln>
          </p:spPr>
          <p:txBody>
            <a:bodyPr anchor="ctr"/>
            <a:lstStyle/>
            <a:p>
              <a:pPr algn="ctr"/>
              <a:endParaRPr/>
            </a:p>
          </p:txBody>
        </p:sp>
        <p:sp>
          <p:nvSpPr>
            <p:cNvPr id="892" name="ïṩḻíḋé">
              <a:extLst>
                <a:ext uri="{FF2B5EF4-FFF2-40B4-BE49-F238E27FC236}">
                  <a16:creationId xmlns:a16="http://schemas.microsoft.com/office/drawing/2014/main" id="{A058B24C-B6FA-4F06-8B6F-C0B51ADF7919}"/>
                </a:ext>
              </a:extLst>
            </p:cNvPr>
            <p:cNvSpPr/>
            <p:nvPr/>
          </p:nvSpPr>
          <p:spPr bwMode="auto">
            <a:xfrm>
              <a:off x="3862150" y="1311174"/>
              <a:ext cx="1698122" cy="1195720"/>
            </a:xfrm>
            <a:custGeom>
              <a:avLst/>
              <a:gdLst/>
              <a:ahLst/>
              <a:cxnLst>
                <a:cxn ang="0">
                  <a:pos x="112" y="119"/>
                </a:cxn>
                <a:cxn ang="0">
                  <a:pos x="623" y="123"/>
                </a:cxn>
                <a:cxn ang="0">
                  <a:pos x="640" y="645"/>
                </a:cxn>
                <a:cxn ang="0">
                  <a:pos x="592" y="612"/>
                </a:cxn>
                <a:cxn ang="0">
                  <a:pos x="633" y="347"/>
                </a:cxn>
                <a:cxn ang="0">
                  <a:pos x="122" y="364"/>
                </a:cxn>
                <a:cxn ang="0">
                  <a:pos x="239" y="608"/>
                </a:cxn>
                <a:cxn ang="0">
                  <a:pos x="189" y="643"/>
                </a:cxn>
                <a:cxn ang="0">
                  <a:pos x="8" y="320"/>
                </a:cxn>
                <a:cxn ang="0">
                  <a:pos x="112" y="119"/>
                </a:cxn>
              </a:cxnLst>
              <a:rect l="0" t="0" r="r" b="b"/>
              <a:pathLst>
                <a:path w="916" h="645">
                  <a:moveTo>
                    <a:pt x="112" y="119"/>
                  </a:moveTo>
                  <a:cubicBezTo>
                    <a:pt x="112" y="119"/>
                    <a:pt x="330" y="0"/>
                    <a:pt x="623" y="123"/>
                  </a:cubicBezTo>
                  <a:cubicBezTo>
                    <a:pt x="916" y="245"/>
                    <a:pt x="640" y="645"/>
                    <a:pt x="640" y="645"/>
                  </a:cubicBezTo>
                  <a:cubicBezTo>
                    <a:pt x="592" y="612"/>
                    <a:pt x="592" y="612"/>
                    <a:pt x="592" y="612"/>
                  </a:cubicBezTo>
                  <a:cubicBezTo>
                    <a:pt x="592" y="612"/>
                    <a:pt x="664" y="408"/>
                    <a:pt x="633" y="347"/>
                  </a:cubicBezTo>
                  <a:cubicBezTo>
                    <a:pt x="582" y="248"/>
                    <a:pt x="147" y="209"/>
                    <a:pt x="122" y="364"/>
                  </a:cubicBezTo>
                  <a:cubicBezTo>
                    <a:pt x="98" y="518"/>
                    <a:pt x="239" y="608"/>
                    <a:pt x="239" y="608"/>
                  </a:cubicBezTo>
                  <a:cubicBezTo>
                    <a:pt x="189" y="643"/>
                    <a:pt x="189" y="643"/>
                    <a:pt x="189" y="643"/>
                  </a:cubicBezTo>
                  <a:cubicBezTo>
                    <a:pt x="189" y="643"/>
                    <a:pt x="0" y="519"/>
                    <a:pt x="8" y="320"/>
                  </a:cubicBezTo>
                  <a:cubicBezTo>
                    <a:pt x="13" y="171"/>
                    <a:pt x="112" y="119"/>
                    <a:pt x="112" y="119"/>
                  </a:cubicBezTo>
                  <a:close/>
                </a:path>
              </a:pathLst>
            </a:custGeom>
            <a:solidFill>
              <a:srgbClr val="DDE1E4"/>
            </a:solidFill>
            <a:ln w="9525">
              <a:noFill/>
              <a:round/>
              <a:headEnd/>
              <a:tailEnd/>
            </a:ln>
          </p:spPr>
          <p:txBody>
            <a:bodyPr anchor="ctr"/>
            <a:lstStyle/>
            <a:p>
              <a:pPr algn="ctr"/>
              <a:endParaRPr/>
            </a:p>
          </p:txBody>
        </p:sp>
        <p:sp>
          <p:nvSpPr>
            <p:cNvPr id="893" name="iṣľidê">
              <a:extLst>
                <a:ext uri="{FF2B5EF4-FFF2-40B4-BE49-F238E27FC236}">
                  <a16:creationId xmlns:a16="http://schemas.microsoft.com/office/drawing/2014/main" id="{BDF37E3C-3C9C-48CF-AA77-3115B45F708E}"/>
                </a:ext>
              </a:extLst>
            </p:cNvPr>
            <p:cNvSpPr/>
            <p:nvPr/>
          </p:nvSpPr>
          <p:spPr bwMode="auto">
            <a:xfrm>
              <a:off x="4444316" y="1663464"/>
              <a:ext cx="170606" cy="407867"/>
            </a:xfrm>
            <a:custGeom>
              <a:avLst/>
              <a:gdLst/>
              <a:ahLst/>
              <a:cxnLst>
                <a:cxn ang="0">
                  <a:pos x="201" y="0"/>
                </a:cxn>
                <a:cxn ang="0">
                  <a:pos x="0" y="1747"/>
                </a:cxn>
                <a:cxn ang="0">
                  <a:pos x="462" y="2209"/>
                </a:cxn>
                <a:cxn ang="0">
                  <a:pos x="924" y="1747"/>
                </a:cxn>
                <a:cxn ang="0">
                  <a:pos x="683" y="0"/>
                </a:cxn>
                <a:cxn ang="0">
                  <a:pos x="201" y="0"/>
                </a:cxn>
              </a:cxnLst>
              <a:rect l="0" t="0" r="r" b="b"/>
              <a:pathLst>
                <a:path w="924" h="2209">
                  <a:moveTo>
                    <a:pt x="201" y="0"/>
                  </a:moveTo>
                  <a:lnTo>
                    <a:pt x="0" y="1747"/>
                  </a:lnTo>
                  <a:lnTo>
                    <a:pt x="462" y="2209"/>
                  </a:lnTo>
                  <a:lnTo>
                    <a:pt x="924" y="1747"/>
                  </a:lnTo>
                  <a:lnTo>
                    <a:pt x="683" y="0"/>
                  </a:lnTo>
                  <a:lnTo>
                    <a:pt x="201" y="0"/>
                  </a:lnTo>
                  <a:close/>
                </a:path>
              </a:pathLst>
            </a:custGeom>
            <a:solidFill>
              <a:srgbClr val="7DA7A1"/>
            </a:solidFill>
            <a:ln w="9525">
              <a:noFill/>
              <a:round/>
              <a:headEnd/>
              <a:tailEnd/>
            </a:ln>
          </p:spPr>
          <p:txBody>
            <a:bodyPr anchor="ctr"/>
            <a:lstStyle/>
            <a:p>
              <a:pPr algn="ctr"/>
              <a:endParaRPr/>
            </a:p>
          </p:txBody>
        </p:sp>
        <p:sp>
          <p:nvSpPr>
            <p:cNvPr id="894" name="ïṡľîḋê">
              <a:extLst>
                <a:ext uri="{FF2B5EF4-FFF2-40B4-BE49-F238E27FC236}">
                  <a16:creationId xmlns:a16="http://schemas.microsoft.com/office/drawing/2014/main" id="{E881878F-BF82-4B27-8CA8-4D7EF2485EC9}"/>
                </a:ext>
              </a:extLst>
            </p:cNvPr>
            <p:cNvSpPr/>
            <p:nvPr/>
          </p:nvSpPr>
          <p:spPr bwMode="auto">
            <a:xfrm>
              <a:off x="4219980" y="1229563"/>
              <a:ext cx="591398" cy="750926"/>
            </a:xfrm>
            <a:custGeom>
              <a:avLst/>
              <a:gdLst/>
              <a:ahLst/>
              <a:cxnLst>
                <a:cxn ang="0">
                  <a:pos x="82" y="333"/>
                </a:cxn>
                <a:cxn ang="0">
                  <a:pos x="128" y="360"/>
                </a:cxn>
                <a:cxn ang="0">
                  <a:pos x="164" y="341"/>
                </a:cxn>
                <a:cxn ang="0">
                  <a:pos x="204" y="369"/>
                </a:cxn>
                <a:cxn ang="0">
                  <a:pos x="295" y="284"/>
                </a:cxn>
                <a:cxn ang="0">
                  <a:pos x="318" y="163"/>
                </a:cxn>
                <a:cxn ang="0">
                  <a:pos x="316" y="142"/>
                </a:cxn>
                <a:cxn ang="0">
                  <a:pos x="298" y="84"/>
                </a:cxn>
                <a:cxn ang="0">
                  <a:pos x="289" y="77"/>
                </a:cxn>
                <a:cxn ang="0">
                  <a:pos x="264" y="50"/>
                </a:cxn>
                <a:cxn ang="0">
                  <a:pos x="60" y="72"/>
                </a:cxn>
                <a:cxn ang="0">
                  <a:pos x="28" y="160"/>
                </a:cxn>
                <a:cxn ang="0">
                  <a:pos x="82" y="333"/>
                </a:cxn>
              </a:cxnLst>
              <a:rect l="0" t="0" r="r" b="b"/>
              <a:pathLst>
                <a:path w="319" h="405">
                  <a:moveTo>
                    <a:pt x="82" y="333"/>
                  </a:moveTo>
                  <a:cubicBezTo>
                    <a:pt x="73" y="309"/>
                    <a:pt x="128" y="360"/>
                    <a:pt x="128" y="360"/>
                  </a:cubicBezTo>
                  <a:cubicBezTo>
                    <a:pt x="136" y="381"/>
                    <a:pt x="164" y="341"/>
                    <a:pt x="164" y="341"/>
                  </a:cubicBezTo>
                  <a:cubicBezTo>
                    <a:pt x="164" y="341"/>
                    <a:pt x="178" y="405"/>
                    <a:pt x="204" y="369"/>
                  </a:cubicBezTo>
                  <a:cubicBezTo>
                    <a:pt x="230" y="333"/>
                    <a:pt x="266" y="328"/>
                    <a:pt x="295" y="284"/>
                  </a:cubicBezTo>
                  <a:cubicBezTo>
                    <a:pt x="311" y="259"/>
                    <a:pt x="319" y="208"/>
                    <a:pt x="318" y="163"/>
                  </a:cubicBezTo>
                  <a:cubicBezTo>
                    <a:pt x="318" y="156"/>
                    <a:pt x="317" y="149"/>
                    <a:pt x="316" y="142"/>
                  </a:cubicBezTo>
                  <a:cubicBezTo>
                    <a:pt x="313" y="117"/>
                    <a:pt x="307" y="96"/>
                    <a:pt x="298" y="84"/>
                  </a:cubicBezTo>
                  <a:cubicBezTo>
                    <a:pt x="295" y="81"/>
                    <a:pt x="292" y="78"/>
                    <a:pt x="289" y="77"/>
                  </a:cubicBezTo>
                  <a:cubicBezTo>
                    <a:pt x="282" y="67"/>
                    <a:pt x="274" y="58"/>
                    <a:pt x="264" y="50"/>
                  </a:cubicBezTo>
                  <a:cubicBezTo>
                    <a:pt x="201" y="0"/>
                    <a:pt x="110" y="10"/>
                    <a:pt x="60" y="72"/>
                  </a:cubicBezTo>
                  <a:cubicBezTo>
                    <a:pt x="39" y="98"/>
                    <a:pt x="29" y="129"/>
                    <a:pt x="28" y="160"/>
                  </a:cubicBezTo>
                  <a:cubicBezTo>
                    <a:pt x="0" y="289"/>
                    <a:pt x="82" y="333"/>
                    <a:pt x="82" y="333"/>
                  </a:cubicBezTo>
                  <a:close/>
                </a:path>
              </a:pathLst>
            </a:custGeom>
            <a:solidFill>
              <a:srgbClr val="342B1E"/>
            </a:solidFill>
            <a:ln w="9525">
              <a:noFill/>
              <a:round/>
              <a:headEnd/>
              <a:tailEnd/>
            </a:ln>
          </p:spPr>
          <p:txBody>
            <a:bodyPr anchor="ctr"/>
            <a:lstStyle/>
            <a:p>
              <a:pPr algn="ctr"/>
              <a:endParaRPr/>
            </a:p>
          </p:txBody>
        </p:sp>
        <p:sp>
          <p:nvSpPr>
            <p:cNvPr id="895" name="í$1iḑè">
              <a:extLst>
                <a:ext uri="{FF2B5EF4-FFF2-40B4-BE49-F238E27FC236}">
                  <a16:creationId xmlns:a16="http://schemas.microsoft.com/office/drawing/2014/main" id="{2B8355ED-C8A9-41FB-82BE-083696605952}"/>
                </a:ext>
              </a:extLst>
            </p:cNvPr>
            <p:cNvSpPr/>
            <p:nvPr/>
          </p:nvSpPr>
          <p:spPr bwMode="auto">
            <a:xfrm>
              <a:off x="6385237" y="2386509"/>
              <a:ext cx="242800" cy="303915"/>
            </a:xfrm>
            <a:custGeom>
              <a:avLst/>
              <a:gdLst/>
              <a:ahLst/>
              <a:cxnLst>
                <a:cxn ang="0">
                  <a:pos x="31" y="141"/>
                </a:cxn>
                <a:cxn ang="0">
                  <a:pos x="55" y="105"/>
                </a:cxn>
                <a:cxn ang="0">
                  <a:pos x="50" y="150"/>
                </a:cxn>
                <a:cxn ang="0">
                  <a:pos x="63" y="160"/>
                </a:cxn>
                <a:cxn ang="0">
                  <a:pos x="72" y="140"/>
                </a:cxn>
                <a:cxn ang="0">
                  <a:pos x="83" y="109"/>
                </a:cxn>
                <a:cxn ang="0">
                  <a:pos x="94" y="148"/>
                </a:cxn>
                <a:cxn ang="0">
                  <a:pos x="109" y="90"/>
                </a:cxn>
                <a:cxn ang="0">
                  <a:pos x="131" y="24"/>
                </a:cxn>
                <a:cxn ang="0">
                  <a:pos x="94" y="0"/>
                </a:cxn>
                <a:cxn ang="0">
                  <a:pos x="88" y="5"/>
                </a:cxn>
                <a:cxn ang="0">
                  <a:pos x="14" y="40"/>
                </a:cxn>
                <a:cxn ang="0">
                  <a:pos x="31" y="58"/>
                </a:cxn>
                <a:cxn ang="0">
                  <a:pos x="53" y="50"/>
                </a:cxn>
                <a:cxn ang="0">
                  <a:pos x="22" y="109"/>
                </a:cxn>
                <a:cxn ang="0">
                  <a:pos x="31" y="141"/>
                </a:cxn>
              </a:cxnLst>
              <a:rect l="0" t="0" r="r" b="b"/>
              <a:pathLst>
                <a:path w="131" h="164">
                  <a:moveTo>
                    <a:pt x="31" y="141"/>
                  </a:moveTo>
                  <a:cubicBezTo>
                    <a:pt x="37" y="128"/>
                    <a:pt x="56" y="98"/>
                    <a:pt x="55" y="105"/>
                  </a:cubicBezTo>
                  <a:cubicBezTo>
                    <a:pt x="51" y="132"/>
                    <a:pt x="50" y="143"/>
                    <a:pt x="50" y="150"/>
                  </a:cubicBezTo>
                  <a:cubicBezTo>
                    <a:pt x="50" y="159"/>
                    <a:pt x="57" y="164"/>
                    <a:pt x="63" y="160"/>
                  </a:cubicBezTo>
                  <a:cubicBezTo>
                    <a:pt x="67" y="158"/>
                    <a:pt x="71" y="151"/>
                    <a:pt x="72" y="140"/>
                  </a:cubicBezTo>
                  <a:cubicBezTo>
                    <a:pt x="76" y="117"/>
                    <a:pt x="83" y="109"/>
                    <a:pt x="83" y="109"/>
                  </a:cubicBezTo>
                  <a:cubicBezTo>
                    <a:pt x="83" y="109"/>
                    <a:pt x="75" y="162"/>
                    <a:pt x="94" y="148"/>
                  </a:cubicBezTo>
                  <a:cubicBezTo>
                    <a:pt x="98" y="145"/>
                    <a:pt x="109" y="90"/>
                    <a:pt x="109" y="90"/>
                  </a:cubicBezTo>
                  <a:cubicBezTo>
                    <a:pt x="117" y="64"/>
                    <a:pt x="125" y="52"/>
                    <a:pt x="131" y="24"/>
                  </a:cubicBezTo>
                  <a:cubicBezTo>
                    <a:pt x="117" y="18"/>
                    <a:pt x="106" y="9"/>
                    <a:pt x="94" y="0"/>
                  </a:cubicBezTo>
                  <a:cubicBezTo>
                    <a:pt x="91" y="3"/>
                    <a:pt x="88" y="5"/>
                    <a:pt x="88" y="5"/>
                  </a:cubicBezTo>
                  <a:cubicBezTo>
                    <a:pt x="88" y="5"/>
                    <a:pt x="41" y="36"/>
                    <a:pt x="14" y="40"/>
                  </a:cubicBezTo>
                  <a:cubicBezTo>
                    <a:pt x="14" y="40"/>
                    <a:pt x="6" y="62"/>
                    <a:pt x="31" y="58"/>
                  </a:cubicBezTo>
                  <a:cubicBezTo>
                    <a:pt x="45" y="56"/>
                    <a:pt x="51" y="52"/>
                    <a:pt x="53" y="50"/>
                  </a:cubicBezTo>
                  <a:cubicBezTo>
                    <a:pt x="49" y="58"/>
                    <a:pt x="35" y="85"/>
                    <a:pt x="22" y="109"/>
                  </a:cubicBezTo>
                  <a:cubicBezTo>
                    <a:pt x="0" y="150"/>
                    <a:pt x="21" y="162"/>
                    <a:pt x="31" y="141"/>
                  </a:cubicBezTo>
                  <a:close/>
                </a:path>
              </a:pathLst>
            </a:custGeom>
            <a:solidFill>
              <a:srgbClr val="F59E4C"/>
            </a:solidFill>
            <a:ln w="9525">
              <a:noFill/>
              <a:round/>
              <a:headEnd/>
              <a:tailEnd/>
            </a:ln>
          </p:spPr>
          <p:txBody>
            <a:bodyPr anchor="ctr"/>
            <a:lstStyle/>
            <a:p>
              <a:pPr algn="ctr"/>
              <a:endParaRPr/>
            </a:p>
          </p:txBody>
        </p:sp>
        <p:sp>
          <p:nvSpPr>
            <p:cNvPr id="896" name="iṩḻïḑè">
              <a:extLst>
                <a:ext uri="{FF2B5EF4-FFF2-40B4-BE49-F238E27FC236}">
                  <a16:creationId xmlns:a16="http://schemas.microsoft.com/office/drawing/2014/main" id="{AE0EEE28-D766-40FC-B02D-E8280F14D044}"/>
                </a:ext>
              </a:extLst>
            </p:cNvPr>
            <p:cNvSpPr/>
            <p:nvPr/>
          </p:nvSpPr>
          <p:spPr bwMode="auto">
            <a:xfrm>
              <a:off x="5571350" y="2210364"/>
              <a:ext cx="285451" cy="257756"/>
            </a:xfrm>
            <a:custGeom>
              <a:avLst/>
              <a:gdLst/>
              <a:ahLst/>
              <a:cxnLst>
                <a:cxn ang="0">
                  <a:pos x="18" y="70"/>
                </a:cxn>
                <a:cxn ang="0">
                  <a:pos x="33" y="92"/>
                </a:cxn>
                <a:cxn ang="0">
                  <a:pos x="34" y="94"/>
                </a:cxn>
                <a:cxn ang="0">
                  <a:pos x="54" y="100"/>
                </a:cxn>
                <a:cxn ang="0">
                  <a:pos x="71" y="101"/>
                </a:cxn>
                <a:cxn ang="0">
                  <a:pos x="91" y="86"/>
                </a:cxn>
                <a:cxn ang="0">
                  <a:pos x="122" y="121"/>
                </a:cxn>
                <a:cxn ang="0">
                  <a:pos x="123" y="89"/>
                </a:cxn>
                <a:cxn ang="0">
                  <a:pos x="92" y="38"/>
                </a:cxn>
                <a:cxn ang="0">
                  <a:pos x="114" y="26"/>
                </a:cxn>
                <a:cxn ang="0">
                  <a:pos x="119" y="0"/>
                </a:cxn>
                <a:cxn ang="0">
                  <a:pos x="32" y="5"/>
                </a:cxn>
                <a:cxn ang="0">
                  <a:pos x="25" y="1"/>
                </a:cxn>
                <a:cxn ang="0">
                  <a:pos x="0" y="31"/>
                </a:cxn>
                <a:cxn ang="0">
                  <a:pos x="18" y="70"/>
                </a:cxn>
              </a:cxnLst>
              <a:rect l="0" t="0" r="r" b="b"/>
              <a:pathLst>
                <a:path w="154" h="139">
                  <a:moveTo>
                    <a:pt x="18" y="70"/>
                  </a:moveTo>
                  <a:cubicBezTo>
                    <a:pt x="23" y="77"/>
                    <a:pt x="28" y="83"/>
                    <a:pt x="33" y="92"/>
                  </a:cubicBezTo>
                  <a:cubicBezTo>
                    <a:pt x="33" y="92"/>
                    <a:pt x="34" y="93"/>
                    <a:pt x="34" y="94"/>
                  </a:cubicBezTo>
                  <a:cubicBezTo>
                    <a:pt x="40" y="98"/>
                    <a:pt x="47" y="101"/>
                    <a:pt x="54" y="100"/>
                  </a:cubicBezTo>
                  <a:cubicBezTo>
                    <a:pt x="60" y="100"/>
                    <a:pt x="65" y="101"/>
                    <a:pt x="71" y="101"/>
                  </a:cubicBezTo>
                  <a:cubicBezTo>
                    <a:pt x="86" y="102"/>
                    <a:pt x="90" y="86"/>
                    <a:pt x="91" y="86"/>
                  </a:cubicBezTo>
                  <a:cubicBezTo>
                    <a:pt x="92" y="86"/>
                    <a:pt x="113" y="111"/>
                    <a:pt x="122" y="121"/>
                  </a:cubicBezTo>
                  <a:cubicBezTo>
                    <a:pt x="138" y="139"/>
                    <a:pt x="154" y="122"/>
                    <a:pt x="123" y="89"/>
                  </a:cubicBezTo>
                  <a:cubicBezTo>
                    <a:pt x="104" y="68"/>
                    <a:pt x="99" y="45"/>
                    <a:pt x="92" y="38"/>
                  </a:cubicBezTo>
                  <a:cubicBezTo>
                    <a:pt x="95" y="40"/>
                    <a:pt x="100" y="32"/>
                    <a:pt x="114" y="26"/>
                  </a:cubicBezTo>
                  <a:cubicBezTo>
                    <a:pt x="136" y="18"/>
                    <a:pt x="119" y="0"/>
                    <a:pt x="119" y="0"/>
                  </a:cubicBezTo>
                  <a:cubicBezTo>
                    <a:pt x="89" y="31"/>
                    <a:pt x="32" y="5"/>
                    <a:pt x="32" y="5"/>
                  </a:cubicBezTo>
                  <a:cubicBezTo>
                    <a:pt x="32" y="5"/>
                    <a:pt x="29" y="3"/>
                    <a:pt x="25" y="1"/>
                  </a:cubicBezTo>
                  <a:cubicBezTo>
                    <a:pt x="17" y="12"/>
                    <a:pt x="9" y="22"/>
                    <a:pt x="0" y="31"/>
                  </a:cubicBezTo>
                  <a:cubicBezTo>
                    <a:pt x="6" y="44"/>
                    <a:pt x="12" y="57"/>
                    <a:pt x="18" y="70"/>
                  </a:cubicBezTo>
                  <a:close/>
                </a:path>
              </a:pathLst>
            </a:custGeom>
            <a:solidFill>
              <a:srgbClr val="F59E4C"/>
            </a:solidFill>
            <a:ln w="9525">
              <a:noFill/>
              <a:round/>
              <a:headEnd/>
              <a:tailEnd/>
            </a:ln>
          </p:spPr>
          <p:txBody>
            <a:bodyPr anchor="ctr"/>
            <a:lstStyle/>
            <a:p>
              <a:pPr algn="ctr"/>
              <a:endParaRPr/>
            </a:p>
          </p:txBody>
        </p:sp>
        <p:sp>
          <p:nvSpPr>
            <p:cNvPr id="897" name="išḻiďe">
              <a:extLst>
                <a:ext uri="{FF2B5EF4-FFF2-40B4-BE49-F238E27FC236}">
                  <a16:creationId xmlns:a16="http://schemas.microsoft.com/office/drawing/2014/main" id="{4B330650-82D5-4408-868E-230C42A4E11D}"/>
                </a:ext>
              </a:extLst>
            </p:cNvPr>
            <p:cNvSpPr/>
            <p:nvPr/>
          </p:nvSpPr>
          <p:spPr bwMode="auto">
            <a:xfrm>
              <a:off x="5717769" y="2334626"/>
              <a:ext cx="92689" cy="85303"/>
            </a:xfrm>
            <a:custGeom>
              <a:avLst/>
              <a:gdLst/>
              <a:ahLst/>
              <a:cxnLst>
                <a:cxn ang="0">
                  <a:pos x="6" y="43"/>
                </a:cxn>
                <a:cxn ang="0">
                  <a:pos x="3" y="38"/>
                </a:cxn>
                <a:cxn ang="0">
                  <a:pos x="3" y="29"/>
                </a:cxn>
                <a:cxn ang="0">
                  <a:pos x="35" y="2"/>
                </a:cxn>
                <a:cxn ang="0">
                  <a:pos x="44" y="3"/>
                </a:cxn>
                <a:cxn ang="0">
                  <a:pos x="48" y="7"/>
                </a:cxn>
                <a:cxn ang="0">
                  <a:pos x="47" y="17"/>
                </a:cxn>
                <a:cxn ang="0">
                  <a:pos x="16" y="43"/>
                </a:cxn>
                <a:cxn ang="0">
                  <a:pos x="6" y="43"/>
                </a:cxn>
              </a:cxnLst>
              <a:rect l="0" t="0" r="r" b="b"/>
              <a:pathLst>
                <a:path w="50" h="46">
                  <a:moveTo>
                    <a:pt x="6" y="43"/>
                  </a:moveTo>
                  <a:cubicBezTo>
                    <a:pt x="3" y="38"/>
                    <a:pt x="3" y="38"/>
                    <a:pt x="3" y="38"/>
                  </a:cubicBezTo>
                  <a:cubicBezTo>
                    <a:pt x="0" y="35"/>
                    <a:pt x="1" y="31"/>
                    <a:pt x="3" y="29"/>
                  </a:cubicBezTo>
                  <a:cubicBezTo>
                    <a:pt x="35" y="2"/>
                    <a:pt x="35" y="2"/>
                    <a:pt x="35" y="2"/>
                  </a:cubicBezTo>
                  <a:cubicBezTo>
                    <a:pt x="38" y="0"/>
                    <a:pt x="42" y="0"/>
                    <a:pt x="44" y="3"/>
                  </a:cubicBezTo>
                  <a:cubicBezTo>
                    <a:pt x="48" y="7"/>
                    <a:pt x="48" y="7"/>
                    <a:pt x="48" y="7"/>
                  </a:cubicBezTo>
                  <a:cubicBezTo>
                    <a:pt x="50" y="10"/>
                    <a:pt x="50" y="14"/>
                    <a:pt x="47" y="17"/>
                  </a:cubicBezTo>
                  <a:cubicBezTo>
                    <a:pt x="16" y="43"/>
                    <a:pt x="16" y="43"/>
                    <a:pt x="16" y="43"/>
                  </a:cubicBezTo>
                  <a:cubicBezTo>
                    <a:pt x="13" y="46"/>
                    <a:pt x="9" y="45"/>
                    <a:pt x="6" y="43"/>
                  </a:cubicBezTo>
                  <a:close/>
                </a:path>
              </a:pathLst>
            </a:custGeom>
            <a:solidFill>
              <a:srgbClr val="FFFFFF"/>
            </a:solidFill>
            <a:ln w="9525">
              <a:noFill/>
              <a:round/>
              <a:headEnd/>
              <a:tailEnd/>
            </a:ln>
          </p:spPr>
          <p:txBody>
            <a:bodyPr anchor="ctr"/>
            <a:lstStyle/>
            <a:p>
              <a:pPr algn="ctr"/>
              <a:endParaRPr/>
            </a:p>
          </p:txBody>
        </p:sp>
        <p:sp>
          <p:nvSpPr>
            <p:cNvPr id="898" name="ïṡ1ïdê">
              <a:extLst>
                <a:ext uri="{FF2B5EF4-FFF2-40B4-BE49-F238E27FC236}">
                  <a16:creationId xmlns:a16="http://schemas.microsoft.com/office/drawing/2014/main" id="{5D9EAE1A-3317-4022-B87B-581EB6F6905F}"/>
                </a:ext>
              </a:extLst>
            </p:cNvPr>
            <p:cNvSpPr/>
            <p:nvPr/>
          </p:nvSpPr>
          <p:spPr bwMode="auto">
            <a:xfrm>
              <a:off x="5725154" y="2342012"/>
              <a:ext cx="77918" cy="70347"/>
            </a:xfrm>
            <a:custGeom>
              <a:avLst/>
              <a:gdLst/>
              <a:ahLst/>
              <a:cxnLst>
                <a:cxn ang="0">
                  <a:pos x="4" y="36"/>
                </a:cxn>
                <a:cxn ang="0">
                  <a:pos x="2" y="33"/>
                </a:cxn>
                <a:cxn ang="0">
                  <a:pos x="2" y="27"/>
                </a:cxn>
                <a:cxn ang="0">
                  <a:pos x="32" y="2"/>
                </a:cxn>
                <a:cxn ang="0">
                  <a:pos x="38" y="2"/>
                </a:cxn>
                <a:cxn ang="0">
                  <a:pos x="40" y="5"/>
                </a:cxn>
                <a:cxn ang="0">
                  <a:pos x="40" y="11"/>
                </a:cxn>
                <a:cxn ang="0">
                  <a:pos x="10" y="36"/>
                </a:cxn>
                <a:cxn ang="0">
                  <a:pos x="4" y="36"/>
                </a:cxn>
              </a:cxnLst>
              <a:rect l="0" t="0" r="r" b="b"/>
              <a:pathLst>
                <a:path w="42" h="38">
                  <a:moveTo>
                    <a:pt x="4" y="36"/>
                  </a:moveTo>
                  <a:cubicBezTo>
                    <a:pt x="2" y="33"/>
                    <a:pt x="2" y="33"/>
                    <a:pt x="2" y="33"/>
                  </a:cubicBezTo>
                  <a:cubicBezTo>
                    <a:pt x="0" y="31"/>
                    <a:pt x="1" y="28"/>
                    <a:pt x="2" y="27"/>
                  </a:cubicBezTo>
                  <a:cubicBezTo>
                    <a:pt x="32" y="2"/>
                    <a:pt x="32" y="2"/>
                    <a:pt x="32" y="2"/>
                  </a:cubicBezTo>
                  <a:cubicBezTo>
                    <a:pt x="34" y="0"/>
                    <a:pt x="36" y="1"/>
                    <a:pt x="38" y="2"/>
                  </a:cubicBezTo>
                  <a:cubicBezTo>
                    <a:pt x="40" y="5"/>
                    <a:pt x="40" y="5"/>
                    <a:pt x="40" y="5"/>
                  </a:cubicBezTo>
                  <a:cubicBezTo>
                    <a:pt x="42" y="7"/>
                    <a:pt x="41" y="10"/>
                    <a:pt x="40" y="11"/>
                  </a:cubicBezTo>
                  <a:cubicBezTo>
                    <a:pt x="10" y="36"/>
                    <a:pt x="10" y="36"/>
                    <a:pt x="10" y="36"/>
                  </a:cubicBezTo>
                  <a:cubicBezTo>
                    <a:pt x="8" y="38"/>
                    <a:pt x="6" y="37"/>
                    <a:pt x="4" y="36"/>
                  </a:cubicBezTo>
                  <a:close/>
                </a:path>
              </a:pathLst>
            </a:custGeom>
            <a:solidFill>
              <a:srgbClr val="E4E4E4"/>
            </a:solidFill>
            <a:ln w="9525">
              <a:noFill/>
              <a:round/>
              <a:headEnd/>
              <a:tailEnd/>
            </a:ln>
          </p:spPr>
          <p:txBody>
            <a:bodyPr anchor="ctr"/>
            <a:lstStyle/>
            <a:p>
              <a:pPr algn="ctr"/>
              <a:endParaRPr/>
            </a:p>
          </p:txBody>
        </p:sp>
        <p:sp>
          <p:nvSpPr>
            <p:cNvPr id="899" name="íşḷîḍé">
              <a:extLst>
                <a:ext uri="{FF2B5EF4-FFF2-40B4-BE49-F238E27FC236}">
                  <a16:creationId xmlns:a16="http://schemas.microsoft.com/office/drawing/2014/main" id="{1A16D249-AD00-4FEB-A5FC-581686E6EB6C}"/>
                </a:ext>
              </a:extLst>
            </p:cNvPr>
            <p:cNvSpPr/>
            <p:nvPr/>
          </p:nvSpPr>
          <p:spPr bwMode="auto">
            <a:xfrm>
              <a:off x="5727001" y="2149249"/>
              <a:ext cx="276219" cy="274373"/>
            </a:xfrm>
            <a:custGeom>
              <a:avLst/>
              <a:gdLst/>
              <a:ahLst/>
              <a:cxnLst>
                <a:cxn ang="0">
                  <a:pos x="24" y="116"/>
                </a:cxn>
                <a:cxn ang="0">
                  <a:pos x="32" y="23"/>
                </a:cxn>
                <a:cxn ang="0">
                  <a:pos x="125" y="31"/>
                </a:cxn>
                <a:cxn ang="0">
                  <a:pos x="117" y="124"/>
                </a:cxn>
                <a:cxn ang="0">
                  <a:pos x="24" y="116"/>
                </a:cxn>
              </a:cxnLst>
              <a:rect l="0" t="0" r="r" b="b"/>
              <a:pathLst>
                <a:path w="149" h="148">
                  <a:moveTo>
                    <a:pt x="24" y="116"/>
                  </a:moveTo>
                  <a:cubicBezTo>
                    <a:pt x="0" y="89"/>
                    <a:pt x="4" y="47"/>
                    <a:pt x="32" y="23"/>
                  </a:cubicBezTo>
                  <a:cubicBezTo>
                    <a:pt x="60" y="0"/>
                    <a:pt x="102" y="3"/>
                    <a:pt x="125" y="31"/>
                  </a:cubicBezTo>
                  <a:cubicBezTo>
                    <a:pt x="149" y="59"/>
                    <a:pt x="145" y="101"/>
                    <a:pt x="117" y="124"/>
                  </a:cubicBezTo>
                  <a:cubicBezTo>
                    <a:pt x="89" y="148"/>
                    <a:pt x="48" y="144"/>
                    <a:pt x="24" y="116"/>
                  </a:cubicBezTo>
                  <a:close/>
                </a:path>
              </a:pathLst>
            </a:custGeom>
            <a:solidFill>
              <a:srgbClr val="FFFFFF"/>
            </a:solidFill>
            <a:ln w="9525">
              <a:noFill/>
              <a:round/>
              <a:headEnd/>
              <a:tailEnd/>
            </a:ln>
          </p:spPr>
          <p:txBody>
            <a:bodyPr anchor="ctr"/>
            <a:lstStyle/>
            <a:p>
              <a:pPr algn="ctr"/>
              <a:endParaRPr/>
            </a:p>
          </p:txBody>
        </p:sp>
        <p:sp>
          <p:nvSpPr>
            <p:cNvPr id="900" name="íşľiḍe">
              <a:extLst>
                <a:ext uri="{FF2B5EF4-FFF2-40B4-BE49-F238E27FC236}">
                  <a16:creationId xmlns:a16="http://schemas.microsoft.com/office/drawing/2014/main" id="{C244524E-BB2D-4C28-A961-7310543D8D5D}"/>
                </a:ext>
              </a:extLst>
            </p:cNvPr>
            <p:cNvSpPr/>
            <p:nvPr/>
          </p:nvSpPr>
          <p:spPr bwMode="auto">
            <a:xfrm>
              <a:off x="5741956" y="2162173"/>
              <a:ext cx="246493" cy="246493"/>
            </a:xfrm>
            <a:custGeom>
              <a:avLst/>
              <a:gdLst/>
              <a:ahLst/>
              <a:cxnLst>
                <a:cxn ang="0">
                  <a:pos x="21" y="105"/>
                </a:cxn>
                <a:cxn ang="0">
                  <a:pos x="28" y="21"/>
                </a:cxn>
                <a:cxn ang="0">
                  <a:pos x="112" y="28"/>
                </a:cxn>
                <a:cxn ang="0">
                  <a:pos x="105" y="112"/>
                </a:cxn>
                <a:cxn ang="0">
                  <a:pos x="21" y="105"/>
                </a:cxn>
              </a:cxnLst>
              <a:rect l="0" t="0" r="r" b="b"/>
              <a:pathLst>
                <a:path w="133" h="133">
                  <a:moveTo>
                    <a:pt x="21" y="105"/>
                  </a:moveTo>
                  <a:cubicBezTo>
                    <a:pt x="0" y="80"/>
                    <a:pt x="3" y="42"/>
                    <a:pt x="28" y="21"/>
                  </a:cubicBezTo>
                  <a:cubicBezTo>
                    <a:pt x="53" y="0"/>
                    <a:pt x="91" y="3"/>
                    <a:pt x="112" y="28"/>
                  </a:cubicBezTo>
                  <a:cubicBezTo>
                    <a:pt x="133" y="53"/>
                    <a:pt x="130" y="91"/>
                    <a:pt x="105" y="112"/>
                  </a:cubicBezTo>
                  <a:cubicBezTo>
                    <a:pt x="80" y="133"/>
                    <a:pt x="42" y="130"/>
                    <a:pt x="21" y="105"/>
                  </a:cubicBezTo>
                  <a:close/>
                </a:path>
              </a:pathLst>
            </a:custGeom>
            <a:solidFill>
              <a:srgbClr val="B0B0B0"/>
            </a:solidFill>
            <a:ln w="9525">
              <a:noFill/>
              <a:round/>
              <a:headEnd/>
              <a:tailEnd/>
            </a:ln>
          </p:spPr>
          <p:txBody>
            <a:bodyPr anchor="ctr"/>
            <a:lstStyle/>
            <a:p>
              <a:pPr algn="ctr"/>
              <a:endParaRPr/>
            </a:p>
          </p:txBody>
        </p:sp>
        <p:pic>
          <p:nvPicPr>
            <p:cNvPr id="901" name="图片 900">
              <a:extLst>
                <a:ext uri="{FF2B5EF4-FFF2-40B4-BE49-F238E27FC236}">
                  <a16:creationId xmlns:a16="http://schemas.microsoft.com/office/drawing/2014/main" id="{F8A19784-24E5-4C34-9378-65CA9CE466F5}"/>
                </a:ext>
              </a:extLst>
            </p:cNvPr>
            <p:cNvPicPr>
              <a:picLocks noChangeAspect="1" noChangeArrowheads="1"/>
            </p:cNvPicPr>
            <p:nvPr/>
          </p:nvPicPr>
          <p:blipFill>
            <a:blip/>
            <a:srcRect/>
            <a:stretch>
              <a:fillRect/>
            </a:stretch>
          </p:blipFill>
          <p:spPr bwMode="auto">
            <a:xfrm>
              <a:off x="5752850" y="2170482"/>
              <a:ext cx="227844" cy="228029"/>
            </a:xfrm>
            <a:prstGeom prst="rect">
              <a:avLst/>
            </a:prstGeom>
            <a:noFill/>
            <a:ln w="9525">
              <a:noFill/>
              <a:miter lim="800000"/>
              <a:headEnd/>
              <a:tailEnd/>
            </a:ln>
          </p:spPr>
        </p:pic>
        <p:sp>
          <p:nvSpPr>
            <p:cNvPr id="902" name="ïŝḻîḍê">
              <a:extLst>
                <a:ext uri="{FF2B5EF4-FFF2-40B4-BE49-F238E27FC236}">
                  <a16:creationId xmlns:a16="http://schemas.microsoft.com/office/drawing/2014/main" id="{1737F095-EF8E-4C37-A4DA-7EFDC73DEE0D}"/>
                </a:ext>
              </a:extLst>
            </p:cNvPr>
            <p:cNvSpPr/>
            <p:nvPr/>
          </p:nvSpPr>
          <p:spPr bwMode="auto">
            <a:xfrm>
              <a:off x="5417546" y="1123950"/>
              <a:ext cx="1610972" cy="1316289"/>
            </a:xfrm>
            <a:custGeom>
              <a:avLst/>
              <a:gdLst/>
              <a:ahLst/>
              <a:cxnLst>
                <a:cxn ang="0">
                  <a:pos x="626" y="422"/>
                </a:cxn>
                <a:cxn ang="0">
                  <a:pos x="603" y="679"/>
                </a:cxn>
                <a:cxn ang="0">
                  <a:pos x="653" y="710"/>
                </a:cxn>
                <a:cxn ang="0">
                  <a:pos x="605" y="189"/>
                </a:cxn>
                <a:cxn ang="0">
                  <a:pos x="96" y="216"/>
                </a:cxn>
                <a:cxn ang="0">
                  <a:pos x="3" y="422"/>
                </a:cxn>
                <a:cxn ang="0">
                  <a:pos x="86" y="632"/>
                </a:cxn>
                <a:cxn ang="0">
                  <a:pos x="104" y="626"/>
                </a:cxn>
                <a:cxn ang="0">
                  <a:pos x="134" y="610"/>
                </a:cxn>
                <a:cxn ang="0">
                  <a:pos x="147" y="598"/>
                </a:cxn>
                <a:cxn ang="0">
                  <a:pos x="149" y="594"/>
                </a:cxn>
                <a:cxn ang="0">
                  <a:pos x="93" y="436"/>
                </a:cxn>
                <a:cxn ang="0">
                  <a:pos x="142" y="346"/>
                </a:cxn>
                <a:cxn ang="0">
                  <a:pos x="561" y="342"/>
                </a:cxn>
                <a:cxn ang="0">
                  <a:pos x="626" y="422"/>
                </a:cxn>
              </a:cxnLst>
              <a:rect l="0" t="0" r="r" b="b"/>
              <a:pathLst>
                <a:path w="869" h="710">
                  <a:moveTo>
                    <a:pt x="626" y="422"/>
                  </a:moveTo>
                  <a:cubicBezTo>
                    <a:pt x="685" y="536"/>
                    <a:pt x="603" y="679"/>
                    <a:pt x="603" y="679"/>
                  </a:cubicBezTo>
                  <a:cubicBezTo>
                    <a:pt x="653" y="710"/>
                    <a:pt x="653" y="710"/>
                    <a:pt x="653" y="710"/>
                  </a:cubicBezTo>
                  <a:cubicBezTo>
                    <a:pt x="653" y="710"/>
                    <a:pt x="869" y="385"/>
                    <a:pt x="605" y="189"/>
                  </a:cubicBezTo>
                  <a:cubicBezTo>
                    <a:pt x="350" y="0"/>
                    <a:pt x="96" y="216"/>
                    <a:pt x="96" y="216"/>
                  </a:cubicBezTo>
                  <a:cubicBezTo>
                    <a:pt x="96" y="216"/>
                    <a:pt x="0" y="274"/>
                    <a:pt x="3" y="422"/>
                  </a:cubicBezTo>
                  <a:cubicBezTo>
                    <a:pt x="4" y="510"/>
                    <a:pt x="43" y="580"/>
                    <a:pt x="86" y="632"/>
                  </a:cubicBezTo>
                  <a:cubicBezTo>
                    <a:pt x="92" y="630"/>
                    <a:pt x="98" y="628"/>
                    <a:pt x="104" y="626"/>
                  </a:cubicBezTo>
                  <a:cubicBezTo>
                    <a:pt x="115" y="621"/>
                    <a:pt x="125" y="616"/>
                    <a:pt x="134" y="610"/>
                  </a:cubicBezTo>
                  <a:cubicBezTo>
                    <a:pt x="138" y="606"/>
                    <a:pt x="143" y="602"/>
                    <a:pt x="147" y="598"/>
                  </a:cubicBezTo>
                  <a:cubicBezTo>
                    <a:pt x="148" y="597"/>
                    <a:pt x="149" y="595"/>
                    <a:pt x="149" y="594"/>
                  </a:cubicBezTo>
                  <a:cubicBezTo>
                    <a:pt x="129" y="558"/>
                    <a:pt x="87" y="490"/>
                    <a:pt x="93" y="436"/>
                  </a:cubicBezTo>
                  <a:cubicBezTo>
                    <a:pt x="95" y="410"/>
                    <a:pt x="119" y="363"/>
                    <a:pt x="142" y="346"/>
                  </a:cubicBezTo>
                  <a:cubicBezTo>
                    <a:pt x="160" y="396"/>
                    <a:pt x="564" y="394"/>
                    <a:pt x="561" y="342"/>
                  </a:cubicBezTo>
                  <a:cubicBezTo>
                    <a:pt x="591" y="354"/>
                    <a:pt x="617" y="404"/>
                    <a:pt x="626" y="422"/>
                  </a:cubicBezTo>
                  <a:close/>
                </a:path>
              </a:pathLst>
            </a:custGeom>
            <a:solidFill>
              <a:srgbClr val="E9E7DE"/>
            </a:solidFill>
            <a:ln w="9525">
              <a:noFill/>
              <a:round/>
              <a:headEnd/>
              <a:tailEnd/>
            </a:ln>
          </p:spPr>
          <p:txBody>
            <a:bodyPr anchor="ctr"/>
            <a:lstStyle/>
            <a:p>
              <a:pPr algn="ctr"/>
              <a:endParaRPr/>
            </a:p>
          </p:txBody>
        </p:sp>
        <p:sp>
          <p:nvSpPr>
            <p:cNvPr id="903" name="î$1iďe">
              <a:extLst>
                <a:ext uri="{FF2B5EF4-FFF2-40B4-BE49-F238E27FC236}">
                  <a16:creationId xmlns:a16="http://schemas.microsoft.com/office/drawing/2014/main" id="{0F58CF2B-B0C5-42D3-8BB4-4ABDD2A2CF3B}"/>
                </a:ext>
              </a:extLst>
            </p:cNvPr>
            <p:cNvSpPr/>
            <p:nvPr/>
          </p:nvSpPr>
          <p:spPr bwMode="auto">
            <a:xfrm>
              <a:off x="5393359" y="2471812"/>
              <a:ext cx="350444" cy="335489"/>
            </a:xfrm>
            <a:prstGeom prst="rect">
              <a:avLst/>
            </a:prstGeom>
            <a:solidFill>
              <a:srgbClr val="1F7D90"/>
            </a:solidFill>
            <a:ln w="9525">
              <a:noFill/>
              <a:miter lim="800000"/>
              <a:headEnd/>
              <a:tailEnd/>
            </a:ln>
          </p:spPr>
          <p:txBody>
            <a:bodyPr anchor="ctr"/>
            <a:lstStyle/>
            <a:p>
              <a:pPr algn="ctr"/>
              <a:endParaRPr/>
            </a:p>
          </p:txBody>
        </p:sp>
        <p:sp>
          <p:nvSpPr>
            <p:cNvPr id="904" name="ïŝľíḑê">
              <a:extLst>
                <a:ext uri="{FF2B5EF4-FFF2-40B4-BE49-F238E27FC236}">
                  <a16:creationId xmlns:a16="http://schemas.microsoft.com/office/drawing/2014/main" id="{C25896BE-9C1C-43B4-A35B-10B41EAA69AB}"/>
                </a:ext>
              </a:extLst>
            </p:cNvPr>
            <p:cNvSpPr/>
            <p:nvPr/>
          </p:nvSpPr>
          <p:spPr bwMode="auto">
            <a:xfrm>
              <a:off x="5441549" y="2429161"/>
              <a:ext cx="352291" cy="350260"/>
            </a:xfrm>
            <a:custGeom>
              <a:avLst/>
              <a:gdLst/>
              <a:ahLst/>
              <a:cxnLst>
                <a:cxn ang="0">
                  <a:pos x="124" y="16"/>
                </a:cxn>
                <a:cxn ang="0">
                  <a:pos x="174" y="123"/>
                </a:cxn>
                <a:cxn ang="0">
                  <a:pos x="66" y="174"/>
                </a:cxn>
                <a:cxn ang="0">
                  <a:pos x="16" y="66"/>
                </a:cxn>
                <a:cxn ang="0">
                  <a:pos x="124" y="16"/>
                </a:cxn>
              </a:cxnLst>
              <a:rect l="0" t="0" r="r" b="b"/>
              <a:pathLst>
                <a:path w="190" h="189">
                  <a:moveTo>
                    <a:pt x="124" y="16"/>
                  </a:moveTo>
                  <a:cubicBezTo>
                    <a:pt x="168" y="32"/>
                    <a:pt x="190" y="80"/>
                    <a:pt x="174" y="123"/>
                  </a:cubicBezTo>
                  <a:cubicBezTo>
                    <a:pt x="158" y="167"/>
                    <a:pt x="110" y="189"/>
                    <a:pt x="66" y="174"/>
                  </a:cubicBezTo>
                  <a:cubicBezTo>
                    <a:pt x="23" y="158"/>
                    <a:pt x="0" y="109"/>
                    <a:pt x="16" y="66"/>
                  </a:cubicBezTo>
                  <a:cubicBezTo>
                    <a:pt x="32" y="22"/>
                    <a:pt x="80" y="0"/>
                    <a:pt x="124" y="16"/>
                  </a:cubicBezTo>
                  <a:close/>
                </a:path>
              </a:pathLst>
            </a:custGeom>
            <a:solidFill>
              <a:srgbClr val="FFFFFF"/>
            </a:solidFill>
            <a:ln w="9525">
              <a:noFill/>
              <a:round/>
              <a:headEnd/>
              <a:tailEnd/>
            </a:ln>
          </p:spPr>
          <p:txBody>
            <a:bodyPr anchor="ctr"/>
            <a:lstStyle/>
            <a:p>
              <a:pPr algn="ctr"/>
              <a:endParaRPr/>
            </a:p>
          </p:txBody>
        </p:sp>
        <p:sp>
          <p:nvSpPr>
            <p:cNvPr id="905" name="îṩ1íḓé">
              <a:extLst>
                <a:ext uri="{FF2B5EF4-FFF2-40B4-BE49-F238E27FC236}">
                  <a16:creationId xmlns:a16="http://schemas.microsoft.com/office/drawing/2014/main" id="{FA43BED2-1B24-4BD9-B852-D218F732A542}"/>
                </a:ext>
              </a:extLst>
            </p:cNvPr>
            <p:cNvSpPr/>
            <p:nvPr/>
          </p:nvSpPr>
          <p:spPr bwMode="auto">
            <a:xfrm>
              <a:off x="5452812" y="2440239"/>
              <a:ext cx="329949" cy="329949"/>
            </a:xfrm>
            <a:custGeom>
              <a:avLst/>
              <a:gdLst/>
              <a:ahLst/>
              <a:cxnLst>
                <a:cxn ang="0">
                  <a:pos x="116" y="14"/>
                </a:cxn>
                <a:cxn ang="0">
                  <a:pos x="163" y="116"/>
                </a:cxn>
                <a:cxn ang="0">
                  <a:pos x="62" y="163"/>
                </a:cxn>
                <a:cxn ang="0">
                  <a:pos x="15" y="62"/>
                </a:cxn>
                <a:cxn ang="0">
                  <a:pos x="116" y="14"/>
                </a:cxn>
              </a:cxnLst>
              <a:rect l="0" t="0" r="r" b="b"/>
              <a:pathLst>
                <a:path w="178" h="178">
                  <a:moveTo>
                    <a:pt x="116" y="14"/>
                  </a:moveTo>
                  <a:cubicBezTo>
                    <a:pt x="157" y="29"/>
                    <a:pt x="178" y="75"/>
                    <a:pt x="163" y="116"/>
                  </a:cubicBezTo>
                  <a:cubicBezTo>
                    <a:pt x="148" y="157"/>
                    <a:pt x="103" y="178"/>
                    <a:pt x="62" y="163"/>
                  </a:cubicBezTo>
                  <a:cubicBezTo>
                    <a:pt x="21" y="148"/>
                    <a:pt x="0" y="103"/>
                    <a:pt x="15" y="62"/>
                  </a:cubicBezTo>
                  <a:cubicBezTo>
                    <a:pt x="30" y="21"/>
                    <a:pt x="75" y="0"/>
                    <a:pt x="116" y="14"/>
                  </a:cubicBezTo>
                  <a:close/>
                </a:path>
              </a:pathLst>
            </a:custGeom>
            <a:solidFill>
              <a:srgbClr val="E4E4E4"/>
            </a:solidFill>
            <a:ln w="9525">
              <a:noFill/>
              <a:round/>
              <a:headEnd/>
              <a:tailEnd/>
            </a:ln>
          </p:spPr>
          <p:txBody>
            <a:bodyPr anchor="ctr"/>
            <a:lstStyle/>
            <a:p>
              <a:pPr algn="ctr"/>
              <a:endParaRPr/>
            </a:p>
          </p:txBody>
        </p:sp>
        <p:sp>
          <p:nvSpPr>
            <p:cNvPr id="906" name="íṩḻíḑé">
              <a:extLst>
                <a:ext uri="{FF2B5EF4-FFF2-40B4-BE49-F238E27FC236}">
                  <a16:creationId xmlns:a16="http://schemas.microsoft.com/office/drawing/2014/main" id="{25CB1323-5976-4C6B-9D88-79870E6B4CF6}"/>
                </a:ext>
              </a:extLst>
            </p:cNvPr>
            <p:cNvSpPr/>
            <p:nvPr/>
          </p:nvSpPr>
          <p:spPr bwMode="auto">
            <a:xfrm>
              <a:off x="5501003" y="2488430"/>
              <a:ext cx="233568" cy="231722"/>
            </a:xfrm>
            <a:custGeom>
              <a:avLst/>
              <a:gdLst/>
              <a:ahLst/>
              <a:cxnLst>
                <a:cxn ang="0">
                  <a:pos x="82" y="10"/>
                </a:cxn>
                <a:cxn ang="0">
                  <a:pos x="116" y="82"/>
                </a:cxn>
                <a:cxn ang="0">
                  <a:pos x="44" y="115"/>
                </a:cxn>
                <a:cxn ang="0">
                  <a:pos x="11" y="43"/>
                </a:cxn>
                <a:cxn ang="0">
                  <a:pos x="82" y="10"/>
                </a:cxn>
              </a:cxnLst>
              <a:rect l="0" t="0" r="r" b="b"/>
              <a:pathLst>
                <a:path w="126" h="125">
                  <a:moveTo>
                    <a:pt x="82" y="10"/>
                  </a:moveTo>
                  <a:cubicBezTo>
                    <a:pt x="111" y="21"/>
                    <a:pt x="126" y="53"/>
                    <a:pt x="116" y="82"/>
                  </a:cubicBezTo>
                  <a:cubicBezTo>
                    <a:pt x="105" y="111"/>
                    <a:pt x="73" y="125"/>
                    <a:pt x="44" y="115"/>
                  </a:cubicBezTo>
                  <a:cubicBezTo>
                    <a:pt x="15" y="104"/>
                    <a:pt x="0" y="72"/>
                    <a:pt x="11" y="43"/>
                  </a:cubicBezTo>
                  <a:cubicBezTo>
                    <a:pt x="21" y="15"/>
                    <a:pt x="53" y="0"/>
                    <a:pt x="82" y="10"/>
                  </a:cubicBezTo>
                  <a:close/>
                </a:path>
              </a:pathLst>
            </a:custGeom>
            <a:solidFill>
              <a:srgbClr val="FFFFFF"/>
            </a:solidFill>
            <a:ln w="9525">
              <a:noFill/>
              <a:round/>
              <a:headEnd/>
              <a:tailEnd/>
            </a:ln>
          </p:spPr>
          <p:txBody>
            <a:bodyPr anchor="ctr"/>
            <a:lstStyle/>
            <a:p>
              <a:pPr algn="ctr"/>
              <a:endParaRPr/>
            </a:p>
          </p:txBody>
        </p:sp>
        <p:sp>
          <p:nvSpPr>
            <p:cNvPr id="907" name="ïşľïḋe">
              <a:extLst>
                <a:ext uri="{FF2B5EF4-FFF2-40B4-BE49-F238E27FC236}">
                  <a16:creationId xmlns:a16="http://schemas.microsoft.com/office/drawing/2014/main" id="{8A5384CA-EF69-4676-91B9-E94DACE8C6C5}"/>
                </a:ext>
              </a:extLst>
            </p:cNvPr>
            <p:cNvSpPr/>
            <p:nvPr/>
          </p:nvSpPr>
          <p:spPr bwMode="auto">
            <a:xfrm>
              <a:off x="5676964" y="1533663"/>
              <a:ext cx="776775" cy="537668"/>
            </a:xfrm>
            <a:custGeom>
              <a:avLst/>
              <a:gdLst/>
              <a:ahLst/>
              <a:cxnLst>
                <a:cxn ang="0">
                  <a:pos x="419" y="121"/>
                </a:cxn>
                <a:cxn ang="0">
                  <a:pos x="339" y="290"/>
                </a:cxn>
                <a:cxn ang="0">
                  <a:pos x="88" y="290"/>
                </a:cxn>
                <a:cxn ang="0">
                  <a:pos x="0" y="132"/>
                </a:cxn>
                <a:cxn ang="0">
                  <a:pos x="419" y="121"/>
                </a:cxn>
              </a:cxnLst>
              <a:rect l="0" t="0" r="r" b="b"/>
              <a:pathLst>
                <a:path w="419" h="290">
                  <a:moveTo>
                    <a:pt x="419" y="121"/>
                  </a:moveTo>
                  <a:cubicBezTo>
                    <a:pt x="339" y="290"/>
                    <a:pt x="339" y="290"/>
                    <a:pt x="339" y="290"/>
                  </a:cubicBezTo>
                  <a:cubicBezTo>
                    <a:pt x="88" y="290"/>
                    <a:pt x="88" y="290"/>
                    <a:pt x="88" y="290"/>
                  </a:cubicBezTo>
                  <a:cubicBezTo>
                    <a:pt x="0" y="132"/>
                    <a:pt x="0" y="132"/>
                    <a:pt x="0" y="132"/>
                  </a:cubicBezTo>
                  <a:cubicBezTo>
                    <a:pt x="0" y="132"/>
                    <a:pt x="164" y="0"/>
                    <a:pt x="419" y="121"/>
                  </a:cubicBezTo>
                  <a:close/>
                </a:path>
              </a:pathLst>
            </a:custGeom>
            <a:solidFill>
              <a:srgbClr val="DAD6C6"/>
            </a:solidFill>
            <a:ln w="9525">
              <a:noFill/>
              <a:round/>
              <a:headEnd/>
              <a:tailEnd/>
            </a:ln>
          </p:spPr>
          <p:txBody>
            <a:bodyPr anchor="ctr"/>
            <a:lstStyle/>
            <a:p>
              <a:pPr algn="ctr"/>
              <a:endParaRPr/>
            </a:p>
          </p:txBody>
        </p:sp>
        <p:sp>
          <p:nvSpPr>
            <p:cNvPr id="908" name="iś1iḋê">
              <a:extLst>
                <a:ext uri="{FF2B5EF4-FFF2-40B4-BE49-F238E27FC236}">
                  <a16:creationId xmlns:a16="http://schemas.microsoft.com/office/drawing/2014/main" id="{D3FFE04A-3EC7-4B70-8A7A-A8CF982AAEE3}"/>
                </a:ext>
              </a:extLst>
            </p:cNvPr>
            <p:cNvSpPr/>
            <p:nvPr/>
          </p:nvSpPr>
          <p:spPr bwMode="auto">
            <a:xfrm>
              <a:off x="5979217" y="1663464"/>
              <a:ext cx="170606" cy="407867"/>
            </a:xfrm>
            <a:custGeom>
              <a:avLst/>
              <a:gdLst/>
              <a:ahLst/>
              <a:cxnLst>
                <a:cxn ang="0">
                  <a:pos x="201" y="0"/>
                </a:cxn>
                <a:cxn ang="0">
                  <a:pos x="0" y="1747"/>
                </a:cxn>
                <a:cxn ang="0">
                  <a:pos x="462" y="2209"/>
                </a:cxn>
                <a:cxn ang="0">
                  <a:pos x="924" y="1747"/>
                </a:cxn>
                <a:cxn ang="0">
                  <a:pos x="683" y="0"/>
                </a:cxn>
                <a:cxn ang="0">
                  <a:pos x="201" y="0"/>
                </a:cxn>
              </a:cxnLst>
              <a:rect l="0" t="0" r="r" b="b"/>
              <a:pathLst>
                <a:path w="924" h="2209">
                  <a:moveTo>
                    <a:pt x="201" y="0"/>
                  </a:moveTo>
                  <a:lnTo>
                    <a:pt x="0" y="1747"/>
                  </a:lnTo>
                  <a:lnTo>
                    <a:pt x="462" y="2209"/>
                  </a:lnTo>
                  <a:lnTo>
                    <a:pt x="924" y="1747"/>
                  </a:lnTo>
                  <a:lnTo>
                    <a:pt x="683" y="0"/>
                  </a:lnTo>
                  <a:lnTo>
                    <a:pt x="201" y="0"/>
                  </a:lnTo>
                  <a:close/>
                </a:path>
              </a:pathLst>
            </a:custGeom>
            <a:solidFill>
              <a:srgbClr val="685849"/>
            </a:solidFill>
            <a:ln w="9525">
              <a:noFill/>
              <a:round/>
              <a:headEnd/>
              <a:tailEnd/>
            </a:ln>
          </p:spPr>
          <p:txBody>
            <a:bodyPr anchor="ctr"/>
            <a:lstStyle/>
            <a:p>
              <a:pPr algn="ctr"/>
              <a:endParaRPr/>
            </a:p>
          </p:txBody>
        </p:sp>
        <p:sp>
          <p:nvSpPr>
            <p:cNvPr id="909" name="îṡḻîḓé">
              <a:extLst>
                <a:ext uri="{FF2B5EF4-FFF2-40B4-BE49-F238E27FC236}">
                  <a16:creationId xmlns:a16="http://schemas.microsoft.com/office/drawing/2014/main" id="{5C99DA75-7116-4FAF-B8D8-DBFE242E0561}"/>
                </a:ext>
              </a:extLst>
            </p:cNvPr>
            <p:cNvSpPr/>
            <p:nvPr/>
          </p:nvSpPr>
          <p:spPr bwMode="auto">
            <a:xfrm>
              <a:off x="5806765" y="1207407"/>
              <a:ext cx="557978" cy="821273"/>
            </a:xfrm>
            <a:custGeom>
              <a:avLst/>
              <a:gdLst/>
              <a:ahLst/>
              <a:cxnLst>
                <a:cxn ang="0">
                  <a:pos x="96" y="351"/>
                </a:cxn>
                <a:cxn ang="0">
                  <a:pos x="293" y="258"/>
                </a:cxn>
                <a:cxn ang="0">
                  <a:pos x="289" y="134"/>
                </a:cxn>
                <a:cxn ang="0">
                  <a:pos x="284" y="114"/>
                </a:cxn>
                <a:cxn ang="0">
                  <a:pos x="253" y="61"/>
                </a:cxn>
                <a:cxn ang="0">
                  <a:pos x="243" y="56"/>
                </a:cxn>
                <a:cxn ang="0">
                  <a:pos x="213" y="36"/>
                </a:cxn>
                <a:cxn ang="0">
                  <a:pos x="18" y="101"/>
                </a:cxn>
                <a:cxn ang="0">
                  <a:pos x="6" y="193"/>
                </a:cxn>
                <a:cxn ang="0">
                  <a:pos x="96" y="351"/>
                </a:cxn>
              </a:cxnLst>
              <a:rect l="0" t="0" r="r" b="b"/>
              <a:pathLst>
                <a:path w="301" h="443">
                  <a:moveTo>
                    <a:pt x="96" y="351"/>
                  </a:moveTo>
                  <a:cubicBezTo>
                    <a:pt x="82" y="330"/>
                    <a:pt x="250" y="443"/>
                    <a:pt x="293" y="258"/>
                  </a:cubicBezTo>
                  <a:cubicBezTo>
                    <a:pt x="300" y="228"/>
                    <a:pt x="301" y="178"/>
                    <a:pt x="289" y="134"/>
                  </a:cubicBezTo>
                  <a:cubicBezTo>
                    <a:pt x="288" y="127"/>
                    <a:pt x="286" y="121"/>
                    <a:pt x="284" y="114"/>
                  </a:cubicBezTo>
                  <a:cubicBezTo>
                    <a:pt x="276" y="91"/>
                    <a:pt x="265" y="71"/>
                    <a:pt x="253" y="61"/>
                  </a:cubicBezTo>
                  <a:cubicBezTo>
                    <a:pt x="250" y="59"/>
                    <a:pt x="247" y="57"/>
                    <a:pt x="243" y="56"/>
                  </a:cubicBezTo>
                  <a:cubicBezTo>
                    <a:pt x="234" y="48"/>
                    <a:pt x="224" y="41"/>
                    <a:pt x="213" y="36"/>
                  </a:cubicBezTo>
                  <a:cubicBezTo>
                    <a:pt x="141" y="0"/>
                    <a:pt x="54" y="29"/>
                    <a:pt x="18" y="101"/>
                  </a:cubicBezTo>
                  <a:cubicBezTo>
                    <a:pt x="3" y="130"/>
                    <a:pt x="0" y="163"/>
                    <a:pt x="6" y="193"/>
                  </a:cubicBezTo>
                  <a:cubicBezTo>
                    <a:pt x="6" y="326"/>
                    <a:pt x="96" y="351"/>
                    <a:pt x="96" y="351"/>
                  </a:cubicBezTo>
                  <a:close/>
                </a:path>
              </a:pathLst>
            </a:custGeom>
            <a:solidFill>
              <a:srgbClr val="F59A00"/>
            </a:solidFill>
            <a:ln w="9525">
              <a:noFill/>
              <a:round/>
              <a:headEnd/>
              <a:tailEnd/>
            </a:ln>
          </p:spPr>
          <p:txBody>
            <a:bodyPr anchor="ctr"/>
            <a:lstStyle/>
            <a:p>
              <a:pPr algn="ctr"/>
              <a:endParaRPr/>
            </a:p>
          </p:txBody>
        </p:sp>
        <p:sp>
          <p:nvSpPr>
            <p:cNvPr id="910" name="išľîḍe">
              <a:extLst>
                <a:ext uri="{FF2B5EF4-FFF2-40B4-BE49-F238E27FC236}">
                  <a16:creationId xmlns:a16="http://schemas.microsoft.com/office/drawing/2014/main" id="{873C3364-F959-45E3-BB56-CD4AC3AF4120}"/>
                </a:ext>
              </a:extLst>
            </p:cNvPr>
            <p:cNvSpPr/>
            <p:nvPr/>
          </p:nvSpPr>
          <p:spPr bwMode="auto">
            <a:xfrm>
              <a:off x="5919948" y="1368781"/>
              <a:ext cx="274373" cy="435563"/>
            </a:xfrm>
            <a:custGeom>
              <a:avLst/>
              <a:gdLst/>
              <a:ahLst/>
              <a:cxnLst>
                <a:cxn ang="0">
                  <a:pos x="147" y="233"/>
                </a:cxn>
                <a:cxn ang="0">
                  <a:pos x="52" y="165"/>
                </a:cxn>
                <a:cxn ang="0">
                  <a:pos x="47" y="146"/>
                </a:cxn>
                <a:cxn ang="0">
                  <a:pos x="115" y="175"/>
                </a:cxn>
                <a:cxn ang="0">
                  <a:pos x="116" y="173"/>
                </a:cxn>
                <a:cxn ang="0">
                  <a:pos x="46" y="143"/>
                </a:cxn>
                <a:cxn ang="0">
                  <a:pos x="39" y="114"/>
                </a:cxn>
                <a:cxn ang="0">
                  <a:pos x="114" y="130"/>
                </a:cxn>
                <a:cxn ang="0">
                  <a:pos x="115" y="129"/>
                </a:cxn>
                <a:cxn ang="0">
                  <a:pos x="39" y="112"/>
                </a:cxn>
                <a:cxn ang="0">
                  <a:pos x="36" y="98"/>
                </a:cxn>
                <a:cxn ang="0">
                  <a:pos x="61" y="91"/>
                </a:cxn>
                <a:cxn ang="0">
                  <a:pos x="61" y="90"/>
                </a:cxn>
                <a:cxn ang="0">
                  <a:pos x="36" y="97"/>
                </a:cxn>
                <a:cxn ang="0">
                  <a:pos x="34" y="86"/>
                </a:cxn>
                <a:cxn ang="0">
                  <a:pos x="65" y="54"/>
                </a:cxn>
                <a:cxn ang="0">
                  <a:pos x="64" y="53"/>
                </a:cxn>
                <a:cxn ang="0">
                  <a:pos x="34" y="85"/>
                </a:cxn>
                <a:cxn ang="0">
                  <a:pos x="25" y="0"/>
                </a:cxn>
                <a:cxn ang="0">
                  <a:pos x="29" y="60"/>
                </a:cxn>
                <a:cxn ang="0">
                  <a:pos x="11" y="47"/>
                </a:cxn>
                <a:cxn ang="0">
                  <a:pos x="29" y="61"/>
                </a:cxn>
                <a:cxn ang="0">
                  <a:pos x="40" y="131"/>
                </a:cxn>
                <a:cxn ang="0">
                  <a:pos x="1" y="151"/>
                </a:cxn>
                <a:cxn ang="0">
                  <a:pos x="1" y="152"/>
                </a:cxn>
                <a:cxn ang="0">
                  <a:pos x="40" y="133"/>
                </a:cxn>
                <a:cxn ang="0">
                  <a:pos x="45" y="156"/>
                </a:cxn>
                <a:cxn ang="0">
                  <a:pos x="19" y="182"/>
                </a:cxn>
                <a:cxn ang="0">
                  <a:pos x="20" y="183"/>
                </a:cxn>
                <a:cxn ang="0">
                  <a:pos x="46" y="158"/>
                </a:cxn>
                <a:cxn ang="0">
                  <a:pos x="51" y="176"/>
                </a:cxn>
                <a:cxn ang="0">
                  <a:pos x="46" y="192"/>
                </a:cxn>
                <a:cxn ang="0">
                  <a:pos x="32" y="217"/>
                </a:cxn>
                <a:cxn ang="0">
                  <a:pos x="33" y="218"/>
                </a:cxn>
                <a:cxn ang="0">
                  <a:pos x="52" y="179"/>
                </a:cxn>
                <a:cxn ang="0">
                  <a:pos x="74" y="217"/>
                </a:cxn>
                <a:cxn ang="0">
                  <a:pos x="54" y="170"/>
                </a:cxn>
                <a:cxn ang="0">
                  <a:pos x="89" y="201"/>
                </a:cxn>
                <a:cxn ang="0">
                  <a:pos x="146" y="234"/>
                </a:cxn>
                <a:cxn ang="0">
                  <a:pos x="147" y="233"/>
                </a:cxn>
              </a:cxnLst>
              <a:rect l="0" t="0" r="r" b="b"/>
              <a:pathLst>
                <a:path w="148" h="235">
                  <a:moveTo>
                    <a:pt x="147" y="233"/>
                  </a:moveTo>
                  <a:cubicBezTo>
                    <a:pt x="114" y="220"/>
                    <a:pt x="78" y="196"/>
                    <a:pt x="52" y="165"/>
                  </a:cubicBezTo>
                  <a:cubicBezTo>
                    <a:pt x="50" y="158"/>
                    <a:pt x="48" y="152"/>
                    <a:pt x="47" y="146"/>
                  </a:cubicBezTo>
                  <a:cubicBezTo>
                    <a:pt x="69" y="158"/>
                    <a:pt x="90" y="174"/>
                    <a:pt x="115" y="175"/>
                  </a:cubicBezTo>
                  <a:cubicBezTo>
                    <a:pt x="116" y="175"/>
                    <a:pt x="117" y="173"/>
                    <a:pt x="116" y="173"/>
                  </a:cubicBezTo>
                  <a:cubicBezTo>
                    <a:pt x="90" y="171"/>
                    <a:pt x="69" y="154"/>
                    <a:pt x="46" y="143"/>
                  </a:cubicBezTo>
                  <a:cubicBezTo>
                    <a:pt x="43" y="133"/>
                    <a:pt x="41" y="124"/>
                    <a:pt x="39" y="114"/>
                  </a:cubicBezTo>
                  <a:cubicBezTo>
                    <a:pt x="63" y="125"/>
                    <a:pt x="89" y="128"/>
                    <a:pt x="114" y="130"/>
                  </a:cubicBezTo>
                  <a:cubicBezTo>
                    <a:pt x="115" y="130"/>
                    <a:pt x="116" y="129"/>
                    <a:pt x="115" y="129"/>
                  </a:cubicBezTo>
                  <a:cubicBezTo>
                    <a:pt x="89" y="126"/>
                    <a:pt x="64" y="123"/>
                    <a:pt x="39" y="112"/>
                  </a:cubicBezTo>
                  <a:cubicBezTo>
                    <a:pt x="38" y="108"/>
                    <a:pt x="37" y="103"/>
                    <a:pt x="36" y="98"/>
                  </a:cubicBezTo>
                  <a:cubicBezTo>
                    <a:pt x="45" y="97"/>
                    <a:pt x="53" y="96"/>
                    <a:pt x="61" y="91"/>
                  </a:cubicBezTo>
                  <a:cubicBezTo>
                    <a:pt x="62" y="91"/>
                    <a:pt x="62" y="90"/>
                    <a:pt x="61" y="90"/>
                  </a:cubicBezTo>
                  <a:cubicBezTo>
                    <a:pt x="53" y="94"/>
                    <a:pt x="44" y="96"/>
                    <a:pt x="36" y="97"/>
                  </a:cubicBezTo>
                  <a:cubicBezTo>
                    <a:pt x="35" y="93"/>
                    <a:pt x="34" y="89"/>
                    <a:pt x="34" y="86"/>
                  </a:cubicBezTo>
                  <a:cubicBezTo>
                    <a:pt x="45" y="77"/>
                    <a:pt x="55" y="65"/>
                    <a:pt x="65" y="54"/>
                  </a:cubicBezTo>
                  <a:cubicBezTo>
                    <a:pt x="65" y="53"/>
                    <a:pt x="64" y="53"/>
                    <a:pt x="64" y="53"/>
                  </a:cubicBezTo>
                  <a:cubicBezTo>
                    <a:pt x="54" y="64"/>
                    <a:pt x="45" y="76"/>
                    <a:pt x="34" y="85"/>
                  </a:cubicBezTo>
                  <a:cubicBezTo>
                    <a:pt x="26" y="37"/>
                    <a:pt x="25" y="0"/>
                    <a:pt x="25" y="0"/>
                  </a:cubicBezTo>
                  <a:cubicBezTo>
                    <a:pt x="24" y="22"/>
                    <a:pt x="28" y="42"/>
                    <a:pt x="29" y="60"/>
                  </a:cubicBezTo>
                  <a:cubicBezTo>
                    <a:pt x="21" y="59"/>
                    <a:pt x="11" y="46"/>
                    <a:pt x="11" y="47"/>
                  </a:cubicBezTo>
                  <a:cubicBezTo>
                    <a:pt x="18" y="52"/>
                    <a:pt x="21" y="61"/>
                    <a:pt x="29" y="61"/>
                  </a:cubicBezTo>
                  <a:cubicBezTo>
                    <a:pt x="30" y="89"/>
                    <a:pt x="36" y="112"/>
                    <a:pt x="40" y="131"/>
                  </a:cubicBezTo>
                  <a:cubicBezTo>
                    <a:pt x="29" y="142"/>
                    <a:pt x="15" y="146"/>
                    <a:pt x="1" y="151"/>
                  </a:cubicBezTo>
                  <a:cubicBezTo>
                    <a:pt x="0" y="151"/>
                    <a:pt x="0" y="153"/>
                    <a:pt x="1" y="152"/>
                  </a:cubicBezTo>
                  <a:cubicBezTo>
                    <a:pt x="14" y="149"/>
                    <a:pt x="31" y="145"/>
                    <a:pt x="40" y="133"/>
                  </a:cubicBezTo>
                  <a:cubicBezTo>
                    <a:pt x="42" y="142"/>
                    <a:pt x="43" y="149"/>
                    <a:pt x="45" y="156"/>
                  </a:cubicBezTo>
                  <a:cubicBezTo>
                    <a:pt x="38" y="167"/>
                    <a:pt x="29" y="176"/>
                    <a:pt x="19" y="182"/>
                  </a:cubicBezTo>
                  <a:cubicBezTo>
                    <a:pt x="18" y="183"/>
                    <a:pt x="19" y="184"/>
                    <a:pt x="20" y="183"/>
                  </a:cubicBezTo>
                  <a:cubicBezTo>
                    <a:pt x="30" y="178"/>
                    <a:pt x="38" y="168"/>
                    <a:pt x="46" y="158"/>
                  </a:cubicBezTo>
                  <a:cubicBezTo>
                    <a:pt x="47" y="165"/>
                    <a:pt x="49" y="170"/>
                    <a:pt x="51" y="176"/>
                  </a:cubicBezTo>
                  <a:cubicBezTo>
                    <a:pt x="50" y="181"/>
                    <a:pt x="48" y="187"/>
                    <a:pt x="46" y="192"/>
                  </a:cubicBezTo>
                  <a:cubicBezTo>
                    <a:pt x="42" y="201"/>
                    <a:pt x="37" y="209"/>
                    <a:pt x="32" y="217"/>
                  </a:cubicBezTo>
                  <a:cubicBezTo>
                    <a:pt x="32" y="218"/>
                    <a:pt x="33" y="218"/>
                    <a:pt x="33" y="218"/>
                  </a:cubicBezTo>
                  <a:cubicBezTo>
                    <a:pt x="42" y="209"/>
                    <a:pt x="49" y="194"/>
                    <a:pt x="52" y="179"/>
                  </a:cubicBezTo>
                  <a:cubicBezTo>
                    <a:pt x="66" y="214"/>
                    <a:pt x="74" y="217"/>
                    <a:pt x="74" y="217"/>
                  </a:cubicBezTo>
                  <a:cubicBezTo>
                    <a:pt x="66" y="203"/>
                    <a:pt x="59" y="187"/>
                    <a:pt x="54" y="170"/>
                  </a:cubicBezTo>
                  <a:cubicBezTo>
                    <a:pt x="64" y="182"/>
                    <a:pt x="77" y="192"/>
                    <a:pt x="89" y="201"/>
                  </a:cubicBezTo>
                  <a:cubicBezTo>
                    <a:pt x="106" y="216"/>
                    <a:pt x="126" y="229"/>
                    <a:pt x="146" y="234"/>
                  </a:cubicBezTo>
                  <a:cubicBezTo>
                    <a:pt x="147" y="235"/>
                    <a:pt x="148" y="233"/>
                    <a:pt x="147" y="233"/>
                  </a:cubicBezTo>
                  <a:close/>
                </a:path>
              </a:pathLst>
            </a:custGeom>
            <a:solidFill>
              <a:srgbClr val="B07623"/>
            </a:solidFill>
            <a:ln w="9525">
              <a:noFill/>
              <a:round/>
              <a:headEnd/>
              <a:tailEnd/>
            </a:ln>
          </p:spPr>
          <p:txBody>
            <a:bodyPr anchor="ctr"/>
            <a:lstStyle/>
            <a:p>
              <a:pPr algn="ctr"/>
              <a:endParaRPr/>
            </a:p>
          </p:txBody>
        </p:sp>
        <p:sp>
          <p:nvSpPr>
            <p:cNvPr id="911" name="iṥ1iḋê">
              <a:extLst>
                <a:ext uri="{FF2B5EF4-FFF2-40B4-BE49-F238E27FC236}">
                  <a16:creationId xmlns:a16="http://schemas.microsoft.com/office/drawing/2014/main" id="{5EE87ACB-547B-4EBC-BBE9-A656FAF584AB}"/>
                </a:ext>
              </a:extLst>
            </p:cNvPr>
            <p:cNvSpPr/>
            <p:nvPr/>
          </p:nvSpPr>
          <p:spPr bwMode="auto">
            <a:xfrm>
              <a:off x="7725529" y="2404973"/>
              <a:ext cx="263110" cy="335673"/>
            </a:xfrm>
            <a:custGeom>
              <a:avLst/>
              <a:gdLst/>
              <a:ahLst/>
              <a:cxnLst>
                <a:cxn ang="0">
                  <a:pos x="25" y="157"/>
                </a:cxn>
                <a:cxn ang="0">
                  <a:pos x="58" y="117"/>
                </a:cxn>
                <a:cxn ang="0">
                  <a:pos x="109" y="122"/>
                </a:cxn>
                <a:cxn ang="0">
                  <a:pos x="139" y="28"/>
                </a:cxn>
                <a:cxn ang="0">
                  <a:pos x="123" y="0"/>
                </a:cxn>
                <a:cxn ang="0">
                  <a:pos x="56" y="64"/>
                </a:cxn>
                <a:cxn ang="0">
                  <a:pos x="39" y="99"/>
                </a:cxn>
                <a:cxn ang="0">
                  <a:pos x="7" y="146"/>
                </a:cxn>
                <a:cxn ang="0">
                  <a:pos x="25" y="157"/>
                </a:cxn>
              </a:cxnLst>
              <a:rect l="0" t="0" r="r" b="b"/>
              <a:pathLst>
                <a:path w="142" h="181">
                  <a:moveTo>
                    <a:pt x="25" y="157"/>
                  </a:moveTo>
                  <a:cubicBezTo>
                    <a:pt x="47" y="133"/>
                    <a:pt x="58" y="117"/>
                    <a:pt x="58" y="117"/>
                  </a:cubicBezTo>
                  <a:cubicBezTo>
                    <a:pt x="58" y="117"/>
                    <a:pt x="79" y="134"/>
                    <a:pt x="109" y="122"/>
                  </a:cubicBezTo>
                  <a:cubicBezTo>
                    <a:pt x="139" y="110"/>
                    <a:pt x="142" y="53"/>
                    <a:pt x="139" y="28"/>
                  </a:cubicBezTo>
                  <a:cubicBezTo>
                    <a:pt x="123" y="0"/>
                    <a:pt x="123" y="0"/>
                    <a:pt x="123" y="0"/>
                  </a:cubicBezTo>
                  <a:cubicBezTo>
                    <a:pt x="123" y="0"/>
                    <a:pt x="75" y="31"/>
                    <a:pt x="56" y="64"/>
                  </a:cubicBezTo>
                  <a:cubicBezTo>
                    <a:pt x="48" y="78"/>
                    <a:pt x="39" y="99"/>
                    <a:pt x="39" y="99"/>
                  </a:cubicBezTo>
                  <a:cubicBezTo>
                    <a:pt x="39" y="99"/>
                    <a:pt x="14" y="137"/>
                    <a:pt x="7" y="146"/>
                  </a:cubicBezTo>
                  <a:cubicBezTo>
                    <a:pt x="0" y="156"/>
                    <a:pt x="4" y="181"/>
                    <a:pt x="25" y="157"/>
                  </a:cubicBezTo>
                  <a:close/>
                </a:path>
              </a:pathLst>
            </a:custGeom>
            <a:solidFill>
              <a:srgbClr val="F59E4C"/>
            </a:solidFill>
            <a:ln w="9525">
              <a:noFill/>
              <a:round/>
              <a:headEnd/>
              <a:tailEnd/>
            </a:ln>
          </p:spPr>
          <p:txBody>
            <a:bodyPr anchor="ctr"/>
            <a:lstStyle/>
            <a:p>
              <a:pPr algn="ctr"/>
              <a:endParaRPr/>
            </a:p>
          </p:txBody>
        </p:sp>
        <p:sp>
          <p:nvSpPr>
            <p:cNvPr id="912" name="ïṡļíde">
              <a:extLst>
                <a:ext uri="{FF2B5EF4-FFF2-40B4-BE49-F238E27FC236}">
                  <a16:creationId xmlns:a16="http://schemas.microsoft.com/office/drawing/2014/main" id="{72BEF46E-A394-4581-83F3-BC3F505DC914}"/>
                </a:ext>
              </a:extLst>
            </p:cNvPr>
            <p:cNvSpPr/>
            <p:nvPr/>
          </p:nvSpPr>
          <p:spPr bwMode="auto">
            <a:xfrm>
              <a:off x="7186015" y="1526278"/>
              <a:ext cx="782314" cy="545053"/>
            </a:xfrm>
            <a:custGeom>
              <a:avLst/>
              <a:gdLst/>
              <a:ahLst/>
              <a:cxnLst>
                <a:cxn ang="0">
                  <a:pos x="422" y="218"/>
                </a:cxn>
                <a:cxn ang="0">
                  <a:pos x="320" y="294"/>
                </a:cxn>
                <a:cxn ang="0">
                  <a:pos x="0" y="294"/>
                </a:cxn>
                <a:cxn ang="0">
                  <a:pos x="26" y="26"/>
                </a:cxn>
                <a:cxn ang="0">
                  <a:pos x="422" y="218"/>
                </a:cxn>
              </a:cxnLst>
              <a:rect l="0" t="0" r="r" b="b"/>
              <a:pathLst>
                <a:path w="422" h="294">
                  <a:moveTo>
                    <a:pt x="422" y="218"/>
                  </a:moveTo>
                  <a:cubicBezTo>
                    <a:pt x="320" y="294"/>
                    <a:pt x="320" y="294"/>
                    <a:pt x="320" y="294"/>
                  </a:cubicBezTo>
                  <a:cubicBezTo>
                    <a:pt x="0" y="294"/>
                    <a:pt x="0" y="294"/>
                    <a:pt x="0" y="294"/>
                  </a:cubicBezTo>
                  <a:cubicBezTo>
                    <a:pt x="26" y="26"/>
                    <a:pt x="26" y="26"/>
                    <a:pt x="26" y="26"/>
                  </a:cubicBezTo>
                  <a:cubicBezTo>
                    <a:pt x="26" y="26"/>
                    <a:pt x="242" y="0"/>
                    <a:pt x="422" y="218"/>
                  </a:cubicBezTo>
                  <a:close/>
                </a:path>
              </a:pathLst>
            </a:custGeom>
            <a:solidFill>
              <a:srgbClr val="E6E1DF"/>
            </a:solidFill>
            <a:ln w="9525">
              <a:noFill/>
              <a:round/>
              <a:headEnd/>
              <a:tailEnd/>
            </a:ln>
          </p:spPr>
          <p:txBody>
            <a:bodyPr anchor="ctr"/>
            <a:lstStyle/>
            <a:p>
              <a:pPr algn="ctr"/>
              <a:endParaRPr/>
            </a:p>
          </p:txBody>
        </p:sp>
        <p:sp>
          <p:nvSpPr>
            <p:cNvPr id="913" name="ïşľíḋè">
              <a:extLst>
                <a:ext uri="{FF2B5EF4-FFF2-40B4-BE49-F238E27FC236}">
                  <a16:creationId xmlns:a16="http://schemas.microsoft.com/office/drawing/2014/main" id="{7FBB7366-9932-4706-A5AB-0D308DC7414D}"/>
                </a:ext>
              </a:extLst>
            </p:cNvPr>
            <p:cNvSpPr/>
            <p:nvPr/>
          </p:nvSpPr>
          <p:spPr bwMode="auto">
            <a:xfrm>
              <a:off x="6798643" y="1250058"/>
              <a:ext cx="1766623" cy="1236525"/>
            </a:xfrm>
            <a:custGeom>
              <a:avLst/>
              <a:gdLst/>
              <a:ahLst/>
              <a:cxnLst>
                <a:cxn ang="0">
                  <a:pos x="251" y="32"/>
                </a:cxn>
                <a:cxn ang="0">
                  <a:pos x="725" y="221"/>
                </a:cxn>
                <a:cxn ang="0">
                  <a:pos x="641" y="667"/>
                </a:cxn>
                <a:cxn ang="0">
                  <a:pos x="613" y="628"/>
                </a:cxn>
                <a:cxn ang="0">
                  <a:pos x="652" y="433"/>
                </a:cxn>
                <a:cxn ang="0">
                  <a:pos x="171" y="263"/>
                </a:cxn>
                <a:cxn ang="0">
                  <a:pos x="185" y="552"/>
                </a:cxn>
                <a:cxn ang="0">
                  <a:pos x="143" y="555"/>
                </a:cxn>
                <a:cxn ang="0">
                  <a:pos x="80" y="180"/>
                </a:cxn>
                <a:cxn ang="0">
                  <a:pos x="251" y="32"/>
                </a:cxn>
              </a:cxnLst>
              <a:rect l="0" t="0" r="r" b="b"/>
              <a:pathLst>
                <a:path w="953" h="667">
                  <a:moveTo>
                    <a:pt x="251" y="32"/>
                  </a:moveTo>
                  <a:cubicBezTo>
                    <a:pt x="251" y="32"/>
                    <a:pt x="497" y="0"/>
                    <a:pt x="725" y="221"/>
                  </a:cubicBezTo>
                  <a:cubicBezTo>
                    <a:pt x="953" y="442"/>
                    <a:pt x="641" y="667"/>
                    <a:pt x="641" y="667"/>
                  </a:cubicBezTo>
                  <a:cubicBezTo>
                    <a:pt x="613" y="628"/>
                    <a:pt x="613" y="628"/>
                    <a:pt x="613" y="628"/>
                  </a:cubicBezTo>
                  <a:cubicBezTo>
                    <a:pt x="613" y="628"/>
                    <a:pt x="659" y="501"/>
                    <a:pt x="652" y="433"/>
                  </a:cubicBezTo>
                  <a:cubicBezTo>
                    <a:pt x="641" y="322"/>
                    <a:pt x="250" y="128"/>
                    <a:pt x="171" y="263"/>
                  </a:cubicBezTo>
                  <a:cubicBezTo>
                    <a:pt x="92" y="397"/>
                    <a:pt x="185" y="552"/>
                    <a:pt x="185" y="552"/>
                  </a:cubicBezTo>
                  <a:cubicBezTo>
                    <a:pt x="143" y="555"/>
                    <a:pt x="143" y="555"/>
                    <a:pt x="143" y="555"/>
                  </a:cubicBezTo>
                  <a:cubicBezTo>
                    <a:pt x="143" y="555"/>
                    <a:pt x="0" y="363"/>
                    <a:pt x="80" y="180"/>
                  </a:cubicBezTo>
                  <a:cubicBezTo>
                    <a:pt x="139" y="44"/>
                    <a:pt x="251" y="32"/>
                    <a:pt x="251" y="32"/>
                  </a:cubicBezTo>
                </a:path>
              </a:pathLst>
            </a:custGeom>
            <a:solidFill>
              <a:srgbClr val="D7CFCB"/>
            </a:solidFill>
            <a:ln w="9525">
              <a:noFill/>
              <a:round/>
              <a:headEnd/>
              <a:tailEnd/>
            </a:ln>
          </p:spPr>
          <p:txBody>
            <a:bodyPr anchor="ctr"/>
            <a:lstStyle/>
            <a:p>
              <a:pPr algn="ctr"/>
              <a:endParaRPr/>
            </a:p>
          </p:txBody>
        </p:sp>
        <p:sp>
          <p:nvSpPr>
            <p:cNvPr id="914" name="ïṥliḑè">
              <a:extLst>
                <a:ext uri="{FF2B5EF4-FFF2-40B4-BE49-F238E27FC236}">
                  <a16:creationId xmlns:a16="http://schemas.microsoft.com/office/drawing/2014/main" id="{1BF61FC7-3B23-4F52-879E-C99375448A85}"/>
                </a:ext>
              </a:extLst>
            </p:cNvPr>
            <p:cNvSpPr/>
            <p:nvPr/>
          </p:nvSpPr>
          <p:spPr bwMode="auto">
            <a:xfrm>
              <a:off x="7019102" y="2269633"/>
              <a:ext cx="96381" cy="70532"/>
            </a:xfrm>
            <a:custGeom>
              <a:avLst/>
              <a:gdLst/>
              <a:ahLst/>
              <a:cxnLst>
                <a:cxn ang="0">
                  <a:pos x="10" y="0"/>
                </a:cxn>
                <a:cxn ang="0">
                  <a:pos x="4" y="5"/>
                </a:cxn>
                <a:cxn ang="0">
                  <a:pos x="1" y="16"/>
                </a:cxn>
                <a:cxn ang="0">
                  <a:pos x="3" y="23"/>
                </a:cxn>
                <a:cxn ang="0">
                  <a:pos x="49" y="38"/>
                </a:cxn>
                <a:cxn ang="0">
                  <a:pos x="52" y="13"/>
                </a:cxn>
                <a:cxn ang="0">
                  <a:pos x="27" y="5"/>
                </a:cxn>
                <a:cxn ang="0">
                  <a:pos x="24" y="5"/>
                </a:cxn>
                <a:cxn ang="0">
                  <a:pos x="23" y="4"/>
                </a:cxn>
                <a:cxn ang="0">
                  <a:pos x="17" y="2"/>
                </a:cxn>
                <a:cxn ang="0">
                  <a:pos x="11" y="0"/>
                </a:cxn>
                <a:cxn ang="0">
                  <a:pos x="10" y="0"/>
                </a:cxn>
              </a:cxnLst>
              <a:rect l="0" t="0" r="r" b="b"/>
              <a:pathLst>
                <a:path w="52" h="38">
                  <a:moveTo>
                    <a:pt x="10" y="0"/>
                  </a:moveTo>
                  <a:cubicBezTo>
                    <a:pt x="7" y="0"/>
                    <a:pt x="5" y="2"/>
                    <a:pt x="4" y="5"/>
                  </a:cubicBezTo>
                  <a:cubicBezTo>
                    <a:pt x="1" y="16"/>
                    <a:pt x="1" y="16"/>
                    <a:pt x="1" y="16"/>
                  </a:cubicBezTo>
                  <a:cubicBezTo>
                    <a:pt x="0" y="19"/>
                    <a:pt x="1" y="23"/>
                    <a:pt x="3" y="23"/>
                  </a:cubicBezTo>
                  <a:cubicBezTo>
                    <a:pt x="49" y="38"/>
                    <a:pt x="49" y="38"/>
                    <a:pt x="49" y="38"/>
                  </a:cubicBezTo>
                  <a:cubicBezTo>
                    <a:pt x="52" y="13"/>
                    <a:pt x="52" y="13"/>
                    <a:pt x="52" y="13"/>
                  </a:cubicBezTo>
                  <a:cubicBezTo>
                    <a:pt x="27" y="5"/>
                    <a:pt x="27" y="5"/>
                    <a:pt x="27" y="5"/>
                  </a:cubicBezTo>
                  <a:cubicBezTo>
                    <a:pt x="24" y="5"/>
                    <a:pt x="24" y="5"/>
                    <a:pt x="24" y="5"/>
                  </a:cubicBezTo>
                  <a:cubicBezTo>
                    <a:pt x="24" y="5"/>
                    <a:pt x="24" y="5"/>
                    <a:pt x="23" y="4"/>
                  </a:cubicBezTo>
                  <a:cubicBezTo>
                    <a:pt x="17" y="2"/>
                    <a:pt x="17" y="2"/>
                    <a:pt x="17" y="2"/>
                  </a:cubicBezTo>
                  <a:cubicBezTo>
                    <a:pt x="11" y="0"/>
                    <a:pt x="11" y="0"/>
                    <a:pt x="11" y="0"/>
                  </a:cubicBezTo>
                  <a:cubicBezTo>
                    <a:pt x="10" y="0"/>
                    <a:pt x="10" y="0"/>
                    <a:pt x="10" y="0"/>
                  </a:cubicBezTo>
                </a:path>
              </a:pathLst>
            </a:custGeom>
            <a:solidFill>
              <a:srgbClr val="1F7D90"/>
            </a:solidFill>
            <a:ln w="9525">
              <a:noFill/>
              <a:round/>
              <a:headEnd/>
              <a:tailEnd/>
            </a:ln>
          </p:spPr>
          <p:txBody>
            <a:bodyPr anchor="ctr"/>
            <a:lstStyle/>
            <a:p>
              <a:pPr algn="ctr"/>
              <a:endParaRPr/>
            </a:p>
          </p:txBody>
        </p:sp>
        <p:sp>
          <p:nvSpPr>
            <p:cNvPr id="915" name="îšḷíḋê">
              <a:extLst>
                <a:ext uri="{FF2B5EF4-FFF2-40B4-BE49-F238E27FC236}">
                  <a16:creationId xmlns:a16="http://schemas.microsoft.com/office/drawing/2014/main" id="{8E95782E-E12D-4C18-BF2E-237157C1FF1C}"/>
                </a:ext>
              </a:extLst>
            </p:cNvPr>
            <p:cNvSpPr/>
            <p:nvPr/>
          </p:nvSpPr>
          <p:spPr bwMode="auto">
            <a:xfrm>
              <a:off x="7109944" y="2293821"/>
              <a:ext cx="53730" cy="61115"/>
            </a:xfrm>
            <a:custGeom>
              <a:avLst/>
              <a:gdLst/>
              <a:ahLst/>
              <a:cxnLst>
                <a:cxn ang="0">
                  <a:pos x="30" y="0"/>
                </a:cxn>
                <a:cxn ang="0">
                  <a:pos x="0" y="251"/>
                </a:cxn>
                <a:cxn ang="0">
                  <a:pos x="261" y="331"/>
                </a:cxn>
                <a:cxn ang="0">
                  <a:pos x="291" y="80"/>
                </a:cxn>
                <a:cxn ang="0">
                  <a:pos x="30" y="0"/>
                </a:cxn>
              </a:cxnLst>
              <a:rect l="0" t="0" r="r" b="b"/>
              <a:pathLst>
                <a:path w="291" h="331">
                  <a:moveTo>
                    <a:pt x="30" y="0"/>
                  </a:moveTo>
                  <a:lnTo>
                    <a:pt x="0" y="251"/>
                  </a:lnTo>
                  <a:lnTo>
                    <a:pt x="261" y="331"/>
                  </a:lnTo>
                  <a:lnTo>
                    <a:pt x="291" y="80"/>
                  </a:lnTo>
                  <a:lnTo>
                    <a:pt x="30" y="0"/>
                  </a:lnTo>
                  <a:close/>
                </a:path>
              </a:pathLst>
            </a:custGeom>
            <a:solidFill>
              <a:srgbClr val="217181"/>
            </a:solidFill>
            <a:ln w="9525">
              <a:noFill/>
              <a:round/>
              <a:headEnd/>
              <a:tailEnd/>
            </a:ln>
          </p:spPr>
          <p:txBody>
            <a:bodyPr anchor="ctr"/>
            <a:lstStyle/>
            <a:p>
              <a:pPr algn="ctr"/>
              <a:endParaRPr/>
            </a:p>
          </p:txBody>
        </p:sp>
        <p:sp>
          <p:nvSpPr>
            <p:cNvPr id="916" name="iśļíďê">
              <a:extLst>
                <a:ext uri="{FF2B5EF4-FFF2-40B4-BE49-F238E27FC236}">
                  <a16:creationId xmlns:a16="http://schemas.microsoft.com/office/drawing/2014/main" id="{E8C8F86B-CEAC-4596-84BA-11533E917FEF}"/>
                </a:ext>
              </a:extLst>
            </p:cNvPr>
            <p:cNvSpPr/>
            <p:nvPr/>
          </p:nvSpPr>
          <p:spPr bwMode="auto">
            <a:xfrm>
              <a:off x="7109944" y="2293821"/>
              <a:ext cx="53730" cy="61115"/>
            </a:xfrm>
            <a:custGeom>
              <a:avLst/>
              <a:gdLst/>
              <a:ahLst/>
              <a:cxnLst>
                <a:cxn ang="0">
                  <a:pos x="30" y="0"/>
                </a:cxn>
                <a:cxn ang="0">
                  <a:pos x="0" y="251"/>
                </a:cxn>
                <a:cxn ang="0">
                  <a:pos x="261" y="331"/>
                </a:cxn>
                <a:cxn ang="0">
                  <a:pos x="291" y="80"/>
                </a:cxn>
                <a:cxn ang="0">
                  <a:pos x="30" y="0"/>
                </a:cxn>
              </a:cxnLst>
              <a:rect l="0" t="0" r="r" b="b"/>
              <a:pathLst>
                <a:path w="291" h="331">
                  <a:moveTo>
                    <a:pt x="30" y="0"/>
                  </a:moveTo>
                  <a:lnTo>
                    <a:pt x="0" y="251"/>
                  </a:lnTo>
                  <a:lnTo>
                    <a:pt x="261" y="331"/>
                  </a:lnTo>
                  <a:lnTo>
                    <a:pt x="291" y="80"/>
                  </a:lnTo>
                  <a:lnTo>
                    <a:pt x="30" y="0"/>
                  </a:lnTo>
                </a:path>
              </a:pathLst>
            </a:custGeom>
            <a:noFill/>
            <a:ln w="9525">
              <a:noFill/>
              <a:round/>
              <a:headEnd/>
              <a:tailEnd/>
            </a:ln>
          </p:spPr>
          <p:txBody>
            <a:bodyPr anchor="ctr"/>
            <a:lstStyle/>
            <a:p>
              <a:pPr algn="ctr"/>
              <a:endParaRPr/>
            </a:p>
          </p:txBody>
        </p:sp>
        <p:sp>
          <p:nvSpPr>
            <p:cNvPr id="917" name="iS1iḍê">
              <a:extLst>
                <a:ext uri="{FF2B5EF4-FFF2-40B4-BE49-F238E27FC236}">
                  <a16:creationId xmlns:a16="http://schemas.microsoft.com/office/drawing/2014/main" id="{BE3F9DE9-1241-419F-82C9-7BCB97C0E26F}"/>
                </a:ext>
              </a:extLst>
            </p:cNvPr>
            <p:cNvSpPr/>
            <p:nvPr/>
          </p:nvSpPr>
          <p:spPr bwMode="auto">
            <a:xfrm>
              <a:off x="7158135" y="2308592"/>
              <a:ext cx="53914" cy="61115"/>
            </a:xfrm>
            <a:custGeom>
              <a:avLst/>
              <a:gdLst/>
              <a:ahLst/>
              <a:cxnLst>
                <a:cxn ang="0">
                  <a:pos x="30" y="0"/>
                </a:cxn>
                <a:cxn ang="0">
                  <a:pos x="0" y="251"/>
                </a:cxn>
                <a:cxn ang="0">
                  <a:pos x="261" y="331"/>
                </a:cxn>
                <a:cxn ang="0">
                  <a:pos x="292" y="80"/>
                </a:cxn>
                <a:cxn ang="0">
                  <a:pos x="30" y="0"/>
                </a:cxn>
              </a:cxnLst>
              <a:rect l="0" t="0" r="r" b="b"/>
              <a:pathLst>
                <a:path w="292" h="331">
                  <a:moveTo>
                    <a:pt x="30" y="0"/>
                  </a:moveTo>
                  <a:lnTo>
                    <a:pt x="0" y="251"/>
                  </a:lnTo>
                  <a:lnTo>
                    <a:pt x="261" y="331"/>
                  </a:lnTo>
                  <a:lnTo>
                    <a:pt x="292" y="80"/>
                  </a:lnTo>
                  <a:lnTo>
                    <a:pt x="30" y="0"/>
                  </a:lnTo>
                  <a:close/>
                </a:path>
              </a:pathLst>
            </a:custGeom>
            <a:solidFill>
              <a:srgbClr val="45A1B8"/>
            </a:solidFill>
            <a:ln w="9525">
              <a:noFill/>
              <a:round/>
              <a:headEnd/>
              <a:tailEnd/>
            </a:ln>
          </p:spPr>
          <p:txBody>
            <a:bodyPr anchor="ctr"/>
            <a:lstStyle/>
            <a:p>
              <a:pPr algn="ctr"/>
              <a:endParaRPr/>
            </a:p>
          </p:txBody>
        </p:sp>
        <p:sp>
          <p:nvSpPr>
            <p:cNvPr id="918" name="íśľïḓê">
              <a:extLst>
                <a:ext uri="{FF2B5EF4-FFF2-40B4-BE49-F238E27FC236}">
                  <a16:creationId xmlns:a16="http://schemas.microsoft.com/office/drawing/2014/main" id="{44226BAB-2EF7-4041-9CA1-7C44CD0841D0}"/>
                </a:ext>
              </a:extLst>
            </p:cNvPr>
            <p:cNvSpPr/>
            <p:nvPr/>
          </p:nvSpPr>
          <p:spPr bwMode="auto">
            <a:xfrm>
              <a:off x="7158135" y="2308592"/>
              <a:ext cx="53914" cy="61115"/>
            </a:xfrm>
            <a:custGeom>
              <a:avLst/>
              <a:gdLst/>
              <a:ahLst/>
              <a:cxnLst>
                <a:cxn ang="0">
                  <a:pos x="30" y="0"/>
                </a:cxn>
                <a:cxn ang="0">
                  <a:pos x="0" y="251"/>
                </a:cxn>
                <a:cxn ang="0">
                  <a:pos x="261" y="331"/>
                </a:cxn>
                <a:cxn ang="0">
                  <a:pos x="292" y="80"/>
                </a:cxn>
                <a:cxn ang="0">
                  <a:pos x="30" y="0"/>
                </a:cxn>
              </a:cxnLst>
              <a:rect l="0" t="0" r="r" b="b"/>
              <a:pathLst>
                <a:path w="292" h="331">
                  <a:moveTo>
                    <a:pt x="30" y="0"/>
                  </a:moveTo>
                  <a:lnTo>
                    <a:pt x="0" y="251"/>
                  </a:lnTo>
                  <a:lnTo>
                    <a:pt x="261" y="331"/>
                  </a:lnTo>
                  <a:lnTo>
                    <a:pt x="292" y="80"/>
                  </a:lnTo>
                  <a:lnTo>
                    <a:pt x="30" y="0"/>
                  </a:lnTo>
                </a:path>
              </a:pathLst>
            </a:custGeom>
            <a:noFill/>
            <a:ln w="9525">
              <a:noFill/>
              <a:round/>
              <a:headEnd/>
              <a:tailEnd/>
            </a:ln>
          </p:spPr>
          <p:txBody>
            <a:bodyPr anchor="ctr"/>
            <a:lstStyle/>
            <a:p>
              <a:pPr algn="ctr"/>
              <a:endParaRPr/>
            </a:p>
          </p:txBody>
        </p:sp>
        <p:sp>
          <p:nvSpPr>
            <p:cNvPr id="919" name="íṧḷïďê">
              <a:extLst>
                <a:ext uri="{FF2B5EF4-FFF2-40B4-BE49-F238E27FC236}">
                  <a16:creationId xmlns:a16="http://schemas.microsoft.com/office/drawing/2014/main" id="{41E6DE4A-A248-4D5C-ACC4-61D95D6B76F5}"/>
                </a:ext>
              </a:extLst>
            </p:cNvPr>
            <p:cNvSpPr/>
            <p:nvPr/>
          </p:nvSpPr>
          <p:spPr bwMode="auto">
            <a:xfrm>
              <a:off x="7206326" y="2323363"/>
              <a:ext cx="127955" cy="72378"/>
            </a:xfrm>
            <a:custGeom>
              <a:avLst/>
              <a:gdLst/>
              <a:ahLst/>
              <a:cxnLst>
                <a:cxn ang="0">
                  <a:pos x="31" y="0"/>
                </a:cxn>
                <a:cxn ang="0">
                  <a:pos x="0" y="251"/>
                </a:cxn>
                <a:cxn ang="0">
                  <a:pos x="472" y="392"/>
                </a:cxn>
                <a:cxn ang="0">
                  <a:pos x="693" y="332"/>
                </a:cxn>
                <a:cxn ang="0">
                  <a:pos x="693" y="332"/>
                </a:cxn>
                <a:cxn ang="0">
                  <a:pos x="231" y="282"/>
                </a:cxn>
                <a:cxn ang="0">
                  <a:pos x="231" y="272"/>
                </a:cxn>
                <a:cxn ang="0">
                  <a:pos x="683" y="322"/>
                </a:cxn>
                <a:cxn ang="0">
                  <a:pos x="643" y="272"/>
                </a:cxn>
                <a:cxn ang="0">
                  <a:pos x="583" y="201"/>
                </a:cxn>
                <a:cxn ang="0">
                  <a:pos x="241" y="161"/>
                </a:cxn>
                <a:cxn ang="0">
                  <a:pos x="241" y="151"/>
                </a:cxn>
                <a:cxn ang="0">
                  <a:pos x="573" y="191"/>
                </a:cxn>
                <a:cxn ang="0">
                  <a:pos x="553" y="161"/>
                </a:cxn>
                <a:cxn ang="0">
                  <a:pos x="31" y="0"/>
                </a:cxn>
              </a:cxnLst>
              <a:rect l="0" t="0" r="r" b="b"/>
              <a:pathLst>
                <a:path w="693" h="392">
                  <a:moveTo>
                    <a:pt x="31" y="0"/>
                  </a:moveTo>
                  <a:lnTo>
                    <a:pt x="0" y="251"/>
                  </a:lnTo>
                  <a:lnTo>
                    <a:pt x="472" y="392"/>
                  </a:lnTo>
                  <a:lnTo>
                    <a:pt x="693" y="332"/>
                  </a:lnTo>
                  <a:lnTo>
                    <a:pt x="693" y="332"/>
                  </a:lnTo>
                  <a:lnTo>
                    <a:pt x="231" y="282"/>
                  </a:lnTo>
                  <a:lnTo>
                    <a:pt x="231" y="272"/>
                  </a:lnTo>
                  <a:lnTo>
                    <a:pt x="683" y="322"/>
                  </a:lnTo>
                  <a:lnTo>
                    <a:pt x="643" y="272"/>
                  </a:lnTo>
                  <a:lnTo>
                    <a:pt x="583" y="201"/>
                  </a:lnTo>
                  <a:lnTo>
                    <a:pt x="241" y="161"/>
                  </a:lnTo>
                  <a:lnTo>
                    <a:pt x="241" y="151"/>
                  </a:lnTo>
                  <a:lnTo>
                    <a:pt x="573" y="191"/>
                  </a:lnTo>
                  <a:lnTo>
                    <a:pt x="553" y="161"/>
                  </a:lnTo>
                  <a:lnTo>
                    <a:pt x="31" y="0"/>
                  </a:lnTo>
                  <a:close/>
                </a:path>
              </a:pathLst>
            </a:custGeom>
            <a:solidFill>
              <a:srgbClr val="D4D9DA"/>
            </a:solidFill>
            <a:ln w="9525">
              <a:noFill/>
              <a:round/>
              <a:headEnd/>
              <a:tailEnd/>
            </a:ln>
          </p:spPr>
          <p:txBody>
            <a:bodyPr anchor="ctr"/>
            <a:lstStyle/>
            <a:p>
              <a:pPr algn="ctr"/>
              <a:endParaRPr/>
            </a:p>
          </p:txBody>
        </p:sp>
        <p:sp>
          <p:nvSpPr>
            <p:cNvPr id="920" name="ïšḻîḍè">
              <a:extLst>
                <a:ext uri="{FF2B5EF4-FFF2-40B4-BE49-F238E27FC236}">
                  <a16:creationId xmlns:a16="http://schemas.microsoft.com/office/drawing/2014/main" id="{89244280-4CA6-4481-A82E-15C3E5FAB7B1}"/>
                </a:ext>
              </a:extLst>
            </p:cNvPr>
            <p:cNvSpPr/>
            <p:nvPr/>
          </p:nvSpPr>
          <p:spPr bwMode="auto">
            <a:xfrm>
              <a:off x="7206326" y="2323363"/>
              <a:ext cx="127955" cy="72378"/>
            </a:xfrm>
            <a:custGeom>
              <a:avLst/>
              <a:gdLst/>
              <a:ahLst/>
              <a:cxnLst>
                <a:cxn ang="0">
                  <a:pos x="31" y="0"/>
                </a:cxn>
                <a:cxn ang="0">
                  <a:pos x="0" y="251"/>
                </a:cxn>
                <a:cxn ang="0">
                  <a:pos x="472" y="392"/>
                </a:cxn>
                <a:cxn ang="0">
                  <a:pos x="693" y="332"/>
                </a:cxn>
                <a:cxn ang="0">
                  <a:pos x="693" y="332"/>
                </a:cxn>
                <a:cxn ang="0">
                  <a:pos x="231" y="282"/>
                </a:cxn>
                <a:cxn ang="0">
                  <a:pos x="231" y="272"/>
                </a:cxn>
                <a:cxn ang="0">
                  <a:pos x="683" y="322"/>
                </a:cxn>
                <a:cxn ang="0">
                  <a:pos x="643" y="272"/>
                </a:cxn>
                <a:cxn ang="0">
                  <a:pos x="583" y="201"/>
                </a:cxn>
                <a:cxn ang="0">
                  <a:pos x="241" y="161"/>
                </a:cxn>
                <a:cxn ang="0">
                  <a:pos x="241" y="151"/>
                </a:cxn>
                <a:cxn ang="0">
                  <a:pos x="573" y="191"/>
                </a:cxn>
                <a:cxn ang="0">
                  <a:pos x="553" y="161"/>
                </a:cxn>
                <a:cxn ang="0">
                  <a:pos x="31" y="0"/>
                </a:cxn>
              </a:cxnLst>
              <a:rect l="0" t="0" r="r" b="b"/>
              <a:pathLst>
                <a:path w="693" h="392">
                  <a:moveTo>
                    <a:pt x="31" y="0"/>
                  </a:moveTo>
                  <a:lnTo>
                    <a:pt x="0" y="251"/>
                  </a:lnTo>
                  <a:lnTo>
                    <a:pt x="472" y="392"/>
                  </a:lnTo>
                  <a:lnTo>
                    <a:pt x="693" y="332"/>
                  </a:lnTo>
                  <a:lnTo>
                    <a:pt x="693" y="332"/>
                  </a:lnTo>
                  <a:lnTo>
                    <a:pt x="231" y="282"/>
                  </a:lnTo>
                  <a:lnTo>
                    <a:pt x="231" y="272"/>
                  </a:lnTo>
                  <a:lnTo>
                    <a:pt x="683" y="322"/>
                  </a:lnTo>
                  <a:lnTo>
                    <a:pt x="643" y="272"/>
                  </a:lnTo>
                  <a:lnTo>
                    <a:pt x="583" y="201"/>
                  </a:lnTo>
                  <a:lnTo>
                    <a:pt x="241" y="161"/>
                  </a:lnTo>
                  <a:lnTo>
                    <a:pt x="241" y="151"/>
                  </a:lnTo>
                  <a:lnTo>
                    <a:pt x="573" y="191"/>
                  </a:lnTo>
                  <a:lnTo>
                    <a:pt x="553" y="161"/>
                  </a:lnTo>
                  <a:lnTo>
                    <a:pt x="31" y="0"/>
                  </a:lnTo>
                </a:path>
              </a:pathLst>
            </a:custGeom>
            <a:noFill/>
            <a:ln w="9525">
              <a:noFill/>
              <a:round/>
              <a:headEnd/>
              <a:tailEnd/>
            </a:ln>
          </p:spPr>
          <p:txBody>
            <a:bodyPr anchor="ctr"/>
            <a:lstStyle/>
            <a:p>
              <a:pPr algn="ctr"/>
              <a:endParaRPr/>
            </a:p>
          </p:txBody>
        </p:sp>
        <p:sp>
          <p:nvSpPr>
            <p:cNvPr id="921" name="iṣlïḋé">
              <a:extLst>
                <a:ext uri="{FF2B5EF4-FFF2-40B4-BE49-F238E27FC236}">
                  <a16:creationId xmlns:a16="http://schemas.microsoft.com/office/drawing/2014/main" id="{3D697555-8B7A-4EA3-8370-478567C67D86}"/>
                </a:ext>
              </a:extLst>
            </p:cNvPr>
            <p:cNvSpPr/>
            <p:nvPr/>
          </p:nvSpPr>
          <p:spPr bwMode="auto">
            <a:xfrm>
              <a:off x="7248977" y="2373585"/>
              <a:ext cx="85303" cy="11078"/>
            </a:xfrm>
            <a:custGeom>
              <a:avLst/>
              <a:gdLst/>
              <a:ahLst/>
              <a:cxnLst>
                <a:cxn ang="0">
                  <a:pos x="0" y="0"/>
                </a:cxn>
                <a:cxn ang="0">
                  <a:pos x="0" y="10"/>
                </a:cxn>
                <a:cxn ang="0">
                  <a:pos x="462" y="60"/>
                </a:cxn>
                <a:cxn ang="0">
                  <a:pos x="452" y="50"/>
                </a:cxn>
                <a:cxn ang="0">
                  <a:pos x="0" y="0"/>
                </a:cxn>
              </a:cxnLst>
              <a:rect l="0" t="0" r="r" b="b"/>
              <a:pathLst>
                <a:path w="462" h="60">
                  <a:moveTo>
                    <a:pt x="0" y="0"/>
                  </a:moveTo>
                  <a:lnTo>
                    <a:pt x="0" y="10"/>
                  </a:lnTo>
                  <a:lnTo>
                    <a:pt x="462" y="60"/>
                  </a:lnTo>
                  <a:lnTo>
                    <a:pt x="452" y="50"/>
                  </a:lnTo>
                  <a:lnTo>
                    <a:pt x="0" y="0"/>
                  </a:lnTo>
                  <a:close/>
                </a:path>
              </a:pathLst>
            </a:custGeom>
            <a:solidFill>
              <a:srgbClr val="515040"/>
            </a:solidFill>
            <a:ln w="9525">
              <a:noFill/>
              <a:round/>
              <a:headEnd/>
              <a:tailEnd/>
            </a:ln>
          </p:spPr>
          <p:txBody>
            <a:bodyPr anchor="ctr"/>
            <a:lstStyle/>
            <a:p>
              <a:pPr algn="ctr"/>
              <a:endParaRPr/>
            </a:p>
          </p:txBody>
        </p:sp>
        <p:sp>
          <p:nvSpPr>
            <p:cNvPr id="922" name="îṩ1îde">
              <a:extLst>
                <a:ext uri="{FF2B5EF4-FFF2-40B4-BE49-F238E27FC236}">
                  <a16:creationId xmlns:a16="http://schemas.microsoft.com/office/drawing/2014/main" id="{C57CC846-6B2C-477A-9A56-868C0597E729}"/>
                </a:ext>
              </a:extLst>
            </p:cNvPr>
            <p:cNvSpPr/>
            <p:nvPr/>
          </p:nvSpPr>
          <p:spPr bwMode="auto">
            <a:xfrm>
              <a:off x="7248977" y="2373585"/>
              <a:ext cx="85303" cy="11078"/>
            </a:xfrm>
            <a:custGeom>
              <a:avLst/>
              <a:gdLst/>
              <a:ahLst/>
              <a:cxnLst>
                <a:cxn ang="0">
                  <a:pos x="0" y="0"/>
                </a:cxn>
                <a:cxn ang="0">
                  <a:pos x="0" y="10"/>
                </a:cxn>
                <a:cxn ang="0">
                  <a:pos x="462" y="60"/>
                </a:cxn>
                <a:cxn ang="0">
                  <a:pos x="452" y="50"/>
                </a:cxn>
                <a:cxn ang="0">
                  <a:pos x="0" y="0"/>
                </a:cxn>
              </a:cxnLst>
              <a:rect l="0" t="0" r="r" b="b"/>
              <a:pathLst>
                <a:path w="462" h="60">
                  <a:moveTo>
                    <a:pt x="0" y="0"/>
                  </a:moveTo>
                  <a:lnTo>
                    <a:pt x="0" y="10"/>
                  </a:lnTo>
                  <a:lnTo>
                    <a:pt x="462" y="60"/>
                  </a:lnTo>
                  <a:lnTo>
                    <a:pt x="452" y="50"/>
                  </a:lnTo>
                  <a:lnTo>
                    <a:pt x="0" y="0"/>
                  </a:lnTo>
                </a:path>
              </a:pathLst>
            </a:custGeom>
            <a:noFill/>
            <a:ln w="9525">
              <a:noFill/>
              <a:round/>
              <a:headEnd/>
              <a:tailEnd/>
            </a:ln>
          </p:spPr>
          <p:txBody>
            <a:bodyPr anchor="ctr"/>
            <a:lstStyle/>
            <a:p>
              <a:pPr algn="ctr"/>
              <a:endParaRPr/>
            </a:p>
          </p:txBody>
        </p:sp>
        <p:sp>
          <p:nvSpPr>
            <p:cNvPr id="923" name="íṣlíḓè">
              <a:extLst>
                <a:ext uri="{FF2B5EF4-FFF2-40B4-BE49-F238E27FC236}">
                  <a16:creationId xmlns:a16="http://schemas.microsoft.com/office/drawing/2014/main" id="{8BD66E5A-ABE7-478E-8B4F-D02713D81AA6}"/>
                </a:ext>
              </a:extLst>
            </p:cNvPr>
            <p:cNvSpPr/>
            <p:nvPr/>
          </p:nvSpPr>
          <p:spPr bwMode="auto">
            <a:xfrm>
              <a:off x="7250823" y="2351243"/>
              <a:ext cx="63146" cy="9232"/>
            </a:xfrm>
            <a:custGeom>
              <a:avLst/>
              <a:gdLst/>
              <a:ahLst/>
              <a:cxnLst>
                <a:cxn ang="0">
                  <a:pos x="0" y="0"/>
                </a:cxn>
                <a:cxn ang="0">
                  <a:pos x="0" y="10"/>
                </a:cxn>
                <a:cxn ang="0">
                  <a:pos x="342" y="50"/>
                </a:cxn>
                <a:cxn ang="0">
                  <a:pos x="332" y="40"/>
                </a:cxn>
                <a:cxn ang="0">
                  <a:pos x="0" y="0"/>
                </a:cxn>
              </a:cxnLst>
              <a:rect l="0" t="0" r="r" b="b"/>
              <a:pathLst>
                <a:path w="342" h="50">
                  <a:moveTo>
                    <a:pt x="0" y="0"/>
                  </a:moveTo>
                  <a:lnTo>
                    <a:pt x="0" y="10"/>
                  </a:lnTo>
                  <a:lnTo>
                    <a:pt x="342" y="50"/>
                  </a:lnTo>
                  <a:lnTo>
                    <a:pt x="332" y="40"/>
                  </a:lnTo>
                  <a:lnTo>
                    <a:pt x="0" y="0"/>
                  </a:lnTo>
                  <a:close/>
                </a:path>
              </a:pathLst>
            </a:custGeom>
            <a:solidFill>
              <a:srgbClr val="515040"/>
            </a:solidFill>
            <a:ln w="9525">
              <a:noFill/>
              <a:round/>
              <a:headEnd/>
              <a:tailEnd/>
            </a:ln>
          </p:spPr>
          <p:txBody>
            <a:bodyPr anchor="ctr"/>
            <a:lstStyle/>
            <a:p>
              <a:pPr algn="ctr"/>
              <a:endParaRPr/>
            </a:p>
          </p:txBody>
        </p:sp>
        <p:sp>
          <p:nvSpPr>
            <p:cNvPr id="924" name="ïṧ1ïďè">
              <a:extLst>
                <a:ext uri="{FF2B5EF4-FFF2-40B4-BE49-F238E27FC236}">
                  <a16:creationId xmlns:a16="http://schemas.microsoft.com/office/drawing/2014/main" id="{608388D6-6DED-44E5-ADD5-1B67DB6C7195}"/>
                </a:ext>
              </a:extLst>
            </p:cNvPr>
            <p:cNvSpPr/>
            <p:nvPr/>
          </p:nvSpPr>
          <p:spPr bwMode="auto">
            <a:xfrm>
              <a:off x="7250823" y="2351243"/>
              <a:ext cx="63146" cy="9232"/>
            </a:xfrm>
            <a:custGeom>
              <a:avLst/>
              <a:gdLst/>
              <a:ahLst/>
              <a:cxnLst>
                <a:cxn ang="0">
                  <a:pos x="0" y="0"/>
                </a:cxn>
                <a:cxn ang="0">
                  <a:pos x="0" y="10"/>
                </a:cxn>
                <a:cxn ang="0">
                  <a:pos x="342" y="50"/>
                </a:cxn>
                <a:cxn ang="0">
                  <a:pos x="332" y="40"/>
                </a:cxn>
                <a:cxn ang="0">
                  <a:pos x="0" y="0"/>
                </a:cxn>
              </a:cxnLst>
              <a:rect l="0" t="0" r="r" b="b"/>
              <a:pathLst>
                <a:path w="342" h="50">
                  <a:moveTo>
                    <a:pt x="0" y="0"/>
                  </a:moveTo>
                  <a:lnTo>
                    <a:pt x="0" y="10"/>
                  </a:lnTo>
                  <a:lnTo>
                    <a:pt x="342" y="50"/>
                  </a:lnTo>
                  <a:lnTo>
                    <a:pt x="332" y="40"/>
                  </a:lnTo>
                  <a:lnTo>
                    <a:pt x="0" y="0"/>
                  </a:lnTo>
                </a:path>
              </a:pathLst>
            </a:custGeom>
            <a:noFill/>
            <a:ln w="9525">
              <a:noFill/>
              <a:round/>
              <a:headEnd/>
              <a:tailEnd/>
            </a:ln>
          </p:spPr>
          <p:txBody>
            <a:bodyPr anchor="ctr"/>
            <a:lstStyle/>
            <a:p>
              <a:pPr algn="ctr"/>
              <a:endParaRPr/>
            </a:p>
          </p:txBody>
        </p:sp>
        <p:sp>
          <p:nvSpPr>
            <p:cNvPr id="925" name="iśľîḑe">
              <a:extLst>
                <a:ext uri="{FF2B5EF4-FFF2-40B4-BE49-F238E27FC236}">
                  <a16:creationId xmlns:a16="http://schemas.microsoft.com/office/drawing/2014/main" id="{9811EC4A-8FF0-48C8-870A-A0527D41D1B7}"/>
                </a:ext>
              </a:extLst>
            </p:cNvPr>
            <p:cNvSpPr/>
            <p:nvPr/>
          </p:nvSpPr>
          <p:spPr bwMode="auto">
            <a:xfrm>
              <a:off x="7061753" y="2277019"/>
              <a:ext cx="7386" cy="1846"/>
            </a:xfrm>
            <a:custGeom>
              <a:avLst/>
              <a:gdLst/>
              <a:ahLst/>
              <a:cxnLst>
                <a:cxn ang="0">
                  <a:pos x="0" y="0"/>
                </a:cxn>
                <a:cxn ang="0">
                  <a:pos x="1" y="1"/>
                </a:cxn>
                <a:cxn ang="0">
                  <a:pos x="4" y="1"/>
                </a:cxn>
                <a:cxn ang="0">
                  <a:pos x="0" y="0"/>
                </a:cxn>
              </a:cxnLst>
              <a:rect l="0" t="0" r="r" b="b"/>
              <a:pathLst>
                <a:path w="4" h="1">
                  <a:moveTo>
                    <a:pt x="0" y="0"/>
                  </a:moveTo>
                  <a:cubicBezTo>
                    <a:pt x="1" y="1"/>
                    <a:pt x="1" y="1"/>
                    <a:pt x="1" y="1"/>
                  </a:cubicBezTo>
                  <a:cubicBezTo>
                    <a:pt x="4" y="1"/>
                    <a:pt x="4" y="1"/>
                    <a:pt x="4" y="1"/>
                  </a:cubicBezTo>
                  <a:cubicBezTo>
                    <a:pt x="0" y="0"/>
                    <a:pt x="0" y="0"/>
                    <a:pt x="0" y="0"/>
                  </a:cubicBezTo>
                </a:path>
              </a:pathLst>
            </a:custGeom>
            <a:solidFill>
              <a:srgbClr val="B4B2B0"/>
            </a:solidFill>
            <a:ln w="9525">
              <a:noFill/>
              <a:round/>
              <a:headEnd/>
              <a:tailEnd/>
            </a:ln>
          </p:spPr>
          <p:txBody>
            <a:bodyPr anchor="ctr"/>
            <a:lstStyle/>
            <a:p>
              <a:pPr algn="ctr"/>
              <a:endParaRPr/>
            </a:p>
          </p:txBody>
        </p:sp>
        <p:sp>
          <p:nvSpPr>
            <p:cNvPr id="926" name="ïṡļîdé">
              <a:extLst>
                <a:ext uri="{FF2B5EF4-FFF2-40B4-BE49-F238E27FC236}">
                  <a16:creationId xmlns:a16="http://schemas.microsoft.com/office/drawing/2014/main" id="{53D31FBB-C02B-4312-8313-CB6D592AEAFC}"/>
                </a:ext>
              </a:extLst>
            </p:cNvPr>
            <p:cNvSpPr/>
            <p:nvPr/>
          </p:nvSpPr>
          <p:spPr bwMode="auto">
            <a:xfrm>
              <a:off x="6889486" y="2371554"/>
              <a:ext cx="452180" cy="90842"/>
            </a:xfrm>
            <a:custGeom>
              <a:avLst/>
              <a:gdLst/>
              <a:ahLst/>
              <a:cxnLst>
                <a:cxn ang="0">
                  <a:pos x="217" y="0"/>
                </a:cxn>
                <a:cxn ang="0">
                  <a:pos x="244" y="9"/>
                </a:cxn>
                <a:cxn ang="0">
                  <a:pos x="219" y="24"/>
                </a:cxn>
                <a:cxn ang="0">
                  <a:pos x="9" y="49"/>
                </a:cxn>
                <a:cxn ang="0">
                  <a:pos x="2" y="43"/>
                </a:cxn>
                <a:cxn ang="0">
                  <a:pos x="0" y="31"/>
                </a:cxn>
                <a:cxn ang="0">
                  <a:pos x="6" y="24"/>
                </a:cxn>
                <a:cxn ang="0">
                  <a:pos x="217" y="0"/>
                </a:cxn>
              </a:cxnLst>
              <a:rect l="0" t="0" r="r" b="b"/>
              <a:pathLst>
                <a:path w="244" h="49">
                  <a:moveTo>
                    <a:pt x="217" y="0"/>
                  </a:moveTo>
                  <a:cubicBezTo>
                    <a:pt x="244" y="9"/>
                    <a:pt x="244" y="9"/>
                    <a:pt x="244" y="9"/>
                  </a:cubicBezTo>
                  <a:cubicBezTo>
                    <a:pt x="219" y="24"/>
                    <a:pt x="219" y="24"/>
                    <a:pt x="219" y="24"/>
                  </a:cubicBezTo>
                  <a:cubicBezTo>
                    <a:pt x="9" y="49"/>
                    <a:pt x="9" y="49"/>
                    <a:pt x="9" y="49"/>
                  </a:cubicBezTo>
                  <a:cubicBezTo>
                    <a:pt x="5" y="49"/>
                    <a:pt x="2" y="46"/>
                    <a:pt x="2" y="43"/>
                  </a:cubicBezTo>
                  <a:cubicBezTo>
                    <a:pt x="0" y="31"/>
                    <a:pt x="0" y="31"/>
                    <a:pt x="0" y="31"/>
                  </a:cubicBezTo>
                  <a:cubicBezTo>
                    <a:pt x="0" y="28"/>
                    <a:pt x="2" y="24"/>
                    <a:pt x="6" y="24"/>
                  </a:cubicBezTo>
                  <a:lnTo>
                    <a:pt x="217" y="0"/>
                  </a:lnTo>
                  <a:close/>
                </a:path>
              </a:pathLst>
            </a:custGeom>
            <a:solidFill>
              <a:srgbClr val="D85A67"/>
            </a:solidFill>
            <a:ln w="9525">
              <a:noFill/>
              <a:round/>
              <a:headEnd/>
              <a:tailEnd/>
            </a:ln>
          </p:spPr>
          <p:txBody>
            <a:bodyPr anchor="ctr"/>
            <a:lstStyle/>
            <a:p>
              <a:pPr algn="ctr"/>
              <a:endParaRPr/>
            </a:p>
          </p:txBody>
        </p:sp>
        <p:sp>
          <p:nvSpPr>
            <p:cNvPr id="927" name="îṥ1îḍè">
              <a:extLst>
                <a:ext uri="{FF2B5EF4-FFF2-40B4-BE49-F238E27FC236}">
                  <a16:creationId xmlns:a16="http://schemas.microsoft.com/office/drawing/2014/main" id="{7B2E3707-FBEE-43B0-8708-08C48E71E31E}"/>
                </a:ext>
              </a:extLst>
            </p:cNvPr>
            <p:cNvSpPr/>
            <p:nvPr/>
          </p:nvSpPr>
          <p:spPr bwMode="auto">
            <a:xfrm>
              <a:off x="6889486" y="2371554"/>
              <a:ext cx="452180" cy="68686"/>
            </a:xfrm>
            <a:custGeom>
              <a:avLst/>
              <a:gdLst/>
              <a:ahLst/>
              <a:cxnLst>
                <a:cxn ang="0">
                  <a:pos x="217" y="0"/>
                </a:cxn>
                <a:cxn ang="0">
                  <a:pos x="244" y="9"/>
                </a:cxn>
                <a:cxn ang="0">
                  <a:pos x="217" y="12"/>
                </a:cxn>
                <a:cxn ang="0">
                  <a:pos x="1" y="37"/>
                </a:cxn>
                <a:cxn ang="0">
                  <a:pos x="0" y="31"/>
                </a:cxn>
                <a:cxn ang="0">
                  <a:pos x="6" y="24"/>
                </a:cxn>
                <a:cxn ang="0">
                  <a:pos x="217" y="0"/>
                </a:cxn>
              </a:cxnLst>
              <a:rect l="0" t="0" r="r" b="b"/>
              <a:pathLst>
                <a:path w="244" h="37">
                  <a:moveTo>
                    <a:pt x="217" y="0"/>
                  </a:moveTo>
                  <a:cubicBezTo>
                    <a:pt x="244" y="9"/>
                    <a:pt x="244" y="9"/>
                    <a:pt x="244" y="9"/>
                  </a:cubicBezTo>
                  <a:cubicBezTo>
                    <a:pt x="217" y="12"/>
                    <a:pt x="217" y="12"/>
                    <a:pt x="217" y="12"/>
                  </a:cubicBezTo>
                  <a:cubicBezTo>
                    <a:pt x="1" y="37"/>
                    <a:pt x="1" y="37"/>
                    <a:pt x="1" y="37"/>
                  </a:cubicBezTo>
                  <a:cubicBezTo>
                    <a:pt x="0" y="31"/>
                    <a:pt x="0" y="31"/>
                    <a:pt x="0" y="31"/>
                  </a:cubicBezTo>
                  <a:cubicBezTo>
                    <a:pt x="0" y="28"/>
                    <a:pt x="2" y="24"/>
                    <a:pt x="6" y="24"/>
                  </a:cubicBezTo>
                  <a:lnTo>
                    <a:pt x="217" y="0"/>
                  </a:lnTo>
                  <a:close/>
                </a:path>
              </a:pathLst>
            </a:custGeom>
            <a:solidFill>
              <a:srgbClr val="A9272D"/>
            </a:solidFill>
            <a:ln w="9525">
              <a:noFill/>
              <a:round/>
              <a:headEnd/>
              <a:tailEnd/>
            </a:ln>
          </p:spPr>
          <p:txBody>
            <a:bodyPr anchor="ctr"/>
            <a:lstStyle/>
            <a:p>
              <a:pPr algn="ctr"/>
              <a:endParaRPr/>
            </a:p>
          </p:txBody>
        </p:sp>
        <p:sp>
          <p:nvSpPr>
            <p:cNvPr id="928" name="îṧļîḑe">
              <a:extLst>
                <a:ext uri="{FF2B5EF4-FFF2-40B4-BE49-F238E27FC236}">
                  <a16:creationId xmlns:a16="http://schemas.microsoft.com/office/drawing/2014/main" id="{8321E819-5D30-4272-B63C-4A1FE23AB7C0}"/>
                </a:ext>
              </a:extLst>
            </p:cNvPr>
            <p:cNvSpPr/>
            <p:nvPr/>
          </p:nvSpPr>
          <p:spPr bwMode="auto">
            <a:xfrm>
              <a:off x="6917181" y="2371554"/>
              <a:ext cx="424484" cy="87149"/>
            </a:xfrm>
            <a:custGeom>
              <a:avLst/>
              <a:gdLst/>
              <a:ahLst/>
              <a:cxnLst>
                <a:cxn ang="0">
                  <a:pos x="202" y="0"/>
                </a:cxn>
                <a:cxn ang="0">
                  <a:pos x="229" y="9"/>
                </a:cxn>
                <a:cxn ang="0">
                  <a:pos x="204" y="24"/>
                </a:cxn>
                <a:cxn ang="0">
                  <a:pos x="3" y="47"/>
                </a:cxn>
                <a:cxn ang="0">
                  <a:pos x="0" y="23"/>
                </a:cxn>
                <a:cxn ang="0">
                  <a:pos x="202" y="0"/>
                </a:cxn>
              </a:cxnLst>
              <a:rect l="0" t="0" r="r" b="b"/>
              <a:pathLst>
                <a:path w="229" h="47">
                  <a:moveTo>
                    <a:pt x="202" y="0"/>
                  </a:moveTo>
                  <a:cubicBezTo>
                    <a:pt x="229" y="9"/>
                    <a:pt x="229" y="9"/>
                    <a:pt x="229" y="9"/>
                  </a:cubicBezTo>
                  <a:cubicBezTo>
                    <a:pt x="204" y="24"/>
                    <a:pt x="204" y="24"/>
                    <a:pt x="204" y="24"/>
                  </a:cubicBezTo>
                  <a:cubicBezTo>
                    <a:pt x="3" y="47"/>
                    <a:pt x="3" y="47"/>
                    <a:pt x="3" y="47"/>
                  </a:cubicBezTo>
                  <a:cubicBezTo>
                    <a:pt x="0" y="39"/>
                    <a:pt x="0" y="31"/>
                    <a:pt x="0" y="23"/>
                  </a:cubicBezTo>
                  <a:lnTo>
                    <a:pt x="202" y="0"/>
                  </a:lnTo>
                  <a:close/>
                </a:path>
              </a:pathLst>
            </a:custGeom>
            <a:solidFill>
              <a:srgbClr val="243E5B"/>
            </a:solidFill>
            <a:ln w="9525">
              <a:noFill/>
              <a:round/>
              <a:headEnd/>
              <a:tailEnd/>
            </a:ln>
          </p:spPr>
          <p:txBody>
            <a:bodyPr anchor="ctr"/>
            <a:lstStyle/>
            <a:p>
              <a:pPr algn="ctr"/>
              <a:endParaRPr/>
            </a:p>
          </p:txBody>
        </p:sp>
        <p:sp>
          <p:nvSpPr>
            <p:cNvPr id="929" name="îś1îḓé">
              <a:extLst>
                <a:ext uri="{FF2B5EF4-FFF2-40B4-BE49-F238E27FC236}">
                  <a16:creationId xmlns:a16="http://schemas.microsoft.com/office/drawing/2014/main" id="{D2A3EE73-529E-4E47-90B9-FE47E6DD99BC}"/>
                </a:ext>
              </a:extLst>
            </p:cNvPr>
            <p:cNvSpPr/>
            <p:nvPr/>
          </p:nvSpPr>
          <p:spPr bwMode="auto">
            <a:xfrm>
              <a:off x="6917181" y="2371554"/>
              <a:ext cx="424484" cy="64993"/>
            </a:xfrm>
            <a:custGeom>
              <a:avLst/>
              <a:gdLst/>
              <a:ahLst/>
              <a:cxnLst>
                <a:cxn ang="0">
                  <a:pos x="202" y="0"/>
                </a:cxn>
                <a:cxn ang="0">
                  <a:pos x="229" y="9"/>
                </a:cxn>
                <a:cxn ang="0">
                  <a:pos x="202" y="12"/>
                </a:cxn>
                <a:cxn ang="0">
                  <a:pos x="0" y="35"/>
                </a:cxn>
                <a:cxn ang="0">
                  <a:pos x="0" y="23"/>
                </a:cxn>
                <a:cxn ang="0">
                  <a:pos x="202" y="0"/>
                </a:cxn>
              </a:cxnLst>
              <a:rect l="0" t="0" r="r" b="b"/>
              <a:pathLst>
                <a:path w="229" h="35">
                  <a:moveTo>
                    <a:pt x="202" y="0"/>
                  </a:moveTo>
                  <a:cubicBezTo>
                    <a:pt x="229" y="9"/>
                    <a:pt x="229" y="9"/>
                    <a:pt x="229" y="9"/>
                  </a:cubicBezTo>
                  <a:cubicBezTo>
                    <a:pt x="202" y="12"/>
                    <a:pt x="202" y="12"/>
                    <a:pt x="202" y="12"/>
                  </a:cubicBezTo>
                  <a:cubicBezTo>
                    <a:pt x="0" y="35"/>
                    <a:pt x="0" y="35"/>
                    <a:pt x="0" y="35"/>
                  </a:cubicBezTo>
                  <a:cubicBezTo>
                    <a:pt x="0" y="31"/>
                    <a:pt x="0" y="27"/>
                    <a:pt x="0" y="23"/>
                  </a:cubicBezTo>
                  <a:lnTo>
                    <a:pt x="202" y="0"/>
                  </a:lnTo>
                  <a:close/>
                </a:path>
              </a:pathLst>
            </a:custGeom>
            <a:solidFill>
              <a:srgbClr val="000000"/>
            </a:solidFill>
            <a:ln w="9525">
              <a:noFill/>
              <a:round/>
              <a:headEnd/>
              <a:tailEnd/>
            </a:ln>
          </p:spPr>
          <p:txBody>
            <a:bodyPr anchor="ctr"/>
            <a:lstStyle/>
            <a:p>
              <a:pPr algn="ctr"/>
              <a:endParaRPr/>
            </a:p>
          </p:txBody>
        </p:sp>
        <p:sp>
          <p:nvSpPr>
            <p:cNvPr id="930" name="ísḷïḓê">
              <a:extLst>
                <a:ext uri="{FF2B5EF4-FFF2-40B4-BE49-F238E27FC236}">
                  <a16:creationId xmlns:a16="http://schemas.microsoft.com/office/drawing/2014/main" id="{8EA4FE03-1F7D-4F32-AC84-D88AD8428D97}"/>
                </a:ext>
              </a:extLst>
            </p:cNvPr>
            <p:cNvSpPr/>
            <p:nvPr/>
          </p:nvSpPr>
          <p:spPr bwMode="auto">
            <a:xfrm>
              <a:off x="6930106" y="2371554"/>
              <a:ext cx="411560" cy="87149"/>
            </a:xfrm>
            <a:custGeom>
              <a:avLst/>
              <a:gdLst/>
              <a:ahLst/>
              <a:cxnLst>
                <a:cxn ang="0">
                  <a:pos x="195" y="0"/>
                </a:cxn>
                <a:cxn ang="0">
                  <a:pos x="222" y="9"/>
                </a:cxn>
                <a:cxn ang="0">
                  <a:pos x="197" y="24"/>
                </a:cxn>
                <a:cxn ang="0">
                  <a:pos x="3" y="47"/>
                </a:cxn>
                <a:cxn ang="0">
                  <a:pos x="0" y="22"/>
                </a:cxn>
                <a:cxn ang="0">
                  <a:pos x="195" y="0"/>
                </a:cxn>
              </a:cxnLst>
              <a:rect l="0" t="0" r="r" b="b"/>
              <a:pathLst>
                <a:path w="222" h="47">
                  <a:moveTo>
                    <a:pt x="195" y="0"/>
                  </a:moveTo>
                  <a:cubicBezTo>
                    <a:pt x="222" y="9"/>
                    <a:pt x="222" y="9"/>
                    <a:pt x="222" y="9"/>
                  </a:cubicBezTo>
                  <a:cubicBezTo>
                    <a:pt x="197" y="24"/>
                    <a:pt x="197" y="24"/>
                    <a:pt x="197" y="24"/>
                  </a:cubicBezTo>
                  <a:cubicBezTo>
                    <a:pt x="3" y="47"/>
                    <a:pt x="3" y="47"/>
                    <a:pt x="3" y="47"/>
                  </a:cubicBezTo>
                  <a:cubicBezTo>
                    <a:pt x="1" y="38"/>
                    <a:pt x="0" y="30"/>
                    <a:pt x="0" y="22"/>
                  </a:cubicBezTo>
                  <a:lnTo>
                    <a:pt x="195" y="0"/>
                  </a:lnTo>
                  <a:close/>
                </a:path>
              </a:pathLst>
            </a:custGeom>
            <a:solidFill>
              <a:srgbClr val="FFC412"/>
            </a:solidFill>
            <a:ln w="9525">
              <a:noFill/>
              <a:round/>
              <a:headEnd/>
              <a:tailEnd/>
            </a:ln>
          </p:spPr>
          <p:txBody>
            <a:bodyPr anchor="ctr"/>
            <a:lstStyle/>
            <a:p>
              <a:pPr algn="ctr"/>
              <a:endParaRPr/>
            </a:p>
          </p:txBody>
        </p:sp>
        <p:sp>
          <p:nvSpPr>
            <p:cNvPr id="931" name="išḻiḑê">
              <a:extLst>
                <a:ext uri="{FF2B5EF4-FFF2-40B4-BE49-F238E27FC236}">
                  <a16:creationId xmlns:a16="http://schemas.microsoft.com/office/drawing/2014/main" id="{FCA75C9A-3A11-4721-B9FC-52CD59449896}"/>
                </a:ext>
              </a:extLst>
            </p:cNvPr>
            <p:cNvSpPr/>
            <p:nvPr/>
          </p:nvSpPr>
          <p:spPr bwMode="auto">
            <a:xfrm>
              <a:off x="6930106" y="2371554"/>
              <a:ext cx="411560" cy="63146"/>
            </a:xfrm>
            <a:custGeom>
              <a:avLst/>
              <a:gdLst/>
              <a:ahLst/>
              <a:cxnLst>
                <a:cxn ang="0">
                  <a:pos x="195" y="0"/>
                </a:cxn>
                <a:cxn ang="0">
                  <a:pos x="222" y="9"/>
                </a:cxn>
                <a:cxn ang="0">
                  <a:pos x="195" y="12"/>
                </a:cxn>
                <a:cxn ang="0">
                  <a:pos x="1" y="34"/>
                </a:cxn>
                <a:cxn ang="0">
                  <a:pos x="0" y="22"/>
                </a:cxn>
                <a:cxn ang="0">
                  <a:pos x="195" y="0"/>
                </a:cxn>
              </a:cxnLst>
              <a:rect l="0" t="0" r="r" b="b"/>
              <a:pathLst>
                <a:path w="222" h="34">
                  <a:moveTo>
                    <a:pt x="195" y="0"/>
                  </a:moveTo>
                  <a:cubicBezTo>
                    <a:pt x="222" y="9"/>
                    <a:pt x="222" y="9"/>
                    <a:pt x="222" y="9"/>
                  </a:cubicBezTo>
                  <a:cubicBezTo>
                    <a:pt x="195" y="12"/>
                    <a:pt x="195" y="12"/>
                    <a:pt x="195" y="12"/>
                  </a:cubicBezTo>
                  <a:cubicBezTo>
                    <a:pt x="1" y="34"/>
                    <a:pt x="1" y="34"/>
                    <a:pt x="1" y="34"/>
                  </a:cubicBezTo>
                  <a:cubicBezTo>
                    <a:pt x="0" y="30"/>
                    <a:pt x="0" y="26"/>
                    <a:pt x="0" y="22"/>
                  </a:cubicBezTo>
                  <a:lnTo>
                    <a:pt x="195" y="0"/>
                  </a:lnTo>
                  <a:close/>
                </a:path>
              </a:pathLst>
            </a:custGeom>
            <a:solidFill>
              <a:srgbClr val="000000"/>
            </a:solidFill>
            <a:ln w="9525">
              <a:noFill/>
              <a:round/>
              <a:headEnd/>
              <a:tailEnd/>
            </a:ln>
          </p:spPr>
          <p:txBody>
            <a:bodyPr anchor="ctr"/>
            <a:lstStyle/>
            <a:p>
              <a:pPr algn="ctr"/>
              <a:endParaRPr/>
            </a:p>
          </p:txBody>
        </p:sp>
        <p:sp>
          <p:nvSpPr>
            <p:cNvPr id="932" name="îṣļíďè">
              <a:extLst>
                <a:ext uri="{FF2B5EF4-FFF2-40B4-BE49-F238E27FC236}">
                  <a16:creationId xmlns:a16="http://schemas.microsoft.com/office/drawing/2014/main" id="{888EAF72-AD25-47CE-B1A3-4A36F17F3A07}"/>
                </a:ext>
              </a:extLst>
            </p:cNvPr>
            <p:cNvSpPr/>
            <p:nvPr/>
          </p:nvSpPr>
          <p:spPr bwMode="auto">
            <a:xfrm>
              <a:off x="7289782" y="2371554"/>
              <a:ext cx="51884" cy="44498"/>
            </a:xfrm>
            <a:custGeom>
              <a:avLst/>
              <a:gdLst/>
              <a:ahLst/>
              <a:cxnLst>
                <a:cxn ang="0">
                  <a:pos x="1" y="0"/>
                </a:cxn>
                <a:cxn ang="0">
                  <a:pos x="28" y="9"/>
                </a:cxn>
                <a:cxn ang="0">
                  <a:pos x="3" y="24"/>
                </a:cxn>
                <a:cxn ang="0">
                  <a:pos x="1" y="12"/>
                </a:cxn>
                <a:cxn ang="0">
                  <a:pos x="1" y="0"/>
                </a:cxn>
              </a:cxnLst>
              <a:rect l="0" t="0" r="r" b="b"/>
              <a:pathLst>
                <a:path w="28" h="24">
                  <a:moveTo>
                    <a:pt x="1" y="0"/>
                  </a:moveTo>
                  <a:cubicBezTo>
                    <a:pt x="28" y="9"/>
                    <a:pt x="28" y="9"/>
                    <a:pt x="28" y="9"/>
                  </a:cubicBezTo>
                  <a:cubicBezTo>
                    <a:pt x="3" y="24"/>
                    <a:pt x="3" y="24"/>
                    <a:pt x="3" y="24"/>
                  </a:cubicBezTo>
                  <a:cubicBezTo>
                    <a:pt x="2" y="21"/>
                    <a:pt x="1" y="16"/>
                    <a:pt x="1" y="12"/>
                  </a:cubicBezTo>
                  <a:cubicBezTo>
                    <a:pt x="0" y="8"/>
                    <a:pt x="0" y="4"/>
                    <a:pt x="1" y="0"/>
                  </a:cubicBezTo>
                  <a:close/>
                </a:path>
              </a:pathLst>
            </a:custGeom>
            <a:solidFill>
              <a:srgbClr val="DFAE6F"/>
            </a:solidFill>
            <a:ln w="9525">
              <a:noFill/>
              <a:round/>
              <a:headEnd/>
              <a:tailEnd/>
            </a:ln>
          </p:spPr>
          <p:txBody>
            <a:bodyPr anchor="ctr"/>
            <a:lstStyle/>
            <a:p>
              <a:pPr algn="ctr"/>
              <a:endParaRPr/>
            </a:p>
          </p:txBody>
        </p:sp>
        <p:sp>
          <p:nvSpPr>
            <p:cNvPr id="933" name="iṡľïḋe">
              <a:extLst>
                <a:ext uri="{FF2B5EF4-FFF2-40B4-BE49-F238E27FC236}">
                  <a16:creationId xmlns:a16="http://schemas.microsoft.com/office/drawing/2014/main" id="{FA7F65D8-D15E-42A5-9DE2-7F4D53731E5F}"/>
                </a:ext>
              </a:extLst>
            </p:cNvPr>
            <p:cNvSpPr/>
            <p:nvPr/>
          </p:nvSpPr>
          <p:spPr bwMode="auto">
            <a:xfrm>
              <a:off x="7289782" y="2371554"/>
              <a:ext cx="51884" cy="22341"/>
            </a:xfrm>
            <a:custGeom>
              <a:avLst/>
              <a:gdLst/>
              <a:ahLst/>
              <a:cxnLst>
                <a:cxn ang="0">
                  <a:pos x="1" y="0"/>
                </a:cxn>
                <a:cxn ang="0">
                  <a:pos x="28" y="9"/>
                </a:cxn>
                <a:cxn ang="0">
                  <a:pos x="1" y="12"/>
                </a:cxn>
                <a:cxn ang="0">
                  <a:pos x="1" y="0"/>
                </a:cxn>
              </a:cxnLst>
              <a:rect l="0" t="0" r="r" b="b"/>
              <a:pathLst>
                <a:path w="28" h="12">
                  <a:moveTo>
                    <a:pt x="1" y="0"/>
                  </a:moveTo>
                  <a:cubicBezTo>
                    <a:pt x="28" y="9"/>
                    <a:pt x="28" y="9"/>
                    <a:pt x="28" y="9"/>
                  </a:cubicBezTo>
                  <a:cubicBezTo>
                    <a:pt x="1" y="12"/>
                    <a:pt x="1" y="12"/>
                    <a:pt x="1" y="12"/>
                  </a:cubicBezTo>
                  <a:cubicBezTo>
                    <a:pt x="0" y="8"/>
                    <a:pt x="0" y="4"/>
                    <a:pt x="1" y="0"/>
                  </a:cubicBezTo>
                  <a:close/>
                </a:path>
              </a:pathLst>
            </a:custGeom>
            <a:solidFill>
              <a:srgbClr val="B68951"/>
            </a:solidFill>
            <a:ln w="9525">
              <a:noFill/>
              <a:round/>
              <a:headEnd/>
              <a:tailEnd/>
            </a:ln>
          </p:spPr>
          <p:txBody>
            <a:bodyPr anchor="ctr"/>
            <a:lstStyle/>
            <a:p>
              <a:pPr algn="ctr"/>
              <a:endParaRPr/>
            </a:p>
          </p:txBody>
        </p:sp>
        <p:sp>
          <p:nvSpPr>
            <p:cNvPr id="934" name="îṣḷíďè">
              <a:extLst>
                <a:ext uri="{FF2B5EF4-FFF2-40B4-BE49-F238E27FC236}">
                  <a16:creationId xmlns:a16="http://schemas.microsoft.com/office/drawing/2014/main" id="{575AFA06-F154-4400-A2BB-9081180EDC68}"/>
                </a:ext>
              </a:extLst>
            </p:cNvPr>
            <p:cNvSpPr/>
            <p:nvPr/>
          </p:nvSpPr>
          <p:spPr bwMode="auto">
            <a:xfrm>
              <a:off x="7325048" y="2382817"/>
              <a:ext cx="16617" cy="14771"/>
            </a:xfrm>
            <a:custGeom>
              <a:avLst/>
              <a:gdLst/>
              <a:ahLst/>
              <a:cxnLst>
                <a:cxn ang="0">
                  <a:pos x="0" y="0"/>
                </a:cxn>
                <a:cxn ang="0">
                  <a:pos x="9" y="3"/>
                </a:cxn>
                <a:cxn ang="0">
                  <a:pos x="1" y="8"/>
                </a:cxn>
                <a:cxn ang="0">
                  <a:pos x="0" y="4"/>
                </a:cxn>
                <a:cxn ang="0">
                  <a:pos x="0" y="0"/>
                </a:cxn>
              </a:cxnLst>
              <a:rect l="0" t="0" r="r" b="b"/>
              <a:pathLst>
                <a:path w="9" h="8">
                  <a:moveTo>
                    <a:pt x="0" y="0"/>
                  </a:moveTo>
                  <a:cubicBezTo>
                    <a:pt x="9" y="3"/>
                    <a:pt x="9" y="3"/>
                    <a:pt x="9" y="3"/>
                  </a:cubicBezTo>
                  <a:cubicBezTo>
                    <a:pt x="1" y="8"/>
                    <a:pt x="1" y="8"/>
                    <a:pt x="1" y="8"/>
                  </a:cubicBezTo>
                  <a:cubicBezTo>
                    <a:pt x="0" y="7"/>
                    <a:pt x="0" y="6"/>
                    <a:pt x="0" y="4"/>
                  </a:cubicBezTo>
                  <a:cubicBezTo>
                    <a:pt x="0" y="3"/>
                    <a:pt x="0" y="1"/>
                    <a:pt x="0" y="0"/>
                  </a:cubicBezTo>
                  <a:close/>
                </a:path>
              </a:pathLst>
            </a:custGeom>
            <a:solidFill>
              <a:srgbClr val="232323"/>
            </a:solidFill>
            <a:ln w="9525">
              <a:noFill/>
              <a:round/>
              <a:headEnd/>
              <a:tailEnd/>
            </a:ln>
          </p:spPr>
          <p:txBody>
            <a:bodyPr anchor="ctr"/>
            <a:lstStyle/>
            <a:p>
              <a:pPr algn="ctr"/>
              <a:endParaRPr/>
            </a:p>
          </p:txBody>
        </p:sp>
        <p:sp>
          <p:nvSpPr>
            <p:cNvPr id="935" name="i$ļïḍê">
              <a:extLst>
                <a:ext uri="{FF2B5EF4-FFF2-40B4-BE49-F238E27FC236}">
                  <a16:creationId xmlns:a16="http://schemas.microsoft.com/office/drawing/2014/main" id="{90BD0D68-57BE-42C9-A50B-8970F49392ED}"/>
                </a:ext>
              </a:extLst>
            </p:cNvPr>
            <p:cNvSpPr/>
            <p:nvPr/>
          </p:nvSpPr>
          <p:spPr bwMode="auto">
            <a:xfrm>
              <a:off x="7150749" y="2427314"/>
              <a:ext cx="79764" cy="53730"/>
            </a:xfrm>
            <a:custGeom>
              <a:avLst/>
              <a:gdLst/>
              <a:ahLst/>
              <a:cxnLst>
                <a:cxn ang="0">
                  <a:pos x="25" y="0"/>
                </a:cxn>
                <a:cxn ang="0">
                  <a:pos x="0" y="4"/>
                </a:cxn>
                <a:cxn ang="0">
                  <a:pos x="2" y="4"/>
                </a:cxn>
                <a:cxn ang="0">
                  <a:pos x="27" y="27"/>
                </a:cxn>
                <a:cxn ang="0">
                  <a:pos x="29" y="7"/>
                </a:cxn>
                <a:cxn ang="0">
                  <a:pos x="25" y="0"/>
                </a:cxn>
              </a:cxnLst>
              <a:rect l="0" t="0" r="r" b="b"/>
              <a:pathLst>
                <a:path w="43" h="29">
                  <a:moveTo>
                    <a:pt x="25" y="0"/>
                  </a:moveTo>
                  <a:cubicBezTo>
                    <a:pt x="25" y="1"/>
                    <a:pt x="7" y="2"/>
                    <a:pt x="0" y="4"/>
                  </a:cubicBezTo>
                  <a:cubicBezTo>
                    <a:pt x="0" y="4"/>
                    <a:pt x="1" y="4"/>
                    <a:pt x="2" y="4"/>
                  </a:cubicBezTo>
                  <a:cubicBezTo>
                    <a:pt x="19" y="13"/>
                    <a:pt x="27" y="27"/>
                    <a:pt x="27" y="27"/>
                  </a:cubicBezTo>
                  <a:cubicBezTo>
                    <a:pt x="27" y="27"/>
                    <a:pt x="43" y="29"/>
                    <a:pt x="29" y="7"/>
                  </a:cubicBezTo>
                  <a:cubicBezTo>
                    <a:pt x="28" y="4"/>
                    <a:pt x="27" y="2"/>
                    <a:pt x="25" y="0"/>
                  </a:cubicBezTo>
                  <a:close/>
                </a:path>
              </a:pathLst>
            </a:custGeom>
            <a:solidFill>
              <a:srgbClr val="F59E4C"/>
            </a:solidFill>
            <a:ln w="9525">
              <a:noFill/>
              <a:round/>
              <a:headEnd/>
              <a:tailEnd/>
            </a:ln>
          </p:spPr>
          <p:txBody>
            <a:bodyPr anchor="ctr"/>
            <a:lstStyle/>
            <a:p>
              <a:pPr algn="ctr"/>
              <a:endParaRPr/>
            </a:p>
          </p:txBody>
        </p:sp>
        <p:sp>
          <p:nvSpPr>
            <p:cNvPr id="936" name="ïŝḻiḍè">
              <a:extLst>
                <a:ext uri="{FF2B5EF4-FFF2-40B4-BE49-F238E27FC236}">
                  <a16:creationId xmlns:a16="http://schemas.microsoft.com/office/drawing/2014/main" id="{301F35FA-3A88-478A-9109-23C25D65648A}"/>
                </a:ext>
              </a:extLst>
            </p:cNvPr>
            <p:cNvSpPr/>
            <p:nvPr/>
          </p:nvSpPr>
          <p:spPr bwMode="auto">
            <a:xfrm>
              <a:off x="7028518" y="2173252"/>
              <a:ext cx="213073" cy="261448"/>
            </a:xfrm>
            <a:custGeom>
              <a:avLst/>
              <a:gdLst/>
              <a:ahLst/>
              <a:cxnLst>
                <a:cxn ang="0">
                  <a:pos x="17" y="121"/>
                </a:cxn>
                <a:cxn ang="0">
                  <a:pos x="61" y="116"/>
                </a:cxn>
                <a:cxn ang="0">
                  <a:pos x="53" y="112"/>
                </a:cxn>
                <a:cxn ang="0">
                  <a:pos x="57" y="92"/>
                </a:cxn>
                <a:cxn ang="0">
                  <a:pos x="76" y="91"/>
                </a:cxn>
                <a:cxn ang="0">
                  <a:pos x="82" y="111"/>
                </a:cxn>
                <a:cxn ang="0">
                  <a:pos x="93" y="137"/>
                </a:cxn>
                <a:cxn ang="0">
                  <a:pos x="106" y="141"/>
                </a:cxn>
                <a:cxn ang="0">
                  <a:pos x="103" y="110"/>
                </a:cxn>
                <a:cxn ang="0">
                  <a:pos x="96" y="65"/>
                </a:cxn>
                <a:cxn ang="0">
                  <a:pos x="61" y="40"/>
                </a:cxn>
                <a:cxn ang="0">
                  <a:pos x="32" y="0"/>
                </a:cxn>
                <a:cxn ang="0">
                  <a:pos x="0" y="18"/>
                </a:cxn>
                <a:cxn ang="0">
                  <a:pos x="11" y="49"/>
                </a:cxn>
                <a:cxn ang="0">
                  <a:pos x="17" y="121"/>
                </a:cxn>
              </a:cxnLst>
              <a:rect l="0" t="0" r="r" b="b"/>
              <a:pathLst>
                <a:path w="115" h="141">
                  <a:moveTo>
                    <a:pt x="17" y="121"/>
                  </a:moveTo>
                  <a:cubicBezTo>
                    <a:pt x="61" y="116"/>
                    <a:pt x="61" y="116"/>
                    <a:pt x="61" y="116"/>
                  </a:cubicBezTo>
                  <a:cubicBezTo>
                    <a:pt x="56" y="114"/>
                    <a:pt x="53" y="112"/>
                    <a:pt x="53" y="112"/>
                  </a:cubicBezTo>
                  <a:cubicBezTo>
                    <a:pt x="57" y="92"/>
                    <a:pt x="57" y="92"/>
                    <a:pt x="57" y="92"/>
                  </a:cubicBezTo>
                  <a:cubicBezTo>
                    <a:pt x="76" y="91"/>
                    <a:pt x="76" y="91"/>
                    <a:pt x="76" y="91"/>
                  </a:cubicBezTo>
                  <a:cubicBezTo>
                    <a:pt x="76" y="91"/>
                    <a:pt x="84" y="89"/>
                    <a:pt x="82" y="111"/>
                  </a:cubicBezTo>
                  <a:cubicBezTo>
                    <a:pt x="81" y="124"/>
                    <a:pt x="87" y="132"/>
                    <a:pt x="93" y="137"/>
                  </a:cubicBezTo>
                  <a:cubicBezTo>
                    <a:pt x="98" y="140"/>
                    <a:pt x="102" y="141"/>
                    <a:pt x="106" y="141"/>
                  </a:cubicBezTo>
                  <a:cubicBezTo>
                    <a:pt x="115" y="141"/>
                    <a:pt x="107" y="131"/>
                    <a:pt x="103" y="110"/>
                  </a:cubicBezTo>
                  <a:cubicBezTo>
                    <a:pt x="99" y="90"/>
                    <a:pt x="96" y="65"/>
                    <a:pt x="96" y="65"/>
                  </a:cubicBezTo>
                  <a:cubicBezTo>
                    <a:pt x="96" y="65"/>
                    <a:pt x="70" y="47"/>
                    <a:pt x="61" y="40"/>
                  </a:cubicBezTo>
                  <a:cubicBezTo>
                    <a:pt x="52" y="32"/>
                    <a:pt x="32" y="0"/>
                    <a:pt x="32" y="0"/>
                  </a:cubicBezTo>
                  <a:cubicBezTo>
                    <a:pt x="0" y="18"/>
                    <a:pt x="0" y="18"/>
                    <a:pt x="0" y="18"/>
                  </a:cubicBezTo>
                  <a:cubicBezTo>
                    <a:pt x="0" y="18"/>
                    <a:pt x="9" y="25"/>
                    <a:pt x="11" y="49"/>
                  </a:cubicBezTo>
                  <a:cubicBezTo>
                    <a:pt x="12" y="71"/>
                    <a:pt x="12" y="108"/>
                    <a:pt x="17" y="121"/>
                  </a:cubicBezTo>
                  <a:close/>
                </a:path>
              </a:pathLst>
            </a:custGeom>
            <a:solidFill>
              <a:srgbClr val="F59E4C"/>
            </a:solidFill>
            <a:ln w="9525">
              <a:noFill/>
              <a:round/>
              <a:headEnd/>
              <a:tailEnd/>
            </a:ln>
          </p:spPr>
          <p:txBody>
            <a:bodyPr anchor="ctr"/>
            <a:lstStyle/>
            <a:p>
              <a:pPr algn="ctr"/>
              <a:endParaRPr/>
            </a:p>
          </p:txBody>
        </p:sp>
        <p:sp>
          <p:nvSpPr>
            <p:cNvPr id="937" name="íŝlïďê">
              <a:extLst>
                <a:ext uri="{FF2B5EF4-FFF2-40B4-BE49-F238E27FC236}">
                  <a16:creationId xmlns:a16="http://schemas.microsoft.com/office/drawing/2014/main" id="{82DEC519-694C-4CA5-96F1-3F75549C2F39}"/>
                </a:ext>
              </a:extLst>
            </p:cNvPr>
            <p:cNvSpPr/>
            <p:nvPr/>
          </p:nvSpPr>
          <p:spPr bwMode="auto">
            <a:xfrm>
              <a:off x="7373239" y="1674543"/>
              <a:ext cx="315178" cy="398635"/>
            </a:xfrm>
            <a:custGeom>
              <a:avLst/>
              <a:gdLst/>
              <a:ahLst/>
              <a:cxnLst>
                <a:cxn ang="0">
                  <a:pos x="1707" y="231"/>
                </a:cxn>
                <a:cxn ang="0">
                  <a:pos x="1285" y="0"/>
                </a:cxn>
                <a:cxn ang="0">
                  <a:pos x="0" y="2129"/>
                </a:cxn>
                <a:cxn ang="0">
                  <a:pos x="0" y="2159"/>
                </a:cxn>
                <a:cxn ang="0">
                  <a:pos x="964" y="2159"/>
                </a:cxn>
                <a:cxn ang="0">
                  <a:pos x="1707" y="231"/>
                </a:cxn>
              </a:cxnLst>
              <a:rect l="0" t="0" r="r" b="b"/>
              <a:pathLst>
                <a:path w="1707" h="2159">
                  <a:moveTo>
                    <a:pt x="1707" y="231"/>
                  </a:moveTo>
                  <a:lnTo>
                    <a:pt x="1285" y="0"/>
                  </a:lnTo>
                  <a:lnTo>
                    <a:pt x="0" y="2129"/>
                  </a:lnTo>
                  <a:lnTo>
                    <a:pt x="0" y="2159"/>
                  </a:lnTo>
                  <a:lnTo>
                    <a:pt x="964" y="2159"/>
                  </a:lnTo>
                  <a:lnTo>
                    <a:pt x="1707" y="231"/>
                  </a:lnTo>
                  <a:close/>
                </a:path>
              </a:pathLst>
            </a:custGeom>
            <a:solidFill>
              <a:srgbClr val="000000"/>
            </a:solidFill>
            <a:ln w="9525">
              <a:noFill/>
              <a:round/>
              <a:headEnd/>
              <a:tailEnd/>
            </a:ln>
          </p:spPr>
          <p:txBody>
            <a:bodyPr anchor="ctr"/>
            <a:lstStyle/>
            <a:p>
              <a:pPr algn="ctr"/>
              <a:endParaRPr/>
            </a:p>
          </p:txBody>
        </p:sp>
        <p:sp>
          <p:nvSpPr>
            <p:cNvPr id="938" name="îśľîḍè">
              <a:extLst>
                <a:ext uri="{FF2B5EF4-FFF2-40B4-BE49-F238E27FC236}">
                  <a16:creationId xmlns:a16="http://schemas.microsoft.com/office/drawing/2014/main" id="{687B7B8E-A3CA-4C57-8E22-04726ED9A34C}"/>
                </a:ext>
              </a:extLst>
            </p:cNvPr>
            <p:cNvSpPr/>
            <p:nvPr/>
          </p:nvSpPr>
          <p:spPr bwMode="auto">
            <a:xfrm>
              <a:off x="7391703" y="1279785"/>
              <a:ext cx="693318" cy="845276"/>
            </a:xfrm>
            <a:custGeom>
              <a:avLst/>
              <a:gdLst/>
              <a:ahLst/>
              <a:cxnLst>
                <a:cxn ang="0">
                  <a:pos x="82" y="422"/>
                </a:cxn>
                <a:cxn ang="0">
                  <a:pos x="99" y="389"/>
                </a:cxn>
                <a:cxn ang="0">
                  <a:pos x="120" y="456"/>
                </a:cxn>
                <a:cxn ang="0">
                  <a:pos x="162" y="382"/>
                </a:cxn>
                <a:cxn ang="0">
                  <a:pos x="284" y="338"/>
                </a:cxn>
                <a:cxn ang="0">
                  <a:pos x="356" y="232"/>
                </a:cxn>
                <a:cxn ang="0">
                  <a:pos x="364" y="212"/>
                </a:cxn>
                <a:cxn ang="0">
                  <a:pos x="370" y="148"/>
                </a:cxn>
                <a:cxn ang="0">
                  <a:pos x="365" y="138"/>
                </a:cxn>
                <a:cxn ang="0">
                  <a:pos x="352" y="102"/>
                </a:cxn>
                <a:cxn ang="0">
                  <a:pos x="148" y="38"/>
                </a:cxn>
                <a:cxn ang="0">
                  <a:pos x="81" y="109"/>
                </a:cxn>
                <a:cxn ang="0">
                  <a:pos x="82" y="422"/>
                </a:cxn>
              </a:cxnLst>
              <a:rect l="0" t="0" r="r" b="b"/>
              <a:pathLst>
                <a:path w="374" h="456">
                  <a:moveTo>
                    <a:pt x="82" y="422"/>
                  </a:moveTo>
                  <a:cubicBezTo>
                    <a:pt x="82" y="395"/>
                    <a:pt x="99" y="389"/>
                    <a:pt x="99" y="389"/>
                  </a:cubicBezTo>
                  <a:cubicBezTo>
                    <a:pt x="98" y="413"/>
                    <a:pt x="120" y="456"/>
                    <a:pt x="120" y="456"/>
                  </a:cubicBezTo>
                  <a:cubicBezTo>
                    <a:pt x="120" y="456"/>
                    <a:pt x="123" y="406"/>
                    <a:pt x="162" y="382"/>
                  </a:cubicBezTo>
                  <a:cubicBezTo>
                    <a:pt x="202" y="358"/>
                    <a:pt x="239" y="368"/>
                    <a:pt x="284" y="338"/>
                  </a:cubicBezTo>
                  <a:cubicBezTo>
                    <a:pt x="311" y="321"/>
                    <a:pt x="339" y="276"/>
                    <a:pt x="356" y="232"/>
                  </a:cubicBezTo>
                  <a:cubicBezTo>
                    <a:pt x="359" y="225"/>
                    <a:pt x="362" y="219"/>
                    <a:pt x="364" y="212"/>
                  </a:cubicBezTo>
                  <a:cubicBezTo>
                    <a:pt x="371" y="187"/>
                    <a:pt x="374" y="164"/>
                    <a:pt x="370" y="148"/>
                  </a:cubicBezTo>
                  <a:cubicBezTo>
                    <a:pt x="369" y="144"/>
                    <a:pt x="367" y="141"/>
                    <a:pt x="365" y="138"/>
                  </a:cubicBezTo>
                  <a:cubicBezTo>
                    <a:pt x="362" y="125"/>
                    <a:pt x="358" y="113"/>
                    <a:pt x="352" y="102"/>
                  </a:cubicBezTo>
                  <a:cubicBezTo>
                    <a:pt x="313" y="28"/>
                    <a:pt x="222" y="0"/>
                    <a:pt x="148" y="38"/>
                  </a:cubicBezTo>
                  <a:cubicBezTo>
                    <a:pt x="117" y="54"/>
                    <a:pt x="94" y="80"/>
                    <a:pt x="81" y="109"/>
                  </a:cubicBezTo>
                  <a:cubicBezTo>
                    <a:pt x="0" y="221"/>
                    <a:pt x="82" y="422"/>
                    <a:pt x="82" y="422"/>
                  </a:cubicBezTo>
                  <a:close/>
                </a:path>
              </a:pathLst>
            </a:custGeom>
            <a:solidFill>
              <a:srgbClr val="491E00"/>
            </a:solidFill>
            <a:ln w="9525">
              <a:noFill/>
              <a:round/>
              <a:headEnd/>
              <a:tailEnd/>
            </a:ln>
          </p:spPr>
          <p:txBody>
            <a:bodyPr anchor="ctr"/>
            <a:lstStyle/>
            <a:p>
              <a:pPr algn="ctr"/>
              <a:endParaRPr/>
            </a:p>
          </p:txBody>
        </p:sp>
        <p:sp>
          <p:nvSpPr>
            <p:cNvPr id="939" name="íṩḻîḋe">
              <a:extLst>
                <a:ext uri="{FF2B5EF4-FFF2-40B4-BE49-F238E27FC236}">
                  <a16:creationId xmlns:a16="http://schemas.microsoft.com/office/drawing/2014/main" id="{D2D3DE2D-34BD-44E3-A585-272760BA5C88}"/>
                </a:ext>
              </a:extLst>
            </p:cNvPr>
            <p:cNvSpPr/>
            <p:nvPr/>
          </p:nvSpPr>
          <p:spPr bwMode="auto">
            <a:xfrm>
              <a:off x="3867689" y="2822072"/>
              <a:ext cx="352291" cy="309639"/>
            </a:xfrm>
            <a:custGeom>
              <a:avLst/>
              <a:gdLst/>
              <a:ahLst/>
              <a:cxnLst>
                <a:cxn ang="0">
                  <a:pos x="93" y="0"/>
                </a:cxn>
                <a:cxn ang="0">
                  <a:pos x="71" y="3"/>
                </a:cxn>
                <a:cxn ang="0">
                  <a:pos x="12" y="106"/>
                </a:cxn>
                <a:cxn ang="0">
                  <a:pos x="93" y="167"/>
                </a:cxn>
                <a:cxn ang="0">
                  <a:pos x="115" y="164"/>
                </a:cxn>
                <a:cxn ang="0">
                  <a:pos x="175" y="68"/>
                </a:cxn>
                <a:cxn ang="0">
                  <a:pos x="185" y="65"/>
                </a:cxn>
                <a:cxn ang="0">
                  <a:pos x="189" y="57"/>
                </a:cxn>
                <a:cxn ang="0">
                  <a:pos x="188" y="52"/>
                </a:cxn>
                <a:cxn ang="0">
                  <a:pos x="181" y="47"/>
                </a:cxn>
                <a:cxn ang="0">
                  <a:pos x="180" y="47"/>
                </a:cxn>
                <a:cxn ang="0">
                  <a:pos x="169" y="50"/>
                </a:cxn>
                <a:cxn ang="0">
                  <a:pos x="93" y="0"/>
                </a:cxn>
              </a:cxnLst>
              <a:rect l="0" t="0" r="r" b="b"/>
              <a:pathLst>
                <a:path w="190" h="167">
                  <a:moveTo>
                    <a:pt x="93" y="0"/>
                  </a:moveTo>
                  <a:cubicBezTo>
                    <a:pt x="86" y="0"/>
                    <a:pt x="78" y="1"/>
                    <a:pt x="71" y="3"/>
                  </a:cubicBezTo>
                  <a:cubicBezTo>
                    <a:pt x="26" y="15"/>
                    <a:pt x="0" y="61"/>
                    <a:pt x="12" y="106"/>
                  </a:cubicBezTo>
                  <a:cubicBezTo>
                    <a:pt x="23" y="143"/>
                    <a:pt x="56" y="167"/>
                    <a:pt x="93" y="167"/>
                  </a:cubicBezTo>
                  <a:cubicBezTo>
                    <a:pt x="100" y="167"/>
                    <a:pt x="108" y="166"/>
                    <a:pt x="115" y="164"/>
                  </a:cubicBezTo>
                  <a:cubicBezTo>
                    <a:pt x="157" y="152"/>
                    <a:pt x="183" y="110"/>
                    <a:pt x="175" y="68"/>
                  </a:cubicBezTo>
                  <a:cubicBezTo>
                    <a:pt x="185" y="65"/>
                    <a:pt x="185" y="65"/>
                    <a:pt x="185" y="65"/>
                  </a:cubicBezTo>
                  <a:cubicBezTo>
                    <a:pt x="188" y="65"/>
                    <a:pt x="190" y="61"/>
                    <a:pt x="189" y="57"/>
                  </a:cubicBezTo>
                  <a:cubicBezTo>
                    <a:pt x="188" y="52"/>
                    <a:pt x="188" y="52"/>
                    <a:pt x="188" y="52"/>
                  </a:cubicBezTo>
                  <a:cubicBezTo>
                    <a:pt x="187" y="49"/>
                    <a:pt x="184" y="47"/>
                    <a:pt x="181" y="47"/>
                  </a:cubicBezTo>
                  <a:cubicBezTo>
                    <a:pt x="181" y="47"/>
                    <a:pt x="180" y="47"/>
                    <a:pt x="180" y="47"/>
                  </a:cubicBezTo>
                  <a:cubicBezTo>
                    <a:pt x="169" y="50"/>
                    <a:pt x="169" y="50"/>
                    <a:pt x="169" y="50"/>
                  </a:cubicBezTo>
                  <a:cubicBezTo>
                    <a:pt x="156" y="20"/>
                    <a:pt x="126" y="0"/>
                    <a:pt x="93" y="0"/>
                  </a:cubicBezTo>
                </a:path>
              </a:pathLst>
            </a:custGeom>
            <a:solidFill>
              <a:srgbClr val="1F7D90"/>
            </a:solidFill>
            <a:ln w="9525">
              <a:noFill/>
              <a:round/>
              <a:headEnd/>
              <a:tailEnd/>
            </a:ln>
          </p:spPr>
          <p:txBody>
            <a:bodyPr anchor="ctr"/>
            <a:lstStyle/>
            <a:p>
              <a:pPr algn="ctr"/>
              <a:endParaRPr/>
            </a:p>
          </p:txBody>
        </p:sp>
        <p:sp>
          <p:nvSpPr>
            <p:cNvPr id="940" name="iş1îdè">
              <a:extLst>
                <a:ext uri="{FF2B5EF4-FFF2-40B4-BE49-F238E27FC236}">
                  <a16:creationId xmlns:a16="http://schemas.microsoft.com/office/drawing/2014/main" id="{8D47E6BA-9992-4FBB-8214-FA46806C9978}"/>
                </a:ext>
              </a:extLst>
            </p:cNvPr>
            <p:cNvSpPr/>
            <p:nvPr/>
          </p:nvSpPr>
          <p:spPr bwMode="auto">
            <a:xfrm>
              <a:off x="3934529" y="2818379"/>
              <a:ext cx="344720" cy="343059"/>
            </a:xfrm>
            <a:custGeom>
              <a:avLst/>
              <a:gdLst/>
              <a:ahLst/>
              <a:cxnLst>
                <a:cxn ang="0">
                  <a:pos x="173" y="70"/>
                </a:cxn>
                <a:cxn ang="0">
                  <a:pos x="115" y="173"/>
                </a:cxn>
                <a:cxn ang="0">
                  <a:pos x="12" y="115"/>
                </a:cxn>
                <a:cxn ang="0">
                  <a:pos x="71" y="12"/>
                </a:cxn>
                <a:cxn ang="0">
                  <a:pos x="173" y="70"/>
                </a:cxn>
              </a:cxnLst>
              <a:rect l="0" t="0" r="r" b="b"/>
              <a:pathLst>
                <a:path w="186" h="185">
                  <a:moveTo>
                    <a:pt x="173" y="70"/>
                  </a:moveTo>
                  <a:cubicBezTo>
                    <a:pt x="186" y="115"/>
                    <a:pt x="159" y="161"/>
                    <a:pt x="115" y="173"/>
                  </a:cubicBezTo>
                  <a:cubicBezTo>
                    <a:pt x="71" y="185"/>
                    <a:pt x="25" y="159"/>
                    <a:pt x="12" y="115"/>
                  </a:cubicBezTo>
                  <a:cubicBezTo>
                    <a:pt x="0" y="70"/>
                    <a:pt x="26" y="24"/>
                    <a:pt x="71" y="12"/>
                  </a:cubicBezTo>
                  <a:cubicBezTo>
                    <a:pt x="115" y="0"/>
                    <a:pt x="161" y="26"/>
                    <a:pt x="173" y="70"/>
                  </a:cubicBezTo>
                  <a:close/>
                </a:path>
              </a:pathLst>
            </a:custGeom>
            <a:solidFill>
              <a:srgbClr val="FFFFFF"/>
            </a:solidFill>
            <a:ln w="9525">
              <a:noFill/>
              <a:round/>
              <a:headEnd/>
              <a:tailEnd/>
            </a:ln>
          </p:spPr>
          <p:txBody>
            <a:bodyPr anchor="ctr"/>
            <a:lstStyle/>
            <a:p>
              <a:pPr algn="ctr"/>
              <a:endParaRPr/>
            </a:p>
          </p:txBody>
        </p:sp>
        <p:sp>
          <p:nvSpPr>
            <p:cNvPr id="941" name="iṧlîḍe">
              <a:extLst>
                <a:ext uri="{FF2B5EF4-FFF2-40B4-BE49-F238E27FC236}">
                  <a16:creationId xmlns:a16="http://schemas.microsoft.com/office/drawing/2014/main" id="{D59A30B8-5CC5-4526-B8C9-74FC4B382490}"/>
                </a:ext>
              </a:extLst>
            </p:cNvPr>
            <p:cNvSpPr/>
            <p:nvPr/>
          </p:nvSpPr>
          <p:spPr bwMode="auto">
            <a:xfrm>
              <a:off x="3945607" y="2827611"/>
              <a:ext cx="322564" cy="324595"/>
            </a:xfrm>
            <a:custGeom>
              <a:avLst/>
              <a:gdLst/>
              <a:ahLst/>
              <a:cxnLst>
                <a:cxn ang="0">
                  <a:pos x="162" y="67"/>
                </a:cxn>
                <a:cxn ang="0">
                  <a:pos x="108" y="163"/>
                </a:cxn>
                <a:cxn ang="0">
                  <a:pos x="11" y="108"/>
                </a:cxn>
                <a:cxn ang="0">
                  <a:pos x="66" y="12"/>
                </a:cxn>
                <a:cxn ang="0">
                  <a:pos x="162" y="67"/>
                </a:cxn>
              </a:cxnLst>
              <a:rect l="0" t="0" r="r" b="b"/>
              <a:pathLst>
                <a:path w="174" h="175">
                  <a:moveTo>
                    <a:pt x="162" y="67"/>
                  </a:moveTo>
                  <a:cubicBezTo>
                    <a:pt x="174" y="108"/>
                    <a:pt x="149" y="151"/>
                    <a:pt x="108" y="163"/>
                  </a:cubicBezTo>
                  <a:cubicBezTo>
                    <a:pt x="66" y="175"/>
                    <a:pt x="23" y="150"/>
                    <a:pt x="11" y="108"/>
                  </a:cubicBezTo>
                  <a:cubicBezTo>
                    <a:pt x="0" y="67"/>
                    <a:pt x="24" y="24"/>
                    <a:pt x="66" y="12"/>
                  </a:cubicBezTo>
                  <a:cubicBezTo>
                    <a:pt x="108" y="0"/>
                    <a:pt x="151" y="25"/>
                    <a:pt x="162" y="67"/>
                  </a:cubicBezTo>
                  <a:close/>
                </a:path>
              </a:pathLst>
            </a:custGeom>
            <a:solidFill>
              <a:srgbClr val="E4E4E4"/>
            </a:solidFill>
            <a:ln w="9525">
              <a:noFill/>
              <a:round/>
              <a:headEnd/>
              <a:tailEnd/>
            </a:ln>
          </p:spPr>
          <p:txBody>
            <a:bodyPr anchor="ctr"/>
            <a:lstStyle/>
            <a:p>
              <a:pPr algn="ctr"/>
              <a:endParaRPr/>
            </a:p>
          </p:txBody>
        </p:sp>
        <p:sp>
          <p:nvSpPr>
            <p:cNvPr id="942" name="íSḻïḋé">
              <a:extLst>
                <a:ext uri="{FF2B5EF4-FFF2-40B4-BE49-F238E27FC236}">
                  <a16:creationId xmlns:a16="http://schemas.microsoft.com/office/drawing/2014/main" id="{77FA58CE-417D-4142-803C-12B7E5974990}"/>
                </a:ext>
              </a:extLst>
            </p:cNvPr>
            <p:cNvSpPr/>
            <p:nvPr/>
          </p:nvSpPr>
          <p:spPr bwMode="auto">
            <a:xfrm>
              <a:off x="4182868" y="2920484"/>
              <a:ext cx="103767" cy="57423"/>
            </a:xfrm>
            <a:custGeom>
              <a:avLst/>
              <a:gdLst/>
              <a:ahLst/>
              <a:cxnLst>
                <a:cxn ang="0">
                  <a:pos x="54" y="6"/>
                </a:cxn>
                <a:cxn ang="0">
                  <a:pos x="55" y="11"/>
                </a:cxn>
                <a:cxn ang="0">
                  <a:pos x="51" y="19"/>
                </a:cxn>
                <a:cxn ang="0">
                  <a:pos x="11" y="30"/>
                </a:cxn>
                <a:cxn ang="0">
                  <a:pos x="3" y="26"/>
                </a:cxn>
                <a:cxn ang="0">
                  <a:pos x="1" y="20"/>
                </a:cxn>
                <a:cxn ang="0">
                  <a:pos x="6" y="12"/>
                </a:cxn>
                <a:cxn ang="0">
                  <a:pos x="46" y="1"/>
                </a:cxn>
                <a:cxn ang="0">
                  <a:pos x="54" y="6"/>
                </a:cxn>
              </a:cxnLst>
              <a:rect l="0" t="0" r="r" b="b"/>
              <a:pathLst>
                <a:path w="56" h="31">
                  <a:moveTo>
                    <a:pt x="54" y="6"/>
                  </a:moveTo>
                  <a:cubicBezTo>
                    <a:pt x="55" y="11"/>
                    <a:pt x="55" y="11"/>
                    <a:pt x="55" y="11"/>
                  </a:cubicBezTo>
                  <a:cubicBezTo>
                    <a:pt x="56" y="15"/>
                    <a:pt x="54" y="18"/>
                    <a:pt x="51" y="19"/>
                  </a:cubicBezTo>
                  <a:cubicBezTo>
                    <a:pt x="11" y="30"/>
                    <a:pt x="11" y="30"/>
                    <a:pt x="11" y="30"/>
                  </a:cubicBezTo>
                  <a:cubicBezTo>
                    <a:pt x="8" y="31"/>
                    <a:pt x="4" y="29"/>
                    <a:pt x="3" y="26"/>
                  </a:cubicBezTo>
                  <a:cubicBezTo>
                    <a:pt x="1" y="20"/>
                    <a:pt x="1" y="20"/>
                    <a:pt x="1" y="20"/>
                  </a:cubicBezTo>
                  <a:cubicBezTo>
                    <a:pt x="0" y="17"/>
                    <a:pt x="3" y="13"/>
                    <a:pt x="6" y="12"/>
                  </a:cubicBezTo>
                  <a:cubicBezTo>
                    <a:pt x="46" y="1"/>
                    <a:pt x="46" y="1"/>
                    <a:pt x="46" y="1"/>
                  </a:cubicBezTo>
                  <a:cubicBezTo>
                    <a:pt x="49" y="0"/>
                    <a:pt x="53" y="2"/>
                    <a:pt x="54" y="6"/>
                  </a:cubicBezTo>
                  <a:close/>
                </a:path>
              </a:pathLst>
            </a:custGeom>
            <a:solidFill>
              <a:srgbClr val="FFFFFF"/>
            </a:solidFill>
            <a:ln w="9525">
              <a:noFill/>
              <a:round/>
              <a:headEnd/>
              <a:tailEnd/>
            </a:ln>
          </p:spPr>
          <p:txBody>
            <a:bodyPr anchor="ctr"/>
            <a:lstStyle/>
            <a:p>
              <a:pPr algn="ctr"/>
              <a:endParaRPr/>
            </a:p>
          </p:txBody>
        </p:sp>
        <p:sp>
          <p:nvSpPr>
            <p:cNvPr id="943" name="ïṧḷïḓé">
              <a:extLst>
                <a:ext uri="{FF2B5EF4-FFF2-40B4-BE49-F238E27FC236}">
                  <a16:creationId xmlns:a16="http://schemas.microsoft.com/office/drawing/2014/main" id="{41D37B93-9645-4228-AC8D-D4DFA29A2679}"/>
                </a:ext>
              </a:extLst>
            </p:cNvPr>
            <p:cNvSpPr/>
            <p:nvPr/>
          </p:nvSpPr>
          <p:spPr bwMode="auto">
            <a:xfrm>
              <a:off x="4192100" y="2927870"/>
              <a:ext cx="87149" cy="42652"/>
            </a:xfrm>
            <a:custGeom>
              <a:avLst/>
              <a:gdLst/>
              <a:ahLst/>
              <a:cxnLst>
                <a:cxn ang="0">
                  <a:pos x="46" y="4"/>
                </a:cxn>
                <a:cxn ang="0">
                  <a:pos x="47" y="7"/>
                </a:cxn>
                <a:cxn ang="0">
                  <a:pos x="44" y="12"/>
                </a:cxn>
                <a:cxn ang="0">
                  <a:pos x="7" y="23"/>
                </a:cxn>
                <a:cxn ang="0">
                  <a:pos x="2" y="20"/>
                </a:cxn>
                <a:cxn ang="0">
                  <a:pos x="1" y="16"/>
                </a:cxn>
                <a:cxn ang="0">
                  <a:pos x="3" y="11"/>
                </a:cxn>
                <a:cxn ang="0">
                  <a:pos x="41" y="1"/>
                </a:cxn>
                <a:cxn ang="0">
                  <a:pos x="46" y="4"/>
                </a:cxn>
              </a:cxnLst>
              <a:rect l="0" t="0" r="r" b="b"/>
              <a:pathLst>
                <a:path w="47" h="23">
                  <a:moveTo>
                    <a:pt x="46" y="4"/>
                  </a:moveTo>
                  <a:cubicBezTo>
                    <a:pt x="47" y="7"/>
                    <a:pt x="47" y="7"/>
                    <a:pt x="47" y="7"/>
                  </a:cubicBezTo>
                  <a:cubicBezTo>
                    <a:pt x="47" y="9"/>
                    <a:pt x="46" y="12"/>
                    <a:pt x="44" y="12"/>
                  </a:cubicBezTo>
                  <a:cubicBezTo>
                    <a:pt x="7" y="23"/>
                    <a:pt x="7" y="23"/>
                    <a:pt x="7" y="23"/>
                  </a:cubicBezTo>
                  <a:cubicBezTo>
                    <a:pt x="4" y="23"/>
                    <a:pt x="2" y="22"/>
                    <a:pt x="2" y="20"/>
                  </a:cubicBezTo>
                  <a:cubicBezTo>
                    <a:pt x="1" y="16"/>
                    <a:pt x="1" y="16"/>
                    <a:pt x="1" y="16"/>
                  </a:cubicBezTo>
                  <a:cubicBezTo>
                    <a:pt x="0" y="14"/>
                    <a:pt x="1" y="12"/>
                    <a:pt x="3" y="11"/>
                  </a:cubicBezTo>
                  <a:cubicBezTo>
                    <a:pt x="41" y="1"/>
                    <a:pt x="41" y="1"/>
                    <a:pt x="41" y="1"/>
                  </a:cubicBezTo>
                  <a:cubicBezTo>
                    <a:pt x="43" y="0"/>
                    <a:pt x="45" y="2"/>
                    <a:pt x="46" y="4"/>
                  </a:cubicBezTo>
                  <a:close/>
                </a:path>
              </a:pathLst>
            </a:custGeom>
            <a:solidFill>
              <a:srgbClr val="E4E4E4"/>
            </a:solidFill>
            <a:ln w="9525">
              <a:noFill/>
              <a:round/>
              <a:headEnd/>
              <a:tailEnd/>
            </a:ln>
          </p:spPr>
          <p:txBody>
            <a:bodyPr anchor="ctr"/>
            <a:lstStyle/>
            <a:p>
              <a:pPr algn="ctr"/>
              <a:endParaRPr/>
            </a:p>
          </p:txBody>
        </p:sp>
        <p:sp>
          <p:nvSpPr>
            <p:cNvPr id="944" name="ïśḻíḑê">
              <a:extLst>
                <a:ext uri="{FF2B5EF4-FFF2-40B4-BE49-F238E27FC236}">
                  <a16:creationId xmlns:a16="http://schemas.microsoft.com/office/drawing/2014/main" id="{ED734140-C1FA-4F65-97AE-86D68EE00479}"/>
                </a:ext>
              </a:extLst>
            </p:cNvPr>
            <p:cNvSpPr/>
            <p:nvPr/>
          </p:nvSpPr>
          <p:spPr bwMode="auto">
            <a:xfrm>
              <a:off x="3971641" y="2853645"/>
              <a:ext cx="270680" cy="272527"/>
            </a:xfrm>
            <a:custGeom>
              <a:avLst/>
              <a:gdLst/>
              <a:ahLst/>
              <a:cxnLst>
                <a:cxn ang="0">
                  <a:pos x="136" y="56"/>
                </a:cxn>
                <a:cxn ang="0">
                  <a:pos x="90" y="137"/>
                </a:cxn>
                <a:cxn ang="0">
                  <a:pos x="9" y="91"/>
                </a:cxn>
                <a:cxn ang="0">
                  <a:pos x="55" y="10"/>
                </a:cxn>
                <a:cxn ang="0">
                  <a:pos x="136" y="56"/>
                </a:cxn>
              </a:cxnLst>
              <a:rect l="0" t="0" r="r" b="b"/>
              <a:pathLst>
                <a:path w="146" h="147">
                  <a:moveTo>
                    <a:pt x="136" y="56"/>
                  </a:moveTo>
                  <a:cubicBezTo>
                    <a:pt x="146" y="91"/>
                    <a:pt x="125" y="127"/>
                    <a:pt x="90" y="137"/>
                  </a:cubicBezTo>
                  <a:cubicBezTo>
                    <a:pt x="55" y="147"/>
                    <a:pt x="19" y="126"/>
                    <a:pt x="9" y="91"/>
                  </a:cubicBezTo>
                  <a:cubicBezTo>
                    <a:pt x="0" y="56"/>
                    <a:pt x="20" y="20"/>
                    <a:pt x="55" y="10"/>
                  </a:cubicBezTo>
                  <a:cubicBezTo>
                    <a:pt x="90" y="0"/>
                    <a:pt x="126" y="21"/>
                    <a:pt x="136" y="56"/>
                  </a:cubicBezTo>
                  <a:close/>
                </a:path>
              </a:pathLst>
            </a:custGeom>
            <a:solidFill>
              <a:srgbClr val="FFFFFF"/>
            </a:solidFill>
            <a:ln w="9525">
              <a:noFill/>
              <a:round/>
              <a:headEnd/>
              <a:tailEnd/>
            </a:ln>
          </p:spPr>
          <p:txBody>
            <a:bodyPr anchor="ctr"/>
            <a:lstStyle/>
            <a:p>
              <a:pPr algn="ctr"/>
              <a:endParaRPr/>
            </a:p>
          </p:txBody>
        </p:sp>
        <p:sp>
          <p:nvSpPr>
            <p:cNvPr id="945" name="iśļîdè">
              <a:extLst>
                <a:ext uri="{FF2B5EF4-FFF2-40B4-BE49-F238E27FC236}">
                  <a16:creationId xmlns:a16="http://schemas.microsoft.com/office/drawing/2014/main" id="{40BADC23-CB84-46FF-AD07-14175FB8570A}"/>
                </a:ext>
              </a:extLst>
            </p:cNvPr>
            <p:cNvSpPr/>
            <p:nvPr/>
          </p:nvSpPr>
          <p:spPr bwMode="auto">
            <a:xfrm>
              <a:off x="3984566" y="2868416"/>
              <a:ext cx="244646" cy="242985"/>
            </a:xfrm>
            <a:custGeom>
              <a:avLst/>
              <a:gdLst/>
              <a:ahLst/>
              <a:cxnLst>
                <a:cxn ang="0">
                  <a:pos x="123" y="50"/>
                </a:cxn>
                <a:cxn ang="0">
                  <a:pos x="82" y="123"/>
                </a:cxn>
                <a:cxn ang="0">
                  <a:pos x="9" y="81"/>
                </a:cxn>
                <a:cxn ang="0">
                  <a:pos x="50" y="8"/>
                </a:cxn>
                <a:cxn ang="0">
                  <a:pos x="123" y="50"/>
                </a:cxn>
              </a:cxnLst>
              <a:rect l="0" t="0" r="r" b="b"/>
              <a:pathLst>
                <a:path w="132" h="131">
                  <a:moveTo>
                    <a:pt x="123" y="50"/>
                  </a:moveTo>
                  <a:cubicBezTo>
                    <a:pt x="132" y="81"/>
                    <a:pt x="113" y="114"/>
                    <a:pt x="82" y="123"/>
                  </a:cubicBezTo>
                  <a:cubicBezTo>
                    <a:pt x="50" y="131"/>
                    <a:pt x="17" y="113"/>
                    <a:pt x="9" y="81"/>
                  </a:cubicBezTo>
                  <a:cubicBezTo>
                    <a:pt x="0" y="50"/>
                    <a:pt x="18" y="17"/>
                    <a:pt x="50" y="8"/>
                  </a:cubicBezTo>
                  <a:cubicBezTo>
                    <a:pt x="81" y="0"/>
                    <a:pt x="114" y="18"/>
                    <a:pt x="123" y="50"/>
                  </a:cubicBezTo>
                  <a:close/>
                </a:path>
              </a:pathLst>
            </a:custGeom>
            <a:solidFill>
              <a:srgbClr val="B0B0B0"/>
            </a:solidFill>
            <a:ln w="9525">
              <a:noFill/>
              <a:round/>
              <a:headEnd/>
              <a:tailEnd/>
            </a:ln>
          </p:spPr>
          <p:txBody>
            <a:bodyPr anchor="ctr"/>
            <a:lstStyle/>
            <a:p>
              <a:pPr algn="ctr"/>
              <a:endParaRPr/>
            </a:p>
          </p:txBody>
        </p:sp>
        <p:pic>
          <p:nvPicPr>
            <p:cNvPr id="946" name="图片 945">
              <a:extLst>
                <a:ext uri="{FF2B5EF4-FFF2-40B4-BE49-F238E27FC236}">
                  <a16:creationId xmlns:a16="http://schemas.microsoft.com/office/drawing/2014/main" id="{BA87A298-9BC3-4721-8D43-793AAB6B55A1}"/>
                </a:ext>
              </a:extLst>
            </p:cNvPr>
            <p:cNvPicPr>
              <a:picLocks noChangeAspect="1" noChangeArrowheads="1"/>
            </p:cNvPicPr>
            <p:nvPr/>
          </p:nvPicPr>
          <p:blipFill>
            <a:blip/>
            <a:srcRect/>
            <a:stretch>
              <a:fillRect/>
            </a:stretch>
          </p:blipFill>
          <p:spPr bwMode="auto">
            <a:xfrm>
              <a:off x="3995275" y="2878571"/>
              <a:ext cx="222490" cy="222490"/>
            </a:xfrm>
            <a:prstGeom prst="rect">
              <a:avLst/>
            </a:prstGeom>
            <a:noFill/>
            <a:ln w="9525">
              <a:noFill/>
              <a:miter lim="800000"/>
              <a:headEnd/>
              <a:tailEnd/>
            </a:ln>
          </p:spPr>
        </p:pic>
      </p:grpSp>
      <p:sp>
        <p:nvSpPr>
          <p:cNvPr id="2" name="标题 1">
            <a:extLst>
              <a:ext uri="{FF2B5EF4-FFF2-40B4-BE49-F238E27FC236}">
                <a16:creationId xmlns:a16="http://schemas.microsoft.com/office/drawing/2014/main" id="{96981D5A-66D4-4CD8-B61A-FD3233A2B699}"/>
              </a:ext>
            </a:extLst>
          </p:cNvPr>
          <p:cNvSpPr>
            <a:spLocks noGrp="1"/>
          </p:cNvSpPr>
          <p:nvPr>
            <p:ph type="title"/>
          </p:nvPr>
        </p:nvSpPr>
        <p:spPr/>
        <p:txBody>
          <a:bodyPr/>
          <a:lstStyle/>
          <a:p>
            <a:r>
              <a:rPr lang="zh-CN" altLang="en-US" dirty="0"/>
              <a:t>原型工具使用总结体会</a:t>
            </a:r>
          </a:p>
        </p:txBody>
      </p:sp>
      <p:sp>
        <p:nvSpPr>
          <p:cNvPr id="4" name="灯片编号占位符 3">
            <a:extLst>
              <a:ext uri="{FF2B5EF4-FFF2-40B4-BE49-F238E27FC236}">
                <a16:creationId xmlns:a16="http://schemas.microsoft.com/office/drawing/2014/main" id="{ADCA74B6-B536-4E80-B50D-1783CAFD47D4}"/>
              </a:ext>
            </a:extLst>
          </p:cNvPr>
          <p:cNvSpPr>
            <a:spLocks noGrp="1"/>
          </p:cNvSpPr>
          <p:nvPr>
            <p:ph type="sldNum" sz="quarter" idx="12"/>
          </p:nvPr>
        </p:nvSpPr>
        <p:spPr/>
        <p:txBody>
          <a:bodyPr/>
          <a:lstStyle/>
          <a:p>
            <a:fld id="{7F65B630-C7FF-41C0-9923-C5E5E29EED81}" type="slidenum">
              <a:rPr lang="zh-CN" altLang="en-US" smtClean="0"/>
              <a:t>23</a:t>
            </a:fld>
            <a:endParaRPr lang="zh-CN" altLang="en-US"/>
          </a:p>
        </p:txBody>
      </p:sp>
      <p:sp>
        <p:nvSpPr>
          <p:cNvPr id="7" name="文本框 6">
            <a:extLst>
              <a:ext uri="{FF2B5EF4-FFF2-40B4-BE49-F238E27FC236}">
                <a16:creationId xmlns:a16="http://schemas.microsoft.com/office/drawing/2014/main" id="{43C624E1-811F-4732-BBDA-182D82416AD1}"/>
              </a:ext>
            </a:extLst>
          </p:cNvPr>
          <p:cNvSpPr txBox="1"/>
          <p:nvPr>
            <p:custDataLst>
              <p:tags r:id="rId2"/>
            </p:custDataLst>
          </p:nvPr>
        </p:nvSpPr>
        <p:spPr>
          <a:xfrm>
            <a:off x="825612" y="2383409"/>
            <a:ext cx="5426331" cy="1815882"/>
          </a:xfrm>
          <a:prstGeom prst="rect">
            <a:avLst/>
          </a:prstGeom>
          <a:noFill/>
        </p:spPr>
        <p:txBody>
          <a:bodyPr wrap="square">
            <a:spAutoFit/>
          </a:bodyPr>
          <a:lstStyle/>
          <a:p>
            <a:pPr algn="l">
              <a:buFont typeface="+mj-lt"/>
              <a:buAutoNum type="arabicPeriod"/>
            </a:pPr>
            <a:r>
              <a:rPr lang="zh-CN" altLang="en-US" sz="1600" b="0" i="0" dirty="0">
                <a:solidFill>
                  <a:srgbClr val="D1D5DB"/>
                </a:solidFill>
                <a:effectLst/>
                <a:latin typeface="Söhne"/>
              </a:rPr>
              <a:t>提升沟通和协作：原型工具能够帮助我们小组之间更好地沟通和协作。通过创建可交互的原型，可以更清楚地传达设计意图和功能要求，减少误解和沟通障碍。小组成员可以在交流工具上进行反馈，以便及时调整和改进设计。</a:t>
            </a:r>
          </a:p>
          <a:p>
            <a:pPr algn="l">
              <a:buFont typeface="+mj-lt"/>
              <a:buAutoNum type="arabicPeriod"/>
            </a:pPr>
            <a:r>
              <a:rPr lang="zh-CN" altLang="en-US" sz="1600" b="0" i="0" dirty="0">
                <a:solidFill>
                  <a:srgbClr val="D1D5DB"/>
                </a:solidFill>
                <a:effectLst/>
                <a:latin typeface="Söhne"/>
              </a:rPr>
              <a:t>快速迭代和验证：原型工具帮助我们小组快速迭代和验证设计想法。通过快速创建原型并进行评审，可以及早发现问题并进行调整，节省时间和资源。</a:t>
            </a:r>
          </a:p>
        </p:txBody>
      </p:sp>
    </p:spTree>
    <p:custDataLst>
      <p:tags r:id="rId1"/>
    </p:custDataLst>
    <p:extLst>
      <p:ext uri="{BB962C8B-B14F-4D97-AF65-F5344CB8AC3E}">
        <p14:creationId xmlns:p14="http://schemas.microsoft.com/office/powerpoint/2010/main" val="227320517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ïṧľîḓè"/>
        <p:cNvGrpSpPr/>
        <p:nvPr/>
      </p:nvGrpSpPr>
      <p:grpSpPr>
        <a:xfrm>
          <a:off x="0" y="0"/>
          <a:ext cx="0" cy="0"/>
          <a:chOff x="0" y="0"/>
          <a:chExt cx="0" cy="0"/>
        </a:xfrm>
      </p:grpSpPr>
      <p:sp>
        <p:nvSpPr>
          <p:cNvPr id="4" name="íṡľídê">
            <a:extLst>
              <a:ext uri="{FF2B5EF4-FFF2-40B4-BE49-F238E27FC236}">
                <a16:creationId xmlns:a16="http://schemas.microsoft.com/office/drawing/2014/main" id="{3E7816B9-4368-481C-AF7D-011CB1B5D3BB}"/>
              </a:ext>
            </a:extLst>
          </p:cNvPr>
          <p:cNvSpPr>
            <a:spLocks noGrp="1"/>
          </p:cNvSpPr>
          <p:nvPr>
            <p:ph type="title"/>
          </p:nvPr>
        </p:nvSpPr>
        <p:spPr>
          <a:xfrm>
            <a:off x="660400" y="3774593"/>
            <a:ext cx="5731164" cy="535531"/>
          </a:xfrm>
        </p:spPr>
        <p:txBody>
          <a:bodyPr/>
          <a:lstStyle/>
          <a:p>
            <a:r>
              <a:rPr lang="zh-CN" altLang="en-US" dirty="0"/>
              <a:t>参考资料</a:t>
            </a:r>
            <a:endParaRPr lang="zh-CN" altLang="en-US" sz="3200" dirty="0"/>
          </a:p>
        </p:txBody>
      </p:sp>
      <p:sp>
        <p:nvSpPr>
          <p:cNvPr id="2" name="îṡ1ï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24</a:t>
            </a:fld>
            <a:endParaRPr lang="zh-CN" altLang="en-US"/>
          </a:p>
        </p:txBody>
      </p:sp>
      <p:sp>
        <p:nvSpPr>
          <p:cNvPr id="3" name="îṩľïḋé">
            <a:extLst>
              <a:ext uri="{FF2B5EF4-FFF2-40B4-BE49-F238E27FC236}">
                <a16:creationId xmlns:a16="http://schemas.microsoft.com/office/drawing/2014/main" id="{4574BA41-5CE1-7987-67E8-C4E203E453AC}"/>
              </a:ext>
            </a:extLst>
          </p:cNvPr>
          <p:cNvSpPr/>
          <p:nvPr/>
        </p:nvSpPr>
        <p:spPr>
          <a:xfrm>
            <a:off x="768316" y="2514600"/>
            <a:ext cx="914400" cy="914400"/>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04</a:t>
            </a:r>
            <a:endParaRPr lang="zh-CN" altLang="en-US" sz="3200" b="1" dirty="0">
              <a:solidFill>
                <a:schemeClr val="tx1"/>
              </a:solidFill>
            </a:endParaRPr>
          </a:p>
        </p:txBody>
      </p:sp>
    </p:spTree>
    <p:custDataLst>
      <p:tags r:id="rId1"/>
    </p:custDataLst>
    <p:extLst>
      <p:ext uri="{BB962C8B-B14F-4D97-AF65-F5344CB8AC3E}">
        <p14:creationId xmlns:p14="http://schemas.microsoft.com/office/powerpoint/2010/main" val="322543630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ïślïďè"/>
        <p:cNvGrpSpPr/>
        <p:nvPr/>
      </p:nvGrpSpPr>
      <p:grpSpPr>
        <a:xfrm>
          <a:off x="0" y="0"/>
          <a:ext cx="0" cy="0"/>
          <a:chOff x="0" y="0"/>
          <a:chExt cx="0" cy="0"/>
        </a:xfrm>
      </p:grpSpPr>
      <p:grpSp>
        <p:nvGrpSpPr>
          <p:cNvPr id="4" name="íŝḷïḍe">
            <a:extLst>
              <a:ext uri="{FF2B5EF4-FFF2-40B4-BE49-F238E27FC236}">
                <a16:creationId xmlns:a16="http://schemas.microsoft.com/office/drawing/2014/main" id="{068D572D-B37E-6B81-C2EC-FD5D3C31BD77}"/>
              </a:ext>
            </a:extLst>
          </p:cNvPr>
          <p:cNvGrpSpPr/>
          <p:nvPr/>
        </p:nvGrpSpPr>
        <p:grpSpPr>
          <a:xfrm>
            <a:off x="1131465" y="2237901"/>
            <a:ext cx="10161373" cy="2816957"/>
            <a:chOff x="1131465" y="2237901"/>
            <a:chExt cx="10161373" cy="2816957"/>
          </a:xfrm>
        </p:grpSpPr>
        <p:sp>
          <p:nvSpPr>
            <p:cNvPr id="220" name="íśḻídê">
              <a:extLst>
                <a:ext uri="{FF2B5EF4-FFF2-40B4-BE49-F238E27FC236}">
                  <a16:creationId xmlns:a16="http://schemas.microsoft.com/office/drawing/2014/main" id="{A7793509-DE3F-48DF-C363-2C781FF84547}"/>
                </a:ext>
              </a:extLst>
            </p:cNvPr>
            <p:cNvSpPr/>
            <p:nvPr/>
          </p:nvSpPr>
          <p:spPr>
            <a:xfrm>
              <a:off x="7542317" y="2237901"/>
              <a:ext cx="3750521" cy="1449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2000" b="1" dirty="0">
                  <a:solidFill>
                    <a:schemeClr val="tx1"/>
                  </a:solidFill>
                </a:rPr>
                <a:t>UML</a:t>
              </a:r>
              <a:r>
                <a:rPr kumimoji="1" lang="zh-CN" altLang="en-US" sz="2000" b="1" dirty="0">
                  <a:solidFill>
                    <a:schemeClr val="tx1"/>
                  </a:solidFill>
                </a:rPr>
                <a:t>的优点</a:t>
              </a:r>
              <a:r>
                <a:rPr kumimoji="1" lang="en-US" altLang="zh-CN" sz="2000" b="1" dirty="0">
                  <a:solidFill>
                    <a:schemeClr val="tx1"/>
                  </a:solidFill>
                </a:rPr>
                <a:t>https://blog.csdn.net/weixin_37632381/article/details/116988428</a:t>
              </a:r>
            </a:p>
          </p:txBody>
        </p:sp>
        <p:grpSp>
          <p:nvGrpSpPr>
            <p:cNvPr id="3" name="ís1îḍé">
              <a:extLst>
                <a:ext uri="{FF2B5EF4-FFF2-40B4-BE49-F238E27FC236}">
                  <a16:creationId xmlns:a16="http://schemas.microsoft.com/office/drawing/2014/main" id="{3293864D-345B-A71D-0A22-6F00F44E6092}"/>
                </a:ext>
              </a:extLst>
            </p:cNvPr>
            <p:cNvGrpSpPr/>
            <p:nvPr/>
          </p:nvGrpSpPr>
          <p:grpSpPr>
            <a:xfrm>
              <a:off x="4651694" y="2327612"/>
              <a:ext cx="2739615" cy="2727246"/>
              <a:chOff x="4651694" y="2327612"/>
              <a:chExt cx="2739615" cy="2727246"/>
            </a:xfrm>
          </p:grpSpPr>
          <p:grpSp>
            <p:nvGrpSpPr>
              <p:cNvPr id="200" name="íṩļïḓé">
                <a:extLst>
                  <a:ext uri="{FF2B5EF4-FFF2-40B4-BE49-F238E27FC236}">
                    <a16:creationId xmlns:a16="http://schemas.microsoft.com/office/drawing/2014/main" id="{DD50272F-E97D-E2A0-18B7-DFE74981A695}"/>
                  </a:ext>
                </a:extLst>
              </p:cNvPr>
              <p:cNvGrpSpPr/>
              <p:nvPr/>
            </p:nvGrpSpPr>
            <p:grpSpPr>
              <a:xfrm>
                <a:off x="4651694" y="3774507"/>
                <a:ext cx="1280351" cy="1280351"/>
                <a:chOff x="3253549" y="4037893"/>
                <a:chExt cx="1280351" cy="1280351"/>
              </a:xfrm>
            </p:grpSpPr>
            <p:sp>
              <p:nvSpPr>
                <p:cNvPr id="218" name="íṣḷïďê">
                  <a:extLst>
                    <a:ext uri="{FF2B5EF4-FFF2-40B4-BE49-F238E27FC236}">
                      <a16:creationId xmlns:a16="http://schemas.microsoft.com/office/drawing/2014/main" id="{CF68C31F-CDE0-19DE-150E-EAA6E5137ADF}"/>
                    </a:ext>
                  </a:extLst>
                </p:cNvPr>
                <p:cNvSpPr/>
                <p:nvPr/>
              </p:nvSpPr>
              <p:spPr>
                <a:xfrm>
                  <a:off x="3253549" y="4037893"/>
                  <a:ext cx="1280351" cy="1280351"/>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ïṡḷïḑé">
                  <a:extLst>
                    <a:ext uri="{FF2B5EF4-FFF2-40B4-BE49-F238E27FC236}">
                      <a16:creationId xmlns:a16="http://schemas.microsoft.com/office/drawing/2014/main" id="{9C04A89B-CDDF-75F4-D4E5-F014499982C5}"/>
                    </a:ext>
                  </a:extLst>
                </p:cNvPr>
                <p:cNvSpPr/>
                <p:nvPr/>
              </p:nvSpPr>
              <p:spPr>
                <a:xfrm>
                  <a:off x="3432462" y="4216806"/>
                  <a:ext cx="922525" cy="922525"/>
                </a:xfrm>
                <a:prstGeom prst="ellipse">
                  <a:avLst/>
                </a:pr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2"/>
                      </a:solidFill>
                    </a:rPr>
                    <a:t>O</a:t>
                  </a:r>
                  <a:endParaRPr lang="zh-CN" altLang="en-US" sz="3200" b="1" dirty="0">
                    <a:solidFill>
                      <a:schemeClr val="bg2"/>
                    </a:solidFill>
                  </a:endParaRPr>
                </a:p>
              </p:txBody>
            </p:sp>
          </p:grpSp>
          <p:grpSp>
            <p:nvGrpSpPr>
              <p:cNvPr id="201" name="íšḷïḋé">
                <a:extLst>
                  <a:ext uri="{FF2B5EF4-FFF2-40B4-BE49-F238E27FC236}">
                    <a16:creationId xmlns:a16="http://schemas.microsoft.com/office/drawing/2014/main" id="{587ED39C-C8DC-642C-27CE-9C1827704D9F}"/>
                  </a:ext>
                </a:extLst>
              </p:cNvPr>
              <p:cNvGrpSpPr/>
              <p:nvPr/>
            </p:nvGrpSpPr>
            <p:grpSpPr>
              <a:xfrm flipH="1">
                <a:off x="6110958" y="3774507"/>
                <a:ext cx="1280351" cy="1280351"/>
                <a:chOff x="3253549" y="4037893"/>
                <a:chExt cx="1280351" cy="1280351"/>
              </a:xfrm>
            </p:grpSpPr>
            <p:sp>
              <p:nvSpPr>
                <p:cNvPr id="216" name="ïṣḷîḑè">
                  <a:extLst>
                    <a:ext uri="{FF2B5EF4-FFF2-40B4-BE49-F238E27FC236}">
                      <a16:creationId xmlns:a16="http://schemas.microsoft.com/office/drawing/2014/main" id="{50566CD1-24F0-2F5B-E10A-76C65C1FEADD}"/>
                    </a:ext>
                  </a:extLst>
                </p:cNvPr>
                <p:cNvSpPr/>
                <p:nvPr/>
              </p:nvSpPr>
              <p:spPr>
                <a:xfrm>
                  <a:off x="3253549" y="4037893"/>
                  <a:ext cx="1280351" cy="1280351"/>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ïşḷîḋê">
                  <a:extLst>
                    <a:ext uri="{FF2B5EF4-FFF2-40B4-BE49-F238E27FC236}">
                      <a16:creationId xmlns:a16="http://schemas.microsoft.com/office/drawing/2014/main" id="{A9F172AD-4487-4A35-FB12-878FC727E766}"/>
                    </a:ext>
                  </a:extLst>
                </p:cNvPr>
                <p:cNvSpPr/>
                <p:nvPr/>
              </p:nvSpPr>
              <p:spPr>
                <a:xfrm>
                  <a:off x="3432462" y="4216806"/>
                  <a:ext cx="922525" cy="922525"/>
                </a:xfrm>
                <a:prstGeom prst="ellipse">
                  <a:avLst/>
                </a:pr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solidFill>
                    </a:rPr>
                    <a:t>T</a:t>
                  </a:r>
                  <a:endParaRPr lang="zh-CN" altLang="en-US" sz="3200" b="1" dirty="0">
                    <a:solidFill>
                      <a:schemeClr val="accent1"/>
                    </a:solidFill>
                  </a:endParaRPr>
                </a:p>
              </p:txBody>
            </p:sp>
          </p:grpSp>
          <p:grpSp>
            <p:nvGrpSpPr>
              <p:cNvPr id="202" name="ïṣļídé">
                <a:extLst>
                  <a:ext uri="{FF2B5EF4-FFF2-40B4-BE49-F238E27FC236}">
                    <a16:creationId xmlns:a16="http://schemas.microsoft.com/office/drawing/2014/main" id="{1807C30B-942E-77FD-381A-D291F50814C5}"/>
                  </a:ext>
                </a:extLst>
              </p:cNvPr>
              <p:cNvGrpSpPr/>
              <p:nvPr/>
            </p:nvGrpSpPr>
            <p:grpSpPr>
              <a:xfrm flipV="1">
                <a:off x="4651694" y="2327612"/>
                <a:ext cx="1280351" cy="1280351"/>
                <a:chOff x="3253549" y="4037893"/>
                <a:chExt cx="1280351" cy="1280351"/>
              </a:xfrm>
            </p:grpSpPr>
            <p:sp>
              <p:nvSpPr>
                <p:cNvPr id="214" name="iṣļiďé">
                  <a:extLst>
                    <a:ext uri="{FF2B5EF4-FFF2-40B4-BE49-F238E27FC236}">
                      <a16:creationId xmlns:a16="http://schemas.microsoft.com/office/drawing/2014/main" id="{84113BA8-2A1C-03AE-BAB2-179C0DC3C601}"/>
                    </a:ext>
                  </a:extLst>
                </p:cNvPr>
                <p:cNvSpPr/>
                <p:nvPr/>
              </p:nvSpPr>
              <p:spPr>
                <a:xfrm>
                  <a:off x="3253549" y="4037893"/>
                  <a:ext cx="1280351" cy="1280351"/>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íṡļídé">
                  <a:extLst>
                    <a:ext uri="{FF2B5EF4-FFF2-40B4-BE49-F238E27FC236}">
                      <a16:creationId xmlns:a16="http://schemas.microsoft.com/office/drawing/2014/main" id="{24B24DFC-E87F-9D0C-A6B1-1C15B51A291E}"/>
                    </a:ext>
                  </a:extLst>
                </p:cNvPr>
                <p:cNvSpPr/>
                <p:nvPr/>
              </p:nvSpPr>
              <p:spPr>
                <a:xfrm>
                  <a:off x="3432462" y="4216806"/>
                  <a:ext cx="922525" cy="922525"/>
                </a:xfrm>
                <a:prstGeom prst="ellipse">
                  <a:avLst/>
                </a:pr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solidFill>
                    </a:rPr>
                    <a:t>S</a:t>
                  </a:r>
                  <a:endParaRPr lang="zh-CN" altLang="en-US" sz="3200" b="1" dirty="0">
                    <a:solidFill>
                      <a:schemeClr val="accent1"/>
                    </a:solidFill>
                  </a:endParaRPr>
                </a:p>
              </p:txBody>
            </p:sp>
          </p:grpSp>
          <p:grpSp>
            <p:nvGrpSpPr>
              <p:cNvPr id="203" name="ïṩ1ide">
                <a:extLst>
                  <a:ext uri="{FF2B5EF4-FFF2-40B4-BE49-F238E27FC236}">
                    <a16:creationId xmlns:a16="http://schemas.microsoft.com/office/drawing/2014/main" id="{557C9045-570D-B936-4928-57447FF809C2}"/>
                  </a:ext>
                </a:extLst>
              </p:cNvPr>
              <p:cNvGrpSpPr/>
              <p:nvPr/>
            </p:nvGrpSpPr>
            <p:grpSpPr>
              <a:xfrm flipH="1" flipV="1">
                <a:off x="6110958" y="2327612"/>
                <a:ext cx="1280351" cy="1280351"/>
                <a:chOff x="3253549" y="4037893"/>
                <a:chExt cx="1280351" cy="1280351"/>
              </a:xfrm>
            </p:grpSpPr>
            <p:sp>
              <p:nvSpPr>
                <p:cNvPr id="212" name="ïṣḻîdê">
                  <a:extLst>
                    <a:ext uri="{FF2B5EF4-FFF2-40B4-BE49-F238E27FC236}">
                      <a16:creationId xmlns:a16="http://schemas.microsoft.com/office/drawing/2014/main" id="{5ECBDDA3-45B4-08C4-66F1-413EE1EBBE01}"/>
                    </a:ext>
                  </a:extLst>
                </p:cNvPr>
                <p:cNvSpPr/>
                <p:nvPr/>
              </p:nvSpPr>
              <p:spPr>
                <a:xfrm>
                  <a:off x="3253549" y="4037893"/>
                  <a:ext cx="1280351" cy="1280351"/>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islïdê">
                  <a:extLst>
                    <a:ext uri="{FF2B5EF4-FFF2-40B4-BE49-F238E27FC236}">
                      <a16:creationId xmlns:a16="http://schemas.microsoft.com/office/drawing/2014/main" id="{2F401024-073D-3313-21CA-340238D19033}"/>
                    </a:ext>
                  </a:extLst>
                </p:cNvPr>
                <p:cNvSpPr/>
                <p:nvPr/>
              </p:nvSpPr>
              <p:spPr>
                <a:xfrm flipV="1">
                  <a:off x="3432462" y="4216806"/>
                  <a:ext cx="922525" cy="922525"/>
                </a:xfrm>
                <a:prstGeom prst="ellipse">
                  <a:avLst/>
                </a:pr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2"/>
                      </a:solidFill>
                    </a:rPr>
                    <a:t>W</a:t>
                  </a:r>
                  <a:endParaRPr lang="zh-CN" altLang="en-US" sz="3200" b="1" dirty="0">
                    <a:solidFill>
                      <a:schemeClr val="bg2"/>
                    </a:solidFill>
                  </a:endParaRPr>
                </a:p>
              </p:txBody>
            </p:sp>
          </p:grpSp>
        </p:grpSp>
        <p:sp>
          <p:nvSpPr>
            <p:cNvPr id="210" name="ïŝļiḋè">
              <a:extLst>
                <a:ext uri="{FF2B5EF4-FFF2-40B4-BE49-F238E27FC236}">
                  <a16:creationId xmlns:a16="http://schemas.microsoft.com/office/drawing/2014/main" id="{B5E39EED-7B86-479A-A221-96404C3781D1}"/>
                </a:ext>
              </a:extLst>
            </p:cNvPr>
            <p:cNvSpPr/>
            <p:nvPr/>
          </p:nvSpPr>
          <p:spPr>
            <a:xfrm>
              <a:off x="1131465" y="2237901"/>
              <a:ext cx="3518219" cy="1141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r>
                <a:rPr kumimoji="1" lang="en-US" altLang="zh-CN" sz="2000" b="1" dirty="0">
                  <a:solidFill>
                    <a:schemeClr val="tx1"/>
                  </a:solidFill>
                </a:rPr>
                <a:t>UML2</a:t>
              </a:r>
              <a:r>
                <a:rPr kumimoji="1" lang="zh-CN" altLang="en-US" sz="2000" b="1" dirty="0">
                  <a:solidFill>
                    <a:schemeClr val="tx1"/>
                  </a:solidFill>
                </a:rPr>
                <a:t>面向对象分析与设计（第</a:t>
              </a:r>
              <a:r>
                <a:rPr kumimoji="1" lang="en-US" altLang="zh-CN" sz="2000" b="1" dirty="0">
                  <a:solidFill>
                    <a:schemeClr val="tx1"/>
                  </a:solidFill>
                </a:rPr>
                <a:t>2</a:t>
              </a:r>
              <a:r>
                <a:rPr kumimoji="1" lang="zh-CN" altLang="en-US" sz="2000" b="1" dirty="0">
                  <a:solidFill>
                    <a:schemeClr val="tx1"/>
                  </a:solidFill>
                </a:rPr>
                <a:t>版）</a:t>
              </a:r>
            </a:p>
            <a:p>
              <a:pPr algn="r"/>
              <a:r>
                <a:rPr kumimoji="1" lang="zh-CN" altLang="en-US" sz="2000" b="1" dirty="0">
                  <a:solidFill>
                    <a:schemeClr val="tx1"/>
                  </a:solidFill>
                </a:rPr>
                <a:t>谭火彬编著 清华大学出版社</a:t>
              </a:r>
            </a:p>
          </p:txBody>
        </p:sp>
      </p:grpSp>
    </p:spTree>
    <p:custDataLst>
      <p:tags r:id="rId1"/>
    </p:custDataLst>
    <p:extLst>
      <p:ext uri="{BB962C8B-B14F-4D97-AF65-F5344CB8AC3E}">
        <p14:creationId xmlns:p14="http://schemas.microsoft.com/office/powerpoint/2010/main" val="22913880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íš1îḋè"/>
        <p:cNvGrpSpPr/>
        <p:nvPr/>
      </p:nvGrpSpPr>
      <p:grpSpPr>
        <a:xfrm>
          <a:off x="0" y="0"/>
          <a:ext cx="0" cy="0"/>
          <a:chOff x="0" y="0"/>
          <a:chExt cx="0" cy="0"/>
        </a:xfrm>
      </p:grpSpPr>
      <p:sp>
        <p:nvSpPr>
          <p:cNvPr id="4" name="íṩḷiďe">
            <a:extLst>
              <a:ext uri="{FF2B5EF4-FFF2-40B4-BE49-F238E27FC236}">
                <a16:creationId xmlns:a16="http://schemas.microsoft.com/office/drawing/2014/main" id="{3E7816B9-4368-481C-AF7D-011CB1B5D3BB}"/>
              </a:ext>
            </a:extLst>
          </p:cNvPr>
          <p:cNvSpPr>
            <a:spLocks noGrp="1"/>
          </p:cNvSpPr>
          <p:nvPr>
            <p:ph type="title"/>
          </p:nvPr>
        </p:nvSpPr>
        <p:spPr>
          <a:xfrm>
            <a:off x="660400" y="3774593"/>
            <a:ext cx="5731164" cy="535531"/>
          </a:xfrm>
        </p:spPr>
        <p:txBody>
          <a:bodyPr/>
          <a:lstStyle/>
          <a:p>
            <a:r>
              <a:rPr lang="zh-CN" altLang="en-US" sz="3200" dirty="0"/>
              <a:t>组内分工</a:t>
            </a:r>
          </a:p>
        </p:txBody>
      </p:sp>
      <p:sp>
        <p:nvSpPr>
          <p:cNvPr id="2" name="îšḻïďé">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26</a:t>
            </a:fld>
            <a:endParaRPr lang="zh-CN" altLang="en-US"/>
          </a:p>
        </p:txBody>
      </p:sp>
      <p:sp>
        <p:nvSpPr>
          <p:cNvPr id="3" name="išḻíde">
            <a:extLst>
              <a:ext uri="{FF2B5EF4-FFF2-40B4-BE49-F238E27FC236}">
                <a16:creationId xmlns:a16="http://schemas.microsoft.com/office/drawing/2014/main" id="{4574BA41-5CE1-7987-67E8-C4E203E453AC}"/>
              </a:ext>
            </a:extLst>
          </p:cNvPr>
          <p:cNvSpPr/>
          <p:nvPr/>
        </p:nvSpPr>
        <p:spPr>
          <a:xfrm>
            <a:off x="768316" y="2514600"/>
            <a:ext cx="914400" cy="914400"/>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05</a:t>
            </a:r>
            <a:endParaRPr lang="zh-CN" altLang="en-US" sz="3200" b="1" dirty="0">
              <a:solidFill>
                <a:schemeClr val="tx1"/>
              </a:solidFill>
            </a:endParaRPr>
          </a:p>
        </p:txBody>
      </p:sp>
    </p:spTree>
    <p:custDataLst>
      <p:tags r:id="rId1"/>
    </p:custDataLst>
    <p:extLst>
      <p:ext uri="{BB962C8B-B14F-4D97-AF65-F5344CB8AC3E}">
        <p14:creationId xmlns:p14="http://schemas.microsoft.com/office/powerpoint/2010/main" val="47019812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7D277-9053-45C3-84D8-2E482EA0229B}"/>
              </a:ext>
            </a:extLst>
          </p:cNvPr>
          <p:cNvSpPr>
            <a:spLocks noGrp="1"/>
          </p:cNvSpPr>
          <p:nvPr>
            <p:ph type="title"/>
          </p:nvPr>
        </p:nvSpPr>
        <p:spPr/>
        <p:txBody>
          <a:bodyPr/>
          <a:lstStyle/>
          <a:p>
            <a:r>
              <a:rPr lang="zh-CN" altLang="en-US" dirty="0"/>
              <a:t>小组分工</a:t>
            </a:r>
          </a:p>
        </p:txBody>
      </p:sp>
      <p:sp>
        <p:nvSpPr>
          <p:cNvPr id="4" name="灯片编号占位符 3">
            <a:extLst>
              <a:ext uri="{FF2B5EF4-FFF2-40B4-BE49-F238E27FC236}">
                <a16:creationId xmlns:a16="http://schemas.microsoft.com/office/drawing/2014/main" id="{28DABF54-6D93-41CF-84F6-8044E3170029}"/>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pSp>
        <p:nvGrpSpPr>
          <p:cNvPr id="5" name="21082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8C3786A-4C09-4EB9-B7EC-FE75C77FD1F5}"/>
              </a:ext>
            </a:extLst>
          </p:cNvPr>
          <p:cNvGrpSpPr>
            <a:grpSpLocks noChangeAspect="1"/>
          </p:cNvGrpSpPr>
          <p:nvPr/>
        </p:nvGrpSpPr>
        <p:grpSpPr>
          <a:xfrm>
            <a:off x="-978282" y="1011605"/>
            <a:ext cx="12498770" cy="5132023"/>
            <a:chOff x="-978282" y="1011605"/>
            <a:chExt cx="12498770" cy="5132023"/>
          </a:xfrm>
        </p:grpSpPr>
        <p:sp>
          <p:nvSpPr>
            <p:cNvPr id="6" name="îṣļïḋé">
              <a:extLst>
                <a:ext uri="{FF2B5EF4-FFF2-40B4-BE49-F238E27FC236}">
                  <a16:creationId xmlns:a16="http://schemas.microsoft.com/office/drawing/2014/main" id="{66DCE522-D6C8-4478-AACF-10C02B4BC135}"/>
                </a:ext>
              </a:extLst>
            </p:cNvPr>
            <p:cNvSpPr/>
            <p:nvPr/>
          </p:nvSpPr>
          <p:spPr>
            <a:xfrm rot="5400000">
              <a:off x="-758472" y="791795"/>
              <a:ext cx="5132023" cy="5571643"/>
            </a:xfrm>
            <a:prstGeom prst="donut">
              <a:avLst>
                <a:gd name="adj" fmla="val 21222"/>
              </a:avLst>
            </a:prstGeom>
            <a:gradFill flip="none" rotWithShape="1">
              <a:gsLst>
                <a:gs pos="57000">
                  <a:schemeClr val="accent1">
                    <a:lumMod val="0"/>
                    <a:lumOff val="100000"/>
                    <a:alpha val="0"/>
                  </a:schemeClr>
                </a:gs>
                <a:gs pos="100000">
                  <a:schemeClr val="bg1">
                    <a:lumMod val="85000"/>
                    <a:alpha val="3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grpSp>
          <p:nvGrpSpPr>
            <p:cNvPr id="7" name="ïSḻïḑ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33DDD49-13B8-4D9B-AEE8-820C28D7E054}"/>
                </a:ext>
              </a:extLst>
            </p:cNvPr>
            <p:cNvGrpSpPr>
              <a:grpSpLocks noChangeAspect="1"/>
            </p:cNvGrpSpPr>
            <p:nvPr/>
          </p:nvGrpSpPr>
          <p:grpSpPr>
            <a:xfrm>
              <a:off x="669925" y="2166143"/>
              <a:ext cx="2127375" cy="2525716"/>
              <a:chOff x="4154488" y="1217613"/>
              <a:chExt cx="3883026" cy="4610101"/>
            </a:xfrm>
          </p:grpSpPr>
          <p:sp>
            <p:nvSpPr>
              <p:cNvPr id="25" name="iṡḷíḓé">
                <a:extLst>
                  <a:ext uri="{FF2B5EF4-FFF2-40B4-BE49-F238E27FC236}">
                    <a16:creationId xmlns:a16="http://schemas.microsoft.com/office/drawing/2014/main" id="{D24B19DC-2D52-4409-B5A9-E273A13778A5}"/>
                  </a:ext>
                </a:extLst>
              </p:cNvPr>
              <p:cNvSpPr/>
              <p:nvPr/>
            </p:nvSpPr>
            <p:spPr bwMode="auto">
              <a:xfrm>
                <a:off x="4883151" y="3546476"/>
                <a:ext cx="3154363" cy="1935163"/>
              </a:xfrm>
              <a:custGeom>
                <a:avLst/>
                <a:gdLst>
                  <a:gd name="T0" fmla="*/ 11386 w 11916"/>
                  <a:gd name="T1" fmla="*/ 7318 h 7318"/>
                  <a:gd name="T2" fmla="*/ 530 w 11916"/>
                  <a:gd name="T3" fmla="*/ 7318 h 7318"/>
                  <a:gd name="T4" fmla="*/ 0 w 11916"/>
                  <a:gd name="T5" fmla="*/ 6789 h 7318"/>
                  <a:gd name="T6" fmla="*/ 0 w 11916"/>
                  <a:gd name="T7" fmla="*/ 529 h 7318"/>
                  <a:gd name="T8" fmla="*/ 530 w 11916"/>
                  <a:gd name="T9" fmla="*/ 0 h 7318"/>
                  <a:gd name="T10" fmla="*/ 11386 w 11916"/>
                  <a:gd name="T11" fmla="*/ 0 h 7318"/>
                  <a:gd name="T12" fmla="*/ 11916 w 11916"/>
                  <a:gd name="T13" fmla="*/ 529 h 7318"/>
                  <a:gd name="T14" fmla="*/ 11916 w 11916"/>
                  <a:gd name="T15" fmla="*/ 6789 h 7318"/>
                  <a:gd name="T16" fmla="*/ 11386 w 11916"/>
                  <a:gd name="T17" fmla="*/ 7318 h 7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16" h="7318">
                    <a:moveTo>
                      <a:pt x="11386" y="7318"/>
                    </a:moveTo>
                    <a:cubicBezTo>
                      <a:pt x="530" y="7318"/>
                      <a:pt x="530" y="7318"/>
                      <a:pt x="530" y="7318"/>
                    </a:cubicBezTo>
                    <a:cubicBezTo>
                      <a:pt x="237" y="7318"/>
                      <a:pt x="0" y="7081"/>
                      <a:pt x="0" y="6789"/>
                    </a:cubicBezTo>
                    <a:cubicBezTo>
                      <a:pt x="0" y="529"/>
                      <a:pt x="0" y="529"/>
                      <a:pt x="0" y="529"/>
                    </a:cubicBezTo>
                    <a:cubicBezTo>
                      <a:pt x="0" y="237"/>
                      <a:pt x="237" y="0"/>
                      <a:pt x="530" y="0"/>
                    </a:cubicBezTo>
                    <a:cubicBezTo>
                      <a:pt x="11386" y="0"/>
                      <a:pt x="11386" y="0"/>
                      <a:pt x="11386" y="0"/>
                    </a:cubicBezTo>
                    <a:cubicBezTo>
                      <a:pt x="11678" y="0"/>
                      <a:pt x="11916" y="237"/>
                      <a:pt x="11916" y="529"/>
                    </a:cubicBezTo>
                    <a:cubicBezTo>
                      <a:pt x="11916" y="6789"/>
                      <a:pt x="11916" y="6789"/>
                      <a:pt x="11916" y="6789"/>
                    </a:cubicBezTo>
                    <a:cubicBezTo>
                      <a:pt x="11916" y="7081"/>
                      <a:pt x="11678" y="7318"/>
                      <a:pt x="11386" y="7318"/>
                    </a:cubicBezTo>
                  </a:path>
                </a:pathLst>
              </a:custGeom>
              <a:solidFill>
                <a:srgbClr val="1925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ïšḷídê">
                <a:extLst>
                  <a:ext uri="{FF2B5EF4-FFF2-40B4-BE49-F238E27FC236}">
                    <a16:creationId xmlns:a16="http://schemas.microsoft.com/office/drawing/2014/main" id="{50B799DC-D391-4A3E-B559-FE598175035F}"/>
                  </a:ext>
                </a:extLst>
              </p:cNvPr>
              <p:cNvSpPr/>
              <p:nvPr/>
            </p:nvSpPr>
            <p:spPr bwMode="auto">
              <a:xfrm>
                <a:off x="4972051" y="3635376"/>
                <a:ext cx="2976563" cy="1755775"/>
              </a:xfrm>
              <a:custGeom>
                <a:avLst/>
                <a:gdLst>
                  <a:gd name="T0" fmla="*/ 10749 w 11239"/>
                  <a:gd name="T1" fmla="*/ 6638 h 6638"/>
                  <a:gd name="T2" fmla="*/ 490 w 11239"/>
                  <a:gd name="T3" fmla="*/ 6638 h 6638"/>
                  <a:gd name="T4" fmla="*/ 0 w 11239"/>
                  <a:gd name="T5" fmla="*/ 6148 h 6638"/>
                  <a:gd name="T6" fmla="*/ 0 w 11239"/>
                  <a:gd name="T7" fmla="*/ 490 h 6638"/>
                  <a:gd name="T8" fmla="*/ 490 w 11239"/>
                  <a:gd name="T9" fmla="*/ 0 h 6638"/>
                  <a:gd name="T10" fmla="*/ 10749 w 11239"/>
                  <a:gd name="T11" fmla="*/ 0 h 6638"/>
                  <a:gd name="T12" fmla="*/ 11239 w 11239"/>
                  <a:gd name="T13" fmla="*/ 490 h 6638"/>
                  <a:gd name="T14" fmla="*/ 11239 w 11239"/>
                  <a:gd name="T15" fmla="*/ 6148 h 6638"/>
                  <a:gd name="T16" fmla="*/ 10749 w 11239"/>
                  <a:gd name="T17" fmla="*/ 6638 h 6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39" h="6638">
                    <a:moveTo>
                      <a:pt x="10749" y="6638"/>
                    </a:moveTo>
                    <a:cubicBezTo>
                      <a:pt x="490" y="6638"/>
                      <a:pt x="490" y="6638"/>
                      <a:pt x="490" y="6638"/>
                    </a:cubicBezTo>
                    <a:cubicBezTo>
                      <a:pt x="219" y="6638"/>
                      <a:pt x="0" y="6418"/>
                      <a:pt x="0" y="6148"/>
                    </a:cubicBezTo>
                    <a:cubicBezTo>
                      <a:pt x="0" y="490"/>
                      <a:pt x="0" y="490"/>
                      <a:pt x="0" y="490"/>
                    </a:cubicBezTo>
                    <a:cubicBezTo>
                      <a:pt x="0" y="220"/>
                      <a:pt x="219" y="0"/>
                      <a:pt x="490" y="0"/>
                    </a:cubicBezTo>
                    <a:cubicBezTo>
                      <a:pt x="10749" y="0"/>
                      <a:pt x="10749" y="0"/>
                      <a:pt x="10749" y="0"/>
                    </a:cubicBezTo>
                    <a:cubicBezTo>
                      <a:pt x="11020" y="0"/>
                      <a:pt x="11239" y="220"/>
                      <a:pt x="11239" y="490"/>
                    </a:cubicBezTo>
                    <a:cubicBezTo>
                      <a:pt x="11239" y="6148"/>
                      <a:pt x="11239" y="6148"/>
                      <a:pt x="11239" y="6148"/>
                    </a:cubicBezTo>
                    <a:cubicBezTo>
                      <a:pt x="11239" y="6418"/>
                      <a:pt x="11020" y="6638"/>
                      <a:pt x="10749" y="6638"/>
                    </a:cubicBezTo>
                  </a:path>
                </a:pathLst>
              </a:custGeom>
              <a:solidFill>
                <a:srgbClr val="2FA5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šḷîďe">
                <a:extLst>
                  <a:ext uri="{FF2B5EF4-FFF2-40B4-BE49-F238E27FC236}">
                    <a16:creationId xmlns:a16="http://schemas.microsoft.com/office/drawing/2014/main" id="{B98385CE-75C2-41A6-AE48-4E796258937A}"/>
                  </a:ext>
                </a:extLst>
              </p:cNvPr>
              <p:cNvSpPr/>
              <p:nvPr/>
            </p:nvSpPr>
            <p:spPr bwMode="auto">
              <a:xfrm>
                <a:off x="6151563" y="5481638"/>
                <a:ext cx="617538" cy="258763"/>
              </a:xfrm>
              <a:prstGeom prst="rect">
                <a:avLst/>
              </a:prstGeom>
              <a:solidFill>
                <a:srgbClr val="1925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iṧḷiḓe">
                <a:extLst>
                  <a:ext uri="{FF2B5EF4-FFF2-40B4-BE49-F238E27FC236}">
                    <a16:creationId xmlns:a16="http://schemas.microsoft.com/office/drawing/2014/main" id="{7137137A-2D89-42A3-B1F1-0BCA805F0170}"/>
                  </a:ext>
                </a:extLst>
              </p:cNvPr>
              <p:cNvSpPr/>
              <p:nvPr/>
            </p:nvSpPr>
            <p:spPr bwMode="auto">
              <a:xfrm>
                <a:off x="6151563" y="5481638"/>
                <a:ext cx="6175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íṣļiďè">
                <a:extLst>
                  <a:ext uri="{FF2B5EF4-FFF2-40B4-BE49-F238E27FC236}">
                    <a16:creationId xmlns:a16="http://schemas.microsoft.com/office/drawing/2014/main" id="{E35FF23F-AE44-4D39-ABBD-D470C1E7F323}"/>
                  </a:ext>
                </a:extLst>
              </p:cNvPr>
              <p:cNvSpPr/>
              <p:nvPr/>
            </p:nvSpPr>
            <p:spPr bwMode="auto">
              <a:xfrm>
                <a:off x="6151563" y="5481638"/>
                <a:ext cx="617538" cy="63500"/>
              </a:xfrm>
              <a:prstGeom prst="rect">
                <a:avLst/>
              </a:prstGeom>
              <a:solidFill>
                <a:srgbClr val="151F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ïşliḑè">
                <a:extLst>
                  <a:ext uri="{FF2B5EF4-FFF2-40B4-BE49-F238E27FC236}">
                    <a16:creationId xmlns:a16="http://schemas.microsoft.com/office/drawing/2014/main" id="{86AF20E4-56DA-41A8-9DE5-CE3865C3BBF9}"/>
                  </a:ext>
                </a:extLst>
              </p:cNvPr>
              <p:cNvSpPr/>
              <p:nvPr/>
            </p:nvSpPr>
            <p:spPr bwMode="auto">
              <a:xfrm>
                <a:off x="6151563" y="5481638"/>
                <a:ext cx="61753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îṧļíḓe">
                <a:extLst>
                  <a:ext uri="{FF2B5EF4-FFF2-40B4-BE49-F238E27FC236}">
                    <a16:creationId xmlns:a16="http://schemas.microsoft.com/office/drawing/2014/main" id="{7351A61C-AEB1-4C33-B82B-17429A361FC9}"/>
                  </a:ext>
                </a:extLst>
              </p:cNvPr>
              <p:cNvSpPr/>
              <p:nvPr/>
            </p:nvSpPr>
            <p:spPr bwMode="auto">
              <a:xfrm>
                <a:off x="5913438" y="5715001"/>
                <a:ext cx="1092200" cy="112713"/>
              </a:xfrm>
              <a:custGeom>
                <a:avLst/>
                <a:gdLst>
                  <a:gd name="T0" fmla="*/ 3713 w 4123"/>
                  <a:gd name="T1" fmla="*/ 0 h 427"/>
                  <a:gd name="T2" fmla="*/ 411 w 4123"/>
                  <a:gd name="T3" fmla="*/ 0 h 427"/>
                  <a:gd name="T4" fmla="*/ 186 w 4123"/>
                  <a:gd name="T5" fmla="*/ 126 h 427"/>
                  <a:gd name="T6" fmla="*/ 0 w 4123"/>
                  <a:gd name="T7" fmla="*/ 427 h 427"/>
                  <a:gd name="T8" fmla="*/ 4123 w 4123"/>
                  <a:gd name="T9" fmla="*/ 427 h 427"/>
                  <a:gd name="T10" fmla="*/ 3940 w 4123"/>
                  <a:gd name="T11" fmla="*/ 127 h 427"/>
                  <a:gd name="T12" fmla="*/ 3713 w 4123"/>
                  <a:gd name="T13" fmla="*/ 0 h 427"/>
                </a:gdLst>
                <a:ahLst/>
                <a:cxnLst>
                  <a:cxn ang="0">
                    <a:pos x="T0" y="T1"/>
                  </a:cxn>
                  <a:cxn ang="0">
                    <a:pos x="T2" y="T3"/>
                  </a:cxn>
                  <a:cxn ang="0">
                    <a:pos x="T4" y="T5"/>
                  </a:cxn>
                  <a:cxn ang="0">
                    <a:pos x="T6" y="T7"/>
                  </a:cxn>
                  <a:cxn ang="0">
                    <a:pos x="T8" y="T9"/>
                  </a:cxn>
                  <a:cxn ang="0">
                    <a:pos x="T10" y="T11"/>
                  </a:cxn>
                  <a:cxn ang="0">
                    <a:pos x="T12" y="T13"/>
                  </a:cxn>
                </a:cxnLst>
                <a:rect l="0" t="0" r="r" b="b"/>
                <a:pathLst>
                  <a:path w="4123" h="427">
                    <a:moveTo>
                      <a:pt x="3713" y="0"/>
                    </a:moveTo>
                    <a:cubicBezTo>
                      <a:pt x="411" y="0"/>
                      <a:pt x="411" y="0"/>
                      <a:pt x="411" y="0"/>
                    </a:cubicBezTo>
                    <a:cubicBezTo>
                      <a:pt x="319" y="0"/>
                      <a:pt x="234" y="48"/>
                      <a:pt x="186" y="126"/>
                    </a:cubicBezTo>
                    <a:cubicBezTo>
                      <a:pt x="0" y="427"/>
                      <a:pt x="0" y="427"/>
                      <a:pt x="0" y="427"/>
                    </a:cubicBezTo>
                    <a:cubicBezTo>
                      <a:pt x="4123" y="427"/>
                      <a:pt x="4123" y="427"/>
                      <a:pt x="4123" y="427"/>
                    </a:cubicBezTo>
                    <a:cubicBezTo>
                      <a:pt x="3940" y="127"/>
                      <a:pt x="3940" y="127"/>
                      <a:pt x="3940" y="127"/>
                    </a:cubicBezTo>
                    <a:cubicBezTo>
                      <a:pt x="3892" y="48"/>
                      <a:pt x="3806" y="0"/>
                      <a:pt x="3713" y="0"/>
                    </a:cubicBezTo>
                    <a:close/>
                  </a:path>
                </a:pathLst>
              </a:custGeom>
              <a:solidFill>
                <a:srgbClr val="141D2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îsļïďe">
                <a:extLst>
                  <a:ext uri="{FF2B5EF4-FFF2-40B4-BE49-F238E27FC236}">
                    <a16:creationId xmlns:a16="http://schemas.microsoft.com/office/drawing/2014/main" id="{DBF26A91-59CA-4427-AA9B-EE82AF301CDF}"/>
                  </a:ext>
                </a:extLst>
              </p:cNvPr>
              <p:cNvSpPr/>
              <p:nvPr/>
            </p:nvSpPr>
            <p:spPr bwMode="auto">
              <a:xfrm>
                <a:off x="5006976" y="1589088"/>
                <a:ext cx="549275" cy="776288"/>
              </a:xfrm>
              <a:custGeom>
                <a:avLst/>
                <a:gdLst>
                  <a:gd name="T0" fmla="*/ 93 w 2071"/>
                  <a:gd name="T1" fmla="*/ 2003 h 2937"/>
                  <a:gd name="T2" fmla="*/ 153 w 2071"/>
                  <a:gd name="T3" fmla="*/ 1877 h 2937"/>
                  <a:gd name="T4" fmla="*/ 169 w 2071"/>
                  <a:gd name="T5" fmla="*/ 1613 h 2937"/>
                  <a:gd name="T6" fmla="*/ 49 w 2071"/>
                  <a:gd name="T7" fmla="*/ 1274 h 2937"/>
                  <a:gd name="T8" fmla="*/ 92 w 2071"/>
                  <a:gd name="T9" fmla="*/ 737 h 2937"/>
                  <a:gd name="T10" fmla="*/ 1387 w 2071"/>
                  <a:gd name="T11" fmla="*/ 573 h 2937"/>
                  <a:gd name="T12" fmla="*/ 1541 w 2071"/>
                  <a:gd name="T13" fmla="*/ 1950 h 2937"/>
                  <a:gd name="T14" fmla="*/ 1482 w 2071"/>
                  <a:gd name="T15" fmla="*/ 2009 h 2937"/>
                  <a:gd name="T16" fmla="*/ 1822 w 2071"/>
                  <a:gd name="T17" fmla="*/ 1979 h 2937"/>
                  <a:gd name="T18" fmla="*/ 1930 w 2071"/>
                  <a:gd name="T19" fmla="*/ 2224 h 2937"/>
                  <a:gd name="T20" fmla="*/ 1190 w 2071"/>
                  <a:gd name="T21" fmla="*/ 2937 h 2937"/>
                  <a:gd name="T22" fmla="*/ 989 w 2071"/>
                  <a:gd name="T23" fmla="*/ 2477 h 2937"/>
                  <a:gd name="T24" fmla="*/ 514 w 2071"/>
                  <a:gd name="T25" fmla="*/ 2566 h 2937"/>
                  <a:gd name="T26" fmla="*/ 505 w 2071"/>
                  <a:gd name="T27" fmla="*/ 2442 h 2937"/>
                  <a:gd name="T28" fmla="*/ 502 w 2071"/>
                  <a:gd name="T29" fmla="*/ 2408 h 2937"/>
                  <a:gd name="T30" fmla="*/ 457 w 2071"/>
                  <a:gd name="T31" fmla="*/ 2352 h 2937"/>
                  <a:gd name="T32" fmla="*/ 309 w 2071"/>
                  <a:gd name="T33" fmla="*/ 2152 h 2937"/>
                  <a:gd name="T34" fmla="*/ 187 w 2071"/>
                  <a:gd name="T35" fmla="*/ 2103 h 2937"/>
                  <a:gd name="T36" fmla="*/ 93 w 2071"/>
                  <a:gd name="T37" fmla="*/ 2003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71" h="2937">
                    <a:moveTo>
                      <a:pt x="93" y="2003"/>
                    </a:moveTo>
                    <a:cubicBezTo>
                      <a:pt x="108" y="1975"/>
                      <a:pt x="128" y="1935"/>
                      <a:pt x="153" y="1877"/>
                    </a:cubicBezTo>
                    <a:cubicBezTo>
                      <a:pt x="187" y="1793"/>
                      <a:pt x="193" y="1700"/>
                      <a:pt x="169" y="1613"/>
                    </a:cubicBezTo>
                    <a:cubicBezTo>
                      <a:pt x="140" y="1511"/>
                      <a:pt x="97" y="1372"/>
                      <a:pt x="49" y="1274"/>
                    </a:cubicBezTo>
                    <a:cubicBezTo>
                      <a:pt x="49" y="1274"/>
                      <a:pt x="0" y="1009"/>
                      <a:pt x="92" y="737"/>
                    </a:cubicBezTo>
                    <a:cubicBezTo>
                      <a:pt x="92" y="737"/>
                      <a:pt x="683" y="0"/>
                      <a:pt x="1387" y="573"/>
                    </a:cubicBezTo>
                    <a:cubicBezTo>
                      <a:pt x="1387" y="573"/>
                      <a:pt x="2071" y="1110"/>
                      <a:pt x="1541" y="1950"/>
                    </a:cubicBezTo>
                    <a:cubicBezTo>
                      <a:pt x="1482" y="2009"/>
                      <a:pt x="1482" y="2009"/>
                      <a:pt x="1482" y="2009"/>
                    </a:cubicBezTo>
                    <a:cubicBezTo>
                      <a:pt x="1822" y="1979"/>
                      <a:pt x="1822" y="1979"/>
                      <a:pt x="1822" y="1979"/>
                    </a:cubicBezTo>
                    <a:cubicBezTo>
                      <a:pt x="1930" y="2224"/>
                      <a:pt x="1930" y="2224"/>
                      <a:pt x="1930" y="2224"/>
                    </a:cubicBezTo>
                    <a:cubicBezTo>
                      <a:pt x="1190" y="2937"/>
                      <a:pt x="1190" y="2937"/>
                      <a:pt x="1190" y="2937"/>
                    </a:cubicBezTo>
                    <a:cubicBezTo>
                      <a:pt x="989" y="2477"/>
                      <a:pt x="989" y="2477"/>
                      <a:pt x="989" y="2477"/>
                    </a:cubicBezTo>
                    <a:cubicBezTo>
                      <a:pt x="989" y="2477"/>
                      <a:pt x="593" y="2679"/>
                      <a:pt x="514" y="2566"/>
                    </a:cubicBezTo>
                    <a:cubicBezTo>
                      <a:pt x="514" y="2566"/>
                      <a:pt x="470" y="2517"/>
                      <a:pt x="505" y="2442"/>
                    </a:cubicBezTo>
                    <a:cubicBezTo>
                      <a:pt x="505" y="2442"/>
                      <a:pt x="504" y="2429"/>
                      <a:pt x="502" y="2408"/>
                    </a:cubicBezTo>
                    <a:cubicBezTo>
                      <a:pt x="486" y="2391"/>
                      <a:pt x="470" y="2372"/>
                      <a:pt x="457" y="2352"/>
                    </a:cubicBezTo>
                    <a:cubicBezTo>
                      <a:pt x="406" y="2278"/>
                      <a:pt x="329" y="2168"/>
                      <a:pt x="309" y="2152"/>
                    </a:cubicBezTo>
                    <a:cubicBezTo>
                      <a:pt x="288" y="2137"/>
                      <a:pt x="255" y="2123"/>
                      <a:pt x="187" y="2103"/>
                    </a:cubicBezTo>
                    <a:cubicBezTo>
                      <a:pt x="138" y="2088"/>
                      <a:pt x="68" y="2047"/>
                      <a:pt x="93" y="2003"/>
                    </a:cubicBezTo>
                    <a:close/>
                  </a:path>
                </a:pathLst>
              </a:custGeom>
              <a:solidFill>
                <a:srgbClr val="EFD4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íṧļíďè">
                <a:extLst>
                  <a:ext uri="{FF2B5EF4-FFF2-40B4-BE49-F238E27FC236}">
                    <a16:creationId xmlns:a16="http://schemas.microsoft.com/office/drawing/2014/main" id="{D2BD676A-A484-456F-93DE-E17EFD95A8DD}"/>
                  </a:ext>
                </a:extLst>
              </p:cNvPr>
              <p:cNvSpPr/>
              <p:nvPr/>
            </p:nvSpPr>
            <p:spPr bwMode="auto">
              <a:xfrm>
                <a:off x="4975226" y="1662113"/>
                <a:ext cx="565150" cy="546100"/>
              </a:xfrm>
              <a:custGeom>
                <a:avLst/>
                <a:gdLst>
                  <a:gd name="T0" fmla="*/ 218 w 2132"/>
                  <a:gd name="T1" fmla="*/ 972 h 2066"/>
                  <a:gd name="T2" fmla="*/ 126 w 2132"/>
                  <a:gd name="T3" fmla="*/ 979 h 2066"/>
                  <a:gd name="T4" fmla="*/ 99 w 2132"/>
                  <a:gd name="T5" fmla="*/ 377 h 2066"/>
                  <a:gd name="T6" fmla="*/ 370 w 2132"/>
                  <a:gd name="T7" fmla="*/ 103 h 2066"/>
                  <a:gd name="T8" fmla="*/ 858 w 2132"/>
                  <a:gd name="T9" fmla="*/ 28 h 2066"/>
                  <a:gd name="T10" fmla="*/ 960 w 2132"/>
                  <a:gd name="T11" fmla="*/ 57 h 2066"/>
                  <a:gd name="T12" fmla="*/ 1211 w 2132"/>
                  <a:gd name="T13" fmla="*/ 86 h 2066"/>
                  <a:gd name="T14" fmla="*/ 1576 w 2132"/>
                  <a:gd name="T15" fmla="*/ 145 h 2066"/>
                  <a:gd name="T16" fmla="*/ 1998 w 2132"/>
                  <a:gd name="T17" fmla="*/ 603 h 2066"/>
                  <a:gd name="T18" fmla="*/ 2072 w 2132"/>
                  <a:gd name="T19" fmla="*/ 1175 h 2066"/>
                  <a:gd name="T20" fmla="*/ 2069 w 2132"/>
                  <a:gd name="T21" fmla="*/ 1187 h 2066"/>
                  <a:gd name="T22" fmla="*/ 2051 w 2132"/>
                  <a:gd name="T23" fmla="*/ 1931 h 2066"/>
                  <a:gd name="T24" fmla="*/ 2035 w 2132"/>
                  <a:gd name="T25" fmla="*/ 1964 h 2066"/>
                  <a:gd name="T26" fmla="*/ 1710 w 2132"/>
                  <a:gd name="T27" fmla="*/ 1966 h 2066"/>
                  <a:gd name="T28" fmla="*/ 1556 w 2132"/>
                  <a:gd name="T29" fmla="*/ 1754 h 2066"/>
                  <a:gd name="T30" fmla="*/ 1508 w 2132"/>
                  <a:gd name="T31" fmla="*/ 1468 h 2066"/>
                  <a:gd name="T32" fmla="*/ 1433 w 2132"/>
                  <a:gd name="T33" fmla="*/ 1213 h 2066"/>
                  <a:gd name="T34" fmla="*/ 1431 w 2132"/>
                  <a:gd name="T35" fmla="*/ 1210 h 2066"/>
                  <a:gd name="T36" fmla="*/ 1176 w 2132"/>
                  <a:gd name="T37" fmla="*/ 1175 h 2066"/>
                  <a:gd name="T38" fmla="*/ 1173 w 2132"/>
                  <a:gd name="T39" fmla="*/ 1180 h 2066"/>
                  <a:gd name="T40" fmla="*/ 1029 w 2132"/>
                  <a:gd name="T41" fmla="*/ 1305 h 2066"/>
                  <a:gd name="T42" fmla="*/ 871 w 2132"/>
                  <a:gd name="T43" fmla="*/ 1262 h 2066"/>
                  <a:gd name="T44" fmla="*/ 697 w 2132"/>
                  <a:gd name="T45" fmla="*/ 994 h 2066"/>
                  <a:gd name="T46" fmla="*/ 693 w 2132"/>
                  <a:gd name="T47" fmla="*/ 918 h 2066"/>
                  <a:gd name="T48" fmla="*/ 319 w 2132"/>
                  <a:gd name="T49" fmla="*/ 804 h 2066"/>
                  <a:gd name="T50" fmla="*/ 218 w 2132"/>
                  <a:gd name="T51" fmla="*/ 972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32" h="2066">
                    <a:moveTo>
                      <a:pt x="218" y="972"/>
                    </a:moveTo>
                    <a:cubicBezTo>
                      <a:pt x="200" y="1008"/>
                      <a:pt x="150" y="1012"/>
                      <a:pt x="126" y="979"/>
                    </a:cubicBezTo>
                    <a:cubicBezTo>
                      <a:pt x="88" y="924"/>
                      <a:pt x="0" y="761"/>
                      <a:pt x="99" y="377"/>
                    </a:cubicBezTo>
                    <a:cubicBezTo>
                      <a:pt x="125" y="277"/>
                      <a:pt x="245" y="154"/>
                      <a:pt x="370" y="103"/>
                    </a:cubicBezTo>
                    <a:cubicBezTo>
                      <a:pt x="487" y="56"/>
                      <a:pt x="673" y="0"/>
                      <a:pt x="858" y="28"/>
                    </a:cubicBezTo>
                    <a:cubicBezTo>
                      <a:pt x="893" y="33"/>
                      <a:pt x="927" y="44"/>
                      <a:pt x="960" y="57"/>
                    </a:cubicBezTo>
                    <a:cubicBezTo>
                      <a:pt x="999" y="71"/>
                      <a:pt x="1082" y="95"/>
                      <a:pt x="1211" y="86"/>
                    </a:cubicBezTo>
                    <a:cubicBezTo>
                      <a:pt x="1336" y="76"/>
                      <a:pt x="1461" y="95"/>
                      <a:pt x="1576" y="145"/>
                    </a:cubicBezTo>
                    <a:cubicBezTo>
                      <a:pt x="1749" y="220"/>
                      <a:pt x="1920" y="386"/>
                      <a:pt x="1998" y="603"/>
                    </a:cubicBezTo>
                    <a:cubicBezTo>
                      <a:pt x="1998" y="603"/>
                      <a:pt x="2132" y="1024"/>
                      <a:pt x="2072" y="1175"/>
                    </a:cubicBezTo>
                    <a:cubicBezTo>
                      <a:pt x="2070" y="1179"/>
                      <a:pt x="2069" y="1183"/>
                      <a:pt x="2069" y="1187"/>
                    </a:cubicBezTo>
                    <a:cubicBezTo>
                      <a:pt x="2065" y="1248"/>
                      <a:pt x="1865" y="1579"/>
                      <a:pt x="2051" y="1931"/>
                    </a:cubicBezTo>
                    <a:cubicBezTo>
                      <a:pt x="2057" y="1942"/>
                      <a:pt x="2046" y="1956"/>
                      <a:pt x="2035" y="1964"/>
                    </a:cubicBezTo>
                    <a:cubicBezTo>
                      <a:pt x="1990" y="1995"/>
                      <a:pt x="1860" y="2066"/>
                      <a:pt x="1710" y="1966"/>
                    </a:cubicBezTo>
                    <a:cubicBezTo>
                      <a:pt x="1710" y="1966"/>
                      <a:pt x="1626" y="1917"/>
                      <a:pt x="1556" y="1754"/>
                    </a:cubicBezTo>
                    <a:cubicBezTo>
                      <a:pt x="1517" y="1664"/>
                      <a:pt x="1502" y="1566"/>
                      <a:pt x="1508" y="1468"/>
                    </a:cubicBezTo>
                    <a:cubicBezTo>
                      <a:pt x="1513" y="1398"/>
                      <a:pt x="1503" y="1299"/>
                      <a:pt x="1433" y="1213"/>
                    </a:cubicBezTo>
                    <a:cubicBezTo>
                      <a:pt x="1433" y="1212"/>
                      <a:pt x="1432" y="1211"/>
                      <a:pt x="1431" y="1210"/>
                    </a:cubicBezTo>
                    <a:cubicBezTo>
                      <a:pt x="1414" y="1194"/>
                      <a:pt x="1249" y="1031"/>
                      <a:pt x="1176" y="1175"/>
                    </a:cubicBezTo>
                    <a:cubicBezTo>
                      <a:pt x="1175" y="1177"/>
                      <a:pt x="1174" y="1178"/>
                      <a:pt x="1173" y="1180"/>
                    </a:cubicBezTo>
                    <a:cubicBezTo>
                      <a:pt x="1163" y="1194"/>
                      <a:pt x="1107" y="1268"/>
                      <a:pt x="1029" y="1305"/>
                    </a:cubicBezTo>
                    <a:cubicBezTo>
                      <a:pt x="973" y="1332"/>
                      <a:pt x="906" y="1313"/>
                      <a:pt x="871" y="1262"/>
                    </a:cubicBezTo>
                    <a:cubicBezTo>
                      <a:pt x="840" y="1216"/>
                      <a:pt x="716" y="1057"/>
                      <a:pt x="697" y="994"/>
                    </a:cubicBezTo>
                    <a:cubicBezTo>
                      <a:pt x="693" y="980"/>
                      <a:pt x="695" y="951"/>
                      <a:pt x="693" y="918"/>
                    </a:cubicBezTo>
                    <a:cubicBezTo>
                      <a:pt x="682" y="726"/>
                      <a:pt x="436" y="651"/>
                      <a:pt x="319" y="804"/>
                    </a:cubicBezTo>
                    <a:cubicBezTo>
                      <a:pt x="287" y="847"/>
                      <a:pt x="252" y="902"/>
                      <a:pt x="218" y="972"/>
                    </a:cubicBezTo>
                    <a:close/>
                  </a:path>
                </a:pathLst>
              </a:custGeom>
              <a:solidFill>
                <a:srgbClr val="1925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šļîde">
                <a:extLst>
                  <a:ext uri="{FF2B5EF4-FFF2-40B4-BE49-F238E27FC236}">
                    <a16:creationId xmlns:a16="http://schemas.microsoft.com/office/drawing/2014/main" id="{B46D1C94-63A6-4346-8C16-4CCD9B7B24F9}"/>
                  </a:ext>
                </a:extLst>
              </p:cNvPr>
              <p:cNvSpPr/>
              <p:nvPr/>
            </p:nvSpPr>
            <p:spPr bwMode="auto">
              <a:xfrm>
                <a:off x="4448176" y="4064001"/>
                <a:ext cx="214313" cy="165100"/>
              </a:xfrm>
              <a:custGeom>
                <a:avLst/>
                <a:gdLst>
                  <a:gd name="T0" fmla="*/ 148 w 812"/>
                  <a:gd name="T1" fmla="*/ 0 h 622"/>
                  <a:gd name="T2" fmla="*/ 0 w 812"/>
                  <a:gd name="T3" fmla="*/ 602 h 622"/>
                  <a:gd name="T4" fmla="*/ 744 w 812"/>
                  <a:gd name="T5" fmla="*/ 622 h 622"/>
                  <a:gd name="T6" fmla="*/ 812 w 812"/>
                  <a:gd name="T7" fmla="*/ 84 h 622"/>
                  <a:gd name="T8" fmla="*/ 148 w 812"/>
                  <a:gd name="T9" fmla="*/ 0 h 622"/>
                </a:gdLst>
                <a:ahLst/>
                <a:cxnLst>
                  <a:cxn ang="0">
                    <a:pos x="T0" y="T1"/>
                  </a:cxn>
                  <a:cxn ang="0">
                    <a:pos x="T2" y="T3"/>
                  </a:cxn>
                  <a:cxn ang="0">
                    <a:pos x="T4" y="T5"/>
                  </a:cxn>
                  <a:cxn ang="0">
                    <a:pos x="T6" y="T7"/>
                  </a:cxn>
                  <a:cxn ang="0">
                    <a:pos x="T8" y="T9"/>
                  </a:cxn>
                </a:cxnLst>
                <a:rect l="0" t="0" r="r" b="b"/>
                <a:pathLst>
                  <a:path w="812" h="622">
                    <a:moveTo>
                      <a:pt x="148" y="0"/>
                    </a:moveTo>
                    <a:cubicBezTo>
                      <a:pt x="148" y="0"/>
                      <a:pt x="119" y="404"/>
                      <a:pt x="0" y="602"/>
                    </a:cubicBezTo>
                    <a:cubicBezTo>
                      <a:pt x="744" y="622"/>
                      <a:pt x="744" y="622"/>
                      <a:pt x="744" y="622"/>
                    </a:cubicBezTo>
                    <a:cubicBezTo>
                      <a:pt x="744" y="622"/>
                      <a:pt x="656" y="389"/>
                      <a:pt x="812" y="84"/>
                    </a:cubicBezTo>
                    <a:lnTo>
                      <a:pt x="148" y="0"/>
                    </a:lnTo>
                    <a:close/>
                  </a:path>
                </a:pathLst>
              </a:custGeom>
              <a:solidFill>
                <a:srgbClr val="CCA99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iṧḻíḍe">
                <a:extLst>
                  <a:ext uri="{FF2B5EF4-FFF2-40B4-BE49-F238E27FC236}">
                    <a16:creationId xmlns:a16="http://schemas.microsoft.com/office/drawing/2014/main" id="{3E99AD17-73E7-448A-BD78-B56A4E5AA8BD}"/>
                  </a:ext>
                </a:extLst>
              </p:cNvPr>
              <p:cNvSpPr/>
              <p:nvPr/>
            </p:nvSpPr>
            <p:spPr bwMode="auto">
              <a:xfrm>
                <a:off x="4154488" y="4143376"/>
                <a:ext cx="503238" cy="252413"/>
              </a:xfrm>
              <a:custGeom>
                <a:avLst/>
                <a:gdLst>
                  <a:gd name="T0" fmla="*/ 1246 w 1903"/>
                  <a:gd name="T1" fmla="*/ 53 h 954"/>
                  <a:gd name="T2" fmla="*/ 1123 w 1903"/>
                  <a:gd name="T3" fmla="*/ 0 h 954"/>
                  <a:gd name="T4" fmla="*/ 1035 w 1903"/>
                  <a:gd name="T5" fmla="*/ 61 h 954"/>
                  <a:gd name="T6" fmla="*/ 1030 w 1903"/>
                  <a:gd name="T7" fmla="*/ 64 h 954"/>
                  <a:gd name="T8" fmla="*/ 956 w 1903"/>
                  <a:gd name="T9" fmla="*/ 112 h 954"/>
                  <a:gd name="T10" fmla="*/ 953 w 1903"/>
                  <a:gd name="T11" fmla="*/ 114 h 954"/>
                  <a:gd name="T12" fmla="*/ 922 w 1903"/>
                  <a:gd name="T13" fmla="*/ 133 h 954"/>
                  <a:gd name="T14" fmla="*/ 915 w 1903"/>
                  <a:gd name="T15" fmla="*/ 137 h 954"/>
                  <a:gd name="T16" fmla="*/ 843 w 1903"/>
                  <a:gd name="T17" fmla="*/ 179 h 954"/>
                  <a:gd name="T18" fmla="*/ 826 w 1903"/>
                  <a:gd name="T19" fmla="*/ 188 h 954"/>
                  <a:gd name="T20" fmla="*/ 797 w 1903"/>
                  <a:gd name="T21" fmla="*/ 203 h 954"/>
                  <a:gd name="T22" fmla="*/ 776 w 1903"/>
                  <a:gd name="T23" fmla="*/ 215 h 954"/>
                  <a:gd name="T24" fmla="*/ 712 w 1903"/>
                  <a:gd name="T25" fmla="*/ 246 h 954"/>
                  <a:gd name="T26" fmla="*/ 681 w 1903"/>
                  <a:gd name="T27" fmla="*/ 262 h 954"/>
                  <a:gd name="T28" fmla="*/ 418 w 1903"/>
                  <a:gd name="T29" fmla="*/ 361 h 954"/>
                  <a:gd name="T30" fmla="*/ 369 w 1903"/>
                  <a:gd name="T31" fmla="*/ 374 h 954"/>
                  <a:gd name="T32" fmla="*/ 1 w 1903"/>
                  <a:gd name="T33" fmla="*/ 706 h 954"/>
                  <a:gd name="T34" fmla="*/ 7 w 1903"/>
                  <a:gd name="T35" fmla="*/ 764 h 954"/>
                  <a:gd name="T36" fmla="*/ 282 w 1903"/>
                  <a:gd name="T37" fmla="*/ 867 h 954"/>
                  <a:gd name="T38" fmla="*/ 1826 w 1903"/>
                  <a:gd name="T39" fmla="*/ 754 h 954"/>
                  <a:gd name="T40" fmla="*/ 1903 w 1903"/>
                  <a:gd name="T41" fmla="*/ 500 h 954"/>
                  <a:gd name="T42" fmla="*/ 1903 w 1903"/>
                  <a:gd name="T43" fmla="*/ 474 h 954"/>
                  <a:gd name="T44" fmla="*/ 1841 w 1903"/>
                  <a:gd name="T45" fmla="*/ 7 h 954"/>
                  <a:gd name="T46" fmla="*/ 1413 w 1903"/>
                  <a:gd name="T47" fmla="*/ 63 h 954"/>
                  <a:gd name="T48" fmla="*/ 1359 w 1903"/>
                  <a:gd name="T49" fmla="*/ 65 h 954"/>
                  <a:gd name="T50" fmla="*/ 1327 w 1903"/>
                  <a:gd name="T51" fmla="*/ 65 h 954"/>
                  <a:gd name="T52" fmla="*/ 1275 w 1903"/>
                  <a:gd name="T53" fmla="*/ 59 h 954"/>
                  <a:gd name="T54" fmla="*/ 1274 w 1903"/>
                  <a:gd name="T55" fmla="*/ 58 h 954"/>
                  <a:gd name="T56" fmla="*/ 1268 w 1903"/>
                  <a:gd name="T57" fmla="*/ 58 h 954"/>
                  <a:gd name="T58" fmla="*/ 1266 w 1903"/>
                  <a:gd name="T59" fmla="*/ 57 h 954"/>
                  <a:gd name="T60" fmla="*/ 1246 w 1903"/>
                  <a:gd name="T61" fmla="*/ 53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3" h="954">
                    <a:moveTo>
                      <a:pt x="1246" y="53"/>
                    </a:moveTo>
                    <a:cubicBezTo>
                      <a:pt x="1194" y="42"/>
                      <a:pt x="1151" y="23"/>
                      <a:pt x="1123" y="0"/>
                    </a:cubicBezTo>
                    <a:cubicBezTo>
                      <a:pt x="1098" y="18"/>
                      <a:pt x="1069" y="38"/>
                      <a:pt x="1035" y="61"/>
                    </a:cubicBezTo>
                    <a:cubicBezTo>
                      <a:pt x="1033" y="62"/>
                      <a:pt x="1032" y="63"/>
                      <a:pt x="1030" y="64"/>
                    </a:cubicBezTo>
                    <a:cubicBezTo>
                      <a:pt x="1007" y="79"/>
                      <a:pt x="982" y="96"/>
                      <a:pt x="956" y="112"/>
                    </a:cubicBezTo>
                    <a:cubicBezTo>
                      <a:pt x="955" y="113"/>
                      <a:pt x="954" y="113"/>
                      <a:pt x="953" y="114"/>
                    </a:cubicBezTo>
                    <a:cubicBezTo>
                      <a:pt x="943" y="120"/>
                      <a:pt x="933" y="127"/>
                      <a:pt x="922" y="133"/>
                    </a:cubicBezTo>
                    <a:cubicBezTo>
                      <a:pt x="919" y="134"/>
                      <a:pt x="917" y="136"/>
                      <a:pt x="915" y="137"/>
                    </a:cubicBezTo>
                    <a:cubicBezTo>
                      <a:pt x="892" y="151"/>
                      <a:pt x="868" y="165"/>
                      <a:pt x="843" y="179"/>
                    </a:cubicBezTo>
                    <a:cubicBezTo>
                      <a:pt x="837" y="182"/>
                      <a:pt x="832" y="185"/>
                      <a:pt x="826" y="188"/>
                    </a:cubicBezTo>
                    <a:cubicBezTo>
                      <a:pt x="817" y="193"/>
                      <a:pt x="807" y="198"/>
                      <a:pt x="797" y="203"/>
                    </a:cubicBezTo>
                    <a:cubicBezTo>
                      <a:pt x="790" y="207"/>
                      <a:pt x="783" y="211"/>
                      <a:pt x="776" y="215"/>
                    </a:cubicBezTo>
                    <a:cubicBezTo>
                      <a:pt x="755" y="226"/>
                      <a:pt x="734" y="236"/>
                      <a:pt x="712" y="246"/>
                    </a:cubicBezTo>
                    <a:cubicBezTo>
                      <a:pt x="702" y="252"/>
                      <a:pt x="691" y="257"/>
                      <a:pt x="681" y="262"/>
                    </a:cubicBezTo>
                    <a:cubicBezTo>
                      <a:pt x="598" y="300"/>
                      <a:pt x="509" y="335"/>
                      <a:pt x="418" y="361"/>
                    </a:cubicBezTo>
                    <a:cubicBezTo>
                      <a:pt x="402" y="365"/>
                      <a:pt x="386" y="370"/>
                      <a:pt x="369" y="374"/>
                    </a:cubicBezTo>
                    <a:cubicBezTo>
                      <a:pt x="51" y="452"/>
                      <a:pt x="2" y="618"/>
                      <a:pt x="1" y="706"/>
                    </a:cubicBezTo>
                    <a:cubicBezTo>
                      <a:pt x="0" y="741"/>
                      <a:pt x="7" y="764"/>
                      <a:pt x="7" y="764"/>
                    </a:cubicBezTo>
                    <a:cubicBezTo>
                      <a:pt x="7" y="764"/>
                      <a:pt x="122" y="843"/>
                      <a:pt x="282" y="867"/>
                    </a:cubicBezTo>
                    <a:cubicBezTo>
                      <a:pt x="869" y="954"/>
                      <a:pt x="1826" y="754"/>
                      <a:pt x="1826" y="754"/>
                    </a:cubicBezTo>
                    <a:cubicBezTo>
                      <a:pt x="1826" y="754"/>
                      <a:pt x="1902" y="684"/>
                      <a:pt x="1903" y="500"/>
                    </a:cubicBezTo>
                    <a:cubicBezTo>
                      <a:pt x="1903" y="492"/>
                      <a:pt x="1903" y="483"/>
                      <a:pt x="1903" y="474"/>
                    </a:cubicBezTo>
                    <a:cubicBezTo>
                      <a:pt x="1902" y="462"/>
                      <a:pt x="1862" y="109"/>
                      <a:pt x="1841" y="7"/>
                    </a:cubicBezTo>
                    <a:cubicBezTo>
                      <a:pt x="1762" y="24"/>
                      <a:pt x="1637" y="46"/>
                      <a:pt x="1413" y="63"/>
                    </a:cubicBezTo>
                    <a:cubicBezTo>
                      <a:pt x="1393" y="64"/>
                      <a:pt x="1375" y="65"/>
                      <a:pt x="1359" y="65"/>
                    </a:cubicBezTo>
                    <a:cubicBezTo>
                      <a:pt x="1348" y="65"/>
                      <a:pt x="1337" y="65"/>
                      <a:pt x="1327" y="65"/>
                    </a:cubicBezTo>
                    <a:cubicBezTo>
                      <a:pt x="1307" y="64"/>
                      <a:pt x="1290" y="62"/>
                      <a:pt x="1275" y="59"/>
                    </a:cubicBezTo>
                    <a:cubicBezTo>
                      <a:pt x="1274" y="58"/>
                      <a:pt x="1274" y="58"/>
                      <a:pt x="1274" y="58"/>
                    </a:cubicBezTo>
                    <a:cubicBezTo>
                      <a:pt x="1268" y="58"/>
                      <a:pt x="1268" y="58"/>
                      <a:pt x="1268" y="58"/>
                    </a:cubicBezTo>
                    <a:cubicBezTo>
                      <a:pt x="1267" y="57"/>
                      <a:pt x="1266" y="57"/>
                      <a:pt x="1266" y="57"/>
                    </a:cubicBezTo>
                    <a:lnTo>
                      <a:pt x="1246" y="53"/>
                    </a:lnTo>
                    <a:close/>
                  </a:path>
                </a:pathLst>
              </a:custGeom>
              <a:solidFill>
                <a:srgbClr val="1E4C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ṣľíde">
                <a:extLst>
                  <a:ext uri="{FF2B5EF4-FFF2-40B4-BE49-F238E27FC236}">
                    <a16:creationId xmlns:a16="http://schemas.microsoft.com/office/drawing/2014/main" id="{E97D0447-EA9B-4AFF-B46E-89664AE25928}"/>
                  </a:ext>
                </a:extLst>
              </p:cNvPr>
              <p:cNvSpPr/>
              <p:nvPr/>
            </p:nvSpPr>
            <p:spPr bwMode="auto">
              <a:xfrm>
                <a:off x="4154488" y="4314826"/>
                <a:ext cx="498475" cy="80963"/>
              </a:xfrm>
              <a:custGeom>
                <a:avLst/>
                <a:gdLst>
                  <a:gd name="T0" fmla="*/ 286 w 1884"/>
                  <a:gd name="T1" fmla="*/ 107 h 307"/>
                  <a:gd name="T2" fmla="*/ 7 w 1884"/>
                  <a:gd name="T3" fmla="*/ 7 h 307"/>
                  <a:gd name="T4" fmla="*/ 1 w 1884"/>
                  <a:gd name="T5" fmla="*/ 59 h 307"/>
                  <a:gd name="T6" fmla="*/ 7 w 1884"/>
                  <a:gd name="T7" fmla="*/ 117 h 307"/>
                  <a:gd name="T8" fmla="*/ 283 w 1884"/>
                  <a:gd name="T9" fmla="*/ 220 h 307"/>
                  <a:gd name="T10" fmla="*/ 1827 w 1884"/>
                  <a:gd name="T11" fmla="*/ 107 h 307"/>
                  <a:gd name="T12" fmla="*/ 1884 w 1884"/>
                  <a:gd name="T13" fmla="*/ 0 h 307"/>
                  <a:gd name="T14" fmla="*/ 286 w 1884"/>
                  <a:gd name="T15" fmla="*/ 107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4" h="307">
                    <a:moveTo>
                      <a:pt x="286" y="107"/>
                    </a:moveTo>
                    <a:cubicBezTo>
                      <a:pt x="153" y="87"/>
                      <a:pt x="48" y="32"/>
                      <a:pt x="7" y="7"/>
                    </a:cubicBezTo>
                    <a:cubicBezTo>
                      <a:pt x="3" y="26"/>
                      <a:pt x="1" y="44"/>
                      <a:pt x="1" y="59"/>
                    </a:cubicBezTo>
                    <a:cubicBezTo>
                      <a:pt x="0" y="94"/>
                      <a:pt x="7" y="117"/>
                      <a:pt x="7" y="117"/>
                    </a:cubicBezTo>
                    <a:cubicBezTo>
                      <a:pt x="7" y="117"/>
                      <a:pt x="123" y="196"/>
                      <a:pt x="283" y="220"/>
                    </a:cubicBezTo>
                    <a:cubicBezTo>
                      <a:pt x="869" y="307"/>
                      <a:pt x="1827" y="107"/>
                      <a:pt x="1827" y="107"/>
                    </a:cubicBezTo>
                    <a:cubicBezTo>
                      <a:pt x="1827" y="107"/>
                      <a:pt x="1861" y="75"/>
                      <a:pt x="1884" y="0"/>
                    </a:cubicBezTo>
                    <a:cubicBezTo>
                      <a:pt x="1635" y="47"/>
                      <a:pt x="819" y="186"/>
                      <a:pt x="286" y="107"/>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ṧ1îḑé">
                <a:extLst>
                  <a:ext uri="{FF2B5EF4-FFF2-40B4-BE49-F238E27FC236}">
                    <a16:creationId xmlns:a16="http://schemas.microsoft.com/office/drawing/2014/main" id="{C905562C-A4A6-4EEF-A9D8-3576D8E3E8E9}"/>
                  </a:ext>
                </a:extLst>
              </p:cNvPr>
              <p:cNvSpPr/>
              <p:nvPr/>
            </p:nvSpPr>
            <p:spPr bwMode="auto">
              <a:xfrm>
                <a:off x="4403726" y="4159251"/>
                <a:ext cx="85725" cy="47625"/>
              </a:xfrm>
              <a:custGeom>
                <a:avLst/>
                <a:gdLst>
                  <a:gd name="T0" fmla="*/ 316 w 324"/>
                  <a:gd name="T1" fmla="*/ 154 h 178"/>
                  <a:gd name="T2" fmla="*/ 254 w 324"/>
                  <a:gd name="T3" fmla="*/ 166 h 178"/>
                  <a:gd name="T4" fmla="*/ 0 w 324"/>
                  <a:gd name="T5" fmla="*/ 48 h 178"/>
                  <a:gd name="T6" fmla="*/ 75 w 324"/>
                  <a:gd name="T7" fmla="*/ 0 h 178"/>
                  <a:gd name="T8" fmla="*/ 285 w 324"/>
                  <a:gd name="T9" fmla="*/ 98 h 178"/>
                  <a:gd name="T10" fmla="*/ 316 w 324"/>
                  <a:gd name="T11" fmla="*/ 154 h 178"/>
                </a:gdLst>
                <a:ahLst/>
                <a:cxnLst>
                  <a:cxn ang="0">
                    <a:pos x="T0" y="T1"/>
                  </a:cxn>
                  <a:cxn ang="0">
                    <a:pos x="T2" y="T3"/>
                  </a:cxn>
                  <a:cxn ang="0">
                    <a:pos x="T4" y="T5"/>
                  </a:cxn>
                  <a:cxn ang="0">
                    <a:pos x="T6" y="T7"/>
                  </a:cxn>
                  <a:cxn ang="0">
                    <a:pos x="T8" y="T9"/>
                  </a:cxn>
                  <a:cxn ang="0">
                    <a:pos x="T10" y="T11"/>
                  </a:cxn>
                </a:cxnLst>
                <a:rect l="0" t="0" r="r" b="b"/>
                <a:pathLst>
                  <a:path w="324" h="178">
                    <a:moveTo>
                      <a:pt x="316" y="154"/>
                    </a:moveTo>
                    <a:cubicBezTo>
                      <a:pt x="307" y="172"/>
                      <a:pt x="279" y="178"/>
                      <a:pt x="254" y="166"/>
                    </a:cubicBezTo>
                    <a:cubicBezTo>
                      <a:pt x="0" y="48"/>
                      <a:pt x="0" y="48"/>
                      <a:pt x="0" y="48"/>
                    </a:cubicBezTo>
                    <a:cubicBezTo>
                      <a:pt x="27" y="32"/>
                      <a:pt x="52" y="16"/>
                      <a:pt x="75" y="0"/>
                    </a:cubicBezTo>
                    <a:cubicBezTo>
                      <a:pt x="285" y="98"/>
                      <a:pt x="285" y="98"/>
                      <a:pt x="285" y="98"/>
                    </a:cubicBezTo>
                    <a:cubicBezTo>
                      <a:pt x="310" y="110"/>
                      <a:pt x="324" y="135"/>
                      <a:pt x="316" y="154"/>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ṩḷíḓe">
                <a:extLst>
                  <a:ext uri="{FF2B5EF4-FFF2-40B4-BE49-F238E27FC236}">
                    <a16:creationId xmlns:a16="http://schemas.microsoft.com/office/drawing/2014/main" id="{10AEBBE2-5412-4455-987D-58FAE732C0A0}"/>
                  </a:ext>
                </a:extLst>
              </p:cNvPr>
              <p:cNvSpPr/>
              <p:nvPr/>
            </p:nvSpPr>
            <p:spPr bwMode="auto">
              <a:xfrm>
                <a:off x="4373563" y="4178301"/>
                <a:ext cx="80963" cy="44450"/>
              </a:xfrm>
              <a:custGeom>
                <a:avLst/>
                <a:gdLst>
                  <a:gd name="T0" fmla="*/ 296 w 305"/>
                  <a:gd name="T1" fmla="*/ 142 h 167"/>
                  <a:gd name="T2" fmla="*/ 234 w 305"/>
                  <a:gd name="T3" fmla="*/ 155 h 167"/>
                  <a:gd name="T4" fmla="*/ 0 w 305"/>
                  <a:gd name="T5" fmla="*/ 46 h 167"/>
                  <a:gd name="T6" fmla="*/ 72 w 305"/>
                  <a:gd name="T7" fmla="*/ 4 h 167"/>
                  <a:gd name="T8" fmla="*/ 79 w 305"/>
                  <a:gd name="T9" fmla="*/ 0 h 167"/>
                  <a:gd name="T10" fmla="*/ 265 w 305"/>
                  <a:gd name="T11" fmla="*/ 87 h 167"/>
                  <a:gd name="T12" fmla="*/ 296 w 305"/>
                  <a:gd name="T13" fmla="*/ 142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96" y="142"/>
                    </a:moveTo>
                    <a:cubicBezTo>
                      <a:pt x="287" y="161"/>
                      <a:pt x="259" y="167"/>
                      <a:pt x="234" y="155"/>
                    </a:cubicBezTo>
                    <a:cubicBezTo>
                      <a:pt x="0" y="46"/>
                      <a:pt x="0" y="46"/>
                      <a:pt x="0" y="46"/>
                    </a:cubicBezTo>
                    <a:cubicBezTo>
                      <a:pt x="25" y="32"/>
                      <a:pt x="49" y="18"/>
                      <a:pt x="72" y="4"/>
                    </a:cubicBezTo>
                    <a:cubicBezTo>
                      <a:pt x="75" y="3"/>
                      <a:pt x="77" y="1"/>
                      <a:pt x="79" y="0"/>
                    </a:cubicBezTo>
                    <a:cubicBezTo>
                      <a:pt x="265" y="87"/>
                      <a:pt x="265" y="87"/>
                      <a:pt x="265" y="87"/>
                    </a:cubicBezTo>
                    <a:cubicBezTo>
                      <a:pt x="291" y="99"/>
                      <a:pt x="305" y="124"/>
                      <a:pt x="296" y="142"/>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îṥ1ïḋé">
                <a:extLst>
                  <a:ext uri="{FF2B5EF4-FFF2-40B4-BE49-F238E27FC236}">
                    <a16:creationId xmlns:a16="http://schemas.microsoft.com/office/drawing/2014/main" id="{3C3C47A3-A7ED-42B0-9353-A3819AFDFFF7}"/>
                  </a:ext>
                </a:extLst>
              </p:cNvPr>
              <p:cNvSpPr/>
              <p:nvPr/>
            </p:nvSpPr>
            <p:spPr bwMode="auto">
              <a:xfrm>
                <a:off x="4338638" y="4197351"/>
                <a:ext cx="79375" cy="41275"/>
              </a:xfrm>
              <a:custGeom>
                <a:avLst/>
                <a:gdLst>
                  <a:gd name="T0" fmla="*/ 288 w 297"/>
                  <a:gd name="T1" fmla="*/ 136 h 161"/>
                  <a:gd name="T2" fmla="*/ 226 w 297"/>
                  <a:gd name="T3" fmla="*/ 149 h 161"/>
                  <a:gd name="T4" fmla="*/ 0 w 297"/>
                  <a:gd name="T5" fmla="*/ 43 h 161"/>
                  <a:gd name="T6" fmla="*/ 63 w 297"/>
                  <a:gd name="T7" fmla="*/ 12 h 161"/>
                  <a:gd name="T8" fmla="*/ 85 w 297"/>
                  <a:gd name="T9" fmla="*/ 0 h 161"/>
                  <a:gd name="T10" fmla="*/ 258 w 297"/>
                  <a:gd name="T11" fmla="*/ 81 h 161"/>
                  <a:gd name="T12" fmla="*/ 288 w 297"/>
                  <a:gd name="T13" fmla="*/ 136 h 161"/>
                </a:gdLst>
                <a:ahLst/>
                <a:cxnLst>
                  <a:cxn ang="0">
                    <a:pos x="T0" y="T1"/>
                  </a:cxn>
                  <a:cxn ang="0">
                    <a:pos x="T2" y="T3"/>
                  </a:cxn>
                  <a:cxn ang="0">
                    <a:pos x="T4" y="T5"/>
                  </a:cxn>
                  <a:cxn ang="0">
                    <a:pos x="T6" y="T7"/>
                  </a:cxn>
                  <a:cxn ang="0">
                    <a:pos x="T8" y="T9"/>
                  </a:cxn>
                  <a:cxn ang="0">
                    <a:pos x="T10" y="T11"/>
                  </a:cxn>
                  <a:cxn ang="0">
                    <a:pos x="T12" y="T13"/>
                  </a:cxn>
                </a:cxnLst>
                <a:rect l="0" t="0" r="r" b="b"/>
                <a:pathLst>
                  <a:path w="297" h="161">
                    <a:moveTo>
                      <a:pt x="288" y="136"/>
                    </a:moveTo>
                    <a:cubicBezTo>
                      <a:pt x="279" y="155"/>
                      <a:pt x="251" y="161"/>
                      <a:pt x="226" y="149"/>
                    </a:cubicBezTo>
                    <a:cubicBezTo>
                      <a:pt x="0" y="43"/>
                      <a:pt x="0" y="43"/>
                      <a:pt x="0" y="43"/>
                    </a:cubicBezTo>
                    <a:cubicBezTo>
                      <a:pt x="22" y="34"/>
                      <a:pt x="43" y="23"/>
                      <a:pt x="63" y="12"/>
                    </a:cubicBezTo>
                    <a:cubicBezTo>
                      <a:pt x="71" y="8"/>
                      <a:pt x="78" y="4"/>
                      <a:pt x="85" y="0"/>
                    </a:cubicBezTo>
                    <a:cubicBezTo>
                      <a:pt x="258" y="81"/>
                      <a:pt x="258" y="81"/>
                      <a:pt x="258" y="81"/>
                    </a:cubicBezTo>
                    <a:cubicBezTo>
                      <a:pt x="283" y="93"/>
                      <a:pt x="297" y="117"/>
                      <a:pt x="288" y="136"/>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sḷíḋê">
                <a:extLst>
                  <a:ext uri="{FF2B5EF4-FFF2-40B4-BE49-F238E27FC236}">
                    <a16:creationId xmlns:a16="http://schemas.microsoft.com/office/drawing/2014/main" id="{DF4FFF20-2A2A-46E3-B7DC-80778EC6CAE7}"/>
                  </a:ext>
                </a:extLst>
              </p:cNvPr>
              <p:cNvSpPr/>
              <p:nvPr/>
            </p:nvSpPr>
            <p:spPr bwMode="auto">
              <a:xfrm>
                <a:off x="4464051" y="3238501"/>
                <a:ext cx="365125" cy="893763"/>
              </a:xfrm>
              <a:custGeom>
                <a:avLst/>
                <a:gdLst>
                  <a:gd name="T0" fmla="*/ 332 w 1374"/>
                  <a:gd name="T1" fmla="*/ 3378 h 3378"/>
                  <a:gd name="T2" fmla="*/ 0 w 1374"/>
                  <a:gd name="T3" fmla="*/ 3348 h 3378"/>
                  <a:gd name="T4" fmla="*/ 881 w 1374"/>
                  <a:gd name="T5" fmla="*/ 63 h 3378"/>
                  <a:gd name="T6" fmla="*/ 919 w 1374"/>
                  <a:gd name="T7" fmla="*/ 1624 h 3378"/>
                  <a:gd name="T8" fmla="*/ 332 w 1374"/>
                  <a:gd name="T9" fmla="*/ 3378 h 3378"/>
                </a:gdLst>
                <a:ahLst/>
                <a:cxnLst>
                  <a:cxn ang="0">
                    <a:pos x="T0" y="T1"/>
                  </a:cxn>
                  <a:cxn ang="0">
                    <a:pos x="T2" y="T3"/>
                  </a:cxn>
                  <a:cxn ang="0">
                    <a:pos x="T4" y="T5"/>
                  </a:cxn>
                  <a:cxn ang="0">
                    <a:pos x="T6" y="T7"/>
                  </a:cxn>
                  <a:cxn ang="0">
                    <a:pos x="T8" y="T9"/>
                  </a:cxn>
                </a:cxnLst>
                <a:rect l="0" t="0" r="r" b="b"/>
                <a:pathLst>
                  <a:path w="1374" h="3378">
                    <a:moveTo>
                      <a:pt x="332" y="3378"/>
                    </a:moveTo>
                    <a:cubicBezTo>
                      <a:pt x="0" y="3348"/>
                      <a:pt x="0" y="3348"/>
                      <a:pt x="0" y="3348"/>
                    </a:cubicBezTo>
                    <a:cubicBezTo>
                      <a:pt x="0" y="3348"/>
                      <a:pt x="149" y="0"/>
                      <a:pt x="881" y="63"/>
                    </a:cubicBezTo>
                    <a:cubicBezTo>
                      <a:pt x="1374" y="106"/>
                      <a:pt x="919" y="1624"/>
                      <a:pt x="919" y="1624"/>
                    </a:cubicBezTo>
                    <a:lnTo>
                      <a:pt x="332" y="3378"/>
                    </a:lnTo>
                    <a:close/>
                  </a:path>
                </a:pathLst>
              </a:custGeom>
              <a:solidFill>
                <a:srgbClr val="EFA5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i$ḷídè">
                <a:extLst>
                  <a:ext uri="{FF2B5EF4-FFF2-40B4-BE49-F238E27FC236}">
                    <a16:creationId xmlns:a16="http://schemas.microsoft.com/office/drawing/2014/main" id="{ACB57A7D-EF41-4285-9027-E1A00BB83670}"/>
                  </a:ext>
                </a:extLst>
              </p:cNvPr>
              <p:cNvSpPr/>
              <p:nvPr/>
            </p:nvSpPr>
            <p:spPr bwMode="auto">
              <a:xfrm>
                <a:off x="4610101" y="3135313"/>
                <a:ext cx="700088" cy="82550"/>
              </a:xfrm>
              <a:custGeom>
                <a:avLst/>
                <a:gdLst>
                  <a:gd name="T0" fmla="*/ 61 w 2644"/>
                  <a:gd name="T1" fmla="*/ 0 h 312"/>
                  <a:gd name="T2" fmla="*/ 2582 w 2644"/>
                  <a:gd name="T3" fmla="*/ 0 h 312"/>
                  <a:gd name="T4" fmla="*/ 2644 w 2644"/>
                  <a:gd name="T5" fmla="*/ 62 h 312"/>
                  <a:gd name="T6" fmla="*/ 2644 w 2644"/>
                  <a:gd name="T7" fmla="*/ 251 h 312"/>
                  <a:gd name="T8" fmla="*/ 2582 w 2644"/>
                  <a:gd name="T9" fmla="*/ 312 h 312"/>
                  <a:gd name="T10" fmla="*/ 61 w 2644"/>
                  <a:gd name="T11" fmla="*/ 312 h 312"/>
                  <a:gd name="T12" fmla="*/ 0 w 2644"/>
                  <a:gd name="T13" fmla="*/ 251 h 312"/>
                  <a:gd name="T14" fmla="*/ 0 w 2644"/>
                  <a:gd name="T15" fmla="*/ 62 h 312"/>
                  <a:gd name="T16" fmla="*/ 61 w 2644"/>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4" h="312">
                    <a:moveTo>
                      <a:pt x="61" y="0"/>
                    </a:moveTo>
                    <a:cubicBezTo>
                      <a:pt x="2582" y="0"/>
                      <a:pt x="2582" y="0"/>
                      <a:pt x="2582" y="0"/>
                    </a:cubicBezTo>
                    <a:cubicBezTo>
                      <a:pt x="2616" y="0"/>
                      <a:pt x="2644" y="28"/>
                      <a:pt x="2644" y="62"/>
                    </a:cubicBezTo>
                    <a:cubicBezTo>
                      <a:pt x="2644" y="251"/>
                      <a:pt x="2644" y="251"/>
                      <a:pt x="2644" y="251"/>
                    </a:cubicBezTo>
                    <a:cubicBezTo>
                      <a:pt x="2644" y="285"/>
                      <a:pt x="2616" y="312"/>
                      <a:pt x="2582" y="312"/>
                    </a:cubicBezTo>
                    <a:cubicBezTo>
                      <a:pt x="61" y="312"/>
                      <a:pt x="61" y="312"/>
                      <a:pt x="61" y="312"/>
                    </a:cubicBezTo>
                    <a:cubicBezTo>
                      <a:pt x="27" y="312"/>
                      <a:pt x="0" y="285"/>
                      <a:pt x="0" y="251"/>
                    </a:cubicBezTo>
                    <a:cubicBezTo>
                      <a:pt x="0" y="62"/>
                      <a:pt x="0" y="62"/>
                      <a:pt x="0" y="62"/>
                    </a:cubicBezTo>
                    <a:cubicBezTo>
                      <a:pt x="0" y="28"/>
                      <a:pt x="27" y="0"/>
                      <a:pt x="61" y="0"/>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îşḷíḓe">
                <a:extLst>
                  <a:ext uri="{FF2B5EF4-FFF2-40B4-BE49-F238E27FC236}">
                    <a16:creationId xmlns:a16="http://schemas.microsoft.com/office/drawing/2014/main" id="{A6F837F4-59B1-4DDE-9EE2-34198F940146}"/>
                  </a:ext>
                </a:extLst>
              </p:cNvPr>
              <p:cNvSpPr/>
              <p:nvPr/>
            </p:nvSpPr>
            <p:spPr bwMode="auto">
              <a:xfrm>
                <a:off x="4264026" y="2590801"/>
                <a:ext cx="401638" cy="604838"/>
              </a:xfrm>
              <a:custGeom>
                <a:avLst/>
                <a:gdLst>
                  <a:gd name="T0" fmla="*/ 133 w 1518"/>
                  <a:gd name="T1" fmla="*/ 28 h 2283"/>
                  <a:gd name="T2" fmla="*/ 1504 w 1518"/>
                  <a:gd name="T3" fmla="*/ 2179 h 2283"/>
                  <a:gd name="T4" fmla="*/ 1490 w 1518"/>
                  <a:gd name="T5" fmla="*/ 2243 h 2283"/>
                  <a:gd name="T6" fmla="*/ 1450 w 1518"/>
                  <a:gd name="T7" fmla="*/ 2269 h 2283"/>
                  <a:gd name="T8" fmla="*/ 1385 w 1518"/>
                  <a:gd name="T9" fmla="*/ 2255 h 2283"/>
                  <a:gd name="T10" fmla="*/ 14 w 1518"/>
                  <a:gd name="T11" fmla="*/ 104 h 2283"/>
                  <a:gd name="T12" fmla="*/ 28 w 1518"/>
                  <a:gd name="T13" fmla="*/ 40 h 2283"/>
                  <a:gd name="T14" fmla="*/ 68 w 1518"/>
                  <a:gd name="T15" fmla="*/ 14 h 2283"/>
                  <a:gd name="T16" fmla="*/ 133 w 1518"/>
                  <a:gd name="T17" fmla="*/ 28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8" h="2283">
                    <a:moveTo>
                      <a:pt x="133" y="28"/>
                    </a:moveTo>
                    <a:cubicBezTo>
                      <a:pt x="1504" y="2179"/>
                      <a:pt x="1504" y="2179"/>
                      <a:pt x="1504" y="2179"/>
                    </a:cubicBezTo>
                    <a:cubicBezTo>
                      <a:pt x="1518" y="2201"/>
                      <a:pt x="1512" y="2229"/>
                      <a:pt x="1490" y="2243"/>
                    </a:cubicBezTo>
                    <a:cubicBezTo>
                      <a:pt x="1450" y="2269"/>
                      <a:pt x="1450" y="2269"/>
                      <a:pt x="1450" y="2269"/>
                    </a:cubicBezTo>
                    <a:cubicBezTo>
                      <a:pt x="1428" y="2283"/>
                      <a:pt x="1399" y="2276"/>
                      <a:pt x="1385" y="2255"/>
                    </a:cubicBezTo>
                    <a:cubicBezTo>
                      <a:pt x="14" y="104"/>
                      <a:pt x="14" y="104"/>
                      <a:pt x="14" y="104"/>
                    </a:cubicBezTo>
                    <a:cubicBezTo>
                      <a:pt x="0" y="82"/>
                      <a:pt x="6" y="53"/>
                      <a:pt x="28" y="40"/>
                    </a:cubicBezTo>
                    <a:cubicBezTo>
                      <a:pt x="68" y="14"/>
                      <a:pt x="68" y="14"/>
                      <a:pt x="68" y="14"/>
                    </a:cubicBezTo>
                    <a:cubicBezTo>
                      <a:pt x="90" y="0"/>
                      <a:pt x="119" y="6"/>
                      <a:pt x="133" y="28"/>
                    </a:cubicBez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í$liďé">
                <a:extLst>
                  <a:ext uri="{FF2B5EF4-FFF2-40B4-BE49-F238E27FC236}">
                    <a16:creationId xmlns:a16="http://schemas.microsoft.com/office/drawing/2014/main" id="{42441F81-E250-4944-9B73-D4FB4F8ABE44}"/>
                  </a:ext>
                </a:extLst>
              </p:cNvPr>
              <p:cNvSpPr/>
              <p:nvPr/>
            </p:nvSpPr>
            <p:spPr bwMode="auto">
              <a:xfrm>
                <a:off x="4554538" y="4094163"/>
                <a:ext cx="215900" cy="165100"/>
              </a:xfrm>
              <a:custGeom>
                <a:avLst/>
                <a:gdLst>
                  <a:gd name="T0" fmla="*/ 149 w 813"/>
                  <a:gd name="T1" fmla="*/ 0 h 622"/>
                  <a:gd name="T2" fmla="*/ 0 w 813"/>
                  <a:gd name="T3" fmla="*/ 602 h 622"/>
                  <a:gd name="T4" fmla="*/ 744 w 813"/>
                  <a:gd name="T5" fmla="*/ 622 h 622"/>
                  <a:gd name="T6" fmla="*/ 813 w 813"/>
                  <a:gd name="T7" fmla="*/ 84 h 622"/>
                  <a:gd name="T8" fmla="*/ 149 w 813"/>
                  <a:gd name="T9" fmla="*/ 0 h 622"/>
                </a:gdLst>
                <a:ahLst/>
                <a:cxnLst>
                  <a:cxn ang="0">
                    <a:pos x="T0" y="T1"/>
                  </a:cxn>
                  <a:cxn ang="0">
                    <a:pos x="T2" y="T3"/>
                  </a:cxn>
                  <a:cxn ang="0">
                    <a:pos x="T4" y="T5"/>
                  </a:cxn>
                  <a:cxn ang="0">
                    <a:pos x="T6" y="T7"/>
                  </a:cxn>
                  <a:cxn ang="0">
                    <a:pos x="T8" y="T9"/>
                  </a:cxn>
                </a:cxnLst>
                <a:rect l="0" t="0" r="r" b="b"/>
                <a:pathLst>
                  <a:path w="813" h="622">
                    <a:moveTo>
                      <a:pt x="149" y="0"/>
                    </a:moveTo>
                    <a:cubicBezTo>
                      <a:pt x="149" y="0"/>
                      <a:pt x="119" y="404"/>
                      <a:pt x="0" y="602"/>
                    </a:cubicBezTo>
                    <a:cubicBezTo>
                      <a:pt x="744" y="622"/>
                      <a:pt x="744" y="622"/>
                      <a:pt x="744" y="622"/>
                    </a:cubicBezTo>
                    <a:cubicBezTo>
                      <a:pt x="744" y="622"/>
                      <a:pt x="656" y="389"/>
                      <a:pt x="813" y="84"/>
                    </a:cubicBezTo>
                    <a:lnTo>
                      <a:pt x="149" y="0"/>
                    </a:lnTo>
                    <a:close/>
                  </a:path>
                </a:pathLst>
              </a:custGeom>
              <a:solidFill>
                <a:srgbClr val="DBB89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íṣ1ïḓê">
                <a:extLst>
                  <a:ext uri="{FF2B5EF4-FFF2-40B4-BE49-F238E27FC236}">
                    <a16:creationId xmlns:a16="http://schemas.microsoft.com/office/drawing/2014/main" id="{7A710BB3-B646-4ECA-B467-70639F3784A3}"/>
                  </a:ext>
                </a:extLst>
              </p:cNvPr>
              <p:cNvSpPr/>
              <p:nvPr/>
            </p:nvSpPr>
            <p:spPr bwMode="auto">
              <a:xfrm>
                <a:off x="4260851" y="4173538"/>
                <a:ext cx="504825" cy="252413"/>
              </a:xfrm>
              <a:custGeom>
                <a:avLst/>
                <a:gdLst>
                  <a:gd name="T0" fmla="*/ 1246 w 1903"/>
                  <a:gd name="T1" fmla="*/ 53 h 954"/>
                  <a:gd name="T2" fmla="*/ 1123 w 1903"/>
                  <a:gd name="T3" fmla="*/ 0 h 954"/>
                  <a:gd name="T4" fmla="*/ 1035 w 1903"/>
                  <a:gd name="T5" fmla="*/ 61 h 954"/>
                  <a:gd name="T6" fmla="*/ 1030 w 1903"/>
                  <a:gd name="T7" fmla="*/ 64 h 954"/>
                  <a:gd name="T8" fmla="*/ 956 w 1903"/>
                  <a:gd name="T9" fmla="*/ 112 h 954"/>
                  <a:gd name="T10" fmla="*/ 953 w 1903"/>
                  <a:gd name="T11" fmla="*/ 114 h 954"/>
                  <a:gd name="T12" fmla="*/ 922 w 1903"/>
                  <a:gd name="T13" fmla="*/ 133 h 954"/>
                  <a:gd name="T14" fmla="*/ 915 w 1903"/>
                  <a:gd name="T15" fmla="*/ 137 h 954"/>
                  <a:gd name="T16" fmla="*/ 843 w 1903"/>
                  <a:gd name="T17" fmla="*/ 179 h 954"/>
                  <a:gd name="T18" fmla="*/ 827 w 1903"/>
                  <a:gd name="T19" fmla="*/ 188 h 954"/>
                  <a:gd name="T20" fmla="*/ 798 w 1903"/>
                  <a:gd name="T21" fmla="*/ 203 h 954"/>
                  <a:gd name="T22" fmla="*/ 776 w 1903"/>
                  <a:gd name="T23" fmla="*/ 215 h 954"/>
                  <a:gd name="T24" fmla="*/ 713 w 1903"/>
                  <a:gd name="T25" fmla="*/ 246 h 954"/>
                  <a:gd name="T26" fmla="*/ 681 w 1903"/>
                  <a:gd name="T27" fmla="*/ 262 h 954"/>
                  <a:gd name="T28" fmla="*/ 418 w 1903"/>
                  <a:gd name="T29" fmla="*/ 361 h 954"/>
                  <a:gd name="T30" fmla="*/ 370 w 1903"/>
                  <a:gd name="T31" fmla="*/ 374 h 954"/>
                  <a:gd name="T32" fmla="*/ 1 w 1903"/>
                  <a:gd name="T33" fmla="*/ 706 h 954"/>
                  <a:gd name="T34" fmla="*/ 7 w 1903"/>
                  <a:gd name="T35" fmla="*/ 764 h 954"/>
                  <a:gd name="T36" fmla="*/ 282 w 1903"/>
                  <a:gd name="T37" fmla="*/ 867 h 954"/>
                  <a:gd name="T38" fmla="*/ 1827 w 1903"/>
                  <a:gd name="T39" fmla="*/ 754 h 954"/>
                  <a:gd name="T40" fmla="*/ 1903 w 1903"/>
                  <a:gd name="T41" fmla="*/ 500 h 954"/>
                  <a:gd name="T42" fmla="*/ 1903 w 1903"/>
                  <a:gd name="T43" fmla="*/ 474 h 954"/>
                  <a:gd name="T44" fmla="*/ 1842 w 1903"/>
                  <a:gd name="T45" fmla="*/ 8 h 954"/>
                  <a:gd name="T46" fmla="*/ 1414 w 1903"/>
                  <a:gd name="T47" fmla="*/ 63 h 954"/>
                  <a:gd name="T48" fmla="*/ 1359 w 1903"/>
                  <a:gd name="T49" fmla="*/ 65 h 954"/>
                  <a:gd name="T50" fmla="*/ 1327 w 1903"/>
                  <a:gd name="T51" fmla="*/ 65 h 954"/>
                  <a:gd name="T52" fmla="*/ 1275 w 1903"/>
                  <a:gd name="T53" fmla="*/ 59 h 954"/>
                  <a:gd name="T54" fmla="*/ 1274 w 1903"/>
                  <a:gd name="T55" fmla="*/ 58 h 954"/>
                  <a:gd name="T56" fmla="*/ 1268 w 1903"/>
                  <a:gd name="T57" fmla="*/ 58 h 954"/>
                  <a:gd name="T58" fmla="*/ 1266 w 1903"/>
                  <a:gd name="T59" fmla="*/ 57 h 954"/>
                  <a:gd name="T60" fmla="*/ 1246 w 1903"/>
                  <a:gd name="T61" fmla="*/ 53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3" h="954">
                    <a:moveTo>
                      <a:pt x="1246" y="53"/>
                    </a:moveTo>
                    <a:cubicBezTo>
                      <a:pt x="1194" y="42"/>
                      <a:pt x="1151" y="23"/>
                      <a:pt x="1123" y="0"/>
                    </a:cubicBezTo>
                    <a:cubicBezTo>
                      <a:pt x="1099" y="18"/>
                      <a:pt x="1069" y="38"/>
                      <a:pt x="1035" y="61"/>
                    </a:cubicBezTo>
                    <a:cubicBezTo>
                      <a:pt x="1034" y="62"/>
                      <a:pt x="1032" y="63"/>
                      <a:pt x="1030" y="64"/>
                    </a:cubicBezTo>
                    <a:cubicBezTo>
                      <a:pt x="1008" y="79"/>
                      <a:pt x="983" y="96"/>
                      <a:pt x="956" y="112"/>
                    </a:cubicBezTo>
                    <a:cubicBezTo>
                      <a:pt x="955" y="113"/>
                      <a:pt x="954" y="113"/>
                      <a:pt x="953" y="114"/>
                    </a:cubicBezTo>
                    <a:cubicBezTo>
                      <a:pt x="943" y="120"/>
                      <a:pt x="933" y="127"/>
                      <a:pt x="922" y="133"/>
                    </a:cubicBezTo>
                    <a:cubicBezTo>
                      <a:pt x="920" y="134"/>
                      <a:pt x="917" y="136"/>
                      <a:pt x="915" y="137"/>
                    </a:cubicBezTo>
                    <a:cubicBezTo>
                      <a:pt x="892" y="151"/>
                      <a:pt x="868" y="165"/>
                      <a:pt x="843" y="179"/>
                    </a:cubicBezTo>
                    <a:cubicBezTo>
                      <a:pt x="837" y="182"/>
                      <a:pt x="832" y="185"/>
                      <a:pt x="827" y="188"/>
                    </a:cubicBezTo>
                    <a:cubicBezTo>
                      <a:pt x="817" y="193"/>
                      <a:pt x="807" y="198"/>
                      <a:pt x="798" y="203"/>
                    </a:cubicBezTo>
                    <a:cubicBezTo>
                      <a:pt x="790" y="207"/>
                      <a:pt x="783" y="211"/>
                      <a:pt x="776" y="215"/>
                    </a:cubicBezTo>
                    <a:cubicBezTo>
                      <a:pt x="755" y="226"/>
                      <a:pt x="734" y="236"/>
                      <a:pt x="713" y="246"/>
                    </a:cubicBezTo>
                    <a:cubicBezTo>
                      <a:pt x="702" y="252"/>
                      <a:pt x="691" y="257"/>
                      <a:pt x="681" y="262"/>
                    </a:cubicBezTo>
                    <a:cubicBezTo>
                      <a:pt x="598" y="300"/>
                      <a:pt x="510" y="335"/>
                      <a:pt x="418" y="361"/>
                    </a:cubicBezTo>
                    <a:cubicBezTo>
                      <a:pt x="402" y="365"/>
                      <a:pt x="386" y="370"/>
                      <a:pt x="370" y="374"/>
                    </a:cubicBezTo>
                    <a:cubicBezTo>
                      <a:pt x="51" y="452"/>
                      <a:pt x="3" y="618"/>
                      <a:pt x="1" y="706"/>
                    </a:cubicBezTo>
                    <a:cubicBezTo>
                      <a:pt x="0" y="741"/>
                      <a:pt x="7" y="764"/>
                      <a:pt x="7" y="764"/>
                    </a:cubicBezTo>
                    <a:cubicBezTo>
                      <a:pt x="7" y="764"/>
                      <a:pt x="122" y="843"/>
                      <a:pt x="282" y="867"/>
                    </a:cubicBezTo>
                    <a:cubicBezTo>
                      <a:pt x="869" y="954"/>
                      <a:pt x="1827" y="754"/>
                      <a:pt x="1827" y="754"/>
                    </a:cubicBezTo>
                    <a:cubicBezTo>
                      <a:pt x="1827" y="754"/>
                      <a:pt x="1902" y="684"/>
                      <a:pt x="1903" y="500"/>
                    </a:cubicBezTo>
                    <a:cubicBezTo>
                      <a:pt x="1903" y="492"/>
                      <a:pt x="1903" y="483"/>
                      <a:pt x="1903" y="474"/>
                    </a:cubicBezTo>
                    <a:cubicBezTo>
                      <a:pt x="1903" y="462"/>
                      <a:pt x="1862" y="109"/>
                      <a:pt x="1842" y="8"/>
                    </a:cubicBezTo>
                    <a:cubicBezTo>
                      <a:pt x="1762" y="24"/>
                      <a:pt x="1637" y="46"/>
                      <a:pt x="1414" y="63"/>
                    </a:cubicBezTo>
                    <a:cubicBezTo>
                      <a:pt x="1394" y="64"/>
                      <a:pt x="1375" y="65"/>
                      <a:pt x="1359" y="65"/>
                    </a:cubicBezTo>
                    <a:cubicBezTo>
                      <a:pt x="1348" y="65"/>
                      <a:pt x="1337" y="65"/>
                      <a:pt x="1327" y="65"/>
                    </a:cubicBezTo>
                    <a:cubicBezTo>
                      <a:pt x="1308" y="64"/>
                      <a:pt x="1290" y="62"/>
                      <a:pt x="1275" y="59"/>
                    </a:cubicBezTo>
                    <a:cubicBezTo>
                      <a:pt x="1274" y="58"/>
                      <a:pt x="1274" y="58"/>
                      <a:pt x="1274" y="58"/>
                    </a:cubicBezTo>
                    <a:cubicBezTo>
                      <a:pt x="1268" y="58"/>
                      <a:pt x="1268" y="58"/>
                      <a:pt x="1268" y="58"/>
                    </a:cubicBezTo>
                    <a:cubicBezTo>
                      <a:pt x="1267" y="57"/>
                      <a:pt x="1267" y="57"/>
                      <a:pt x="1266" y="57"/>
                    </a:cubicBezTo>
                    <a:lnTo>
                      <a:pt x="1246" y="53"/>
                    </a:lnTo>
                    <a:close/>
                  </a:path>
                </a:pathLst>
              </a:custGeom>
              <a:solidFill>
                <a:srgbClr val="17465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işľïḑê">
                <a:extLst>
                  <a:ext uri="{FF2B5EF4-FFF2-40B4-BE49-F238E27FC236}">
                    <a16:creationId xmlns:a16="http://schemas.microsoft.com/office/drawing/2014/main" id="{0D29A168-107D-432E-B0A1-C22AE7C37245}"/>
                  </a:ext>
                </a:extLst>
              </p:cNvPr>
              <p:cNvSpPr/>
              <p:nvPr/>
            </p:nvSpPr>
            <p:spPr bwMode="auto">
              <a:xfrm>
                <a:off x="4260851" y="4343401"/>
                <a:ext cx="500063" cy="82550"/>
              </a:xfrm>
              <a:custGeom>
                <a:avLst/>
                <a:gdLst>
                  <a:gd name="T0" fmla="*/ 286 w 1884"/>
                  <a:gd name="T1" fmla="*/ 107 h 307"/>
                  <a:gd name="T2" fmla="*/ 7 w 1884"/>
                  <a:gd name="T3" fmla="*/ 7 h 307"/>
                  <a:gd name="T4" fmla="*/ 1 w 1884"/>
                  <a:gd name="T5" fmla="*/ 59 h 307"/>
                  <a:gd name="T6" fmla="*/ 7 w 1884"/>
                  <a:gd name="T7" fmla="*/ 117 h 307"/>
                  <a:gd name="T8" fmla="*/ 283 w 1884"/>
                  <a:gd name="T9" fmla="*/ 220 h 307"/>
                  <a:gd name="T10" fmla="*/ 1828 w 1884"/>
                  <a:gd name="T11" fmla="*/ 107 h 307"/>
                  <a:gd name="T12" fmla="*/ 1884 w 1884"/>
                  <a:gd name="T13" fmla="*/ 0 h 307"/>
                  <a:gd name="T14" fmla="*/ 286 w 1884"/>
                  <a:gd name="T15" fmla="*/ 107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4" h="307">
                    <a:moveTo>
                      <a:pt x="286" y="107"/>
                    </a:moveTo>
                    <a:cubicBezTo>
                      <a:pt x="153" y="87"/>
                      <a:pt x="48" y="32"/>
                      <a:pt x="7" y="7"/>
                    </a:cubicBezTo>
                    <a:cubicBezTo>
                      <a:pt x="3" y="26"/>
                      <a:pt x="1" y="44"/>
                      <a:pt x="1" y="59"/>
                    </a:cubicBezTo>
                    <a:cubicBezTo>
                      <a:pt x="0" y="94"/>
                      <a:pt x="7" y="117"/>
                      <a:pt x="7" y="117"/>
                    </a:cubicBezTo>
                    <a:cubicBezTo>
                      <a:pt x="7" y="117"/>
                      <a:pt x="123" y="196"/>
                      <a:pt x="283" y="220"/>
                    </a:cubicBezTo>
                    <a:cubicBezTo>
                      <a:pt x="869" y="307"/>
                      <a:pt x="1828" y="107"/>
                      <a:pt x="1828" y="107"/>
                    </a:cubicBezTo>
                    <a:cubicBezTo>
                      <a:pt x="1828" y="107"/>
                      <a:pt x="1861" y="75"/>
                      <a:pt x="1884" y="0"/>
                    </a:cubicBezTo>
                    <a:cubicBezTo>
                      <a:pt x="1635" y="47"/>
                      <a:pt x="819" y="186"/>
                      <a:pt x="286" y="107"/>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î$ļiḑè">
                <a:extLst>
                  <a:ext uri="{FF2B5EF4-FFF2-40B4-BE49-F238E27FC236}">
                    <a16:creationId xmlns:a16="http://schemas.microsoft.com/office/drawing/2014/main" id="{1FF97E1D-5111-4229-9858-4C43C40D5571}"/>
                  </a:ext>
                </a:extLst>
              </p:cNvPr>
              <p:cNvSpPr/>
              <p:nvPr/>
            </p:nvSpPr>
            <p:spPr bwMode="auto">
              <a:xfrm>
                <a:off x="4510088" y="4189413"/>
                <a:ext cx="85725" cy="47625"/>
              </a:xfrm>
              <a:custGeom>
                <a:avLst/>
                <a:gdLst>
                  <a:gd name="T0" fmla="*/ 316 w 325"/>
                  <a:gd name="T1" fmla="*/ 154 h 178"/>
                  <a:gd name="T2" fmla="*/ 254 w 325"/>
                  <a:gd name="T3" fmla="*/ 166 h 178"/>
                  <a:gd name="T4" fmla="*/ 0 w 325"/>
                  <a:gd name="T5" fmla="*/ 48 h 178"/>
                  <a:gd name="T6" fmla="*/ 75 w 325"/>
                  <a:gd name="T7" fmla="*/ 0 h 178"/>
                  <a:gd name="T8" fmla="*/ 285 w 325"/>
                  <a:gd name="T9" fmla="*/ 98 h 178"/>
                  <a:gd name="T10" fmla="*/ 316 w 325"/>
                  <a:gd name="T11" fmla="*/ 154 h 178"/>
                </a:gdLst>
                <a:ahLst/>
                <a:cxnLst>
                  <a:cxn ang="0">
                    <a:pos x="T0" y="T1"/>
                  </a:cxn>
                  <a:cxn ang="0">
                    <a:pos x="T2" y="T3"/>
                  </a:cxn>
                  <a:cxn ang="0">
                    <a:pos x="T4" y="T5"/>
                  </a:cxn>
                  <a:cxn ang="0">
                    <a:pos x="T6" y="T7"/>
                  </a:cxn>
                  <a:cxn ang="0">
                    <a:pos x="T8" y="T9"/>
                  </a:cxn>
                  <a:cxn ang="0">
                    <a:pos x="T10" y="T11"/>
                  </a:cxn>
                </a:cxnLst>
                <a:rect l="0" t="0" r="r" b="b"/>
                <a:pathLst>
                  <a:path w="325" h="178">
                    <a:moveTo>
                      <a:pt x="316" y="154"/>
                    </a:moveTo>
                    <a:cubicBezTo>
                      <a:pt x="307" y="172"/>
                      <a:pt x="279" y="178"/>
                      <a:pt x="254" y="166"/>
                    </a:cubicBezTo>
                    <a:cubicBezTo>
                      <a:pt x="0" y="48"/>
                      <a:pt x="0" y="48"/>
                      <a:pt x="0" y="48"/>
                    </a:cubicBezTo>
                    <a:cubicBezTo>
                      <a:pt x="27" y="32"/>
                      <a:pt x="52" y="16"/>
                      <a:pt x="75" y="0"/>
                    </a:cubicBezTo>
                    <a:cubicBezTo>
                      <a:pt x="285" y="98"/>
                      <a:pt x="285" y="98"/>
                      <a:pt x="285" y="98"/>
                    </a:cubicBezTo>
                    <a:cubicBezTo>
                      <a:pt x="311" y="110"/>
                      <a:pt x="325" y="135"/>
                      <a:pt x="316" y="154"/>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ľíďê">
                <a:extLst>
                  <a:ext uri="{FF2B5EF4-FFF2-40B4-BE49-F238E27FC236}">
                    <a16:creationId xmlns:a16="http://schemas.microsoft.com/office/drawing/2014/main" id="{FCB82828-5895-4FC0-BC59-C40E637D9841}"/>
                  </a:ext>
                </a:extLst>
              </p:cNvPr>
              <p:cNvSpPr/>
              <p:nvPr/>
            </p:nvSpPr>
            <p:spPr bwMode="auto">
              <a:xfrm>
                <a:off x="4479926" y="4208463"/>
                <a:ext cx="80963" cy="42863"/>
              </a:xfrm>
              <a:custGeom>
                <a:avLst/>
                <a:gdLst>
                  <a:gd name="T0" fmla="*/ 296 w 305"/>
                  <a:gd name="T1" fmla="*/ 142 h 167"/>
                  <a:gd name="T2" fmla="*/ 234 w 305"/>
                  <a:gd name="T3" fmla="*/ 155 h 167"/>
                  <a:gd name="T4" fmla="*/ 0 w 305"/>
                  <a:gd name="T5" fmla="*/ 46 h 167"/>
                  <a:gd name="T6" fmla="*/ 73 w 305"/>
                  <a:gd name="T7" fmla="*/ 4 h 167"/>
                  <a:gd name="T8" fmla="*/ 79 w 305"/>
                  <a:gd name="T9" fmla="*/ 0 h 167"/>
                  <a:gd name="T10" fmla="*/ 265 w 305"/>
                  <a:gd name="T11" fmla="*/ 87 h 167"/>
                  <a:gd name="T12" fmla="*/ 296 w 305"/>
                  <a:gd name="T13" fmla="*/ 142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96" y="142"/>
                    </a:moveTo>
                    <a:cubicBezTo>
                      <a:pt x="287" y="161"/>
                      <a:pt x="259" y="167"/>
                      <a:pt x="234" y="155"/>
                    </a:cubicBezTo>
                    <a:cubicBezTo>
                      <a:pt x="0" y="46"/>
                      <a:pt x="0" y="46"/>
                      <a:pt x="0" y="46"/>
                    </a:cubicBezTo>
                    <a:cubicBezTo>
                      <a:pt x="25" y="32"/>
                      <a:pt x="50" y="18"/>
                      <a:pt x="73" y="4"/>
                    </a:cubicBezTo>
                    <a:cubicBezTo>
                      <a:pt x="75" y="3"/>
                      <a:pt x="77" y="1"/>
                      <a:pt x="79" y="0"/>
                    </a:cubicBezTo>
                    <a:cubicBezTo>
                      <a:pt x="265" y="87"/>
                      <a:pt x="265" y="87"/>
                      <a:pt x="265" y="87"/>
                    </a:cubicBezTo>
                    <a:cubicBezTo>
                      <a:pt x="291" y="99"/>
                      <a:pt x="305" y="124"/>
                      <a:pt x="296" y="142"/>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íśḻïḍe">
                <a:extLst>
                  <a:ext uri="{FF2B5EF4-FFF2-40B4-BE49-F238E27FC236}">
                    <a16:creationId xmlns:a16="http://schemas.microsoft.com/office/drawing/2014/main" id="{F72BDADE-F8C9-42BB-9116-A308A1B96B6C}"/>
                  </a:ext>
                </a:extLst>
              </p:cNvPr>
              <p:cNvSpPr/>
              <p:nvPr/>
            </p:nvSpPr>
            <p:spPr bwMode="auto">
              <a:xfrm>
                <a:off x="4446588" y="4225926"/>
                <a:ext cx="77788" cy="42863"/>
              </a:xfrm>
              <a:custGeom>
                <a:avLst/>
                <a:gdLst>
                  <a:gd name="T0" fmla="*/ 288 w 297"/>
                  <a:gd name="T1" fmla="*/ 136 h 161"/>
                  <a:gd name="T2" fmla="*/ 226 w 297"/>
                  <a:gd name="T3" fmla="*/ 149 h 161"/>
                  <a:gd name="T4" fmla="*/ 0 w 297"/>
                  <a:gd name="T5" fmla="*/ 43 h 161"/>
                  <a:gd name="T6" fmla="*/ 63 w 297"/>
                  <a:gd name="T7" fmla="*/ 12 h 161"/>
                  <a:gd name="T8" fmla="*/ 85 w 297"/>
                  <a:gd name="T9" fmla="*/ 0 h 161"/>
                  <a:gd name="T10" fmla="*/ 258 w 297"/>
                  <a:gd name="T11" fmla="*/ 81 h 161"/>
                  <a:gd name="T12" fmla="*/ 288 w 297"/>
                  <a:gd name="T13" fmla="*/ 136 h 161"/>
                </a:gdLst>
                <a:ahLst/>
                <a:cxnLst>
                  <a:cxn ang="0">
                    <a:pos x="T0" y="T1"/>
                  </a:cxn>
                  <a:cxn ang="0">
                    <a:pos x="T2" y="T3"/>
                  </a:cxn>
                  <a:cxn ang="0">
                    <a:pos x="T4" y="T5"/>
                  </a:cxn>
                  <a:cxn ang="0">
                    <a:pos x="T6" y="T7"/>
                  </a:cxn>
                  <a:cxn ang="0">
                    <a:pos x="T8" y="T9"/>
                  </a:cxn>
                  <a:cxn ang="0">
                    <a:pos x="T10" y="T11"/>
                  </a:cxn>
                  <a:cxn ang="0">
                    <a:pos x="T12" y="T13"/>
                  </a:cxn>
                </a:cxnLst>
                <a:rect l="0" t="0" r="r" b="b"/>
                <a:pathLst>
                  <a:path w="297" h="161">
                    <a:moveTo>
                      <a:pt x="288" y="136"/>
                    </a:moveTo>
                    <a:cubicBezTo>
                      <a:pt x="279" y="155"/>
                      <a:pt x="252" y="161"/>
                      <a:pt x="226" y="149"/>
                    </a:cubicBezTo>
                    <a:cubicBezTo>
                      <a:pt x="0" y="43"/>
                      <a:pt x="0" y="43"/>
                      <a:pt x="0" y="43"/>
                    </a:cubicBezTo>
                    <a:cubicBezTo>
                      <a:pt x="22" y="34"/>
                      <a:pt x="43" y="23"/>
                      <a:pt x="63" y="12"/>
                    </a:cubicBezTo>
                    <a:cubicBezTo>
                      <a:pt x="71" y="8"/>
                      <a:pt x="78" y="4"/>
                      <a:pt x="85" y="0"/>
                    </a:cubicBezTo>
                    <a:cubicBezTo>
                      <a:pt x="258" y="81"/>
                      <a:pt x="258" y="81"/>
                      <a:pt x="258" y="81"/>
                    </a:cubicBezTo>
                    <a:cubicBezTo>
                      <a:pt x="283" y="93"/>
                      <a:pt x="297" y="117"/>
                      <a:pt x="288" y="136"/>
                    </a:cubicBezTo>
                    <a:close/>
                  </a:path>
                </a:pathLst>
              </a:custGeom>
              <a:solidFill>
                <a:srgbClr val="FFF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íṣlidé">
                <a:extLst>
                  <a:ext uri="{FF2B5EF4-FFF2-40B4-BE49-F238E27FC236}">
                    <a16:creationId xmlns:a16="http://schemas.microsoft.com/office/drawing/2014/main" id="{68FE1C5D-2641-4F83-9B68-E1A384EA53CE}"/>
                  </a:ext>
                </a:extLst>
              </p:cNvPr>
              <p:cNvSpPr/>
              <p:nvPr/>
            </p:nvSpPr>
            <p:spPr bwMode="auto">
              <a:xfrm>
                <a:off x="4522788" y="3209926"/>
                <a:ext cx="1238250" cy="954088"/>
              </a:xfrm>
              <a:custGeom>
                <a:avLst/>
                <a:gdLst>
                  <a:gd name="T0" fmla="*/ 353 w 4679"/>
                  <a:gd name="T1" fmla="*/ 836 h 3612"/>
                  <a:gd name="T2" fmla="*/ 884 w 4679"/>
                  <a:gd name="T3" fmla="*/ 46 h 3612"/>
                  <a:gd name="T4" fmla="*/ 2363 w 4679"/>
                  <a:gd name="T5" fmla="*/ 35 h 3612"/>
                  <a:gd name="T6" fmla="*/ 3009 w 4679"/>
                  <a:gd name="T7" fmla="*/ 0 h 3612"/>
                  <a:gd name="T8" fmla="*/ 4679 w 4679"/>
                  <a:gd name="T9" fmla="*/ 602 h 3612"/>
                  <a:gd name="T10" fmla="*/ 4648 w 4679"/>
                  <a:gd name="T11" fmla="*/ 769 h 3612"/>
                  <a:gd name="T12" fmla="*/ 4009 w 4679"/>
                  <a:gd name="T13" fmla="*/ 1265 h 3612"/>
                  <a:gd name="T14" fmla="*/ 2693 w 4679"/>
                  <a:gd name="T15" fmla="*/ 1265 h 3612"/>
                  <a:gd name="T16" fmla="*/ 1358 w 4679"/>
                  <a:gd name="T17" fmla="*/ 1254 h 3612"/>
                  <a:gd name="T18" fmla="*/ 1358 w 4679"/>
                  <a:gd name="T19" fmla="*/ 1482 h 3612"/>
                  <a:gd name="T20" fmla="*/ 1134 w 4679"/>
                  <a:gd name="T21" fmla="*/ 3584 h 3612"/>
                  <a:gd name="T22" fmla="*/ 69 w 4679"/>
                  <a:gd name="T23" fmla="*/ 3535 h 3612"/>
                  <a:gd name="T24" fmla="*/ 136 w 4679"/>
                  <a:gd name="T25" fmla="*/ 2482 h 3612"/>
                  <a:gd name="T26" fmla="*/ 353 w 4679"/>
                  <a:gd name="T27" fmla="*/ 836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79" h="3612">
                    <a:moveTo>
                      <a:pt x="353" y="836"/>
                    </a:moveTo>
                    <a:cubicBezTo>
                      <a:pt x="416" y="421"/>
                      <a:pt x="504" y="64"/>
                      <a:pt x="884" y="46"/>
                    </a:cubicBezTo>
                    <a:cubicBezTo>
                      <a:pt x="1427" y="21"/>
                      <a:pt x="1758" y="25"/>
                      <a:pt x="2363" y="35"/>
                    </a:cubicBezTo>
                    <a:cubicBezTo>
                      <a:pt x="2423" y="36"/>
                      <a:pt x="2849" y="69"/>
                      <a:pt x="3009" y="0"/>
                    </a:cubicBezTo>
                    <a:cubicBezTo>
                      <a:pt x="3893" y="425"/>
                      <a:pt x="4409" y="561"/>
                      <a:pt x="4679" y="602"/>
                    </a:cubicBezTo>
                    <a:cubicBezTo>
                      <a:pt x="4670" y="659"/>
                      <a:pt x="4660" y="715"/>
                      <a:pt x="4648" y="769"/>
                    </a:cubicBezTo>
                    <a:cubicBezTo>
                      <a:pt x="4596" y="995"/>
                      <a:pt x="4246" y="1251"/>
                      <a:pt x="4009" y="1265"/>
                    </a:cubicBezTo>
                    <a:cubicBezTo>
                      <a:pt x="3605" y="1289"/>
                      <a:pt x="3093" y="1265"/>
                      <a:pt x="2693" y="1265"/>
                    </a:cubicBezTo>
                    <a:cubicBezTo>
                      <a:pt x="2223" y="1267"/>
                      <a:pt x="1638" y="1265"/>
                      <a:pt x="1358" y="1254"/>
                    </a:cubicBezTo>
                    <a:cubicBezTo>
                      <a:pt x="1358" y="1345"/>
                      <a:pt x="1358" y="1413"/>
                      <a:pt x="1358" y="1482"/>
                    </a:cubicBezTo>
                    <a:cubicBezTo>
                      <a:pt x="1359" y="2114"/>
                      <a:pt x="1145" y="3519"/>
                      <a:pt x="1134" y="3584"/>
                    </a:cubicBezTo>
                    <a:cubicBezTo>
                      <a:pt x="621" y="3612"/>
                      <a:pt x="492" y="3546"/>
                      <a:pt x="69" y="3535"/>
                    </a:cubicBezTo>
                    <a:cubicBezTo>
                      <a:pt x="0" y="3533"/>
                      <a:pt x="128" y="2533"/>
                      <a:pt x="136" y="2482"/>
                    </a:cubicBezTo>
                    <a:cubicBezTo>
                      <a:pt x="218" y="1922"/>
                      <a:pt x="244" y="1415"/>
                      <a:pt x="353" y="836"/>
                    </a:cubicBezTo>
                    <a:close/>
                  </a:path>
                </a:pathLst>
              </a:custGeom>
              <a:solidFill>
                <a:srgbClr val="E6962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ïsľïḍe">
                <a:extLst>
                  <a:ext uri="{FF2B5EF4-FFF2-40B4-BE49-F238E27FC236}">
                    <a16:creationId xmlns:a16="http://schemas.microsoft.com/office/drawing/2014/main" id="{CCB50E76-4DC4-4D9A-98D6-0BA6D375216E}"/>
                  </a:ext>
                </a:extLst>
              </p:cNvPr>
              <p:cNvSpPr/>
              <p:nvPr/>
            </p:nvSpPr>
            <p:spPr bwMode="auto">
              <a:xfrm>
                <a:off x="4754563" y="2900363"/>
                <a:ext cx="128588" cy="130175"/>
              </a:xfrm>
              <a:custGeom>
                <a:avLst/>
                <a:gdLst>
                  <a:gd name="T0" fmla="*/ 81 w 81"/>
                  <a:gd name="T1" fmla="*/ 48 h 82"/>
                  <a:gd name="T2" fmla="*/ 48 w 81"/>
                  <a:gd name="T3" fmla="*/ 82 h 82"/>
                  <a:gd name="T4" fmla="*/ 0 w 81"/>
                  <a:gd name="T5" fmla="*/ 36 h 82"/>
                  <a:gd name="T6" fmla="*/ 36 w 81"/>
                  <a:gd name="T7" fmla="*/ 0 h 82"/>
                  <a:gd name="T8" fmla="*/ 81 w 81"/>
                  <a:gd name="T9" fmla="*/ 48 h 82"/>
                </a:gdLst>
                <a:ahLst/>
                <a:cxnLst>
                  <a:cxn ang="0">
                    <a:pos x="T0" y="T1"/>
                  </a:cxn>
                  <a:cxn ang="0">
                    <a:pos x="T2" y="T3"/>
                  </a:cxn>
                  <a:cxn ang="0">
                    <a:pos x="T4" y="T5"/>
                  </a:cxn>
                  <a:cxn ang="0">
                    <a:pos x="T6" y="T7"/>
                  </a:cxn>
                  <a:cxn ang="0">
                    <a:pos x="T8" y="T9"/>
                  </a:cxn>
                </a:cxnLst>
                <a:rect l="0" t="0" r="r" b="b"/>
                <a:pathLst>
                  <a:path w="81" h="82">
                    <a:moveTo>
                      <a:pt x="81" y="48"/>
                    </a:moveTo>
                    <a:lnTo>
                      <a:pt x="48" y="82"/>
                    </a:lnTo>
                    <a:lnTo>
                      <a:pt x="0" y="36"/>
                    </a:lnTo>
                    <a:lnTo>
                      <a:pt x="36" y="0"/>
                    </a:lnTo>
                    <a:lnTo>
                      <a:pt x="81" y="48"/>
                    </a:lnTo>
                    <a:close/>
                  </a:path>
                </a:pathLst>
              </a:custGeom>
              <a:solidFill>
                <a:srgbClr val="EFD4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ïšľïďè">
                <a:extLst>
                  <a:ext uri="{FF2B5EF4-FFF2-40B4-BE49-F238E27FC236}">
                    <a16:creationId xmlns:a16="http://schemas.microsoft.com/office/drawing/2014/main" id="{F76FC058-5BB9-46B4-B8F1-F86147257F4B}"/>
                  </a:ext>
                </a:extLst>
              </p:cNvPr>
              <p:cNvSpPr/>
              <p:nvPr/>
            </p:nvSpPr>
            <p:spPr bwMode="auto">
              <a:xfrm>
                <a:off x="4579938" y="2946401"/>
                <a:ext cx="250825" cy="244475"/>
              </a:xfrm>
              <a:custGeom>
                <a:avLst/>
                <a:gdLst>
                  <a:gd name="T0" fmla="*/ 707 w 948"/>
                  <a:gd name="T1" fmla="*/ 0 h 924"/>
                  <a:gd name="T2" fmla="*/ 948 w 948"/>
                  <a:gd name="T3" fmla="*/ 306 h 924"/>
                  <a:gd name="T4" fmla="*/ 841 w 948"/>
                  <a:gd name="T5" fmla="*/ 660 h 924"/>
                  <a:gd name="T6" fmla="*/ 557 w 948"/>
                  <a:gd name="T7" fmla="*/ 892 h 924"/>
                  <a:gd name="T8" fmla="*/ 412 w 948"/>
                  <a:gd name="T9" fmla="*/ 836 h 924"/>
                  <a:gd name="T10" fmla="*/ 273 w 948"/>
                  <a:gd name="T11" fmla="*/ 678 h 924"/>
                  <a:gd name="T12" fmla="*/ 161 w 948"/>
                  <a:gd name="T13" fmla="*/ 476 h 924"/>
                  <a:gd name="T14" fmla="*/ 145 w 948"/>
                  <a:gd name="T15" fmla="*/ 301 h 924"/>
                  <a:gd name="T16" fmla="*/ 230 w 948"/>
                  <a:gd name="T17" fmla="*/ 163 h 924"/>
                  <a:gd name="T18" fmla="*/ 451 w 948"/>
                  <a:gd name="T19" fmla="*/ 54 h 924"/>
                  <a:gd name="T20" fmla="*/ 707 w 948"/>
                  <a:gd name="T21"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8" h="924">
                    <a:moveTo>
                      <a:pt x="707" y="0"/>
                    </a:moveTo>
                    <a:cubicBezTo>
                      <a:pt x="948" y="306"/>
                      <a:pt x="948" y="306"/>
                      <a:pt x="948" y="306"/>
                    </a:cubicBezTo>
                    <a:cubicBezTo>
                      <a:pt x="948" y="306"/>
                      <a:pt x="905" y="593"/>
                      <a:pt x="841" y="660"/>
                    </a:cubicBezTo>
                    <a:cubicBezTo>
                      <a:pt x="841" y="660"/>
                      <a:pt x="736" y="873"/>
                      <a:pt x="557" y="892"/>
                    </a:cubicBezTo>
                    <a:cubicBezTo>
                      <a:pt x="557" y="892"/>
                      <a:pt x="392" y="924"/>
                      <a:pt x="412" y="836"/>
                    </a:cubicBezTo>
                    <a:cubicBezTo>
                      <a:pt x="412" y="836"/>
                      <a:pt x="199" y="820"/>
                      <a:pt x="273" y="678"/>
                    </a:cubicBezTo>
                    <a:cubicBezTo>
                      <a:pt x="273" y="678"/>
                      <a:pt x="44" y="659"/>
                      <a:pt x="161" y="476"/>
                    </a:cubicBezTo>
                    <a:cubicBezTo>
                      <a:pt x="161" y="476"/>
                      <a:pt x="0" y="427"/>
                      <a:pt x="145" y="301"/>
                    </a:cubicBezTo>
                    <a:cubicBezTo>
                      <a:pt x="145" y="301"/>
                      <a:pt x="180" y="273"/>
                      <a:pt x="230" y="163"/>
                    </a:cubicBezTo>
                    <a:cubicBezTo>
                      <a:pt x="230" y="163"/>
                      <a:pt x="293" y="39"/>
                      <a:pt x="451" y="54"/>
                    </a:cubicBezTo>
                    <a:cubicBezTo>
                      <a:pt x="451" y="54"/>
                      <a:pt x="559" y="93"/>
                      <a:pt x="707" y="0"/>
                    </a:cubicBezTo>
                    <a:close/>
                  </a:path>
                </a:pathLst>
              </a:custGeom>
              <a:solidFill>
                <a:srgbClr val="EFD4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îṡļïḋé">
                <a:extLst>
                  <a:ext uri="{FF2B5EF4-FFF2-40B4-BE49-F238E27FC236}">
                    <a16:creationId xmlns:a16="http://schemas.microsoft.com/office/drawing/2014/main" id="{EDCF48CE-5F07-4769-8F1F-BF64B558692A}"/>
                  </a:ext>
                </a:extLst>
              </p:cNvPr>
              <p:cNvSpPr/>
              <p:nvPr/>
            </p:nvSpPr>
            <p:spPr bwMode="auto">
              <a:xfrm>
                <a:off x="4757738" y="2151063"/>
                <a:ext cx="1023938" cy="1217613"/>
              </a:xfrm>
              <a:custGeom>
                <a:avLst/>
                <a:gdLst>
                  <a:gd name="T0" fmla="*/ 3479 w 3861"/>
                  <a:gd name="T1" fmla="*/ 1512 h 4601"/>
                  <a:gd name="T2" fmla="*/ 3064 w 3861"/>
                  <a:gd name="T3" fmla="*/ 459 h 4601"/>
                  <a:gd name="T4" fmla="*/ 2831 w 3861"/>
                  <a:gd name="T5" fmla="*/ 0 h 4601"/>
                  <a:gd name="T6" fmla="*/ 2343 w 3861"/>
                  <a:gd name="T7" fmla="*/ 425 h 4601"/>
                  <a:gd name="T8" fmla="*/ 2029 w 3861"/>
                  <a:gd name="T9" fmla="*/ 740 h 4601"/>
                  <a:gd name="T10" fmla="*/ 1624 w 3861"/>
                  <a:gd name="T11" fmla="*/ 1690 h 4601"/>
                  <a:gd name="T12" fmla="*/ 1284 w 3861"/>
                  <a:gd name="T13" fmla="*/ 2021 h 4601"/>
                  <a:gd name="T14" fmla="*/ 0 w 3861"/>
                  <a:gd name="T15" fmla="*/ 2964 h 4601"/>
                  <a:gd name="T16" fmla="*/ 408 w 3861"/>
                  <a:gd name="T17" fmla="*/ 3564 h 4601"/>
                  <a:gd name="T18" fmla="*/ 1888 w 3861"/>
                  <a:gd name="T19" fmla="*/ 2573 h 4601"/>
                  <a:gd name="T20" fmla="*/ 2005 w 3861"/>
                  <a:gd name="T21" fmla="*/ 2475 h 4601"/>
                  <a:gd name="T22" fmla="*/ 2155 w 3861"/>
                  <a:gd name="T23" fmla="*/ 3978 h 4601"/>
                  <a:gd name="T24" fmla="*/ 2118 w 3861"/>
                  <a:gd name="T25" fmla="*/ 3999 h 4601"/>
                  <a:gd name="T26" fmla="*/ 3788 w 3861"/>
                  <a:gd name="T27" fmla="*/ 4601 h 4601"/>
                  <a:gd name="T28" fmla="*/ 3827 w 3861"/>
                  <a:gd name="T29" fmla="*/ 4251 h 4601"/>
                  <a:gd name="T30" fmla="*/ 3846 w 3861"/>
                  <a:gd name="T31" fmla="*/ 3732 h 4601"/>
                  <a:gd name="T32" fmla="*/ 3479 w 3861"/>
                  <a:gd name="T33" fmla="*/ 1512 h 4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1" h="4601">
                    <a:moveTo>
                      <a:pt x="3479" y="1512"/>
                    </a:moveTo>
                    <a:cubicBezTo>
                      <a:pt x="3353" y="1081"/>
                      <a:pt x="3308" y="1002"/>
                      <a:pt x="3064" y="459"/>
                    </a:cubicBezTo>
                    <a:cubicBezTo>
                      <a:pt x="2935" y="201"/>
                      <a:pt x="2975" y="259"/>
                      <a:pt x="2831" y="0"/>
                    </a:cubicBezTo>
                    <a:cubicBezTo>
                      <a:pt x="2677" y="129"/>
                      <a:pt x="2549" y="246"/>
                      <a:pt x="2343" y="425"/>
                    </a:cubicBezTo>
                    <a:cubicBezTo>
                      <a:pt x="2070" y="690"/>
                      <a:pt x="2070" y="690"/>
                      <a:pt x="2029" y="740"/>
                    </a:cubicBezTo>
                    <a:cubicBezTo>
                      <a:pt x="1787" y="1034"/>
                      <a:pt x="1747" y="1384"/>
                      <a:pt x="1624" y="1690"/>
                    </a:cubicBezTo>
                    <a:cubicBezTo>
                      <a:pt x="1505" y="1835"/>
                      <a:pt x="1284" y="2021"/>
                      <a:pt x="1284" y="2021"/>
                    </a:cubicBezTo>
                    <a:cubicBezTo>
                      <a:pt x="0" y="2964"/>
                      <a:pt x="0" y="2964"/>
                      <a:pt x="0" y="2964"/>
                    </a:cubicBezTo>
                    <a:cubicBezTo>
                      <a:pt x="408" y="3564"/>
                      <a:pt x="408" y="3564"/>
                      <a:pt x="408" y="3564"/>
                    </a:cubicBezTo>
                    <a:cubicBezTo>
                      <a:pt x="1888" y="2573"/>
                      <a:pt x="1888" y="2573"/>
                      <a:pt x="1888" y="2573"/>
                    </a:cubicBezTo>
                    <a:cubicBezTo>
                      <a:pt x="1888" y="2573"/>
                      <a:pt x="1943" y="2539"/>
                      <a:pt x="2005" y="2475"/>
                    </a:cubicBezTo>
                    <a:cubicBezTo>
                      <a:pt x="2155" y="3978"/>
                      <a:pt x="2155" y="3978"/>
                      <a:pt x="2155" y="3978"/>
                    </a:cubicBezTo>
                    <a:cubicBezTo>
                      <a:pt x="2145" y="3986"/>
                      <a:pt x="2133" y="3993"/>
                      <a:pt x="2118" y="3999"/>
                    </a:cubicBezTo>
                    <a:cubicBezTo>
                      <a:pt x="3002" y="4424"/>
                      <a:pt x="3518" y="4560"/>
                      <a:pt x="3788" y="4601"/>
                    </a:cubicBezTo>
                    <a:cubicBezTo>
                      <a:pt x="3806" y="4488"/>
                      <a:pt x="3819" y="4369"/>
                      <a:pt x="3827" y="4251"/>
                    </a:cubicBezTo>
                    <a:cubicBezTo>
                      <a:pt x="3839" y="4073"/>
                      <a:pt x="3843" y="3895"/>
                      <a:pt x="3846" y="3732"/>
                    </a:cubicBezTo>
                    <a:cubicBezTo>
                      <a:pt x="3861" y="2969"/>
                      <a:pt x="3691" y="2245"/>
                      <a:pt x="3479" y="1512"/>
                    </a:cubicBezTo>
                    <a:close/>
                  </a:path>
                </a:pathLst>
              </a:custGeom>
              <a:solidFill>
                <a:srgbClr val="EE54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işḷiḑè">
                <a:extLst>
                  <a:ext uri="{FF2B5EF4-FFF2-40B4-BE49-F238E27FC236}">
                    <a16:creationId xmlns:a16="http://schemas.microsoft.com/office/drawing/2014/main" id="{E1976C98-D2C5-4D02-80D7-7026489C2A86}"/>
                  </a:ext>
                </a:extLst>
              </p:cNvPr>
              <p:cNvSpPr/>
              <p:nvPr/>
            </p:nvSpPr>
            <p:spPr bwMode="auto">
              <a:xfrm>
                <a:off x="4727576" y="2890838"/>
                <a:ext cx="190500" cy="220663"/>
              </a:xfrm>
              <a:custGeom>
                <a:avLst/>
                <a:gdLst>
                  <a:gd name="T0" fmla="*/ 292 w 718"/>
                  <a:gd name="T1" fmla="*/ 47 h 839"/>
                  <a:gd name="T2" fmla="*/ 691 w 718"/>
                  <a:gd name="T3" fmla="*/ 602 h 839"/>
                  <a:gd name="T4" fmla="*/ 671 w 718"/>
                  <a:gd name="T5" fmla="*/ 722 h 839"/>
                  <a:gd name="T6" fmla="*/ 546 w 718"/>
                  <a:gd name="T7" fmla="*/ 812 h 839"/>
                  <a:gd name="T8" fmla="*/ 426 w 718"/>
                  <a:gd name="T9" fmla="*/ 792 h 839"/>
                  <a:gd name="T10" fmla="*/ 28 w 718"/>
                  <a:gd name="T11" fmla="*/ 237 h 839"/>
                  <a:gd name="T12" fmla="*/ 47 w 718"/>
                  <a:gd name="T13" fmla="*/ 117 h 839"/>
                  <a:gd name="T14" fmla="*/ 173 w 718"/>
                  <a:gd name="T15" fmla="*/ 27 h 839"/>
                  <a:gd name="T16" fmla="*/ 292 w 718"/>
                  <a:gd name="T17" fmla="*/ 47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8" h="839">
                    <a:moveTo>
                      <a:pt x="292" y="47"/>
                    </a:moveTo>
                    <a:cubicBezTo>
                      <a:pt x="691" y="602"/>
                      <a:pt x="691" y="602"/>
                      <a:pt x="691" y="602"/>
                    </a:cubicBezTo>
                    <a:cubicBezTo>
                      <a:pt x="718" y="640"/>
                      <a:pt x="709" y="694"/>
                      <a:pt x="671" y="722"/>
                    </a:cubicBezTo>
                    <a:cubicBezTo>
                      <a:pt x="546" y="812"/>
                      <a:pt x="546" y="812"/>
                      <a:pt x="546" y="812"/>
                    </a:cubicBezTo>
                    <a:cubicBezTo>
                      <a:pt x="507" y="839"/>
                      <a:pt x="453" y="830"/>
                      <a:pt x="426" y="792"/>
                    </a:cubicBezTo>
                    <a:cubicBezTo>
                      <a:pt x="28" y="237"/>
                      <a:pt x="28" y="237"/>
                      <a:pt x="28" y="237"/>
                    </a:cubicBezTo>
                    <a:cubicBezTo>
                      <a:pt x="0" y="199"/>
                      <a:pt x="9" y="145"/>
                      <a:pt x="47" y="117"/>
                    </a:cubicBezTo>
                    <a:cubicBezTo>
                      <a:pt x="173" y="27"/>
                      <a:pt x="173" y="27"/>
                      <a:pt x="173" y="27"/>
                    </a:cubicBezTo>
                    <a:cubicBezTo>
                      <a:pt x="211" y="0"/>
                      <a:pt x="265" y="9"/>
                      <a:pt x="29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i$ļíḍê">
                <a:extLst>
                  <a:ext uri="{FF2B5EF4-FFF2-40B4-BE49-F238E27FC236}">
                    <a16:creationId xmlns:a16="http://schemas.microsoft.com/office/drawing/2014/main" id="{2E8905E4-DB46-4EA5-9D29-E9346FAF76CF}"/>
                  </a:ext>
                </a:extLst>
              </p:cNvPr>
              <p:cNvSpPr/>
              <p:nvPr/>
            </p:nvSpPr>
            <p:spPr bwMode="auto">
              <a:xfrm>
                <a:off x="6286501" y="2641601"/>
                <a:ext cx="106363" cy="212725"/>
              </a:xfrm>
              <a:custGeom>
                <a:avLst/>
                <a:gdLst>
                  <a:gd name="T0" fmla="*/ 0 w 403"/>
                  <a:gd name="T1" fmla="*/ 806 h 806"/>
                  <a:gd name="T2" fmla="*/ 0 w 403"/>
                  <a:gd name="T3" fmla="*/ 0 h 806"/>
                  <a:gd name="T4" fmla="*/ 403 w 403"/>
                  <a:gd name="T5" fmla="*/ 403 h 806"/>
                  <a:gd name="T6" fmla="*/ 0 w 403"/>
                  <a:gd name="T7" fmla="*/ 806 h 806"/>
                </a:gdLst>
                <a:ahLst/>
                <a:cxnLst>
                  <a:cxn ang="0">
                    <a:pos x="T0" y="T1"/>
                  </a:cxn>
                  <a:cxn ang="0">
                    <a:pos x="T2" y="T3"/>
                  </a:cxn>
                  <a:cxn ang="0">
                    <a:pos x="T4" y="T5"/>
                  </a:cxn>
                  <a:cxn ang="0">
                    <a:pos x="T6" y="T7"/>
                  </a:cxn>
                </a:cxnLst>
                <a:rect l="0" t="0" r="r" b="b"/>
                <a:pathLst>
                  <a:path w="403" h="806">
                    <a:moveTo>
                      <a:pt x="0" y="806"/>
                    </a:moveTo>
                    <a:cubicBezTo>
                      <a:pt x="0" y="0"/>
                      <a:pt x="0" y="0"/>
                      <a:pt x="0" y="0"/>
                    </a:cubicBezTo>
                    <a:cubicBezTo>
                      <a:pt x="238" y="0"/>
                      <a:pt x="403" y="181"/>
                      <a:pt x="403" y="403"/>
                    </a:cubicBezTo>
                    <a:cubicBezTo>
                      <a:pt x="403" y="626"/>
                      <a:pt x="198" y="806"/>
                      <a:pt x="0" y="806"/>
                    </a:cubicBezTo>
                    <a:close/>
                  </a:path>
                </a:pathLst>
              </a:custGeom>
              <a:solidFill>
                <a:srgbClr val="B3B2B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îṩlidé">
                <a:extLst>
                  <a:ext uri="{FF2B5EF4-FFF2-40B4-BE49-F238E27FC236}">
                    <a16:creationId xmlns:a16="http://schemas.microsoft.com/office/drawing/2014/main" id="{E06350FF-8173-408A-9966-A95B48542015}"/>
                  </a:ext>
                </a:extLst>
              </p:cNvPr>
              <p:cNvSpPr/>
              <p:nvPr/>
            </p:nvSpPr>
            <p:spPr bwMode="auto">
              <a:xfrm>
                <a:off x="6022976" y="1535113"/>
                <a:ext cx="695325" cy="1366838"/>
              </a:xfrm>
              <a:custGeom>
                <a:avLst/>
                <a:gdLst>
                  <a:gd name="T0" fmla="*/ 2225 w 2625"/>
                  <a:gd name="T1" fmla="*/ 0 h 5168"/>
                  <a:gd name="T2" fmla="*/ 1312 w 2625"/>
                  <a:gd name="T3" fmla="*/ 0 h 5168"/>
                  <a:gd name="T4" fmla="*/ 400 w 2625"/>
                  <a:gd name="T5" fmla="*/ 0 h 5168"/>
                  <a:gd name="T6" fmla="*/ 60 w 2625"/>
                  <a:gd name="T7" fmla="*/ 2596 h 5168"/>
                  <a:gd name="T8" fmla="*/ 781 w 2625"/>
                  <a:gd name="T9" fmla="*/ 5168 h 5168"/>
                  <a:gd name="T10" fmla="*/ 1312 w 2625"/>
                  <a:gd name="T11" fmla="*/ 5168 h 5168"/>
                  <a:gd name="T12" fmla="*/ 1845 w 2625"/>
                  <a:gd name="T13" fmla="*/ 5168 h 5168"/>
                  <a:gd name="T14" fmla="*/ 2565 w 2625"/>
                  <a:gd name="T15" fmla="*/ 2596 h 5168"/>
                  <a:gd name="T16" fmla="*/ 2225 w 2625"/>
                  <a:gd name="T17" fmla="*/ 0 h 5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5" h="5168">
                    <a:moveTo>
                      <a:pt x="2225" y="0"/>
                    </a:moveTo>
                    <a:cubicBezTo>
                      <a:pt x="1312" y="0"/>
                      <a:pt x="1312" y="0"/>
                      <a:pt x="1312" y="0"/>
                    </a:cubicBezTo>
                    <a:cubicBezTo>
                      <a:pt x="400" y="0"/>
                      <a:pt x="400" y="0"/>
                      <a:pt x="400" y="0"/>
                    </a:cubicBezTo>
                    <a:cubicBezTo>
                      <a:pt x="0" y="1109"/>
                      <a:pt x="60" y="2596"/>
                      <a:pt x="60" y="2596"/>
                    </a:cubicBezTo>
                    <a:cubicBezTo>
                      <a:pt x="106" y="4926"/>
                      <a:pt x="781" y="5168"/>
                      <a:pt x="781" y="5168"/>
                    </a:cubicBezTo>
                    <a:cubicBezTo>
                      <a:pt x="1312" y="5168"/>
                      <a:pt x="1312" y="5168"/>
                      <a:pt x="1312" y="5168"/>
                    </a:cubicBezTo>
                    <a:cubicBezTo>
                      <a:pt x="1845" y="5168"/>
                      <a:pt x="1845" y="5168"/>
                      <a:pt x="1845" y="5168"/>
                    </a:cubicBezTo>
                    <a:cubicBezTo>
                      <a:pt x="1845" y="5168"/>
                      <a:pt x="2519" y="4926"/>
                      <a:pt x="2565" y="2596"/>
                    </a:cubicBezTo>
                    <a:cubicBezTo>
                      <a:pt x="2565" y="2596"/>
                      <a:pt x="2625" y="1109"/>
                      <a:pt x="2225" y="0"/>
                    </a:cubicBezTo>
                    <a:close/>
                  </a:path>
                </a:pathLst>
              </a:custGeom>
              <a:solidFill>
                <a:srgbClr val="71CCA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ïSḷiḍe">
                <a:extLst>
                  <a:ext uri="{FF2B5EF4-FFF2-40B4-BE49-F238E27FC236}">
                    <a16:creationId xmlns:a16="http://schemas.microsoft.com/office/drawing/2014/main" id="{18CB2E63-D17F-402E-8FE0-60602663D073}"/>
                  </a:ext>
                </a:extLst>
              </p:cNvPr>
              <p:cNvSpPr/>
              <p:nvPr/>
            </p:nvSpPr>
            <p:spPr bwMode="auto">
              <a:xfrm>
                <a:off x="5713413" y="2276476"/>
                <a:ext cx="500063" cy="782638"/>
              </a:xfrm>
              <a:custGeom>
                <a:avLst/>
                <a:gdLst>
                  <a:gd name="T0" fmla="*/ 1237 w 1888"/>
                  <a:gd name="T1" fmla="*/ 0 h 2960"/>
                  <a:gd name="T2" fmla="*/ 922 w 1888"/>
                  <a:gd name="T3" fmla="*/ 2960 h 2960"/>
                  <a:gd name="T4" fmla="*/ 1888 w 1888"/>
                  <a:gd name="T5" fmla="*/ 2321 h 2960"/>
                  <a:gd name="T6" fmla="*/ 1237 w 1888"/>
                  <a:gd name="T7" fmla="*/ 0 h 2960"/>
                </a:gdLst>
                <a:ahLst/>
                <a:cxnLst>
                  <a:cxn ang="0">
                    <a:pos x="T0" y="T1"/>
                  </a:cxn>
                  <a:cxn ang="0">
                    <a:pos x="T2" y="T3"/>
                  </a:cxn>
                  <a:cxn ang="0">
                    <a:pos x="T4" y="T5"/>
                  </a:cxn>
                  <a:cxn ang="0">
                    <a:pos x="T6" y="T7"/>
                  </a:cxn>
                </a:cxnLst>
                <a:rect l="0" t="0" r="r" b="b"/>
                <a:pathLst>
                  <a:path w="1888" h="2960">
                    <a:moveTo>
                      <a:pt x="1237" y="0"/>
                    </a:moveTo>
                    <a:cubicBezTo>
                      <a:pt x="1237" y="0"/>
                      <a:pt x="0" y="907"/>
                      <a:pt x="922" y="2960"/>
                    </a:cubicBezTo>
                    <a:cubicBezTo>
                      <a:pt x="922" y="2960"/>
                      <a:pt x="1179" y="2237"/>
                      <a:pt x="1888" y="2321"/>
                    </a:cubicBezTo>
                    <a:cubicBezTo>
                      <a:pt x="1888" y="2321"/>
                      <a:pt x="1307" y="1954"/>
                      <a:pt x="1237" y="0"/>
                    </a:cubicBezTo>
                    <a:close/>
                  </a:path>
                </a:pathLst>
              </a:custGeom>
              <a:solidFill>
                <a:srgbClr val="E17B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íṩľíḋê">
                <a:extLst>
                  <a:ext uri="{FF2B5EF4-FFF2-40B4-BE49-F238E27FC236}">
                    <a16:creationId xmlns:a16="http://schemas.microsoft.com/office/drawing/2014/main" id="{81EA9252-F33A-4947-858C-510ACA7B4E47}"/>
                  </a:ext>
                </a:extLst>
              </p:cNvPr>
              <p:cNvSpPr/>
              <p:nvPr/>
            </p:nvSpPr>
            <p:spPr bwMode="auto">
              <a:xfrm>
                <a:off x="6529388" y="2276476"/>
                <a:ext cx="498475" cy="782638"/>
              </a:xfrm>
              <a:custGeom>
                <a:avLst/>
                <a:gdLst>
                  <a:gd name="T0" fmla="*/ 646 w 1883"/>
                  <a:gd name="T1" fmla="*/ 0 h 2960"/>
                  <a:gd name="T2" fmla="*/ 961 w 1883"/>
                  <a:gd name="T3" fmla="*/ 2960 h 2960"/>
                  <a:gd name="T4" fmla="*/ 0 w 1883"/>
                  <a:gd name="T5" fmla="*/ 2320 h 2960"/>
                  <a:gd name="T6" fmla="*/ 646 w 1883"/>
                  <a:gd name="T7" fmla="*/ 0 h 2960"/>
                </a:gdLst>
                <a:ahLst/>
                <a:cxnLst>
                  <a:cxn ang="0">
                    <a:pos x="T0" y="T1"/>
                  </a:cxn>
                  <a:cxn ang="0">
                    <a:pos x="T2" y="T3"/>
                  </a:cxn>
                  <a:cxn ang="0">
                    <a:pos x="T4" y="T5"/>
                  </a:cxn>
                  <a:cxn ang="0">
                    <a:pos x="T6" y="T7"/>
                  </a:cxn>
                </a:cxnLst>
                <a:rect l="0" t="0" r="r" b="b"/>
                <a:pathLst>
                  <a:path w="1883" h="2960">
                    <a:moveTo>
                      <a:pt x="646" y="0"/>
                    </a:moveTo>
                    <a:cubicBezTo>
                      <a:pt x="646" y="0"/>
                      <a:pt x="1883" y="907"/>
                      <a:pt x="961" y="2960"/>
                    </a:cubicBezTo>
                    <a:cubicBezTo>
                      <a:pt x="961" y="2960"/>
                      <a:pt x="709" y="2237"/>
                      <a:pt x="0" y="2320"/>
                    </a:cubicBezTo>
                    <a:cubicBezTo>
                      <a:pt x="0" y="2320"/>
                      <a:pt x="577" y="1954"/>
                      <a:pt x="646" y="0"/>
                    </a:cubicBezTo>
                    <a:close/>
                  </a:path>
                </a:pathLst>
              </a:custGeom>
              <a:solidFill>
                <a:srgbClr val="E17B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íṡľîďe">
                <a:extLst>
                  <a:ext uri="{FF2B5EF4-FFF2-40B4-BE49-F238E27FC236}">
                    <a16:creationId xmlns:a16="http://schemas.microsoft.com/office/drawing/2014/main" id="{7CD7A88E-F0B5-42DF-9B02-0C1A926DC9CA}"/>
                  </a:ext>
                </a:extLst>
              </p:cNvPr>
              <p:cNvSpPr/>
              <p:nvPr/>
            </p:nvSpPr>
            <p:spPr bwMode="auto">
              <a:xfrm>
                <a:off x="6370638" y="1535113"/>
                <a:ext cx="347663" cy="1365250"/>
              </a:xfrm>
              <a:custGeom>
                <a:avLst/>
                <a:gdLst>
                  <a:gd name="T0" fmla="*/ 1253 w 1312"/>
                  <a:gd name="T1" fmla="*/ 2552 h 5161"/>
                  <a:gd name="T2" fmla="*/ 529 w 1312"/>
                  <a:gd name="T3" fmla="*/ 5161 h 5161"/>
                  <a:gd name="T4" fmla="*/ 0 w 1312"/>
                  <a:gd name="T5" fmla="*/ 5156 h 5161"/>
                  <a:gd name="T6" fmla="*/ 4 w 1312"/>
                  <a:gd name="T7" fmla="*/ 0 h 5161"/>
                  <a:gd name="T8" fmla="*/ 922 w 1312"/>
                  <a:gd name="T9" fmla="*/ 0 h 5161"/>
                  <a:gd name="T10" fmla="*/ 1253 w 1312"/>
                  <a:gd name="T11" fmla="*/ 2552 h 5161"/>
                </a:gdLst>
                <a:ahLst/>
                <a:cxnLst>
                  <a:cxn ang="0">
                    <a:pos x="T0" y="T1"/>
                  </a:cxn>
                  <a:cxn ang="0">
                    <a:pos x="T2" y="T3"/>
                  </a:cxn>
                  <a:cxn ang="0">
                    <a:pos x="T4" y="T5"/>
                  </a:cxn>
                  <a:cxn ang="0">
                    <a:pos x="T6" y="T7"/>
                  </a:cxn>
                  <a:cxn ang="0">
                    <a:pos x="T8" y="T9"/>
                  </a:cxn>
                  <a:cxn ang="0">
                    <a:pos x="T10" y="T11"/>
                  </a:cxn>
                </a:cxnLst>
                <a:rect l="0" t="0" r="r" b="b"/>
                <a:pathLst>
                  <a:path w="1312" h="5161">
                    <a:moveTo>
                      <a:pt x="1253" y="2552"/>
                    </a:moveTo>
                    <a:cubicBezTo>
                      <a:pt x="1214" y="4942"/>
                      <a:pt x="529" y="5161"/>
                      <a:pt x="529" y="5161"/>
                    </a:cubicBezTo>
                    <a:cubicBezTo>
                      <a:pt x="0" y="5156"/>
                      <a:pt x="0" y="5156"/>
                      <a:pt x="0" y="5156"/>
                    </a:cubicBezTo>
                    <a:cubicBezTo>
                      <a:pt x="4" y="0"/>
                      <a:pt x="4" y="0"/>
                      <a:pt x="4" y="0"/>
                    </a:cubicBezTo>
                    <a:cubicBezTo>
                      <a:pt x="922" y="0"/>
                      <a:pt x="922" y="0"/>
                      <a:pt x="922" y="0"/>
                    </a:cubicBezTo>
                    <a:cubicBezTo>
                      <a:pt x="1312" y="1089"/>
                      <a:pt x="1253" y="2552"/>
                      <a:pt x="1253" y="2552"/>
                    </a:cubicBezTo>
                    <a:close/>
                  </a:path>
                </a:pathLst>
              </a:custGeom>
              <a:solidFill>
                <a:srgbClr val="51A8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ïṧļïḓe">
                <a:extLst>
                  <a:ext uri="{FF2B5EF4-FFF2-40B4-BE49-F238E27FC236}">
                    <a16:creationId xmlns:a16="http://schemas.microsoft.com/office/drawing/2014/main" id="{71E719E1-D375-44B6-A882-731104CD3959}"/>
                  </a:ext>
                </a:extLst>
              </p:cNvPr>
              <p:cNvSpPr/>
              <p:nvPr/>
            </p:nvSpPr>
            <p:spPr bwMode="auto">
              <a:xfrm>
                <a:off x="6151563" y="1217613"/>
                <a:ext cx="228600" cy="271463"/>
              </a:xfrm>
              <a:custGeom>
                <a:avLst/>
                <a:gdLst>
                  <a:gd name="T0" fmla="*/ 829 w 863"/>
                  <a:gd name="T1" fmla="*/ 7 h 1023"/>
                  <a:gd name="T2" fmla="*/ 824 w 863"/>
                  <a:gd name="T3" fmla="*/ 8 h 1023"/>
                  <a:gd name="T4" fmla="*/ 815 w 863"/>
                  <a:gd name="T5" fmla="*/ 0 h 1023"/>
                  <a:gd name="T6" fmla="*/ 0 w 863"/>
                  <a:gd name="T7" fmla="*/ 1023 h 1023"/>
                  <a:gd name="T8" fmla="*/ 814 w 863"/>
                  <a:gd name="T9" fmla="*/ 1023 h 1023"/>
                  <a:gd name="T10" fmla="*/ 825 w 863"/>
                  <a:gd name="T11" fmla="*/ 1023 h 1023"/>
                  <a:gd name="T12" fmla="*/ 863 w 863"/>
                  <a:gd name="T13" fmla="*/ 1023 h 1023"/>
                  <a:gd name="T14" fmla="*/ 863 w 863"/>
                  <a:gd name="T15" fmla="*/ 19 h 1023"/>
                  <a:gd name="T16" fmla="*/ 829 w 863"/>
                  <a:gd name="T17" fmla="*/ 7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3" h="1023">
                    <a:moveTo>
                      <a:pt x="829" y="7"/>
                    </a:moveTo>
                    <a:cubicBezTo>
                      <a:pt x="829" y="7"/>
                      <a:pt x="825" y="8"/>
                      <a:pt x="824" y="8"/>
                    </a:cubicBezTo>
                    <a:cubicBezTo>
                      <a:pt x="820" y="8"/>
                      <a:pt x="815" y="0"/>
                      <a:pt x="815" y="0"/>
                    </a:cubicBezTo>
                    <a:cubicBezTo>
                      <a:pt x="733" y="17"/>
                      <a:pt x="238" y="151"/>
                      <a:pt x="0" y="1023"/>
                    </a:cubicBezTo>
                    <a:cubicBezTo>
                      <a:pt x="814" y="1023"/>
                      <a:pt x="814" y="1023"/>
                      <a:pt x="814" y="1023"/>
                    </a:cubicBezTo>
                    <a:cubicBezTo>
                      <a:pt x="825" y="1023"/>
                      <a:pt x="825" y="1023"/>
                      <a:pt x="825" y="1023"/>
                    </a:cubicBezTo>
                    <a:cubicBezTo>
                      <a:pt x="863" y="1023"/>
                      <a:pt x="863" y="1023"/>
                      <a:pt x="863" y="1023"/>
                    </a:cubicBezTo>
                    <a:cubicBezTo>
                      <a:pt x="863" y="19"/>
                      <a:pt x="863" y="19"/>
                      <a:pt x="863" y="19"/>
                    </a:cubicBezTo>
                    <a:cubicBezTo>
                      <a:pt x="843" y="15"/>
                      <a:pt x="836" y="9"/>
                      <a:pt x="829" y="7"/>
                    </a:cubicBezTo>
                    <a:close/>
                  </a:path>
                </a:pathLst>
              </a:custGeom>
              <a:solidFill>
                <a:srgbClr val="D5664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îṥľídè">
                <a:extLst>
                  <a:ext uri="{FF2B5EF4-FFF2-40B4-BE49-F238E27FC236}">
                    <a16:creationId xmlns:a16="http://schemas.microsoft.com/office/drawing/2014/main" id="{8D5ECC88-1580-44EA-AB35-7A53B7F46A0E}"/>
                  </a:ext>
                </a:extLst>
              </p:cNvPr>
              <p:cNvSpPr/>
              <p:nvPr/>
            </p:nvSpPr>
            <p:spPr bwMode="auto">
              <a:xfrm>
                <a:off x="6369051" y="1217613"/>
                <a:ext cx="217488" cy="271463"/>
              </a:xfrm>
              <a:custGeom>
                <a:avLst/>
                <a:gdLst>
                  <a:gd name="T0" fmla="*/ 0 w 821"/>
                  <a:gd name="T1" fmla="*/ 0 h 1025"/>
                  <a:gd name="T2" fmla="*/ 6 w 821"/>
                  <a:gd name="T3" fmla="*/ 1025 h 1025"/>
                  <a:gd name="T4" fmla="*/ 821 w 821"/>
                  <a:gd name="T5" fmla="*/ 1025 h 1025"/>
                  <a:gd name="T6" fmla="*/ 0 w 821"/>
                  <a:gd name="T7" fmla="*/ 0 h 1025"/>
                </a:gdLst>
                <a:ahLst/>
                <a:cxnLst>
                  <a:cxn ang="0">
                    <a:pos x="T0" y="T1"/>
                  </a:cxn>
                  <a:cxn ang="0">
                    <a:pos x="T2" y="T3"/>
                  </a:cxn>
                  <a:cxn ang="0">
                    <a:pos x="T4" y="T5"/>
                  </a:cxn>
                  <a:cxn ang="0">
                    <a:pos x="T6" y="T7"/>
                  </a:cxn>
                </a:cxnLst>
                <a:rect l="0" t="0" r="r" b="b"/>
                <a:pathLst>
                  <a:path w="821" h="1025">
                    <a:moveTo>
                      <a:pt x="0" y="0"/>
                    </a:moveTo>
                    <a:cubicBezTo>
                      <a:pt x="6" y="1025"/>
                      <a:pt x="6" y="1025"/>
                      <a:pt x="6" y="1025"/>
                    </a:cubicBezTo>
                    <a:cubicBezTo>
                      <a:pt x="821" y="1025"/>
                      <a:pt x="821" y="1025"/>
                      <a:pt x="821" y="1025"/>
                    </a:cubicBezTo>
                    <a:cubicBezTo>
                      <a:pt x="604" y="233"/>
                      <a:pt x="127" y="41"/>
                      <a:pt x="0" y="0"/>
                    </a:cubicBezTo>
                    <a:close/>
                  </a:path>
                </a:pathLst>
              </a:custGeom>
              <a:solidFill>
                <a:srgbClr val="CC5A2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ṥľide">
                <a:extLst>
                  <a:ext uri="{FF2B5EF4-FFF2-40B4-BE49-F238E27FC236}">
                    <a16:creationId xmlns:a16="http://schemas.microsoft.com/office/drawing/2014/main" id="{2FB06AF7-777D-4171-B7D4-8A6FC8183139}"/>
                  </a:ext>
                </a:extLst>
              </p:cNvPr>
              <p:cNvSpPr/>
              <p:nvPr/>
            </p:nvSpPr>
            <p:spPr bwMode="auto">
              <a:xfrm>
                <a:off x="6294438" y="2068513"/>
                <a:ext cx="168275" cy="168275"/>
              </a:xfrm>
              <a:custGeom>
                <a:avLst/>
                <a:gdLst>
                  <a:gd name="T0" fmla="*/ 319 w 637"/>
                  <a:gd name="T1" fmla="*/ 0 h 637"/>
                  <a:gd name="T2" fmla="*/ 0 w 637"/>
                  <a:gd name="T3" fmla="*/ 319 h 637"/>
                  <a:gd name="T4" fmla="*/ 319 w 637"/>
                  <a:gd name="T5" fmla="*/ 637 h 637"/>
                  <a:gd name="T6" fmla="*/ 637 w 637"/>
                  <a:gd name="T7" fmla="*/ 319 h 637"/>
                  <a:gd name="T8" fmla="*/ 319 w 637"/>
                  <a:gd name="T9" fmla="*/ 0 h 637"/>
                  <a:gd name="T10" fmla="*/ 531 w 637"/>
                  <a:gd name="T11" fmla="*/ 434 h 637"/>
                  <a:gd name="T12" fmla="*/ 519 w 637"/>
                  <a:gd name="T13" fmla="*/ 454 h 637"/>
                  <a:gd name="T14" fmla="*/ 513 w 637"/>
                  <a:gd name="T15" fmla="*/ 464 h 637"/>
                  <a:gd name="T16" fmla="*/ 498 w 637"/>
                  <a:gd name="T17" fmla="*/ 482 h 637"/>
                  <a:gd name="T18" fmla="*/ 454 w 637"/>
                  <a:gd name="T19" fmla="*/ 520 h 637"/>
                  <a:gd name="T20" fmla="*/ 424 w 637"/>
                  <a:gd name="T21" fmla="*/ 537 h 637"/>
                  <a:gd name="T22" fmla="*/ 319 w 637"/>
                  <a:gd name="T23" fmla="*/ 561 h 637"/>
                  <a:gd name="T24" fmla="*/ 214 w 637"/>
                  <a:gd name="T25" fmla="*/ 537 h 637"/>
                  <a:gd name="T26" fmla="*/ 183 w 637"/>
                  <a:gd name="T27" fmla="*/ 520 h 637"/>
                  <a:gd name="T28" fmla="*/ 156 w 637"/>
                  <a:gd name="T29" fmla="*/ 498 h 637"/>
                  <a:gd name="T30" fmla="*/ 139 w 637"/>
                  <a:gd name="T31" fmla="*/ 482 h 637"/>
                  <a:gd name="T32" fmla="*/ 125 w 637"/>
                  <a:gd name="T33" fmla="*/ 464 h 637"/>
                  <a:gd name="T34" fmla="*/ 118 w 637"/>
                  <a:gd name="T35" fmla="*/ 454 h 637"/>
                  <a:gd name="T36" fmla="*/ 106 w 637"/>
                  <a:gd name="T37" fmla="*/ 434 h 637"/>
                  <a:gd name="T38" fmla="*/ 76 w 637"/>
                  <a:gd name="T39" fmla="*/ 319 h 637"/>
                  <a:gd name="T40" fmla="*/ 118 w 637"/>
                  <a:gd name="T41" fmla="*/ 184 h 637"/>
                  <a:gd name="T42" fmla="*/ 125 w 637"/>
                  <a:gd name="T43" fmla="*/ 174 h 637"/>
                  <a:gd name="T44" fmla="*/ 139 w 637"/>
                  <a:gd name="T45" fmla="*/ 156 h 637"/>
                  <a:gd name="T46" fmla="*/ 156 w 637"/>
                  <a:gd name="T47" fmla="*/ 140 h 637"/>
                  <a:gd name="T48" fmla="*/ 183 w 637"/>
                  <a:gd name="T49" fmla="*/ 118 h 637"/>
                  <a:gd name="T50" fmla="*/ 214 w 637"/>
                  <a:gd name="T51" fmla="*/ 101 h 637"/>
                  <a:gd name="T52" fmla="*/ 235 w 637"/>
                  <a:gd name="T53" fmla="*/ 92 h 637"/>
                  <a:gd name="T54" fmla="*/ 258 w 637"/>
                  <a:gd name="T55" fmla="*/ 84 h 637"/>
                  <a:gd name="T56" fmla="*/ 319 w 637"/>
                  <a:gd name="T57" fmla="*/ 77 h 637"/>
                  <a:gd name="T58" fmla="*/ 379 w 637"/>
                  <a:gd name="T59" fmla="*/ 84 h 637"/>
                  <a:gd name="T60" fmla="*/ 402 w 637"/>
                  <a:gd name="T61" fmla="*/ 92 h 637"/>
                  <a:gd name="T62" fmla="*/ 424 w 637"/>
                  <a:gd name="T63" fmla="*/ 101 h 637"/>
                  <a:gd name="T64" fmla="*/ 454 w 637"/>
                  <a:gd name="T65" fmla="*/ 118 h 637"/>
                  <a:gd name="T66" fmla="*/ 498 w 637"/>
                  <a:gd name="T67" fmla="*/ 156 h 637"/>
                  <a:gd name="T68" fmla="*/ 513 w 637"/>
                  <a:gd name="T69" fmla="*/ 174 h 637"/>
                  <a:gd name="T70" fmla="*/ 519 w 637"/>
                  <a:gd name="T71" fmla="*/ 184 h 637"/>
                  <a:gd name="T72" fmla="*/ 561 w 637"/>
                  <a:gd name="T73" fmla="*/ 319 h 637"/>
                  <a:gd name="T74" fmla="*/ 531 w 637"/>
                  <a:gd name="T75" fmla="*/ 434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7" h="637">
                    <a:moveTo>
                      <a:pt x="319" y="0"/>
                    </a:moveTo>
                    <a:cubicBezTo>
                      <a:pt x="143" y="0"/>
                      <a:pt x="0" y="143"/>
                      <a:pt x="0" y="319"/>
                    </a:cubicBezTo>
                    <a:cubicBezTo>
                      <a:pt x="0" y="495"/>
                      <a:pt x="143" y="637"/>
                      <a:pt x="319" y="637"/>
                    </a:cubicBezTo>
                    <a:cubicBezTo>
                      <a:pt x="494" y="637"/>
                      <a:pt x="637" y="495"/>
                      <a:pt x="637" y="319"/>
                    </a:cubicBezTo>
                    <a:cubicBezTo>
                      <a:pt x="637" y="143"/>
                      <a:pt x="494" y="0"/>
                      <a:pt x="319" y="0"/>
                    </a:cubicBezTo>
                    <a:close/>
                    <a:moveTo>
                      <a:pt x="531" y="434"/>
                    </a:moveTo>
                    <a:cubicBezTo>
                      <a:pt x="528" y="441"/>
                      <a:pt x="524" y="448"/>
                      <a:pt x="519" y="454"/>
                    </a:cubicBezTo>
                    <a:cubicBezTo>
                      <a:pt x="517" y="457"/>
                      <a:pt x="515" y="461"/>
                      <a:pt x="513" y="464"/>
                    </a:cubicBezTo>
                    <a:cubicBezTo>
                      <a:pt x="508" y="470"/>
                      <a:pt x="503" y="476"/>
                      <a:pt x="498" y="482"/>
                    </a:cubicBezTo>
                    <a:cubicBezTo>
                      <a:pt x="485" y="496"/>
                      <a:pt x="470" y="509"/>
                      <a:pt x="454" y="520"/>
                    </a:cubicBezTo>
                    <a:cubicBezTo>
                      <a:pt x="444" y="526"/>
                      <a:pt x="434" y="532"/>
                      <a:pt x="424" y="537"/>
                    </a:cubicBezTo>
                    <a:cubicBezTo>
                      <a:pt x="392" y="552"/>
                      <a:pt x="356" y="561"/>
                      <a:pt x="319" y="561"/>
                    </a:cubicBezTo>
                    <a:cubicBezTo>
                      <a:pt x="281" y="561"/>
                      <a:pt x="245" y="552"/>
                      <a:pt x="214" y="537"/>
                    </a:cubicBezTo>
                    <a:cubicBezTo>
                      <a:pt x="203" y="532"/>
                      <a:pt x="193" y="526"/>
                      <a:pt x="183" y="520"/>
                    </a:cubicBezTo>
                    <a:cubicBezTo>
                      <a:pt x="174" y="513"/>
                      <a:pt x="164" y="506"/>
                      <a:pt x="156" y="498"/>
                    </a:cubicBezTo>
                    <a:cubicBezTo>
                      <a:pt x="150" y="493"/>
                      <a:pt x="145" y="487"/>
                      <a:pt x="139" y="482"/>
                    </a:cubicBezTo>
                    <a:cubicBezTo>
                      <a:pt x="134" y="476"/>
                      <a:pt x="129" y="470"/>
                      <a:pt x="125" y="464"/>
                    </a:cubicBezTo>
                    <a:cubicBezTo>
                      <a:pt x="122" y="461"/>
                      <a:pt x="120" y="457"/>
                      <a:pt x="118" y="454"/>
                    </a:cubicBezTo>
                    <a:cubicBezTo>
                      <a:pt x="113" y="448"/>
                      <a:pt x="109" y="441"/>
                      <a:pt x="106" y="434"/>
                    </a:cubicBezTo>
                    <a:cubicBezTo>
                      <a:pt x="87" y="400"/>
                      <a:pt x="76" y="361"/>
                      <a:pt x="76" y="319"/>
                    </a:cubicBezTo>
                    <a:cubicBezTo>
                      <a:pt x="76" y="269"/>
                      <a:pt x="92" y="222"/>
                      <a:pt x="118" y="184"/>
                    </a:cubicBezTo>
                    <a:cubicBezTo>
                      <a:pt x="120" y="180"/>
                      <a:pt x="122" y="177"/>
                      <a:pt x="125" y="174"/>
                    </a:cubicBezTo>
                    <a:cubicBezTo>
                      <a:pt x="129" y="168"/>
                      <a:pt x="134" y="162"/>
                      <a:pt x="139" y="156"/>
                    </a:cubicBezTo>
                    <a:cubicBezTo>
                      <a:pt x="145" y="150"/>
                      <a:pt x="150" y="145"/>
                      <a:pt x="156" y="140"/>
                    </a:cubicBezTo>
                    <a:cubicBezTo>
                      <a:pt x="164" y="132"/>
                      <a:pt x="174" y="125"/>
                      <a:pt x="183" y="118"/>
                    </a:cubicBezTo>
                    <a:cubicBezTo>
                      <a:pt x="193" y="112"/>
                      <a:pt x="203" y="106"/>
                      <a:pt x="214" y="101"/>
                    </a:cubicBezTo>
                    <a:cubicBezTo>
                      <a:pt x="221" y="97"/>
                      <a:pt x="228" y="94"/>
                      <a:pt x="235" y="92"/>
                    </a:cubicBezTo>
                    <a:cubicBezTo>
                      <a:pt x="243" y="89"/>
                      <a:pt x="250" y="86"/>
                      <a:pt x="258" y="84"/>
                    </a:cubicBezTo>
                    <a:cubicBezTo>
                      <a:pt x="277" y="79"/>
                      <a:pt x="298" y="77"/>
                      <a:pt x="319" y="77"/>
                    </a:cubicBezTo>
                    <a:cubicBezTo>
                      <a:pt x="339" y="77"/>
                      <a:pt x="360" y="79"/>
                      <a:pt x="379" y="84"/>
                    </a:cubicBezTo>
                    <a:cubicBezTo>
                      <a:pt x="387" y="86"/>
                      <a:pt x="394" y="89"/>
                      <a:pt x="402" y="92"/>
                    </a:cubicBezTo>
                    <a:cubicBezTo>
                      <a:pt x="409" y="94"/>
                      <a:pt x="416" y="97"/>
                      <a:pt x="424" y="101"/>
                    </a:cubicBezTo>
                    <a:cubicBezTo>
                      <a:pt x="434" y="106"/>
                      <a:pt x="444" y="112"/>
                      <a:pt x="454" y="118"/>
                    </a:cubicBezTo>
                    <a:cubicBezTo>
                      <a:pt x="470" y="129"/>
                      <a:pt x="485" y="142"/>
                      <a:pt x="498" y="156"/>
                    </a:cubicBezTo>
                    <a:cubicBezTo>
                      <a:pt x="503" y="162"/>
                      <a:pt x="508" y="168"/>
                      <a:pt x="513" y="174"/>
                    </a:cubicBezTo>
                    <a:cubicBezTo>
                      <a:pt x="515" y="177"/>
                      <a:pt x="517" y="180"/>
                      <a:pt x="519" y="184"/>
                    </a:cubicBezTo>
                    <a:cubicBezTo>
                      <a:pt x="545" y="222"/>
                      <a:pt x="561" y="269"/>
                      <a:pt x="561" y="319"/>
                    </a:cubicBezTo>
                    <a:cubicBezTo>
                      <a:pt x="561" y="361"/>
                      <a:pt x="550" y="400"/>
                      <a:pt x="531" y="434"/>
                    </a:cubicBezTo>
                    <a:close/>
                  </a:path>
                </a:pathLst>
              </a:custGeom>
              <a:solidFill>
                <a:srgbClr val="F6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ïşľîḓe">
                <a:extLst>
                  <a:ext uri="{FF2B5EF4-FFF2-40B4-BE49-F238E27FC236}">
                    <a16:creationId xmlns:a16="http://schemas.microsoft.com/office/drawing/2014/main" id="{1A604751-1261-452F-AF76-E6E1D55662AA}"/>
                  </a:ext>
                </a:extLst>
              </p:cNvPr>
              <p:cNvSpPr/>
              <p:nvPr/>
            </p:nvSpPr>
            <p:spPr bwMode="auto">
              <a:xfrm>
                <a:off x="6311901" y="1757363"/>
                <a:ext cx="131763" cy="131763"/>
              </a:xfrm>
              <a:custGeom>
                <a:avLst/>
                <a:gdLst>
                  <a:gd name="T0" fmla="*/ 248 w 495"/>
                  <a:gd name="T1" fmla="*/ 0 h 495"/>
                  <a:gd name="T2" fmla="*/ 0 w 495"/>
                  <a:gd name="T3" fmla="*/ 247 h 495"/>
                  <a:gd name="T4" fmla="*/ 248 w 495"/>
                  <a:gd name="T5" fmla="*/ 495 h 495"/>
                  <a:gd name="T6" fmla="*/ 495 w 495"/>
                  <a:gd name="T7" fmla="*/ 247 h 495"/>
                  <a:gd name="T8" fmla="*/ 248 w 495"/>
                  <a:gd name="T9" fmla="*/ 0 h 495"/>
                  <a:gd name="T10" fmla="*/ 413 w 495"/>
                  <a:gd name="T11" fmla="*/ 337 h 495"/>
                  <a:gd name="T12" fmla="*/ 403 w 495"/>
                  <a:gd name="T13" fmla="*/ 353 h 495"/>
                  <a:gd name="T14" fmla="*/ 398 w 495"/>
                  <a:gd name="T15" fmla="*/ 360 h 495"/>
                  <a:gd name="T16" fmla="*/ 387 w 495"/>
                  <a:gd name="T17" fmla="*/ 374 h 495"/>
                  <a:gd name="T18" fmla="*/ 353 w 495"/>
                  <a:gd name="T19" fmla="*/ 403 h 495"/>
                  <a:gd name="T20" fmla="*/ 329 w 495"/>
                  <a:gd name="T21" fmla="*/ 417 h 495"/>
                  <a:gd name="T22" fmla="*/ 248 w 495"/>
                  <a:gd name="T23" fmla="*/ 436 h 495"/>
                  <a:gd name="T24" fmla="*/ 166 w 495"/>
                  <a:gd name="T25" fmla="*/ 417 h 495"/>
                  <a:gd name="T26" fmla="*/ 142 w 495"/>
                  <a:gd name="T27" fmla="*/ 403 h 495"/>
                  <a:gd name="T28" fmla="*/ 121 w 495"/>
                  <a:gd name="T29" fmla="*/ 387 h 495"/>
                  <a:gd name="T30" fmla="*/ 108 w 495"/>
                  <a:gd name="T31" fmla="*/ 374 h 495"/>
                  <a:gd name="T32" fmla="*/ 97 w 495"/>
                  <a:gd name="T33" fmla="*/ 360 h 495"/>
                  <a:gd name="T34" fmla="*/ 92 w 495"/>
                  <a:gd name="T35" fmla="*/ 353 h 495"/>
                  <a:gd name="T36" fmla="*/ 82 w 495"/>
                  <a:gd name="T37" fmla="*/ 337 h 495"/>
                  <a:gd name="T38" fmla="*/ 60 w 495"/>
                  <a:gd name="T39" fmla="*/ 247 h 495"/>
                  <a:gd name="T40" fmla="*/ 92 w 495"/>
                  <a:gd name="T41" fmla="*/ 142 h 495"/>
                  <a:gd name="T42" fmla="*/ 97 w 495"/>
                  <a:gd name="T43" fmla="*/ 135 h 495"/>
                  <a:gd name="T44" fmla="*/ 108 w 495"/>
                  <a:gd name="T45" fmla="*/ 121 h 495"/>
                  <a:gd name="T46" fmla="*/ 121 w 495"/>
                  <a:gd name="T47" fmla="*/ 108 h 495"/>
                  <a:gd name="T48" fmla="*/ 142 w 495"/>
                  <a:gd name="T49" fmla="*/ 92 h 495"/>
                  <a:gd name="T50" fmla="*/ 166 w 495"/>
                  <a:gd name="T51" fmla="*/ 78 h 495"/>
                  <a:gd name="T52" fmla="*/ 183 w 495"/>
                  <a:gd name="T53" fmla="*/ 71 h 495"/>
                  <a:gd name="T54" fmla="*/ 201 w 495"/>
                  <a:gd name="T55" fmla="*/ 65 h 495"/>
                  <a:gd name="T56" fmla="*/ 248 w 495"/>
                  <a:gd name="T57" fmla="*/ 59 h 495"/>
                  <a:gd name="T58" fmla="*/ 295 w 495"/>
                  <a:gd name="T59" fmla="*/ 65 h 495"/>
                  <a:gd name="T60" fmla="*/ 312 w 495"/>
                  <a:gd name="T61" fmla="*/ 71 h 495"/>
                  <a:gd name="T62" fmla="*/ 329 w 495"/>
                  <a:gd name="T63" fmla="*/ 78 h 495"/>
                  <a:gd name="T64" fmla="*/ 353 w 495"/>
                  <a:gd name="T65" fmla="*/ 92 h 495"/>
                  <a:gd name="T66" fmla="*/ 387 w 495"/>
                  <a:gd name="T67" fmla="*/ 121 h 495"/>
                  <a:gd name="T68" fmla="*/ 398 w 495"/>
                  <a:gd name="T69" fmla="*/ 135 h 495"/>
                  <a:gd name="T70" fmla="*/ 403 w 495"/>
                  <a:gd name="T71" fmla="*/ 142 h 495"/>
                  <a:gd name="T72" fmla="*/ 436 w 495"/>
                  <a:gd name="T73" fmla="*/ 247 h 495"/>
                  <a:gd name="T74" fmla="*/ 413 w 495"/>
                  <a:gd name="T75" fmla="*/ 33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5" h="495">
                    <a:moveTo>
                      <a:pt x="248" y="0"/>
                    </a:moveTo>
                    <a:cubicBezTo>
                      <a:pt x="111" y="0"/>
                      <a:pt x="0" y="111"/>
                      <a:pt x="0" y="247"/>
                    </a:cubicBezTo>
                    <a:cubicBezTo>
                      <a:pt x="0" y="384"/>
                      <a:pt x="111" y="495"/>
                      <a:pt x="248" y="495"/>
                    </a:cubicBezTo>
                    <a:cubicBezTo>
                      <a:pt x="384" y="495"/>
                      <a:pt x="495" y="384"/>
                      <a:pt x="495" y="247"/>
                    </a:cubicBezTo>
                    <a:cubicBezTo>
                      <a:pt x="495" y="111"/>
                      <a:pt x="384" y="0"/>
                      <a:pt x="248" y="0"/>
                    </a:cubicBezTo>
                    <a:close/>
                    <a:moveTo>
                      <a:pt x="413" y="337"/>
                    </a:moveTo>
                    <a:cubicBezTo>
                      <a:pt x="410" y="342"/>
                      <a:pt x="407" y="348"/>
                      <a:pt x="403" y="353"/>
                    </a:cubicBezTo>
                    <a:cubicBezTo>
                      <a:pt x="402" y="355"/>
                      <a:pt x="400" y="358"/>
                      <a:pt x="398" y="360"/>
                    </a:cubicBezTo>
                    <a:cubicBezTo>
                      <a:pt x="395" y="365"/>
                      <a:pt x="391" y="369"/>
                      <a:pt x="387" y="374"/>
                    </a:cubicBezTo>
                    <a:cubicBezTo>
                      <a:pt x="377" y="385"/>
                      <a:pt x="365" y="395"/>
                      <a:pt x="353" y="403"/>
                    </a:cubicBezTo>
                    <a:cubicBezTo>
                      <a:pt x="345" y="408"/>
                      <a:pt x="337" y="413"/>
                      <a:pt x="329" y="417"/>
                    </a:cubicBezTo>
                    <a:cubicBezTo>
                      <a:pt x="304" y="429"/>
                      <a:pt x="277" y="436"/>
                      <a:pt x="248" y="436"/>
                    </a:cubicBezTo>
                    <a:cubicBezTo>
                      <a:pt x="218" y="436"/>
                      <a:pt x="191" y="429"/>
                      <a:pt x="166" y="417"/>
                    </a:cubicBezTo>
                    <a:cubicBezTo>
                      <a:pt x="158" y="413"/>
                      <a:pt x="150" y="408"/>
                      <a:pt x="142" y="403"/>
                    </a:cubicBezTo>
                    <a:cubicBezTo>
                      <a:pt x="135" y="398"/>
                      <a:pt x="128" y="393"/>
                      <a:pt x="121" y="387"/>
                    </a:cubicBezTo>
                    <a:cubicBezTo>
                      <a:pt x="117" y="383"/>
                      <a:pt x="112" y="378"/>
                      <a:pt x="108" y="374"/>
                    </a:cubicBezTo>
                    <a:cubicBezTo>
                      <a:pt x="104" y="369"/>
                      <a:pt x="100" y="365"/>
                      <a:pt x="97" y="360"/>
                    </a:cubicBezTo>
                    <a:cubicBezTo>
                      <a:pt x="95" y="358"/>
                      <a:pt x="93" y="355"/>
                      <a:pt x="92" y="353"/>
                    </a:cubicBezTo>
                    <a:cubicBezTo>
                      <a:pt x="88" y="348"/>
                      <a:pt x="85" y="342"/>
                      <a:pt x="82" y="337"/>
                    </a:cubicBezTo>
                    <a:cubicBezTo>
                      <a:pt x="68" y="310"/>
                      <a:pt x="60" y="280"/>
                      <a:pt x="60" y="247"/>
                    </a:cubicBezTo>
                    <a:cubicBezTo>
                      <a:pt x="60" y="209"/>
                      <a:pt x="71" y="172"/>
                      <a:pt x="92" y="142"/>
                    </a:cubicBezTo>
                    <a:cubicBezTo>
                      <a:pt x="93" y="140"/>
                      <a:pt x="95" y="137"/>
                      <a:pt x="97" y="135"/>
                    </a:cubicBezTo>
                    <a:cubicBezTo>
                      <a:pt x="100" y="130"/>
                      <a:pt x="104" y="125"/>
                      <a:pt x="108" y="121"/>
                    </a:cubicBezTo>
                    <a:cubicBezTo>
                      <a:pt x="112" y="117"/>
                      <a:pt x="117" y="112"/>
                      <a:pt x="121" y="108"/>
                    </a:cubicBezTo>
                    <a:cubicBezTo>
                      <a:pt x="128" y="102"/>
                      <a:pt x="135" y="97"/>
                      <a:pt x="142" y="92"/>
                    </a:cubicBezTo>
                    <a:cubicBezTo>
                      <a:pt x="150" y="86"/>
                      <a:pt x="158" y="82"/>
                      <a:pt x="166" y="78"/>
                    </a:cubicBezTo>
                    <a:cubicBezTo>
                      <a:pt x="172" y="75"/>
                      <a:pt x="177" y="73"/>
                      <a:pt x="183" y="71"/>
                    </a:cubicBezTo>
                    <a:cubicBezTo>
                      <a:pt x="189" y="69"/>
                      <a:pt x="195" y="67"/>
                      <a:pt x="201" y="65"/>
                    </a:cubicBezTo>
                    <a:cubicBezTo>
                      <a:pt x="216" y="61"/>
                      <a:pt x="231" y="59"/>
                      <a:pt x="248" y="59"/>
                    </a:cubicBezTo>
                    <a:cubicBezTo>
                      <a:pt x="264" y="59"/>
                      <a:pt x="280" y="61"/>
                      <a:pt x="295" y="65"/>
                    </a:cubicBezTo>
                    <a:cubicBezTo>
                      <a:pt x="301" y="67"/>
                      <a:pt x="306" y="69"/>
                      <a:pt x="312" y="71"/>
                    </a:cubicBezTo>
                    <a:cubicBezTo>
                      <a:pt x="318" y="73"/>
                      <a:pt x="324" y="75"/>
                      <a:pt x="329" y="78"/>
                    </a:cubicBezTo>
                    <a:cubicBezTo>
                      <a:pt x="337" y="82"/>
                      <a:pt x="345" y="86"/>
                      <a:pt x="353" y="92"/>
                    </a:cubicBezTo>
                    <a:cubicBezTo>
                      <a:pt x="365" y="100"/>
                      <a:pt x="377" y="110"/>
                      <a:pt x="387" y="121"/>
                    </a:cubicBezTo>
                    <a:cubicBezTo>
                      <a:pt x="391" y="125"/>
                      <a:pt x="395" y="130"/>
                      <a:pt x="398" y="135"/>
                    </a:cubicBezTo>
                    <a:cubicBezTo>
                      <a:pt x="400" y="137"/>
                      <a:pt x="402" y="140"/>
                      <a:pt x="403" y="142"/>
                    </a:cubicBezTo>
                    <a:cubicBezTo>
                      <a:pt x="424" y="172"/>
                      <a:pt x="436" y="209"/>
                      <a:pt x="436" y="247"/>
                    </a:cubicBezTo>
                    <a:cubicBezTo>
                      <a:pt x="436" y="280"/>
                      <a:pt x="427" y="310"/>
                      <a:pt x="413" y="337"/>
                    </a:cubicBezTo>
                    <a:close/>
                  </a:path>
                </a:pathLst>
              </a:custGeom>
              <a:solidFill>
                <a:srgbClr val="F6F4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iṣḻîďe">
                <a:extLst>
                  <a:ext uri="{FF2B5EF4-FFF2-40B4-BE49-F238E27FC236}">
                    <a16:creationId xmlns:a16="http://schemas.microsoft.com/office/drawing/2014/main" id="{31E603EC-5CDC-4205-9752-C4FBE1131AA0}"/>
                  </a:ext>
                </a:extLst>
              </p:cNvPr>
              <p:cNvSpPr/>
              <p:nvPr/>
            </p:nvSpPr>
            <p:spPr bwMode="auto">
              <a:xfrm>
                <a:off x="6230938" y="2901951"/>
                <a:ext cx="280988" cy="127000"/>
              </a:xfrm>
              <a:custGeom>
                <a:avLst/>
                <a:gdLst>
                  <a:gd name="T0" fmla="*/ 536 w 1066"/>
                  <a:gd name="T1" fmla="*/ 0 h 478"/>
                  <a:gd name="T2" fmla="*/ 0 w 1066"/>
                  <a:gd name="T3" fmla="*/ 0 h 478"/>
                  <a:gd name="T4" fmla="*/ 536 w 1066"/>
                  <a:gd name="T5" fmla="*/ 478 h 478"/>
                  <a:gd name="T6" fmla="*/ 1066 w 1066"/>
                  <a:gd name="T7" fmla="*/ 0 h 478"/>
                  <a:gd name="T8" fmla="*/ 536 w 1066"/>
                  <a:gd name="T9" fmla="*/ 0 h 478"/>
                </a:gdLst>
                <a:ahLst/>
                <a:cxnLst>
                  <a:cxn ang="0">
                    <a:pos x="T0" y="T1"/>
                  </a:cxn>
                  <a:cxn ang="0">
                    <a:pos x="T2" y="T3"/>
                  </a:cxn>
                  <a:cxn ang="0">
                    <a:pos x="T4" y="T5"/>
                  </a:cxn>
                  <a:cxn ang="0">
                    <a:pos x="T6" y="T7"/>
                  </a:cxn>
                  <a:cxn ang="0">
                    <a:pos x="T8" y="T9"/>
                  </a:cxn>
                </a:cxnLst>
                <a:rect l="0" t="0" r="r" b="b"/>
                <a:pathLst>
                  <a:path w="1066" h="478">
                    <a:moveTo>
                      <a:pt x="536" y="0"/>
                    </a:moveTo>
                    <a:cubicBezTo>
                      <a:pt x="0" y="0"/>
                      <a:pt x="0" y="0"/>
                      <a:pt x="0" y="0"/>
                    </a:cubicBezTo>
                    <a:cubicBezTo>
                      <a:pt x="0" y="0"/>
                      <a:pt x="71" y="390"/>
                      <a:pt x="536" y="478"/>
                    </a:cubicBezTo>
                    <a:cubicBezTo>
                      <a:pt x="1000" y="390"/>
                      <a:pt x="1066" y="0"/>
                      <a:pt x="1066" y="0"/>
                    </a:cubicBezTo>
                    <a:lnTo>
                      <a:pt x="536" y="0"/>
                    </a:lnTo>
                    <a:close/>
                  </a:path>
                </a:pathLst>
              </a:custGeom>
              <a:solidFill>
                <a:srgbClr val="73BC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Sľiḋè">
                <a:extLst>
                  <a:ext uri="{FF2B5EF4-FFF2-40B4-BE49-F238E27FC236}">
                    <a16:creationId xmlns:a16="http://schemas.microsoft.com/office/drawing/2014/main" id="{B2C2BF93-6719-4C64-BC58-E8CC32F48495}"/>
                  </a:ext>
                </a:extLst>
              </p:cNvPr>
              <p:cNvSpPr/>
              <p:nvPr/>
            </p:nvSpPr>
            <p:spPr bwMode="auto">
              <a:xfrm>
                <a:off x="6369051" y="2901951"/>
                <a:ext cx="142875" cy="125413"/>
              </a:xfrm>
              <a:custGeom>
                <a:avLst/>
                <a:gdLst>
                  <a:gd name="T0" fmla="*/ 539 w 539"/>
                  <a:gd name="T1" fmla="*/ 0 h 474"/>
                  <a:gd name="T2" fmla="*/ 9 w 539"/>
                  <a:gd name="T3" fmla="*/ 0 h 474"/>
                  <a:gd name="T4" fmla="*/ 0 w 539"/>
                  <a:gd name="T5" fmla="*/ 0 h 474"/>
                  <a:gd name="T6" fmla="*/ 0 w 539"/>
                  <a:gd name="T7" fmla="*/ 470 h 474"/>
                  <a:gd name="T8" fmla="*/ 6 w 539"/>
                  <a:gd name="T9" fmla="*/ 474 h 474"/>
                  <a:gd name="T10" fmla="*/ 539 w 539"/>
                  <a:gd name="T11" fmla="*/ 0 h 474"/>
                </a:gdLst>
                <a:ahLst/>
                <a:cxnLst>
                  <a:cxn ang="0">
                    <a:pos x="T0" y="T1"/>
                  </a:cxn>
                  <a:cxn ang="0">
                    <a:pos x="T2" y="T3"/>
                  </a:cxn>
                  <a:cxn ang="0">
                    <a:pos x="T4" y="T5"/>
                  </a:cxn>
                  <a:cxn ang="0">
                    <a:pos x="T6" y="T7"/>
                  </a:cxn>
                  <a:cxn ang="0">
                    <a:pos x="T8" y="T9"/>
                  </a:cxn>
                  <a:cxn ang="0">
                    <a:pos x="T10" y="T11"/>
                  </a:cxn>
                </a:cxnLst>
                <a:rect l="0" t="0" r="r" b="b"/>
                <a:pathLst>
                  <a:path w="539" h="474">
                    <a:moveTo>
                      <a:pt x="539" y="0"/>
                    </a:moveTo>
                    <a:cubicBezTo>
                      <a:pt x="9" y="0"/>
                      <a:pt x="9" y="0"/>
                      <a:pt x="9" y="0"/>
                    </a:cubicBezTo>
                    <a:cubicBezTo>
                      <a:pt x="0" y="0"/>
                      <a:pt x="0" y="0"/>
                      <a:pt x="0" y="0"/>
                    </a:cubicBezTo>
                    <a:cubicBezTo>
                      <a:pt x="0" y="470"/>
                      <a:pt x="0" y="470"/>
                      <a:pt x="0" y="470"/>
                    </a:cubicBezTo>
                    <a:cubicBezTo>
                      <a:pt x="0" y="470"/>
                      <a:pt x="5" y="474"/>
                      <a:pt x="6" y="474"/>
                    </a:cubicBezTo>
                    <a:cubicBezTo>
                      <a:pt x="470" y="387"/>
                      <a:pt x="539" y="0"/>
                      <a:pt x="539" y="0"/>
                    </a:cubicBezTo>
                    <a:close/>
                  </a:path>
                </a:pathLst>
              </a:custGeom>
              <a:solidFill>
                <a:srgbClr val="5E9B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ïSlîḑê">
                <a:extLst>
                  <a:ext uri="{FF2B5EF4-FFF2-40B4-BE49-F238E27FC236}">
                    <a16:creationId xmlns:a16="http://schemas.microsoft.com/office/drawing/2014/main" id="{707C1A30-B72B-46FB-83D1-D494FEE34F89}"/>
                  </a:ext>
                </a:extLst>
              </p:cNvPr>
              <p:cNvSpPr/>
              <p:nvPr/>
            </p:nvSpPr>
            <p:spPr bwMode="auto">
              <a:xfrm>
                <a:off x="5046663" y="3059113"/>
                <a:ext cx="2878138" cy="2330450"/>
              </a:xfrm>
              <a:custGeom>
                <a:avLst/>
                <a:gdLst>
                  <a:gd name="T0" fmla="*/ 10869 w 10869"/>
                  <a:gd name="T1" fmla="*/ 7713 h 8814"/>
                  <a:gd name="T2" fmla="*/ 10414 w 10869"/>
                  <a:gd name="T3" fmla="*/ 8814 h 8814"/>
                  <a:gd name="T4" fmla="*/ 662 w 10869"/>
                  <a:gd name="T5" fmla="*/ 8814 h 8814"/>
                  <a:gd name="T6" fmla="*/ 0 w 10869"/>
                  <a:gd name="T7" fmla="*/ 7713 h 8814"/>
                  <a:gd name="T8" fmla="*/ 711 w 10869"/>
                  <a:gd name="T9" fmla="*/ 6583 h 8814"/>
                  <a:gd name="T10" fmla="*/ 2056 w 10869"/>
                  <a:gd name="T11" fmla="*/ 5455 h 8814"/>
                  <a:gd name="T12" fmla="*/ 2996 w 10869"/>
                  <a:gd name="T13" fmla="*/ 5814 h 8814"/>
                  <a:gd name="T14" fmla="*/ 3900 w 10869"/>
                  <a:gd name="T15" fmla="*/ 4307 h 8814"/>
                  <a:gd name="T16" fmla="*/ 4594 w 10869"/>
                  <a:gd name="T17" fmla="*/ 0 h 8814"/>
                  <a:gd name="T18" fmla="*/ 5535 w 10869"/>
                  <a:gd name="T19" fmla="*/ 0 h 8814"/>
                  <a:gd name="T20" fmla="*/ 6274 w 10869"/>
                  <a:gd name="T21" fmla="*/ 4731 h 8814"/>
                  <a:gd name="T22" fmla="*/ 6678 w 10869"/>
                  <a:gd name="T23" fmla="*/ 5851 h 8814"/>
                  <a:gd name="T24" fmla="*/ 6673 w 10869"/>
                  <a:gd name="T25" fmla="*/ 5974 h 8814"/>
                  <a:gd name="T26" fmla="*/ 7659 w 10869"/>
                  <a:gd name="T27" fmla="*/ 5532 h 8814"/>
                  <a:gd name="T28" fmla="*/ 8812 w 10869"/>
                  <a:gd name="T29" fmla="*/ 6226 h 8814"/>
                  <a:gd name="T30" fmla="*/ 9302 w 10869"/>
                  <a:gd name="T31" fmla="*/ 6146 h 8814"/>
                  <a:gd name="T32" fmla="*/ 10869 w 10869"/>
                  <a:gd name="T33" fmla="*/ 7713 h 8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69" h="8814">
                    <a:moveTo>
                      <a:pt x="10869" y="7713"/>
                    </a:moveTo>
                    <a:cubicBezTo>
                      <a:pt x="10869" y="8144"/>
                      <a:pt x="10695" y="8532"/>
                      <a:pt x="10414" y="8814"/>
                    </a:cubicBezTo>
                    <a:cubicBezTo>
                      <a:pt x="662" y="8814"/>
                      <a:pt x="662" y="8814"/>
                      <a:pt x="662" y="8814"/>
                    </a:cubicBezTo>
                    <a:cubicBezTo>
                      <a:pt x="265" y="8588"/>
                      <a:pt x="0" y="8182"/>
                      <a:pt x="0" y="7713"/>
                    </a:cubicBezTo>
                    <a:cubicBezTo>
                      <a:pt x="0" y="7224"/>
                      <a:pt x="288" y="6800"/>
                      <a:pt x="711" y="6583"/>
                    </a:cubicBezTo>
                    <a:cubicBezTo>
                      <a:pt x="792" y="5947"/>
                      <a:pt x="1363" y="5455"/>
                      <a:pt x="2056" y="5455"/>
                    </a:cubicBezTo>
                    <a:cubicBezTo>
                      <a:pt x="2421" y="5455"/>
                      <a:pt x="2752" y="5592"/>
                      <a:pt x="2996" y="5814"/>
                    </a:cubicBezTo>
                    <a:cubicBezTo>
                      <a:pt x="3009" y="5173"/>
                      <a:pt x="3369" y="4613"/>
                      <a:pt x="3900" y="4307"/>
                    </a:cubicBezTo>
                    <a:cubicBezTo>
                      <a:pt x="4594" y="0"/>
                      <a:pt x="4594" y="0"/>
                      <a:pt x="4594" y="0"/>
                    </a:cubicBezTo>
                    <a:cubicBezTo>
                      <a:pt x="5535" y="0"/>
                      <a:pt x="5535" y="0"/>
                      <a:pt x="5535" y="0"/>
                    </a:cubicBezTo>
                    <a:cubicBezTo>
                      <a:pt x="6274" y="4731"/>
                      <a:pt x="6274" y="4731"/>
                      <a:pt x="6274" y="4731"/>
                    </a:cubicBezTo>
                    <a:cubicBezTo>
                      <a:pt x="6527" y="5038"/>
                      <a:pt x="6678" y="5428"/>
                      <a:pt x="6678" y="5851"/>
                    </a:cubicBezTo>
                    <a:cubicBezTo>
                      <a:pt x="6678" y="5892"/>
                      <a:pt x="6676" y="5934"/>
                      <a:pt x="6673" y="5974"/>
                    </a:cubicBezTo>
                    <a:cubicBezTo>
                      <a:pt x="6907" y="5704"/>
                      <a:pt x="7262" y="5532"/>
                      <a:pt x="7659" y="5532"/>
                    </a:cubicBezTo>
                    <a:cubicBezTo>
                      <a:pt x="8169" y="5532"/>
                      <a:pt x="8608" y="5816"/>
                      <a:pt x="8812" y="6226"/>
                    </a:cubicBezTo>
                    <a:cubicBezTo>
                      <a:pt x="8966" y="6175"/>
                      <a:pt x="9131" y="6146"/>
                      <a:pt x="9302" y="6146"/>
                    </a:cubicBezTo>
                    <a:cubicBezTo>
                      <a:pt x="10167" y="6146"/>
                      <a:pt x="10869" y="6847"/>
                      <a:pt x="10869" y="77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îslidê">
                <a:extLst>
                  <a:ext uri="{FF2B5EF4-FFF2-40B4-BE49-F238E27FC236}">
                    <a16:creationId xmlns:a16="http://schemas.microsoft.com/office/drawing/2014/main" id="{450557C3-2D40-498E-B80A-706322D615D8}"/>
                  </a:ext>
                </a:extLst>
              </p:cNvPr>
              <p:cNvSpPr/>
              <p:nvPr/>
            </p:nvSpPr>
            <p:spPr bwMode="auto">
              <a:xfrm>
                <a:off x="5373688" y="5389563"/>
                <a:ext cx="733425" cy="1588"/>
              </a:xfrm>
              <a:custGeom>
                <a:avLst/>
                <a:gdLst>
                  <a:gd name="T0" fmla="*/ 1338 w 2770"/>
                  <a:gd name="T1" fmla="*/ 0 h 6"/>
                  <a:gd name="T2" fmla="*/ 0 w 2770"/>
                  <a:gd name="T3" fmla="*/ 0 h 6"/>
                  <a:gd name="T4" fmla="*/ 6 w 2770"/>
                  <a:gd name="T5" fmla="*/ 6 h 6"/>
                  <a:gd name="T6" fmla="*/ 2770 w 2770"/>
                  <a:gd name="T7" fmla="*/ 6 h 6"/>
                  <a:gd name="T8" fmla="*/ 2770 w 2770"/>
                  <a:gd name="T9" fmla="*/ 6 h 6"/>
                  <a:gd name="T10" fmla="*/ 1337 w 2770"/>
                  <a:gd name="T11" fmla="*/ 6 h 6"/>
                  <a:gd name="T12" fmla="*/ 1338 w 277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70" h="6">
                    <a:moveTo>
                      <a:pt x="1338" y="0"/>
                    </a:moveTo>
                    <a:cubicBezTo>
                      <a:pt x="0" y="0"/>
                      <a:pt x="0" y="0"/>
                      <a:pt x="0" y="0"/>
                    </a:cubicBezTo>
                    <a:cubicBezTo>
                      <a:pt x="2" y="2"/>
                      <a:pt x="4" y="4"/>
                      <a:pt x="6" y="6"/>
                    </a:cubicBezTo>
                    <a:cubicBezTo>
                      <a:pt x="2770" y="6"/>
                      <a:pt x="2770" y="6"/>
                      <a:pt x="2770" y="6"/>
                    </a:cubicBezTo>
                    <a:cubicBezTo>
                      <a:pt x="2770" y="6"/>
                      <a:pt x="2770" y="6"/>
                      <a:pt x="2770" y="6"/>
                    </a:cubicBezTo>
                    <a:cubicBezTo>
                      <a:pt x="1337" y="6"/>
                      <a:pt x="1337" y="6"/>
                      <a:pt x="1337" y="6"/>
                    </a:cubicBezTo>
                    <a:cubicBezTo>
                      <a:pt x="1337" y="4"/>
                      <a:pt x="1337" y="2"/>
                      <a:pt x="1338" y="0"/>
                    </a:cubicBezTo>
                  </a:path>
                </a:pathLst>
              </a:custGeom>
              <a:solidFill>
                <a:srgbClr val="38ABA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îṩliḓê">
                <a:extLst>
                  <a:ext uri="{FF2B5EF4-FFF2-40B4-BE49-F238E27FC236}">
                    <a16:creationId xmlns:a16="http://schemas.microsoft.com/office/drawing/2014/main" id="{3EB5A7EC-2A3F-44FC-BCC1-7BE688E72E94}"/>
                  </a:ext>
                </a:extLst>
              </p:cNvPr>
              <p:cNvSpPr/>
              <p:nvPr/>
            </p:nvSpPr>
            <p:spPr bwMode="auto">
              <a:xfrm>
                <a:off x="5292726" y="4884738"/>
                <a:ext cx="685800" cy="504825"/>
              </a:xfrm>
              <a:custGeom>
                <a:avLst/>
                <a:gdLst>
                  <a:gd name="T0" fmla="*/ 1695 w 2591"/>
                  <a:gd name="T1" fmla="*/ 0 h 1909"/>
                  <a:gd name="T2" fmla="*/ 0 w 2591"/>
                  <a:gd name="T3" fmla="*/ 1213 h 1909"/>
                  <a:gd name="T4" fmla="*/ 307 w 2591"/>
                  <a:gd name="T5" fmla="*/ 1909 h 1909"/>
                  <a:gd name="T6" fmla="*/ 1645 w 2591"/>
                  <a:gd name="T7" fmla="*/ 1909 h 1909"/>
                  <a:gd name="T8" fmla="*/ 2193 w 2591"/>
                  <a:gd name="T9" fmla="*/ 1372 h 1909"/>
                  <a:gd name="T10" fmla="*/ 2591 w 2591"/>
                  <a:gd name="T11" fmla="*/ 941 h 1909"/>
                  <a:gd name="T12" fmla="*/ 2591 w 2591"/>
                  <a:gd name="T13" fmla="*/ 941 h 1909"/>
                  <a:gd name="T14" fmla="*/ 2591 w 2591"/>
                  <a:gd name="T15" fmla="*/ 941 h 1909"/>
                  <a:gd name="T16" fmla="*/ 2552 w 2591"/>
                  <a:gd name="T17" fmla="*/ 562 h 1909"/>
                  <a:gd name="T18" fmla="*/ 2591 w 2591"/>
                  <a:gd name="T19" fmla="*/ 184 h 1909"/>
                  <a:gd name="T20" fmla="*/ 1695 w 2591"/>
                  <a:gd name="T21" fmla="*/ 0 h 1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1" h="1909">
                    <a:moveTo>
                      <a:pt x="1695" y="0"/>
                    </a:moveTo>
                    <a:cubicBezTo>
                      <a:pt x="759" y="0"/>
                      <a:pt x="0" y="543"/>
                      <a:pt x="0" y="1213"/>
                    </a:cubicBezTo>
                    <a:cubicBezTo>
                      <a:pt x="0" y="1472"/>
                      <a:pt x="114" y="1712"/>
                      <a:pt x="307" y="1909"/>
                    </a:cubicBezTo>
                    <a:cubicBezTo>
                      <a:pt x="1645" y="1909"/>
                      <a:pt x="1645" y="1909"/>
                      <a:pt x="1645" y="1909"/>
                    </a:cubicBezTo>
                    <a:cubicBezTo>
                      <a:pt x="1690" y="1631"/>
                      <a:pt x="1913" y="1412"/>
                      <a:pt x="2193" y="1372"/>
                    </a:cubicBezTo>
                    <a:cubicBezTo>
                      <a:pt x="2232" y="1164"/>
                      <a:pt x="2388" y="996"/>
                      <a:pt x="2591" y="941"/>
                    </a:cubicBezTo>
                    <a:cubicBezTo>
                      <a:pt x="2591" y="941"/>
                      <a:pt x="2591" y="941"/>
                      <a:pt x="2591" y="941"/>
                    </a:cubicBezTo>
                    <a:cubicBezTo>
                      <a:pt x="2591" y="941"/>
                      <a:pt x="2591" y="941"/>
                      <a:pt x="2591" y="941"/>
                    </a:cubicBezTo>
                    <a:cubicBezTo>
                      <a:pt x="2566" y="819"/>
                      <a:pt x="2552" y="692"/>
                      <a:pt x="2552" y="562"/>
                    </a:cubicBezTo>
                    <a:cubicBezTo>
                      <a:pt x="2552" y="433"/>
                      <a:pt x="2566" y="306"/>
                      <a:pt x="2591" y="184"/>
                    </a:cubicBezTo>
                    <a:cubicBezTo>
                      <a:pt x="2331" y="67"/>
                      <a:pt x="2024" y="0"/>
                      <a:pt x="1695" y="0"/>
                    </a:cubicBezTo>
                  </a:path>
                </a:pathLst>
              </a:custGeom>
              <a:solidFill>
                <a:srgbClr val="DBF1F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îS1íďe">
                <a:extLst>
                  <a:ext uri="{FF2B5EF4-FFF2-40B4-BE49-F238E27FC236}">
                    <a16:creationId xmlns:a16="http://schemas.microsoft.com/office/drawing/2014/main" id="{C8F4A86D-B09B-4F57-AA76-1F3224C0B414}"/>
                  </a:ext>
                </a:extLst>
              </p:cNvPr>
              <p:cNvSpPr/>
              <p:nvPr/>
            </p:nvSpPr>
            <p:spPr bwMode="auto">
              <a:xfrm>
                <a:off x="6727826" y="5389563"/>
                <a:ext cx="666750" cy="1588"/>
              </a:xfrm>
              <a:custGeom>
                <a:avLst/>
                <a:gdLst>
                  <a:gd name="T0" fmla="*/ 2517 w 2517"/>
                  <a:gd name="T1" fmla="*/ 0 h 6"/>
                  <a:gd name="T2" fmla="*/ 282 w 2517"/>
                  <a:gd name="T3" fmla="*/ 0 h 6"/>
                  <a:gd name="T4" fmla="*/ 276 w 2517"/>
                  <a:gd name="T5" fmla="*/ 6 h 6"/>
                  <a:gd name="T6" fmla="*/ 0 w 2517"/>
                  <a:gd name="T7" fmla="*/ 6 h 6"/>
                  <a:gd name="T8" fmla="*/ 0 w 2517"/>
                  <a:gd name="T9" fmla="*/ 6 h 6"/>
                  <a:gd name="T10" fmla="*/ 2513 w 2517"/>
                  <a:gd name="T11" fmla="*/ 6 h 6"/>
                  <a:gd name="T12" fmla="*/ 2517 w 25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517" h="6">
                    <a:moveTo>
                      <a:pt x="2517" y="0"/>
                    </a:moveTo>
                    <a:cubicBezTo>
                      <a:pt x="282" y="0"/>
                      <a:pt x="282" y="0"/>
                      <a:pt x="282" y="0"/>
                    </a:cubicBezTo>
                    <a:cubicBezTo>
                      <a:pt x="280" y="2"/>
                      <a:pt x="278" y="4"/>
                      <a:pt x="276" y="6"/>
                    </a:cubicBezTo>
                    <a:cubicBezTo>
                      <a:pt x="0" y="6"/>
                      <a:pt x="0" y="6"/>
                      <a:pt x="0" y="6"/>
                    </a:cubicBezTo>
                    <a:cubicBezTo>
                      <a:pt x="0" y="6"/>
                      <a:pt x="0" y="6"/>
                      <a:pt x="0" y="6"/>
                    </a:cubicBezTo>
                    <a:cubicBezTo>
                      <a:pt x="2513" y="6"/>
                      <a:pt x="2513" y="6"/>
                      <a:pt x="2513" y="6"/>
                    </a:cubicBezTo>
                    <a:cubicBezTo>
                      <a:pt x="2514" y="4"/>
                      <a:pt x="2516" y="2"/>
                      <a:pt x="2517" y="0"/>
                    </a:cubicBezTo>
                  </a:path>
                </a:pathLst>
              </a:custGeom>
              <a:solidFill>
                <a:srgbClr val="38ABA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íşḷíḓe">
                <a:extLst>
                  <a:ext uri="{FF2B5EF4-FFF2-40B4-BE49-F238E27FC236}">
                    <a16:creationId xmlns:a16="http://schemas.microsoft.com/office/drawing/2014/main" id="{984796D5-BBBC-4AC1-8D61-9D85239A50C2}"/>
                  </a:ext>
                </a:extLst>
              </p:cNvPr>
              <p:cNvSpPr/>
              <p:nvPr/>
            </p:nvSpPr>
            <p:spPr bwMode="auto">
              <a:xfrm>
                <a:off x="6802438" y="4984751"/>
                <a:ext cx="642938" cy="404813"/>
              </a:xfrm>
              <a:custGeom>
                <a:avLst/>
                <a:gdLst>
                  <a:gd name="T0" fmla="*/ 974 w 2426"/>
                  <a:gd name="T1" fmla="*/ 0 h 1532"/>
                  <a:gd name="T2" fmla="*/ 570 w 2426"/>
                  <a:gd name="T3" fmla="*/ 41 h 1532"/>
                  <a:gd name="T4" fmla="*/ 575 w 2426"/>
                  <a:gd name="T5" fmla="*/ 185 h 1532"/>
                  <a:gd name="T6" fmla="*/ 0 w 2426"/>
                  <a:gd name="T7" fmla="*/ 1532 h 1532"/>
                  <a:gd name="T8" fmla="*/ 2235 w 2426"/>
                  <a:gd name="T9" fmla="*/ 1532 h 1532"/>
                  <a:gd name="T10" fmla="*/ 2426 w 2426"/>
                  <a:gd name="T11" fmla="*/ 1025 h 1532"/>
                  <a:gd name="T12" fmla="*/ 974 w 2426"/>
                  <a:gd name="T13" fmla="*/ 0 h 1532"/>
                </a:gdLst>
                <a:ahLst/>
                <a:cxnLst>
                  <a:cxn ang="0">
                    <a:pos x="T0" y="T1"/>
                  </a:cxn>
                  <a:cxn ang="0">
                    <a:pos x="T2" y="T3"/>
                  </a:cxn>
                  <a:cxn ang="0">
                    <a:pos x="T4" y="T5"/>
                  </a:cxn>
                  <a:cxn ang="0">
                    <a:pos x="T6" y="T7"/>
                  </a:cxn>
                  <a:cxn ang="0">
                    <a:pos x="T8" y="T9"/>
                  </a:cxn>
                  <a:cxn ang="0">
                    <a:pos x="T10" y="T11"/>
                  </a:cxn>
                  <a:cxn ang="0">
                    <a:pos x="T12" y="T13"/>
                  </a:cxn>
                </a:cxnLst>
                <a:rect l="0" t="0" r="r" b="b"/>
                <a:pathLst>
                  <a:path w="2426" h="1532">
                    <a:moveTo>
                      <a:pt x="974" y="0"/>
                    </a:moveTo>
                    <a:cubicBezTo>
                      <a:pt x="834" y="0"/>
                      <a:pt x="698" y="14"/>
                      <a:pt x="570" y="41"/>
                    </a:cubicBezTo>
                    <a:cubicBezTo>
                      <a:pt x="574" y="88"/>
                      <a:pt x="575" y="137"/>
                      <a:pt x="575" y="185"/>
                    </a:cubicBezTo>
                    <a:cubicBezTo>
                      <a:pt x="575" y="715"/>
                      <a:pt x="355" y="1193"/>
                      <a:pt x="0" y="1532"/>
                    </a:cubicBezTo>
                    <a:cubicBezTo>
                      <a:pt x="2235" y="1532"/>
                      <a:pt x="2235" y="1532"/>
                      <a:pt x="2235" y="1532"/>
                    </a:cubicBezTo>
                    <a:cubicBezTo>
                      <a:pt x="2356" y="1383"/>
                      <a:pt x="2426" y="1209"/>
                      <a:pt x="2426" y="1025"/>
                    </a:cubicBezTo>
                    <a:cubicBezTo>
                      <a:pt x="2426" y="459"/>
                      <a:pt x="1776" y="0"/>
                      <a:pt x="974" y="0"/>
                    </a:cubicBezTo>
                  </a:path>
                </a:pathLst>
              </a:custGeom>
              <a:solidFill>
                <a:srgbClr val="DBF1F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ïsľidê">
                <a:extLst>
                  <a:ext uri="{FF2B5EF4-FFF2-40B4-BE49-F238E27FC236}">
                    <a16:creationId xmlns:a16="http://schemas.microsoft.com/office/drawing/2014/main" id="{28D3DF70-2468-4E7A-9959-987C9A64BFCA}"/>
                  </a:ext>
                </a:extLst>
              </p:cNvPr>
              <p:cNvSpPr/>
              <p:nvPr/>
            </p:nvSpPr>
            <p:spPr bwMode="auto">
              <a:xfrm>
                <a:off x="6107113" y="5389563"/>
                <a:ext cx="450850" cy="1588"/>
              </a:xfrm>
              <a:custGeom>
                <a:avLst/>
                <a:gdLst>
                  <a:gd name="T0" fmla="*/ 51 w 1704"/>
                  <a:gd name="T1" fmla="*/ 0 h 6"/>
                  <a:gd name="T2" fmla="*/ 5 w 1704"/>
                  <a:gd name="T3" fmla="*/ 0 h 6"/>
                  <a:gd name="T4" fmla="*/ 0 w 1704"/>
                  <a:gd name="T5" fmla="*/ 6 h 6"/>
                  <a:gd name="T6" fmla="*/ 1704 w 1704"/>
                  <a:gd name="T7" fmla="*/ 6 h 6"/>
                  <a:gd name="T8" fmla="*/ 1704 w 1704"/>
                  <a:gd name="T9" fmla="*/ 6 h 6"/>
                  <a:gd name="T10" fmla="*/ 57 w 1704"/>
                  <a:gd name="T11" fmla="*/ 6 h 6"/>
                  <a:gd name="T12" fmla="*/ 51 w 170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04" h="6">
                    <a:moveTo>
                      <a:pt x="51" y="0"/>
                    </a:moveTo>
                    <a:cubicBezTo>
                      <a:pt x="5" y="0"/>
                      <a:pt x="5" y="0"/>
                      <a:pt x="5" y="0"/>
                    </a:cubicBezTo>
                    <a:cubicBezTo>
                      <a:pt x="4" y="2"/>
                      <a:pt x="2" y="4"/>
                      <a:pt x="0" y="6"/>
                    </a:cubicBezTo>
                    <a:cubicBezTo>
                      <a:pt x="1704" y="6"/>
                      <a:pt x="1704" y="6"/>
                      <a:pt x="1704" y="6"/>
                    </a:cubicBezTo>
                    <a:cubicBezTo>
                      <a:pt x="1704" y="6"/>
                      <a:pt x="1704" y="6"/>
                      <a:pt x="1704" y="6"/>
                    </a:cubicBezTo>
                    <a:cubicBezTo>
                      <a:pt x="57" y="6"/>
                      <a:pt x="57" y="6"/>
                      <a:pt x="57" y="6"/>
                    </a:cubicBezTo>
                    <a:cubicBezTo>
                      <a:pt x="55" y="4"/>
                      <a:pt x="53" y="2"/>
                      <a:pt x="51" y="0"/>
                    </a:cubicBezTo>
                  </a:path>
                </a:pathLst>
              </a:custGeom>
              <a:solidFill>
                <a:srgbClr val="7AC5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ï$lîḋé">
                <a:extLst>
                  <a:ext uri="{FF2B5EF4-FFF2-40B4-BE49-F238E27FC236}">
                    <a16:creationId xmlns:a16="http://schemas.microsoft.com/office/drawing/2014/main" id="{2DAAD000-D8CE-4B2C-A3B8-9492BC11B554}"/>
                  </a:ext>
                </a:extLst>
              </p:cNvPr>
              <p:cNvSpPr/>
              <p:nvPr/>
            </p:nvSpPr>
            <p:spPr bwMode="auto">
              <a:xfrm>
                <a:off x="6108701" y="5383213"/>
                <a:ext cx="12700" cy="6350"/>
              </a:xfrm>
              <a:custGeom>
                <a:avLst/>
                <a:gdLst>
                  <a:gd name="T0" fmla="*/ 22 w 46"/>
                  <a:gd name="T1" fmla="*/ 0 h 23"/>
                  <a:gd name="T2" fmla="*/ 22 w 46"/>
                  <a:gd name="T3" fmla="*/ 0 h 23"/>
                  <a:gd name="T4" fmla="*/ 0 w 46"/>
                  <a:gd name="T5" fmla="*/ 23 h 23"/>
                  <a:gd name="T6" fmla="*/ 46 w 46"/>
                  <a:gd name="T7" fmla="*/ 23 h 23"/>
                  <a:gd name="T8" fmla="*/ 22 w 46"/>
                  <a:gd name="T9" fmla="*/ 0 h 23"/>
                </a:gdLst>
                <a:ahLst/>
                <a:cxnLst>
                  <a:cxn ang="0">
                    <a:pos x="T0" y="T1"/>
                  </a:cxn>
                  <a:cxn ang="0">
                    <a:pos x="T2" y="T3"/>
                  </a:cxn>
                  <a:cxn ang="0">
                    <a:pos x="T4" y="T5"/>
                  </a:cxn>
                  <a:cxn ang="0">
                    <a:pos x="T6" y="T7"/>
                  </a:cxn>
                  <a:cxn ang="0">
                    <a:pos x="T8" y="T9"/>
                  </a:cxn>
                </a:cxnLst>
                <a:rect l="0" t="0" r="r" b="b"/>
                <a:pathLst>
                  <a:path w="46" h="23">
                    <a:moveTo>
                      <a:pt x="22" y="0"/>
                    </a:moveTo>
                    <a:cubicBezTo>
                      <a:pt x="22" y="0"/>
                      <a:pt x="22" y="0"/>
                      <a:pt x="22" y="0"/>
                    </a:cubicBezTo>
                    <a:cubicBezTo>
                      <a:pt x="15" y="8"/>
                      <a:pt x="8" y="16"/>
                      <a:pt x="0" y="23"/>
                    </a:cubicBezTo>
                    <a:cubicBezTo>
                      <a:pt x="46" y="23"/>
                      <a:pt x="46" y="23"/>
                      <a:pt x="46" y="23"/>
                    </a:cubicBezTo>
                    <a:cubicBezTo>
                      <a:pt x="38" y="16"/>
                      <a:pt x="30" y="8"/>
                      <a:pt x="2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ïşļiďè">
                <a:extLst>
                  <a:ext uri="{FF2B5EF4-FFF2-40B4-BE49-F238E27FC236}">
                    <a16:creationId xmlns:a16="http://schemas.microsoft.com/office/drawing/2014/main" id="{B6A91FD1-81FC-49D6-8C34-B1A13CB4E352}"/>
                  </a:ext>
                </a:extLst>
              </p:cNvPr>
              <p:cNvSpPr/>
              <p:nvPr/>
            </p:nvSpPr>
            <p:spPr bwMode="auto">
              <a:xfrm>
                <a:off x="5727701" y="5389563"/>
                <a:ext cx="381000" cy="1588"/>
              </a:xfrm>
              <a:custGeom>
                <a:avLst/>
                <a:gdLst>
                  <a:gd name="T0" fmla="*/ 1438 w 1438"/>
                  <a:gd name="T1" fmla="*/ 0 h 6"/>
                  <a:gd name="T2" fmla="*/ 1 w 1438"/>
                  <a:gd name="T3" fmla="*/ 0 h 6"/>
                  <a:gd name="T4" fmla="*/ 0 w 1438"/>
                  <a:gd name="T5" fmla="*/ 6 h 6"/>
                  <a:gd name="T6" fmla="*/ 1433 w 1438"/>
                  <a:gd name="T7" fmla="*/ 6 h 6"/>
                  <a:gd name="T8" fmla="*/ 1438 w 1438"/>
                  <a:gd name="T9" fmla="*/ 0 h 6"/>
                </a:gdLst>
                <a:ahLst/>
                <a:cxnLst>
                  <a:cxn ang="0">
                    <a:pos x="T0" y="T1"/>
                  </a:cxn>
                  <a:cxn ang="0">
                    <a:pos x="T2" y="T3"/>
                  </a:cxn>
                  <a:cxn ang="0">
                    <a:pos x="T4" y="T5"/>
                  </a:cxn>
                  <a:cxn ang="0">
                    <a:pos x="T6" y="T7"/>
                  </a:cxn>
                  <a:cxn ang="0">
                    <a:pos x="T8" y="T9"/>
                  </a:cxn>
                </a:cxnLst>
                <a:rect l="0" t="0" r="r" b="b"/>
                <a:pathLst>
                  <a:path w="1438" h="6">
                    <a:moveTo>
                      <a:pt x="1438" y="0"/>
                    </a:moveTo>
                    <a:cubicBezTo>
                      <a:pt x="1" y="0"/>
                      <a:pt x="1" y="0"/>
                      <a:pt x="1" y="0"/>
                    </a:cubicBezTo>
                    <a:cubicBezTo>
                      <a:pt x="0" y="2"/>
                      <a:pt x="0" y="4"/>
                      <a:pt x="0" y="6"/>
                    </a:cubicBezTo>
                    <a:cubicBezTo>
                      <a:pt x="1433" y="6"/>
                      <a:pt x="1433" y="6"/>
                      <a:pt x="1433" y="6"/>
                    </a:cubicBezTo>
                    <a:cubicBezTo>
                      <a:pt x="1435" y="4"/>
                      <a:pt x="1437" y="2"/>
                      <a:pt x="1438" y="0"/>
                    </a:cubicBezTo>
                  </a:path>
                </a:pathLst>
              </a:custGeom>
              <a:solidFill>
                <a:srgbClr val="80C9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ïṩlîḑe">
                <a:extLst>
                  <a:ext uri="{FF2B5EF4-FFF2-40B4-BE49-F238E27FC236}">
                    <a16:creationId xmlns:a16="http://schemas.microsoft.com/office/drawing/2014/main" id="{45222A7D-047A-4FE9-9843-242FF5F1AF39}"/>
                  </a:ext>
                </a:extLst>
              </p:cNvPr>
              <p:cNvSpPr/>
              <p:nvPr/>
            </p:nvSpPr>
            <p:spPr bwMode="auto">
              <a:xfrm>
                <a:off x="5727701" y="5133976"/>
                <a:ext cx="387350" cy="255588"/>
              </a:xfrm>
              <a:custGeom>
                <a:avLst/>
                <a:gdLst>
                  <a:gd name="T0" fmla="*/ 946 w 1459"/>
                  <a:gd name="T1" fmla="*/ 0 h 968"/>
                  <a:gd name="T2" fmla="*/ 946 w 1459"/>
                  <a:gd name="T3" fmla="*/ 0 h 968"/>
                  <a:gd name="T4" fmla="*/ 548 w 1459"/>
                  <a:gd name="T5" fmla="*/ 431 h 968"/>
                  <a:gd name="T6" fmla="*/ 0 w 1459"/>
                  <a:gd name="T7" fmla="*/ 968 h 968"/>
                  <a:gd name="T8" fmla="*/ 1437 w 1459"/>
                  <a:gd name="T9" fmla="*/ 968 h 968"/>
                  <a:gd name="T10" fmla="*/ 1459 w 1459"/>
                  <a:gd name="T11" fmla="*/ 945 h 968"/>
                  <a:gd name="T12" fmla="*/ 1459 w 1459"/>
                  <a:gd name="T13" fmla="*/ 945 h 968"/>
                  <a:gd name="T14" fmla="*/ 1459 w 1459"/>
                  <a:gd name="T15" fmla="*/ 945 h 968"/>
                  <a:gd name="T16" fmla="*/ 946 w 1459"/>
                  <a:gd name="T17"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9" h="968">
                    <a:moveTo>
                      <a:pt x="946" y="0"/>
                    </a:moveTo>
                    <a:cubicBezTo>
                      <a:pt x="946" y="0"/>
                      <a:pt x="946" y="0"/>
                      <a:pt x="946" y="0"/>
                    </a:cubicBezTo>
                    <a:cubicBezTo>
                      <a:pt x="743" y="55"/>
                      <a:pt x="587" y="223"/>
                      <a:pt x="548" y="431"/>
                    </a:cubicBezTo>
                    <a:cubicBezTo>
                      <a:pt x="268" y="471"/>
                      <a:pt x="45" y="690"/>
                      <a:pt x="0" y="968"/>
                    </a:cubicBezTo>
                    <a:cubicBezTo>
                      <a:pt x="1437" y="968"/>
                      <a:pt x="1437" y="968"/>
                      <a:pt x="1437" y="968"/>
                    </a:cubicBezTo>
                    <a:cubicBezTo>
                      <a:pt x="1445" y="961"/>
                      <a:pt x="1452" y="953"/>
                      <a:pt x="1459" y="945"/>
                    </a:cubicBezTo>
                    <a:cubicBezTo>
                      <a:pt x="1459" y="945"/>
                      <a:pt x="1459" y="945"/>
                      <a:pt x="1459" y="945"/>
                    </a:cubicBezTo>
                    <a:cubicBezTo>
                      <a:pt x="1459" y="945"/>
                      <a:pt x="1459" y="945"/>
                      <a:pt x="1459" y="945"/>
                    </a:cubicBezTo>
                    <a:cubicBezTo>
                      <a:pt x="1204" y="692"/>
                      <a:pt x="1021" y="366"/>
                      <a:pt x="946" y="0"/>
                    </a:cubicBezTo>
                  </a:path>
                </a:pathLst>
              </a:custGeom>
              <a:solidFill>
                <a:srgbClr val="E8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iṥ1iḍé">
                <a:extLst>
                  <a:ext uri="{FF2B5EF4-FFF2-40B4-BE49-F238E27FC236}">
                    <a16:creationId xmlns:a16="http://schemas.microsoft.com/office/drawing/2014/main" id="{FA613DA6-F0A6-4D74-9C73-16864F2FBA15}"/>
                  </a:ext>
                </a:extLst>
              </p:cNvPr>
              <p:cNvSpPr/>
              <p:nvPr/>
            </p:nvSpPr>
            <p:spPr bwMode="auto">
              <a:xfrm>
                <a:off x="6269038" y="3397251"/>
                <a:ext cx="100013" cy="725488"/>
              </a:xfrm>
              <a:custGeom>
                <a:avLst/>
                <a:gdLst>
                  <a:gd name="T0" fmla="*/ 42 w 63"/>
                  <a:gd name="T1" fmla="*/ 457 h 457"/>
                  <a:gd name="T2" fmla="*/ 0 w 63"/>
                  <a:gd name="T3" fmla="*/ 455 h 457"/>
                  <a:gd name="T4" fmla="*/ 21 w 63"/>
                  <a:gd name="T5" fmla="*/ 0 h 457"/>
                  <a:gd name="T6" fmla="*/ 63 w 63"/>
                  <a:gd name="T7" fmla="*/ 2 h 457"/>
                  <a:gd name="T8" fmla="*/ 42 w 63"/>
                  <a:gd name="T9" fmla="*/ 457 h 457"/>
                </a:gdLst>
                <a:ahLst/>
                <a:cxnLst>
                  <a:cxn ang="0">
                    <a:pos x="T0" y="T1"/>
                  </a:cxn>
                  <a:cxn ang="0">
                    <a:pos x="T2" y="T3"/>
                  </a:cxn>
                  <a:cxn ang="0">
                    <a:pos x="T4" y="T5"/>
                  </a:cxn>
                  <a:cxn ang="0">
                    <a:pos x="T6" y="T7"/>
                  </a:cxn>
                  <a:cxn ang="0">
                    <a:pos x="T8" y="T9"/>
                  </a:cxn>
                </a:cxnLst>
                <a:rect l="0" t="0" r="r" b="b"/>
                <a:pathLst>
                  <a:path w="63" h="457">
                    <a:moveTo>
                      <a:pt x="42" y="457"/>
                    </a:moveTo>
                    <a:lnTo>
                      <a:pt x="0" y="455"/>
                    </a:lnTo>
                    <a:lnTo>
                      <a:pt x="21" y="0"/>
                    </a:lnTo>
                    <a:lnTo>
                      <a:pt x="63" y="2"/>
                    </a:lnTo>
                    <a:lnTo>
                      <a:pt x="42" y="457"/>
                    </a:lnTo>
                    <a:close/>
                  </a:path>
                </a:pathLst>
              </a:custGeom>
              <a:solidFill>
                <a:srgbClr val="CDE9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i$lidê">
                <a:extLst>
                  <a:ext uri="{FF2B5EF4-FFF2-40B4-BE49-F238E27FC236}">
                    <a16:creationId xmlns:a16="http://schemas.microsoft.com/office/drawing/2014/main" id="{5E68293D-EF28-46D8-BE50-8C6CAE0E003F}"/>
                  </a:ext>
                </a:extLst>
              </p:cNvPr>
              <p:cNvSpPr/>
              <p:nvPr/>
            </p:nvSpPr>
            <p:spPr bwMode="auto">
              <a:xfrm>
                <a:off x="6419851" y="3405188"/>
                <a:ext cx="101600" cy="723900"/>
              </a:xfrm>
              <a:custGeom>
                <a:avLst/>
                <a:gdLst>
                  <a:gd name="T0" fmla="*/ 22 w 64"/>
                  <a:gd name="T1" fmla="*/ 456 h 456"/>
                  <a:gd name="T2" fmla="*/ 64 w 64"/>
                  <a:gd name="T3" fmla="*/ 454 h 456"/>
                  <a:gd name="T4" fmla="*/ 43 w 64"/>
                  <a:gd name="T5" fmla="*/ 0 h 456"/>
                  <a:gd name="T6" fmla="*/ 0 w 64"/>
                  <a:gd name="T7" fmla="*/ 2 h 456"/>
                  <a:gd name="T8" fmla="*/ 22 w 64"/>
                  <a:gd name="T9" fmla="*/ 456 h 456"/>
                </a:gdLst>
                <a:ahLst/>
                <a:cxnLst>
                  <a:cxn ang="0">
                    <a:pos x="T0" y="T1"/>
                  </a:cxn>
                  <a:cxn ang="0">
                    <a:pos x="T2" y="T3"/>
                  </a:cxn>
                  <a:cxn ang="0">
                    <a:pos x="T4" y="T5"/>
                  </a:cxn>
                  <a:cxn ang="0">
                    <a:pos x="T6" y="T7"/>
                  </a:cxn>
                  <a:cxn ang="0">
                    <a:pos x="T8" y="T9"/>
                  </a:cxn>
                </a:cxnLst>
                <a:rect l="0" t="0" r="r" b="b"/>
                <a:pathLst>
                  <a:path w="64" h="456">
                    <a:moveTo>
                      <a:pt x="22" y="456"/>
                    </a:moveTo>
                    <a:lnTo>
                      <a:pt x="64" y="454"/>
                    </a:lnTo>
                    <a:lnTo>
                      <a:pt x="43" y="0"/>
                    </a:lnTo>
                    <a:lnTo>
                      <a:pt x="0" y="2"/>
                    </a:lnTo>
                    <a:lnTo>
                      <a:pt x="22" y="456"/>
                    </a:lnTo>
                    <a:close/>
                  </a:path>
                </a:pathLst>
              </a:custGeom>
              <a:solidFill>
                <a:srgbClr val="CDE9F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íṥľíḋé">
                <a:extLst>
                  <a:ext uri="{FF2B5EF4-FFF2-40B4-BE49-F238E27FC236}">
                    <a16:creationId xmlns:a16="http://schemas.microsoft.com/office/drawing/2014/main" id="{AFB3BF7E-0A9D-4487-B08F-CDF7FB3068CA}"/>
                  </a:ext>
                </a:extLst>
              </p:cNvPr>
              <p:cNvSpPr/>
              <p:nvPr/>
            </p:nvSpPr>
            <p:spPr bwMode="auto">
              <a:xfrm>
                <a:off x="6557963" y="5389563"/>
                <a:ext cx="169863" cy="1588"/>
              </a:xfrm>
              <a:custGeom>
                <a:avLst/>
                <a:gdLst>
                  <a:gd name="T0" fmla="*/ 638 w 642"/>
                  <a:gd name="T1" fmla="*/ 0 h 6"/>
                  <a:gd name="T2" fmla="*/ 0 w 642"/>
                  <a:gd name="T3" fmla="*/ 0 h 6"/>
                  <a:gd name="T4" fmla="*/ 1 w 642"/>
                  <a:gd name="T5" fmla="*/ 6 h 6"/>
                  <a:gd name="T6" fmla="*/ 642 w 642"/>
                  <a:gd name="T7" fmla="*/ 6 h 6"/>
                  <a:gd name="T8" fmla="*/ 638 w 642"/>
                  <a:gd name="T9" fmla="*/ 0 h 6"/>
                </a:gdLst>
                <a:ahLst/>
                <a:cxnLst>
                  <a:cxn ang="0">
                    <a:pos x="T0" y="T1"/>
                  </a:cxn>
                  <a:cxn ang="0">
                    <a:pos x="T2" y="T3"/>
                  </a:cxn>
                  <a:cxn ang="0">
                    <a:pos x="T4" y="T5"/>
                  </a:cxn>
                  <a:cxn ang="0">
                    <a:pos x="T6" y="T7"/>
                  </a:cxn>
                  <a:cxn ang="0">
                    <a:pos x="T8" y="T9"/>
                  </a:cxn>
                </a:cxnLst>
                <a:rect l="0" t="0" r="r" b="b"/>
                <a:pathLst>
                  <a:path w="642" h="6">
                    <a:moveTo>
                      <a:pt x="638" y="0"/>
                    </a:moveTo>
                    <a:cubicBezTo>
                      <a:pt x="0" y="0"/>
                      <a:pt x="0" y="0"/>
                      <a:pt x="0" y="0"/>
                    </a:cubicBezTo>
                    <a:cubicBezTo>
                      <a:pt x="0" y="2"/>
                      <a:pt x="0" y="4"/>
                      <a:pt x="1" y="6"/>
                    </a:cubicBezTo>
                    <a:cubicBezTo>
                      <a:pt x="642" y="6"/>
                      <a:pt x="642" y="6"/>
                      <a:pt x="642" y="6"/>
                    </a:cubicBezTo>
                    <a:cubicBezTo>
                      <a:pt x="641" y="4"/>
                      <a:pt x="639" y="2"/>
                      <a:pt x="638" y="0"/>
                    </a:cubicBezTo>
                  </a:path>
                </a:pathLst>
              </a:custGeom>
              <a:solidFill>
                <a:srgbClr val="3CAD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îşḻíḑê">
                <a:extLst>
                  <a:ext uri="{FF2B5EF4-FFF2-40B4-BE49-F238E27FC236}">
                    <a16:creationId xmlns:a16="http://schemas.microsoft.com/office/drawing/2014/main" id="{9918EA31-D66C-415C-8A38-20E67B06B769}"/>
                  </a:ext>
                </a:extLst>
              </p:cNvPr>
              <p:cNvSpPr/>
              <p:nvPr/>
            </p:nvSpPr>
            <p:spPr bwMode="auto">
              <a:xfrm>
                <a:off x="5978526" y="4540251"/>
                <a:ext cx="974725" cy="849313"/>
              </a:xfrm>
              <a:custGeom>
                <a:avLst/>
                <a:gdLst>
                  <a:gd name="T0" fmla="*/ 1825 w 3683"/>
                  <a:gd name="T1" fmla="*/ 0 h 3210"/>
                  <a:gd name="T2" fmla="*/ 0 w 3683"/>
                  <a:gd name="T3" fmla="*/ 1485 h 3210"/>
                  <a:gd name="T4" fmla="*/ 0 w 3683"/>
                  <a:gd name="T5" fmla="*/ 1485 h 3210"/>
                  <a:gd name="T6" fmla="*/ 0 w 3683"/>
                  <a:gd name="T7" fmla="*/ 1485 h 3210"/>
                  <a:gd name="T8" fmla="*/ 677 w 3683"/>
                  <a:gd name="T9" fmla="*/ 2063 h 3210"/>
                  <a:gd name="T10" fmla="*/ 677 w 3683"/>
                  <a:gd name="T11" fmla="*/ 2063 h 3210"/>
                  <a:gd name="T12" fmla="*/ 999 w 3683"/>
                  <a:gd name="T13" fmla="*/ 1994 h 3210"/>
                  <a:gd name="T14" fmla="*/ 1757 w 3683"/>
                  <a:gd name="T15" fmla="*/ 2592 h 3210"/>
                  <a:gd name="T16" fmla="*/ 1959 w 3683"/>
                  <a:gd name="T17" fmla="*/ 2813 h 3210"/>
                  <a:gd name="T18" fmla="*/ 2189 w 3683"/>
                  <a:gd name="T19" fmla="*/ 3210 h 3210"/>
                  <a:gd name="T20" fmla="*/ 2827 w 3683"/>
                  <a:gd name="T21" fmla="*/ 3210 h 3210"/>
                  <a:gd name="T22" fmla="*/ 2636 w 3683"/>
                  <a:gd name="T23" fmla="*/ 2703 h 3210"/>
                  <a:gd name="T24" fmla="*/ 3683 w 3683"/>
                  <a:gd name="T25" fmla="*/ 1719 h 3210"/>
                  <a:gd name="T26" fmla="*/ 3683 w 3683"/>
                  <a:gd name="T27" fmla="*/ 1719 h 3210"/>
                  <a:gd name="T28" fmla="*/ 3683 w 3683"/>
                  <a:gd name="T29" fmla="*/ 1719 h 3210"/>
                  <a:gd name="T30" fmla="*/ 1825 w 3683"/>
                  <a:gd name="T31" fmla="*/ 0 h 3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3" h="3210">
                    <a:moveTo>
                      <a:pt x="1825" y="0"/>
                    </a:moveTo>
                    <a:cubicBezTo>
                      <a:pt x="926" y="0"/>
                      <a:pt x="175" y="637"/>
                      <a:pt x="0" y="1485"/>
                    </a:cubicBezTo>
                    <a:cubicBezTo>
                      <a:pt x="0" y="1485"/>
                      <a:pt x="0" y="1485"/>
                      <a:pt x="0" y="1485"/>
                    </a:cubicBezTo>
                    <a:cubicBezTo>
                      <a:pt x="0" y="1485"/>
                      <a:pt x="0" y="1485"/>
                      <a:pt x="0" y="1485"/>
                    </a:cubicBezTo>
                    <a:cubicBezTo>
                      <a:pt x="303" y="1620"/>
                      <a:pt x="542" y="1822"/>
                      <a:pt x="677" y="2063"/>
                    </a:cubicBezTo>
                    <a:cubicBezTo>
                      <a:pt x="677" y="2063"/>
                      <a:pt x="677" y="2063"/>
                      <a:pt x="677" y="2063"/>
                    </a:cubicBezTo>
                    <a:cubicBezTo>
                      <a:pt x="775" y="2018"/>
                      <a:pt x="884" y="1994"/>
                      <a:pt x="999" y="1994"/>
                    </a:cubicBezTo>
                    <a:cubicBezTo>
                      <a:pt x="1367" y="1994"/>
                      <a:pt x="1675" y="2249"/>
                      <a:pt x="1757" y="2592"/>
                    </a:cubicBezTo>
                    <a:cubicBezTo>
                      <a:pt x="1869" y="2605"/>
                      <a:pt x="1956" y="2698"/>
                      <a:pt x="1959" y="2813"/>
                    </a:cubicBezTo>
                    <a:cubicBezTo>
                      <a:pt x="2079" y="2911"/>
                      <a:pt x="2163" y="3051"/>
                      <a:pt x="2189" y="3210"/>
                    </a:cubicBezTo>
                    <a:cubicBezTo>
                      <a:pt x="2827" y="3210"/>
                      <a:pt x="2827" y="3210"/>
                      <a:pt x="2827" y="3210"/>
                    </a:cubicBezTo>
                    <a:cubicBezTo>
                      <a:pt x="2705" y="3061"/>
                      <a:pt x="2636" y="2887"/>
                      <a:pt x="2636" y="2703"/>
                    </a:cubicBezTo>
                    <a:cubicBezTo>
                      <a:pt x="2636" y="2236"/>
                      <a:pt x="3078" y="1842"/>
                      <a:pt x="3683" y="1719"/>
                    </a:cubicBezTo>
                    <a:cubicBezTo>
                      <a:pt x="3683" y="1719"/>
                      <a:pt x="3683" y="1719"/>
                      <a:pt x="3683" y="1719"/>
                    </a:cubicBezTo>
                    <a:cubicBezTo>
                      <a:pt x="3683" y="1719"/>
                      <a:pt x="3683" y="1719"/>
                      <a:pt x="3683" y="1719"/>
                    </a:cubicBezTo>
                    <a:cubicBezTo>
                      <a:pt x="3609" y="757"/>
                      <a:pt x="2805" y="0"/>
                      <a:pt x="1825" y="0"/>
                    </a:cubicBezTo>
                  </a:path>
                </a:pathLst>
              </a:custGeom>
              <a:solidFill>
                <a:srgbClr val="CDEC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îsḻiḑè">
                <a:extLst>
                  <a:ext uri="{FF2B5EF4-FFF2-40B4-BE49-F238E27FC236}">
                    <a16:creationId xmlns:a16="http://schemas.microsoft.com/office/drawing/2014/main" id="{4BA957F5-D327-4DE7-B2F7-2C5F68CB70EB}"/>
                  </a:ext>
                </a:extLst>
              </p:cNvPr>
              <p:cNvSpPr/>
              <p:nvPr/>
            </p:nvSpPr>
            <p:spPr bwMode="auto">
              <a:xfrm>
                <a:off x="5969001" y="4933951"/>
                <a:ext cx="188913" cy="211138"/>
              </a:xfrm>
              <a:custGeom>
                <a:avLst/>
                <a:gdLst>
                  <a:gd name="T0" fmla="*/ 39 w 716"/>
                  <a:gd name="T1" fmla="*/ 0 h 798"/>
                  <a:gd name="T2" fmla="*/ 0 w 716"/>
                  <a:gd name="T3" fmla="*/ 378 h 798"/>
                  <a:gd name="T4" fmla="*/ 39 w 716"/>
                  <a:gd name="T5" fmla="*/ 757 h 798"/>
                  <a:gd name="T6" fmla="*/ 39 w 716"/>
                  <a:gd name="T7" fmla="*/ 757 h 798"/>
                  <a:gd name="T8" fmla="*/ 182 w 716"/>
                  <a:gd name="T9" fmla="*/ 739 h 798"/>
                  <a:gd name="T10" fmla="*/ 431 w 716"/>
                  <a:gd name="T11" fmla="*/ 798 h 798"/>
                  <a:gd name="T12" fmla="*/ 716 w 716"/>
                  <a:gd name="T13" fmla="*/ 578 h 798"/>
                  <a:gd name="T14" fmla="*/ 39 w 716"/>
                  <a:gd name="T15" fmla="*/ 0 h 798"/>
                  <a:gd name="T16" fmla="*/ 39 w 716"/>
                  <a:gd name="T17"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6" h="798">
                    <a:moveTo>
                      <a:pt x="39" y="0"/>
                    </a:moveTo>
                    <a:cubicBezTo>
                      <a:pt x="14" y="122"/>
                      <a:pt x="0" y="249"/>
                      <a:pt x="0" y="378"/>
                    </a:cubicBezTo>
                    <a:cubicBezTo>
                      <a:pt x="0" y="508"/>
                      <a:pt x="14" y="635"/>
                      <a:pt x="39" y="757"/>
                    </a:cubicBezTo>
                    <a:cubicBezTo>
                      <a:pt x="39" y="757"/>
                      <a:pt x="39" y="757"/>
                      <a:pt x="39" y="757"/>
                    </a:cubicBezTo>
                    <a:cubicBezTo>
                      <a:pt x="84" y="745"/>
                      <a:pt x="133" y="739"/>
                      <a:pt x="182" y="739"/>
                    </a:cubicBezTo>
                    <a:cubicBezTo>
                      <a:pt x="272" y="739"/>
                      <a:pt x="357" y="760"/>
                      <a:pt x="431" y="798"/>
                    </a:cubicBezTo>
                    <a:cubicBezTo>
                      <a:pt x="507" y="704"/>
                      <a:pt x="605" y="629"/>
                      <a:pt x="716" y="578"/>
                    </a:cubicBezTo>
                    <a:cubicBezTo>
                      <a:pt x="581" y="337"/>
                      <a:pt x="342" y="135"/>
                      <a:pt x="39" y="0"/>
                    </a:cubicBezTo>
                    <a:cubicBezTo>
                      <a:pt x="39" y="0"/>
                      <a:pt x="39" y="0"/>
                      <a:pt x="39" y="0"/>
                    </a:cubicBezTo>
                  </a:path>
                </a:pathLst>
              </a:custGeom>
              <a:solidFill>
                <a:srgbClr val="B4E2F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ïṡļiďè">
                <a:extLst>
                  <a:ext uri="{FF2B5EF4-FFF2-40B4-BE49-F238E27FC236}">
                    <a16:creationId xmlns:a16="http://schemas.microsoft.com/office/drawing/2014/main" id="{EB6728F2-0597-4962-986F-B3425575621B}"/>
                  </a:ext>
                </a:extLst>
              </p:cNvPr>
              <p:cNvSpPr/>
              <p:nvPr/>
            </p:nvSpPr>
            <p:spPr bwMode="auto">
              <a:xfrm>
                <a:off x="6727826" y="5389563"/>
                <a:ext cx="74613" cy="1588"/>
              </a:xfrm>
              <a:custGeom>
                <a:avLst/>
                <a:gdLst>
                  <a:gd name="T0" fmla="*/ 286 w 286"/>
                  <a:gd name="T1" fmla="*/ 0 h 6"/>
                  <a:gd name="T2" fmla="*/ 0 w 286"/>
                  <a:gd name="T3" fmla="*/ 0 h 6"/>
                  <a:gd name="T4" fmla="*/ 4 w 286"/>
                  <a:gd name="T5" fmla="*/ 6 h 6"/>
                  <a:gd name="T6" fmla="*/ 280 w 286"/>
                  <a:gd name="T7" fmla="*/ 6 h 6"/>
                  <a:gd name="T8" fmla="*/ 286 w 286"/>
                  <a:gd name="T9" fmla="*/ 0 h 6"/>
                </a:gdLst>
                <a:ahLst/>
                <a:cxnLst>
                  <a:cxn ang="0">
                    <a:pos x="T0" y="T1"/>
                  </a:cxn>
                  <a:cxn ang="0">
                    <a:pos x="T2" y="T3"/>
                  </a:cxn>
                  <a:cxn ang="0">
                    <a:pos x="T4" y="T5"/>
                  </a:cxn>
                  <a:cxn ang="0">
                    <a:pos x="T6" y="T7"/>
                  </a:cxn>
                  <a:cxn ang="0">
                    <a:pos x="T8" y="T9"/>
                  </a:cxn>
                </a:cxnLst>
                <a:rect l="0" t="0" r="r" b="b"/>
                <a:pathLst>
                  <a:path w="286" h="6">
                    <a:moveTo>
                      <a:pt x="286" y="0"/>
                    </a:moveTo>
                    <a:cubicBezTo>
                      <a:pt x="0" y="0"/>
                      <a:pt x="0" y="0"/>
                      <a:pt x="0" y="0"/>
                    </a:cubicBezTo>
                    <a:cubicBezTo>
                      <a:pt x="1" y="2"/>
                      <a:pt x="3" y="4"/>
                      <a:pt x="4" y="6"/>
                    </a:cubicBezTo>
                    <a:cubicBezTo>
                      <a:pt x="280" y="6"/>
                      <a:pt x="280" y="6"/>
                      <a:pt x="280" y="6"/>
                    </a:cubicBezTo>
                    <a:cubicBezTo>
                      <a:pt x="282" y="4"/>
                      <a:pt x="284" y="2"/>
                      <a:pt x="286" y="0"/>
                    </a:cubicBezTo>
                  </a:path>
                </a:pathLst>
              </a:custGeom>
              <a:solidFill>
                <a:srgbClr val="42B1B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ïṣḻîḍê">
                <a:extLst>
                  <a:ext uri="{FF2B5EF4-FFF2-40B4-BE49-F238E27FC236}">
                    <a16:creationId xmlns:a16="http://schemas.microsoft.com/office/drawing/2014/main" id="{F7613D5C-BCCF-4A6A-8CF5-EC9B693AB2E4}"/>
                  </a:ext>
                </a:extLst>
              </p:cNvPr>
              <p:cNvSpPr/>
              <p:nvPr/>
            </p:nvSpPr>
            <p:spPr bwMode="auto">
              <a:xfrm>
                <a:off x="6677026" y="4995863"/>
                <a:ext cx="277813" cy="393700"/>
              </a:xfrm>
              <a:custGeom>
                <a:avLst/>
                <a:gdLst>
                  <a:gd name="T0" fmla="*/ 1047 w 1052"/>
                  <a:gd name="T1" fmla="*/ 0 h 1491"/>
                  <a:gd name="T2" fmla="*/ 1047 w 1052"/>
                  <a:gd name="T3" fmla="*/ 0 h 1491"/>
                  <a:gd name="T4" fmla="*/ 0 w 1052"/>
                  <a:gd name="T5" fmla="*/ 984 h 1491"/>
                  <a:gd name="T6" fmla="*/ 191 w 1052"/>
                  <a:gd name="T7" fmla="*/ 1491 h 1491"/>
                  <a:gd name="T8" fmla="*/ 477 w 1052"/>
                  <a:gd name="T9" fmla="*/ 1491 h 1491"/>
                  <a:gd name="T10" fmla="*/ 1052 w 1052"/>
                  <a:gd name="T11" fmla="*/ 144 h 1491"/>
                  <a:gd name="T12" fmla="*/ 1047 w 1052"/>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1052" h="1491">
                    <a:moveTo>
                      <a:pt x="1047" y="0"/>
                    </a:moveTo>
                    <a:cubicBezTo>
                      <a:pt x="1047" y="0"/>
                      <a:pt x="1047" y="0"/>
                      <a:pt x="1047" y="0"/>
                    </a:cubicBezTo>
                    <a:cubicBezTo>
                      <a:pt x="442" y="123"/>
                      <a:pt x="0" y="517"/>
                      <a:pt x="0" y="984"/>
                    </a:cubicBezTo>
                    <a:cubicBezTo>
                      <a:pt x="0" y="1168"/>
                      <a:pt x="69" y="1342"/>
                      <a:pt x="191" y="1491"/>
                    </a:cubicBezTo>
                    <a:cubicBezTo>
                      <a:pt x="477" y="1491"/>
                      <a:pt x="477" y="1491"/>
                      <a:pt x="477" y="1491"/>
                    </a:cubicBezTo>
                    <a:cubicBezTo>
                      <a:pt x="832" y="1152"/>
                      <a:pt x="1052" y="674"/>
                      <a:pt x="1052" y="144"/>
                    </a:cubicBezTo>
                    <a:cubicBezTo>
                      <a:pt x="1052" y="96"/>
                      <a:pt x="1051" y="47"/>
                      <a:pt x="1047" y="0"/>
                    </a:cubicBezTo>
                  </a:path>
                </a:pathLst>
              </a:custGeom>
              <a:solidFill>
                <a:srgbClr val="B4E2F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íṥḷîḓè">
                <a:extLst>
                  <a:ext uri="{FF2B5EF4-FFF2-40B4-BE49-F238E27FC236}">
                    <a16:creationId xmlns:a16="http://schemas.microsoft.com/office/drawing/2014/main" id="{80EC99BA-EDDF-4744-989F-122612B4D608}"/>
                  </a:ext>
                </a:extLst>
              </p:cNvPr>
              <p:cNvSpPr/>
              <p:nvPr/>
            </p:nvSpPr>
            <p:spPr bwMode="auto">
              <a:xfrm>
                <a:off x="6121401" y="5389563"/>
                <a:ext cx="436563" cy="1588"/>
              </a:xfrm>
              <a:custGeom>
                <a:avLst/>
                <a:gdLst>
                  <a:gd name="T0" fmla="*/ 1652 w 1653"/>
                  <a:gd name="T1" fmla="*/ 0 h 6"/>
                  <a:gd name="T2" fmla="*/ 0 w 1653"/>
                  <a:gd name="T3" fmla="*/ 0 h 6"/>
                  <a:gd name="T4" fmla="*/ 6 w 1653"/>
                  <a:gd name="T5" fmla="*/ 6 h 6"/>
                  <a:gd name="T6" fmla="*/ 1653 w 1653"/>
                  <a:gd name="T7" fmla="*/ 6 h 6"/>
                  <a:gd name="T8" fmla="*/ 1652 w 1653"/>
                  <a:gd name="T9" fmla="*/ 0 h 6"/>
                </a:gdLst>
                <a:ahLst/>
                <a:cxnLst>
                  <a:cxn ang="0">
                    <a:pos x="T0" y="T1"/>
                  </a:cxn>
                  <a:cxn ang="0">
                    <a:pos x="T2" y="T3"/>
                  </a:cxn>
                  <a:cxn ang="0">
                    <a:pos x="T4" y="T5"/>
                  </a:cxn>
                  <a:cxn ang="0">
                    <a:pos x="T6" y="T7"/>
                  </a:cxn>
                  <a:cxn ang="0">
                    <a:pos x="T8" y="T9"/>
                  </a:cxn>
                </a:cxnLst>
                <a:rect l="0" t="0" r="r" b="b"/>
                <a:pathLst>
                  <a:path w="1653" h="6">
                    <a:moveTo>
                      <a:pt x="1652" y="0"/>
                    </a:moveTo>
                    <a:cubicBezTo>
                      <a:pt x="0" y="0"/>
                      <a:pt x="0" y="0"/>
                      <a:pt x="0" y="0"/>
                    </a:cubicBezTo>
                    <a:cubicBezTo>
                      <a:pt x="2" y="2"/>
                      <a:pt x="4" y="4"/>
                      <a:pt x="6" y="6"/>
                    </a:cubicBezTo>
                    <a:cubicBezTo>
                      <a:pt x="1653" y="6"/>
                      <a:pt x="1653" y="6"/>
                      <a:pt x="1653" y="6"/>
                    </a:cubicBezTo>
                    <a:cubicBezTo>
                      <a:pt x="1652" y="4"/>
                      <a:pt x="1652" y="2"/>
                      <a:pt x="1652" y="0"/>
                    </a:cubicBezTo>
                  </a:path>
                </a:pathLst>
              </a:custGeom>
              <a:solidFill>
                <a:srgbClr val="70C3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iṩlîďé">
                <a:extLst>
                  <a:ext uri="{FF2B5EF4-FFF2-40B4-BE49-F238E27FC236}">
                    <a16:creationId xmlns:a16="http://schemas.microsoft.com/office/drawing/2014/main" id="{37149FFF-6095-45CE-A304-97D8478EAB63}"/>
                  </a:ext>
                </a:extLst>
              </p:cNvPr>
              <p:cNvSpPr/>
              <p:nvPr/>
            </p:nvSpPr>
            <p:spPr bwMode="auto">
              <a:xfrm>
                <a:off x="6115051" y="5067301"/>
                <a:ext cx="442913" cy="322263"/>
              </a:xfrm>
              <a:custGeom>
                <a:avLst/>
                <a:gdLst>
                  <a:gd name="T0" fmla="*/ 486 w 1676"/>
                  <a:gd name="T1" fmla="*/ 0 h 1216"/>
                  <a:gd name="T2" fmla="*/ 164 w 1676"/>
                  <a:gd name="T3" fmla="*/ 69 h 1216"/>
                  <a:gd name="T4" fmla="*/ 164 w 1676"/>
                  <a:gd name="T5" fmla="*/ 69 h 1216"/>
                  <a:gd name="T6" fmla="*/ 164 w 1676"/>
                  <a:gd name="T7" fmla="*/ 69 h 1216"/>
                  <a:gd name="T8" fmla="*/ 285 w 1676"/>
                  <a:gd name="T9" fmla="*/ 520 h 1216"/>
                  <a:gd name="T10" fmla="*/ 0 w 1676"/>
                  <a:gd name="T11" fmla="*/ 1193 h 1216"/>
                  <a:gd name="T12" fmla="*/ 24 w 1676"/>
                  <a:gd name="T13" fmla="*/ 1216 h 1216"/>
                  <a:gd name="T14" fmla="*/ 1676 w 1676"/>
                  <a:gd name="T15" fmla="*/ 1216 h 1216"/>
                  <a:gd name="T16" fmla="*/ 1446 w 1676"/>
                  <a:gd name="T17" fmla="*/ 819 h 1216"/>
                  <a:gd name="T18" fmla="*/ 1244 w 1676"/>
                  <a:gd name="T19" fmla="*/ 598 h 1216"/>
                  <a:gd name="T20" fmla="*/ 486 w 1676"/>
                  <a:gd name="T21" fmla="*/ 0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6" h="1216">
                    <a:moveTo>
                      <a:pt x="486" y="0"/>
                    </a:moveTo>
                    <a:cubicBezTo>
                      <a:pt x="371" y="0"/>
                      <a:pt x="262" y="24"/>
                      <a:pt x="164" y="69"/>
                    </a:cubicBezTo>
                    <a:cubicBezTo>
                      <a:pt x="164" y="69"/>
                      <a:pt x="164" y="69"/>
                      <a:pt x="164" y="69"/>
                    </a:cubicBezTo>
                    <a:cubicBezTo>
                      <a:pt x="164" y="69"/>
                      <a:pt x="164" y="69"/>
                      <a:pt x="164" y="69"/>
                    </a:cubicBezTo>
                    <a:cubicBezTo>
                      <a:pt x="242" y="208"/>
                      <a:pt x="285" y="360"/>
                      <a:pt x="285" y="520"/>
                    </a:cubicBezTo>
                    <a:cubicBezTo>
                      <a:pt x="285" y="769"/>
                      <a:pt x="180" y="1001"/>
                      <a:pt x="0" y="1193"/>
                    </a:cubicBezTo>
                    <a:cubicBezTo>
                      <a:pt x="8" y="1201"/>
                      <a:pt x="16" y="1209"/>
                      <a:pt x="24" y="1216"/>
                    </a:cubicBezTo>
                    <a:cubicBezTo>
                      <a:pt x="1676" y="1216"/>
                      <a:pt x="1676" y="1216"/>
                      <a:pt x="1676" y="1216"/>
                    </a:cubicBezTo>
                    <a:cubicBezTo>
                      <a:pt x="1650" y="1057"/>
                      <a:pt x="1566" y="917"/>
                      <a:pt x="1446" y="819"/>
                    </a:cubicBezTo>
                    <a:cubicBezTo>
                      <a:pt x="1443" y="704"/>
                      <a:pt x="1356" y="611"/>
                      <a:pt x="1244" y="598"/>
                    </a:cubicBezTo>
                    <a:cubicBezTo>
                      <a:pt x="1162" y="255"/>
                      <a:pt x="854" y="0"/>
                      <a:pt x="486" y="0"/>
                    </a:cubicBezTo>
                  </a:path>
                </a:pathLst>
              </a:custGeom>
              <a:solidFill>
                <a:srgbClr val="CDEC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iŝḻiḓe">
                <a:extLst>
                  <a:ext uri="{FF2B5EF4-FFF2-40B4-BE49-F238E27FC236}">
                    <a16:creationId xmlns:a16="http://schemas.microsoft.com/office/drawing/2014/main" id="{98CD74D8-94EF-40A6-8A02-C071CE2ABF1E}"/>
                  </a:ext>
                </a:extLst>
              </p:cNvPr>
              <p:cNvSpPr/>
              <p:nvPr/>
            </p:nvSpPr>
            <p:spPr bwMode="auto">
              <a:xfrm>
                <a:off x="5978526" y="5086351"/>
                <a:ext cx="211138" cy="296863"/>
              </a:xfrm>
              <a:custGeom>
                <a:avLst/>
                <a:gdLst>
                  <a:gd name="T0" fmla="*/ 677 w 798"/>
                  <a:gd name="T1" fmla="*/ 0 h 1124"/>
                  <a:gd name="T2" fmla="*/ 392 w 798"/>
                  <a:gd name="T3" fmla="*/ 220 h 1124"/>
                  <a:gd name="T4" fmla="*/ 143 w 798"/>
                  <a:gd name="T5" fmla="*/ 161 h 1124"/>
                  <a:gd name="T6" fmla="*/ 0 w 798"/>
                  <a:gd name="T7" fmla="*/ 179 h 1124"/>
                  <a:gd name="T8" fmla="*/ 513 w 798"/>
                  <a:gd name="T9" fmla="*/ 1124 h 1124"/>
                  <a:gd name="T10" fmla="*/ 513 w 798"/>
                  <a:gd name="T11" fmla="*/ 1124 h 1124"/>
                  <a:gd name="T12" fmla="*/ 798 w 798"/>
                  <a:gd name="T13" fmla="*/ 451 h 1124"/>
                  <a:gd name="T14" fmla="*/ 677 w 798"/>
                  <a:gd name="T15" fmla="*/ 0 h 1124"/>
                  <a:gd name="T16" fmla="*/ 677 w 798"/>
                  <a:gd name="T17" fmla="*/ 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8" h="1124">
                    <a:moveTo>
                      <a:pt x="677" y="0"/>
                    </a:moveTo>
                    <a:cubicBezTo>
                      <a:pt x="566" y="51"/>
                      <a:pt x="468" y="126"/>
                      <a:pt x="392" y="220"/>
                    </a:cubicBezTo>
                    <a:cubicBezTo>
                      <a:pt x="318" y="182"/>
                      <a:pt x="233" y="161"/>
                      <a:pt x="143" y="161"/>
                    </a:cubicBezTo>
                    <a:cubicBezTo>
                      <a:pt x="94" y="161"/>
                      <a:pt x="45" y="167"/>
                      <a:pt x="0" y="179"/>
                    </a:cubicBezTo>
                    <a:cubicBezTo>
                      <a:pt x="75" y="545"/>
                      <a:pt x="258" y="871"/>
                      <a:pt x="513" y="1124"/>
                    </a:cubicBezTo>
                    <a:cubicBezTo>
                      <a:pt x="513" y="1124"/>
                      <a:pt x="513" y="1124"/>
                      <a:pt x="513" y="1124"/>
                    </a:cubicBezTo>
                    <a:cubicBezTo>
                      <a:pt x="693" y="932"/>
                      <a:pt x="798" y="700"/>
                      <a:pt x="798" y="451"/>
                    </a:cubicBezTo>
                    <a:cubicBezTo>
                      <a:pt x="798" y="291"/>
                      <a:pt x="755" y="139"/>
                      <a:pt x="677" y="0"/>
                    </a:cubicBezTo>
                    <a:cubicBezTo>
                      <a:pt x="677" y="0"/>
                      <a:pt x="677" y="0"/>
                      <a:pt x="677" y="0"/>
                    </a:cubicBezTo>
                  </a:path>
                </a:pathLst>
              </a:custGeom>
              <a:solidFill>
                <a:srgbClr val="BDE6F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8" name="iṣ1ïḋé">
              <a:extLst>
                <a:ext uri="{FF2B5EF4-FFF2-40B4-BE49-F238E27FC236}">
                  <a16:creationId xmlns:a16="http://schemas.microsoft.com/office/drawing/2014/main" id="{753D7FBF-0E34-4D15-ADA8-50893C5BCF61}"/>
                </a:ext>
              </a:extLst>
            </p:cNvPr>
            <p:cNvGrpSpPr/>
            <p:nvPr/>
          </p:nvGrpSpPr>
          <p:grpSpPr>
            <a:xfrm>
              <a:off x="3237328" y="1367439"/>
              <a:ext cx="911534" cy="911534"/>
              <a:chOff x="4462645" y="1965241"/>
              <a:chExt cx="1017604" cy="1017604"/>
            </a:xfrm>
          </p:grpSpPr>
          <p:sp>
            <p:nvSpPr>
              <p:cNvPr id="23" name="îSļïḍé">
                <a:extLst>
                  <a:ext uri="{FF2B5EF4-FFF2-40B4-BE49-F238E27FC236}">
                    <a16:creationId xmlns:a16="http://schemas.microsoft.com/office/drawing/2014/main" id="{5858BB6C-7DF1-472E-9759-EDCA1423C9F4}"/>
                  </a:ext>
                </a:extLst>
              </p:cNvPr>
              <p:cNvSpPr/>
              <p:nvPr/>
            </p:nvSpPr>
            <p:spPr>
              <a:xfrm>
                <a:off x="4462645" y="1965241"/>
                <a:ext cx="1017604" cy="10176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7150">
                <a:solidFill>
                  <a:schemeClr val="bg1"/>
                </a:solidFill>
                <a:miter lim="400000"/>
              </a:ln>
            </p:spPr>
            <p:txBody>
              <a:bodyPr wrap="none" lIns="19050" tIns="19050" rIns="19050" bIns="1905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endParaRPr lang="zh-CN" altLang="en-US" sz="2000" dirty="0">
                  <a:solidFill>
                    <a:schemeClr val="bg1"/>
                  </a:solidFill>
                </a:endParaRPr>
              </a:p>
            </p:txBody>
          </p:sp>
          <p:sp>
            <p:nvSpPr>
              <p:cNvPr id="24" name="í$ļïḍé">
                <a:extLst>
                  <a:ext uri="{FF2B5EF4-FFF2-40B4-BE49-F238E27FC236}">
                    <a16:creationId xmlns:a16="http://schemas.microsoft.com/office/drawing/2014/main" id="{2D2DB792-D66D-4285-A41E-DD570750A219}"/>
                  </a:ext>
                </a:extLst>
              </p:cNvPr>
              <p:cNvSpPr/>
              <p:nvPr/>
            </p:nvSpPr>
            <p:spPr bwMode="auto">
              <a:xfrm>
                <a:off x="4675312" y="2242200"/>
                <a:ext cx="592269" cy="463684"/>
              </a:xfrm>
              <a:custGeom>
                <a:avLst/>
                <a:gdLst>
                  <a:gd name="T0" fmla="*/ 452 w 533"/>
                  <a:gd name="T1" fmla="*/ 226 h 418"/>
                  <a:gd name="T2" fmla="*/ 452 w 533"/>
                  <a:gd name="T3" fmla="*/ 392 h 418"/>
                  <a:gd name="T4" fmla="*/ 425 w 533"/>
                  <a:gd name="T5" fmla="*/ 418 h 418"/>
                  <a:gd name="T6" fmla="*/ 108 w 533"/>
                  <a:gd name="T7" fmla="*/ 418 h 418"/>
                  <a:gd name="T8" fmla="*/ 81 w 533"/>
                  <a:gd name="T9" fmla="*/ 392 h 418"/>
                  <a:gd name="T10" fmla="*/ 81 w 533"/>
                  <a:gd name="T11" fmla="*/ 226 h 418"/>
                  <a:gd name="T12" fmla="*/ 94 w 533"/>
                  <a:gd name="T13" fmla="*/ 204 h 418"/>
                  <a:gd name="T14" fmla="*/ 253 w 533"/>
                  <a:gd name="T15" fmla="*/ 105 h 418"/>
                  <a:gd name="T16" fmla="*/ 281 w 533"/>
                  <a:gd name="T17" fmla="*/ 105 h 418"/>
                  <a:gd name="T18" fmla="*/ 440 w 533"/>
                  <a:gd name="T19" fmla="*/ 204 h 418"/>
                  <a:gd name="T20" fmla="*/ 452 w 533"/>
                  <a:gd name="T21" fmla="*/ 226 h 418"/>
                  <a:gd name="T22" fmla="*/ 517 w 533"/>
                  <a:gd name="T23" fmla="*/ 153 h 418"/>
                  <a:gd name="T24" fmla="*/ 281 w 533"/>
                  <a:gd name="T25" fmla="*/ 5 h 418"/>
                  <a:gd name="T26" fmla="*/ 253 w 533"/>
                  <a:gd name="T27" fmla="*/ 5 h 418"/>
                  <a:gd name="T28" fmla="*/ 17 w 533"/>
                  <a:gd name="T29" fmla="*/ 153 h 418"/>
                  <a:gd name="T30" fmla="*/ 8 w 533"/>
                  <a:gd name="T31" fmla="*/ 190 h 418"/>
                  <a:gd name="T32" fmla="*/ 45 w 533"/>
                  <a:gd name="T33" fmla="*/ 198 h 418"/>
                  <a:gd name="T34" fmla="*/ 267 w 533"/>
                  <a:gd name="T35" fmla="*/ 59 h 418"/>
                  <a:gd name="T36" fmla="*/ 489 w 533"/>
                  <a:gd name="T37" fmla="*/ 198 h 418"/>
                  <a:gd name="T38" fmla="*/ 503 w 533"/>
                  <a:gd name="T39" fmla="*/ 202 h 418"/>
                  <a:gd name="T40" fmla="*/ 525 w 533"/>
                  <a:gd name="T41" fmla="*/ 189 h 418"/>
                  <a:gd name="T42" fmla="*/ 517 w 533"/>
                  <a:gd name="T43" fmla="*/ 15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3" h="418">
                    <a:moveTo>
                      <a:pt x="452" y="226"/>
                    </a:moveTo>
                    <a:lnTo>
                      <a:pt x="452" y="392"/>
                    </a:lnTo>
                    <a:cubicBezTo>
                      <a:pt x="452" y="406"/>
                      <a:pt x="440" y="418"/>
                      <a:pt x="425" y="418"/>
                    </a:cubicBezTo>
                    <a:lnTo>
                      <a:pt x="108" y="418"/>
                    </a:lnTo>
                    <a:cubicBezTo>
                      <a:pt x="93" y="418"/>
                      <a:pt x="81" y="406"/>
                      <a:pt x="81" y="392"/>
                    </a:cubicBezTo>
                    <a:lnTo>
                      <a:pt x="81" y="226"/>
                    </a:lnTo>
                    <a:cubicBezTo>
                      <a:pt x="81" y="217"/>
                      <a:pt x="86" y="209"/>
                      <a:pt x="94" y="204"/>
                    </a:cubicBezTo>
                    <a:lnTo>
                      <a:pt x="253" y="105"/>
                    </a:lnTo>
                    <a:cubicBezTo>
                      <a:pt x="261" y="99"/>
                      <a:pt x="272" y="99"/>
                      <a:pt x="281" y="105"/>
                    </a:cubicBezTo>
                    <a:lnTo>
                      <a:pt x="440" y="204"/>
                    </a:lnTo>
                    <a:cubicBezTo>
                      <a:pt x="447" y="209"/>
                      <a:pt x="452" y="217"/>
                      <a:pt x="452" y="226"/>
                    </a:cubicBezTo>
                    <a:close/>
                    <a:moveTo>
                      <a:pt x="517" y="153"/>
                    </a:moveTo>
                    <a:lnTo>
                      <a:pt x="281" y="5"/>
                    </a:lnTo>
                    <a:cubicBezTo>
                      <a:pt x="272" y="0"/>
                      <a:pt x="261" y="0"/>
                      <a:pt x="253" y="5"/>
                    </a:cubicBezTo>
                    <a:lnTo>
                      <a:pt x="17" y="153"/>
                    </a:lnTo>
                    <a:cubicBezTo>
                      <a:pt x="4" y="161"/>
                      <a:pt x="0" y="177"/>
                      <a:pt x="8" y="190"/>
                    </a:cubicBezTo>
                    <a:cubicBezTo>
                      <a:pt x="16" y="202"/>
                      <a:pt x="32" y="206"/>
                      <a:pt x="45" y="198"/>
                    </a:cubicBezTo>
                    <a:lnTo>
                      <a:pt x="267" y="59"/>
                    </a:lnTo>
                    <a:lnTo>
                      <a:pt x="489" y="198"/>
                    </a:lnTo>
                    <a:cubicBezTo>
                      <a:pt x="493" y="201"/>
                      <a:pt x="498" y="202"/>
                      <a:pt x="503" y="202"/>
                    </a:cubicBezTo>
                    <a:cubicBezTo>
                      <a:pt x="512" y="202"/>
                      <a:pt x="520" y="198"/>
                      <a:pt x="525" y="189"/>
                    </a:cubicBezTo>
                    <a:cubicBezTo>
                      <a:pt x="533" y="177"/>
                      <a:pt x="529" y="161"/>
                      <a:pt x="517" y="15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9" name="îṥļíďé">
              <a:extLst>
                <a:ext uri="{FF2B5EF4-FFF2-40B4-BE49-F238E27FC236}">
                  <a16:creationId xmlns:a16="http://schemas.microsoft.com/office/drawing/2014/main" id="{C2CA2E2E-11B2-415B-88D0-65931C22CEB5}"/>
                </a:ext>
              </a:extLst>
            </p:cNvPr>
            <p:cNvGrpSpPr/>
            <p:nvPr/>
          </p:nvGrpSpPr>
          <p:grpSpPr>
            <a:xfrm>
              <a:off x="4095552" y="3103259"/>
              <a:ext cx="911534" cy="911534"/>
              <a:chOff x="4462645" y="1965241"/>
              <a:chExt cx="1017604" cy="1017604"/>
            </a:xfrm>
          </p:grpSpPr>
          <p:sp>
            <p:nvSpPr>
              <p:cNvPr id="21" name="îsļïḋe">
                <a:extLst>
                  <a:ext uri="{FF2B5EF4-FFF2-40B4-BE49-F238E27FC236}">
                    <a16:creationId xmlns:a16="http://schemas.microsoft.com/office/drawing/2014/main" id="{1A33E1DF-7338-44F0-BCFD-E234E266A456}"/>
                  </a:ext>
                </a:extLst>
              </p:cNvPr>
              <p:cNvSpPr/>
              <p:nvPr/>
            </p:nvSpPr>
            <p:spPr>
              <a:xfrm>
                <a:off x="4462645" y="1965241"/>
                <a:ext cx="1017604" cy="10176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7150">
                <a:solidFill>
                  <a:schemeClr val="bg1"/>
                </a:solidFill>
                <a:miter lim="400000"/>
              </a:ln>
            </p:spPr>
            <p:txBody>
              <a:bodyPr wrap="none" lIns="19050" tIns="19050" rIns="19050" bIns="1905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endParaRPr lang="zh-CN" altLang="en-US" sz="2000" dirty="0">
                  <a:solidFill>
                    <a:schemeClr val="bg1"/>
                  </a:solidFill>
                </a:endParaRPr>
              </a:p>
            </p:txBody>
          </p:sp>
          <p:sp>
            <p:nvSpPr>
              <p:cNvPr id="22" name="iSľîde">
                <a:extLst>
                  <a:ext uri="{FF2B5EF4-FFF2-40B4-BE49-F238E27FC236}">
                    <a16:creationId xmlns:a16="http://schemas.microsoft.com/office/drawing/2014/main" id="{CAA5512F-DE09-40C1-980E-6983B6C0CD63}"/>
                  </a:ext>
                </a:extLst>
              </p:cNvPr>
              <p:cNvSpPr/>
              <p:nvPr/>
            </p:nvSpPr>
            <p:spPr bwMode="auto">
              <a:xfrm>
                <a:off x="4675312" y="2232420"/>
                <a:ext cx="592269" cy="483242"/>
              </a:xfrm>
              <a:custGeom>
                <a:avLst/>
                <a:gdLst>
                  <a:gd name="connsiteX0" fmla="*/ 508188 w 609120"/>
                  <a:gd name="connsiteY0" fmla="*/ 388434 h 496992"/>
                  <a:gd name="connsiteX1" fmla="*/ 508188 w 609120"/>
                  <a:gd name="connsiteY1" fmla="*/ 438152 h 496992"/>
                  <a:gd name="connsiteX2" fmla="*/ 557983 w 609120"/>
                  <a:gd name="connsiteY2" fmla="*/ 438152 h 496992"/>
                  <a:gd name="connsiteX3" fmla="*/ 557983 w 609120"/>
                  <a:gd name="connsiteY3" fmla="*/ 388434 h 496992"/>
                  <a:gd name="connsiteX4" fmla="*/ 51136 w 609120"/>
                  <a:gd name="connsiteY4" fmla="*/ 388434 h 496992"/>
                  <a:gd name="connsiteX5" fmla="*/ 51136 w 609120"/>
                  <a:gd name="connsiteY5" fmla="*/ 438152 h 496992"/>
                  <a:gd name="connsiteX6" fmla="*/ 100931 w 609120"/>
                  <a:gd name="connsiteY6" fmla="*/ 438152 h 496992"/>
                  <a:gd name="connsiteX7" fmla="*/ 100931 w 609120"/>
                  <a:gd name="connsiteY7" fmla="*/ 388434 h 496992"/>
                  <a:gd name="connsiteX8" fmla="*/ 508188 w 609120"/>
                  <a:gd name="connsiteY8" fmla="*/ 314770 h 496992"/>
                  <a:gd name="connsiteX9" fmla="*/ 508188 w 609120"/>
                  <a:gd name="connsiteY9" fmla="*/ 364430 h 496992"/>
                  <a:gd name="connsiteX10" fmla="*/ 557983 w 609120"/>
                  <a:gd name="connsiteY10" fmla="*/ 364430 h 496992"/>
                  <a:gd name="connsiteX11" fmla="*/ 557983 w 609120"/>
                  <a:gd name="connsiteY11" fmla="*/ 314770 h 496992"/>
                  <a:gd name="connsiteX12" fmla="*/ 51136 w 609120"/>
                  <a:gd name="connsiteY12" fmla="*/ 314770 h 496992"/>
                  <a:gd name="connsiteX13" fmla="*/ 51136 w 609120"/>
                  <a:gd name="connsiteY13" fmla="*/ 364430 h 496992"/>
                  <a:gd name="connsiteX14" fmla="*/ 100931 w 609120"/>
                  <a:gd name="connsiteY14" fmla="*/ 364430 h 496992"/>
                  <a:gd name="connsiteX15" fmla="*/ 100931 w 609120"/>
                  <a:gd name="connsiteY15" fmla="*/ 314770 h 496992"/>
                  <a:gd name="connsiteX16" fmla="*/ 354456 w 609120"/>
                  <a:gd name="connsiteY16" fmla="*/ 314763 h 496992"/>
                  <a:gd name="connsiteX17" fmla="*/ 354456 w 609120"/>
                  <a:gd name="connsiteY17" fmla="*/ 364425 h 496992"/>
                  <a:gd name="connsiteX18" fmla="*/ 404189 w 609120"/>
                  <a:gd name="connsiteY18" fmla="*/ 364425 h 496992"/>
                  <a:gd name="connsiteX19" fmla="*/ 404189 w 609120"/>
                  <a:gd name="connsiteY19" fmla="*/ 314763 h 496992"/>
                  <a:gd name="connsiteX20" fmla="*/ 279770 w 609120"/>
                  <a:gd name="connsiteY20" fmla="*/ 314763 h 496992"/>
                  <a:gd name="connsiteX21" fmla="*/ 279770 w 609120"/>
                  <a:gd name="connsiteY21" fmla="*/ 364425 h 496992"/>
                  <a:gd name="connsiteX22" fmla="*/ 329561 w 609120"/>
                  <a:gd name="connsiteY22" fmla="*/ 364425 h 496992"/>
                  <a:gd name="connsiteX23" fmla="*/ 329561 w 609120"/>
                  <a:gd name="connsiteY23" fmla="*/ 314763 h 496992"/>
                  <a:gd name="connsiteX24" fmla="*/ 205085 w 609120"/>
                  <a:gd name="connsiteY24" fmla="*/ 314763 h 496992"/>
                  <a:gd name="connsiteX25" fmla="*/ 205085 w 609120"/>
                  <a:gd name="connsiteY25" fmla="*/ 364425 h 496992"/>
                  <a:gd name="connsiteX26" fmla="*/ 254875 w 609120"/>
                  <a:gd name="connsiteY26" fmla="*/ 364425 h 496992"/>
                  <a:gd name="connsiteX27" fmla="*/ 254875 w 609120"/>
                  <a:gd name="connsiteY27" fmla="*/ 314763 h 496992"/>
                  <a:gd name="connsiteX28" fmla="*/ 469471 w 609120"/>
                  <a:gd name="connsiteY28" fmla="*/ 288542 h 496992"/>
                  <a:gd name="connsiteX29" fmla="*/ 596700 w 609120"/>
                  <a:gd name="connsiteY29" fmla="*/ 288542 h 496992"/>
                  <a:gd name="connsiteX30" fmla="*/ 596700 w 609120"/>
                  <a:gd name="connsiteY30" fmla="*/ 496992 h 496992"/>
                  <a:gd name="connsiteX31" fmla="*/ 469471 w 609120"/>
                  <a:gd name="connsiteY31" fmla="*/ 496992 h 496992"/>
                  <a:gd name="connsiteX32" fmla="*/ 12419 w 609120"/>
                  <a:gd name="connsiteY32" fmla="*/ 288542 h 496992"/>
                  <a:gd name="connsiteX33" fmla="*/ 139648 w 609120"/>
                  <a:gd name="connsiteY33" fmla="*/ 288542 h 496992"/>
                  <a:gd name="connsiteX34" fmla="*/ 139648 w 609120"/>
                  <a:gd name="connsiteY34" fmla="*/ 496992 h 496992"/>
                  <a:gd name="connsiteX35" fmla="*/ 12419 w 609120"/>
                  <a:gd name="connsiteY35" fmla="*/ 496992 h 496992"/>
                  <a:gd name="connsiteX36" fmla="*/ 469471 w 609120"/>
                  <a:gd name="connsiteY36" fmla="*/ 257070 h 496992"/>
                  <a:gd name="connsiteX37" fmla="*/ 609120 w 609120"/>
                  <a:gd name="connsiteY37" fmla="*/ 257070 h 496992"/>
                  <a:gd name="connsiteX38" fmla="*/ 609120 w 609120"/>
                  <a:gd name="connsiteY38" fmla="*/ 271959 h 496992"/>
                  <a:gd name="connsiteX39" fmla="*/ 469471 w 609120"/>
                  <a:gd name="connsiteY39" fmla="*/ 271959 h 496992"/>
                  <a:gd name="connsiteX40" fmla="*/ 0 w 609120"/>
                  <a:gd name="connsiteY40" fmla="*/ 257070 h 496992"/>
                  <a:gd name="connsiteX41" fmla="*/ 139649 w 609120"/>
                  <a:gd name="connsiteY41" fmla="*/ 257070 h 496992"/>
                  <a:gd name="connsiteX42" fmla="*/ 139649 w 609120"/>
                  <a:gd name="connsiteY42" fmla="*/ 271959 h 496992"/>
                  <a:gd name="connsiteX43" fmla="*/ 0 w 609120"/>
                  <a:gd name="connsiteY43" fmla="*/ 271959 h 496992"/>
                  <a:gd name="connsiteX44" fmla="*/ 354456 w 609120"/>
                  <a:gd name="connsiteY44" fmla="*/ 240183 h 496992"/>
                  <a:gd name="connsiteX45" fmla="*/ 354456 w 609120"/>
                  <a:gd name="connsiteY45" fmla="*/ 289903 h 496992"/>
                  <a:gd name="connsiteX46" fmla="*/ 404189 w 609120"/>
                  <a:gd name="connsiteY46" fmla="*/ 289903 h 496992"/>
                  <a:gd name="connsiteX47" fmla="*/ 404189 w 609120"/>
                  <a:gd name="connsiteY47" fmla="*/ 240183 h 496992"/>
                  <a:gd name="connsiteX48" fmla="*/ 279770 w 609120"/>
                  <a:gd name="connsiteY48" fmla="*/ 240183 h 496992"/>
                  <a:gd name="connsiteX49" fmla="*/ 279770 w 609120"/>
                  <a:gd name="connsiteY49" fmla="*/ 289903 h 496992"/>
                  <a:gd name="connsiteX50" fmla="*/ 329561 w 609120"/>
                  <a:gd name="connsiteY50" fmla="*/ 289903 h 496992"/>
                  <a:gd name="connsiteX51" fmla="*/ 329561 w 609120"/>
                  <a:gd name="connsiteY51" fmla="*/ 240183 h 496992"/>
                  <a:gd name="connsiteX52" fmla="*/ 205085 w 609120"/>
                  <a:gd name="connsiteY52" fmla="*/ 240183 h 496992"/>
                  <a:gd name="connsiteX53" fmla="*/ 205085 w 609120"/>
                  <a:gd name="connsiteY53" fmla="*/ 289903 h 496992"/>
                  <a:gd name="connsiteX54" fmla="*/ 254875 w 609120"/>
                  <a:gd name="connsiteY54" fmla="*/ 289903 h 496992"/>
                  <a:gd name="connsiteX55" fmla="*/ 254875 w 609120"/>
                  <a:gd name="connsiteY55" fmla="*/ 240183 h 496992"/>
                  <a:gd name="connsiteX56" fmla="*/ 354456 w 609120"/>
                  <a:gd name="connsiteY56" fmla="*/ 165603 h 496992"/>
                  <a:gd name="connsiteX57" fmla="*/ 354456 w 609120"/>
                  <a:gd name="connsiteY57" fmla="*/ 215323 h 496992"/>
                  <a:gd name="connsiteX58" fmla="*/ 404189 w 609120"/>
                  <a:gd name="connsiteY58" fmla="*/ 215323 h 496992"/>
                  <a:gd name="connsiteX59" fmla="*/ 404189 w 609120"/>
                  <a:gd name="connsiteY59" fmla="*/ 165603 h 496992"/>
                  <a:gd name="connsiteX60" fmla="*/ 279770 w 609120"/>
                  <a:gd name="connsiteY60" fmla="*/ 165603 h 496992"/>
                  <a:gd name="connsiteX61" fmla="*/ 279770 w 609120"/>
                  <a:gd name="connsiteY61" fmla="*/ 215323 h 496992"/>
                  <a:gd name="connsiteX62" fmla="*/ 329561 w 609120"/>
                  <a:gd name="connsiteY62" fmla="*/ 215323 h 496992"/>
                  <a:gd name="connsiteX63" fmla="*/ 329561 w 609120"/>
                  <a:gd name="connsiteY63" fmla="*/ 165603 h 496992"/>
                  <a:gd name="connsiteX64" fmla="*/ 205085 w 609120"/>
                  <a:gd name="connsiteY64" fmla="*/ 165603 h 496992"/>
                  <a:gd name="connsiteX65" fmla="*/ 205085 w 609120"/>
                  <a:gd name="connsiteY65" fmla="*/ 215323 h 496992"/>
                  <a:gd name="connsiteX66" fmla="*/ 254875 w 609120"/>
                  <a:gd name="connsiteY66" fmla="*/ 215323 h 496992"/>
                  <a:gd name="connsiteX67" fmla="*/ 254875 w 609120"/>
                  <a:gd name="connsiteY67" fmla="*/ 165603 h 496992"/>
                  <a:gd name="connsiteX68" fmla="*/ 304666 w 609120"/>
                  <a:gd name="connsiteY68" fmla="*/ 50313 h 496992"/>
                  <a:gd name="connsiteX69" fmla="*/ 446043 w 609120"/>
                  <a:gd name="connsiteY69" fmla="*/ 144792 h 496992"/>
                  <a:gd name="connsiteX70" fmla="*/ 446043 w 609120"/>
                  <a:gd name="connsiteY70" fmla="*/ 496992 h 496992"/>
                  <a:gd name="connsiteX71" fmla="*/ 346119 w 609120"/>
                  <a:gd name="connsiteY71" fmla="*/ 496992 h 496992"/>
                  <a:gd name="connsiteX72" fmla="*/ 346119 w 609120"/>
                  <a:gd name="connsiteY72" fmla="*/ 381018 h 496992"/>
                  <a:gd name="connsiteX73" fmla="*/ 263154 w 609120"/>
                  <a:gd name="connsiteY73" fmla="*/ 381018 h 496992"/>
                  <a:gd name="connsiteX74" fmla="*/ 263154 w 609120"/>
                  <a:gd name="connsiteY74" fmla="*/ 496992 h 496992"/>
                  <a:gd name="connsiteX75" fmla="*/ 163288 w 609120"/>
                  <a:gd name="connsiteY75" fmla="*/ 496992 h 496992"/>
                  <a:gd name="connsiteX76" fmla="*/ 163288 w 609120"/>
                  <a:gd name="connsiteY76" fmla="*/ 144792 h 496992"/>
                  <a:gd name="connsiteX77" fmla="*/ 304666 w 609120"/>
                  <a:gd name="connsiteY77" fmla="*/ 0 h 496992"/>
                  <a:gd name="connsiteX78" fmla="*/ 501719 w 609120"/>
                  <a:gd name="connsiteY78" fmla="*/ 131040 h 496992"/>
                  <a:gd name="connsiteX79" fmla="*/ 455296 w 609120"/>
                  <a:gd name="connsiteY79" fmla="*/ 131040 h 496992"/>
                  <a:gd name="connsiteX80" fmla="*/ 309291 w 609120"/>
                  <a:gd name="connsiteY80" fmla="*/ 33473 h 496992"/>
                  <a:gd name="connsiteX81" fmla="*/ 300040 w 609120"/>
                  <a:gd name="connsiteY81" fmla="*/ 33473 h 496992"/>
                  <a:gd name="connsiteX82" fmla="*/ 154035 w 609120"/>
                  <a:gd name="connsiteY82" fmla="*/ 131040 h 496992"/>
                  <a:gd name="connsiteX83" fmla="*/ 107612 w 609120"/>
                  <a:gd name="connsiteY83" fmla="*/ 131040 h 49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9120" h="496992">
                    <a:moveTo>
                      <a:pt x="508188" y="388434"/>
                    </a:moveTo>
                    <a:lnTo>
                      <a:pt x="508188" y="438152"/>
                    </a:lnTo>
                    <a:lnTo>
                      <a:pt x="557983" y="438152"/>
                    </a:lnTo>
                    <a:lnTo>
                      <a:pt x="557983" y="388434"/>
                    </a:lnTo>
                    <a:close/>
                    <a:moveTo>
                      <a:pt x="51136" y="388434"/>
                    </a:moveTo>
                    <a:lnTo>
                      <a:pt x="51136" y="438152"/>
                    </a:lnTo>
                    <a:lnTo>
                      <a:pt x="100931" y="438152"/>
                    </a:lnTo>
                    <a:lnTo>
                      <a:pt x="100931" y="388434"/>
                    </a:lnTo>
                    <a:close/>
                    <a:moveTo>
                      <a:pt x="508188" y="314770"/>
                    </a:moveTo>
                    <a:lnTo>
                      <a:pt x="508188" y="364430"/>
                    </a:lnTo>
                    <a:lnTo>
                      <a:pt x="557983" y="364430"/>
                    </a:lnTo>
                    <a:lnTo>
                      <a:pt x="557983" y="314770"/>
                    </a:lnTo>
                    <a:close/>
                    <a:moveTo>
                      <a:pt x="51136" y="314770"/>
                    </a:moveTo>
                    <a:lnTo>
                      <a:pt x="51136" y="364430"/>
                    </a:lnTo>
                    <a:lnTo>
                      <a:pt x="100931" y="364430"/>
                    </a:lnTo>
                    <a:lnTo>
                      <a:pt x="100931" y="314770"/>
                    </a:lnTo>
                    <a:close/>
                    <a:moveTo>
                      <a:pt x="354456" y="314763"/>
                    </a:moveTo>
                    <a:lnTo>
                      <a:pt x="354456" y="364425"/>
                    </a:lnTo>
                    <a:lnTo>
                      <a:pt x="404189" y="364425"/>
                    </a:lnTo>
                    <a:lnTo>
                      <a:pt x="404189" y="314763"/>
                    </a:lnTo>
                    <a:close/>
                    <a:moveTo>
                      <a:pt x="279770" y="314763"/>
                    </a:moveTo>
                    <a:lnTo>
                      <a:pt x="279770" y="364425"/>
                    </a:lnTo>
                    <a:lnTo>
                      <a:pt x="329561" y="364425"/>
                    </a:lnTo>
                    <a:lnTo>
                      <a:pt x="329561" y="314763"/>
                    </a:lnTo>
                    <a:close/>
                    <a:moveTo>
                      <a:pt x="205085" y="314763"/>
                    </a:moveTo>
                    <a:lnTo>
                      <a:pt x="205085" y="364425"/>
                    </a:lnTo>
                    <a:lnTo>
                      <a:pt x="254875" y="364425"/>
                    </a:lnTo>
                    <a:lnTo>
                      <a:pt x="254875" y="314763"/>
                    </a:lnTo>
                    <a:close/>
                    <a:moveTo>
                      <a:pt x="469471" y="288542"/>
                    </a:moveTo>
                    <a:lnTo>
                      <a:pt x="596700" y="288542"/>
                    </a:lnTo>
                    <a:lnTo>
                      <a:pt x="596700" y="496992"/>
                    </a:lnTo>
                    <a:lnTo>
                      <a:pt x="469471" y="496992"/>
                    </a:lnTo>
                    <a:close/>
                    <a:moveTo>
                      <a:pt x="12419" y="288542"/>
                    </a:moveTo>
                    <a:lnTo>
                      <a:pt x="139648" y="288542"/>
                    </a:lnTo>
                    <a:lnTo>
                      <a:pt x="139648" y="496992"/>
                    </a:lnTo>
                    <a:lnTo>
                      <a:pt x="12419" y="496992"/>
                    </a:lnTo>
                    <a:close/>
                    <a:moveTo>
                      <a:pt x="469471" y="257070"/>
                    </a:moveTo>
                    <a:lnTo>
                      <a:pt x="609120" y="257070"/>
                    </a:lnTo>
                    <a:lnTo>
                      <a:pt x="609120" y="271959"/>
                    </a:lnTo>
                    <a:lnTo>
                      <a:pt x="469471" y="271959"/>
                    </a:lnTo>
                    <a:close/>
                    <a:moveTo>
                      <a:pt x="0" y="257070"/>
                    </a:moveTo>
                    <a:lnTo>
                      <a:pt x="139649" y="257070"/>
                    </a:lnTo>
                    <a:lnTo>
                      <a:pt x="139649" y="271959"/>
                    </a:lnTo>
                    <a:lnTo>
                      <a:pt x="0" y="271959"/>
                    </a:lnTo>
                    <a:close/>
                    <a:moveTo>
                      <a:pt x="354456" y="240183"/>
                    </a:moveTo>
                    <a:lnTo>
                      <a:pt x="354456" y="289903"/>
                    </a:lnTo>
                    <a:lnTo>
                      <a:pt x="404189" y="289903"/>
                    </a:lnTo>
                    <a:lnTo>
                      <a:pt x="404189" y="240183"/>
                    </a:lnTo>
                    <a:close/>
                    <a:moveTo>
                      <a:pt x="279770" y="240183"/>
                    </a:moveTo>
                    <a:lnTo>
                      <a:pt x="279770" y="289903"/>
                    </a:lnTo>
                    <a:lnTo>
                      <a:pt x="329561" y="289903"/>
                    </a:lnTo>
                    <a:lnTo>
                      <a:pt x="329561" y="240183"/>
                    </a:lnTo>
                    <a:close/>
                    <a:moveTo>
                      <a:pt x="205085" y="240183"/>
                    </a:moveTo>
                    <a:lnTo>
                      <a:pt x="205085" y="289903"/>
                    </a:lnTo>
                    <a:lnTo>
                      <a:pt x="254875" y="289903"/>
                    </a:lnTo>
                    <a:lnTo>
                      <a:pt x="254875" y="240183"/>
                    </a:lnTo>
                    <a:close/>
                    <a:moveTo>
                      <a:pt x="354456" y="165603"/>
                    </a:moveTo>
                    <a:lnTo>
                      <a:pt x="354456" y="215323"/>
                    </a:lnTo>
                    <a:lnTo>
                      <a:pt x="404189" y="215323"/>
                    </a:lnTo>
                    <a:lnTo>
                      <a:pt x="404189" y="165603"/>
                    </a:lnTo>
                    <a:close/>
                    <a:moveTo>
                      <a:pt x="279770" y="165603"/>
                    </a:moveTo>
                    <a:lnTo>
                      <a:pt x="279770" y="215323"/>
                    </a:lnTo>
                    <a:lnTo>
                      <a:pt x="329561" y="215323"/>
                    </a:lnTo>
                    <a:lnTo>
                      <a:pt x="329561" y="165603"/>
                    </a:lnTo>
                    <a:close/>
                    <a:moveTo>
                      <a:pt x="205085" y="165603"/>
                    </a:moveTo>
                    <a:lnTo>
                      <a:pt x="205085" y="215323"/>
                    </a:lnTo>
                    <a:lnTo>
                      <a:pt x="254875" y="215323"/>
                    </a:lnTo>
                    <a:lnTo>
                      <a:pt x="254875" y="165603"/>
                    </a:lnTo>
                    <a:close/>
                    <a:moveTo>
                      <a:pt x="304666" y="50313"/>
                    </a:moveTo>
                    <a:lnTo>
                      <a:pt x="446043" y="144792"/>
                    </a:lnTo>
                    <a:lnTo>
                      <a:pt x="446043" y="496992"/>
                    </a:lnTo>
                    <a:lnTo>
                      <a:pt x="346119" y="496992"/>
                    </a:lnTo>
                    <a:lnTo>
                      <a:pt x="346119" y="381018"/>
                    </a:lnTo>
                    <a:lnTo>
                      <a:pt x="263154" y="381018"/>
                    </a:lnTo>
                    <a:lnTo>
                      <a:pt x="263154" y="496992"/>
                    </a:lnTo>
                    <a:lnTo>
                      <a:pt x="163288" y="496992"/>
                    </a:lnTo>
                    <a:lnTo>
                      <a:pt x="163288" y="144792"/>
                    </a:lnTo>
                    <a:close/>
                    <a:moveTo>
                      <a:pt x="304666" y="0"/>
                    </a:moveTo>
                    <a:lnTo>
                      <a:pt x="501719" y="131040"/>
                    </a:lnTo>
                    <a:lnTo>
                      <a:pt x="455296" y="131040"/>
                    </a:lnTo>
                    <a:lnTo>
                      <a:pt x="309291" y="33473"/>
                    </a:lnTo>
                    <a:lnTo>
                      <a:pt x="300040" y="33473"/>
                    </a:lnTo>
                    <a:lnTo>
                      <a:pt x="154035" y="131040"/>
                    </a:lnTo>
                    <a:lnTo>
                      <a:pt x="107612" y="131040"/>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10" name="íşļïďê">
              <a:extLst>
                <a:ext uri="{FF2B5EF4-FFF2-40B4-BE49-F238E27FC236}">
                  <a16:creationId xmlns:a16="http://schemas.microsoft.com/office/drawing/2014/main" id="{7980E3A2-6A3F-4C3C-93BE-ED115698243B}"/>
                </a:ext>
              </a:extLst>
            </p:cNvPr>
            <p:cNvGrpSpPr/>
            <p:nvPr/>
          </p:nvGrpSpPr>
          <p:grpSpPr>
            <a:xfrm>
              <a:off x="3237328" y="4934861"/>
              <a:ext cx="911534" cy="911534"/>
              <a:chOff x="4462645" y="1965241"/>
              <a:chExt cx="1017604" cy="1017604"/>
            </a:xfrm>
          </p:grpSpPr>
          <p:sp>
            <p:nvSpPr>
              <p:cNvPr id="19" name="isļide">
                <a:extLst>
                  <a:ext uri="{FF2B5EF4-FFF2-40B4-BE49-F238E27FC236}">
                    <a16:creationId xmlns:a16="http://schemas.microsoft.com/office/drawing/2014/main" id="{F1AF44CF-C39D-4351-8905-F8188D4C7989}"/>
                  </a:ext>
                </a:extLst>
              </p:cNvPr>
              <p:cNvSpPr/>
              <p:nvPr/>
            </p:nvSpPr>
            <p:spPr>
              <a:xfrm>
                <a:off x="4462645" y="1965241"/>
                <a:ext cx="1017604" cy="10176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7150">
                <a:solidFill>
                  <a:schemeClr val="bg1"/>
                </a:solidFill>
                <a:miter lim="400000"/>
              </a:ln>
            </p:spPr>
            <p:txBody>
              <a:bodyPr wrap="none" lIns="19050" tIns="19050" rIns="19050" bIns="1905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endParaRPr lang="zh-CN" altLang="en-US" sz="2000" dirty="0">
                  <a:solidFill>
                    <a:schemeClr val="bg1"/>
                  </a:solidFill>
                </a:endParaRPr>
              </a:p>
            </p:txBody>
          </p:sp>
          <p:sp>
            <p:nvSpPr>
              <p:cNvPr id="20" name="îŝḻîďè">
                <a:extLst>
                  <a:ext uri="{FF2B5EF4-FFF2-40B4-BE49-F238E27FC236}">
                    <a16:creationId xmlns:a16="http://schemas.microsoft.com/office/drawing/2014/main" id="{965A3031-45BD-4557-9949-4E442A64A60B}"/>
                  </a:ext>
                </a:extLst>
              </p:cNvPr>
              <p:cNvSpPr/>
              <p:nvPr/>
            </p:nvSpPr>
            <p:spPr bwMode="auto">
              <a:xfrm>
                <a:off x="4675312" y="2201629"/>
                <a:ext cx="592269" cy="544825"/>
              </a:xfrm>
              <a:custGeom>
                <a:avLst/>
                <a:gdLst>
                  <a:gd name="T0" fmla="*/ 1063 w 1485"/>
                  <a:gd name="T1" fmla="*/ 120 h 1368"/>
                  <a:gd name="T2" fmla="*/ 1131 w 1485"/>
                  <a:gd name="T3" fmla="*/ 88 h 1368"/>
                  <a:gd name="T4" fmla="*/ 1154 w 1485"/>
                  <a:gd name="T5" fmla="*/ 171 h 1368"/>
                  <a:gd name="T6" fmla="*/ 1281 w 1485"/>
                  <a:gd name="T7" fmla="*/ 424 h 1368"/>
                  <a:gd name="T8" fmla="*/ 1281 w 1485"/>
                  <a:gd name="T9" fmla="*/ 522 h 1368"/>
                  <a:gd name="T10" fmla="*/ 1299 w 1485"/>
                  <a:gd name="T11" fmla="*/ 519 h 1368"/>
                  <a:gd name="T12" fmla="*/ 1299 w 1485"/>
                  <a:gd name="T13" fmla="*/ 619 h 1368"/>
                  <a:gd name="T14" fmla="*/ 1244 w 1485"/>
                  <a:gd name="T15" fmla="*/ 670 h 1368"/>
                  <a:gd name="T16" fmla="*/ 1153 w 1485"/>
                  <a:gd name="T17" fmla="*/ 871 h 1368"/>
                  <a:gd name="T18" fmla="*/ 1485 w 1485"/>
                  <a:gd name="T19" fmla="*/ 1328 h 1368"/>
                  <a:gd name="T20" fmla="*/ 1353 w 1485"/>
                  <a:gd name="T21" fmla="*/ 1328 h 1368"/>
                  <a:gd name="T22" fmla="*/ 1018 w 1485"/>
                  <a:gd name="T23" fmla="*/ 845 h 1368"/>
                  <a:gd name="T24" fmla="*/ 1083 w 1485"/>
                  <a:gd name="T25" fmla="*/ 682 h 1368"/>
                  <a:gd name="T26" fmla="*/ 1148 w 1485"/>
                  <a:gd name="T27" fmla="*/ 598 h 1368"/>
                  <a:gd name="T28" fmla="*/ 1129 w 1485"/>
                  <a:gd name="T29" fmla="*/ 436 h 1368"/>
                  <a:gd name="T30" fmla="*/ 1129 w 1485"/>
                  <a:gd name="T31" fmla="*/ 373 h 1368"/>
                  <a:gd name="T32" fmla="*/ 1063 w 1485"/>
                  <a:gd name="T33" fmla="*/ 120 h 1368"/>
                  <a:gd name="T34" fmla="*/ 465 w 1485"/>
                  <a:gd name="T35" fmla="*/ 846 h 1368"/>
                  <a:gd name="T36" fmla="*/ 405 w 1485"/>
                  <a:gd name="T37" fmla="*/ 682 h 1368"/>
                  <a:gd name="T38" fmla="*/ 334 w 1485"/>
                  <a:gd name="T39" fmla="*/ 596 h 1368"/>
                  <a:gd name="T40" fmla="*/ 358 w 1485"/>
                  <a:gd name="T41" fmla="*/ 436 h 1368"/>
                  <a:gd name="T42" fmla="*/ 358 w 1485"/>
                  <a:gd name="T43" fmla="*/ 372 h 1368"/>
                  <a:gd name="T44" fmla="*/ 357 w 1485"/>
                  <a:gd name="T45" fmla="*/ 316 h 1368"/>
                  <a:gd name="T46" fmla="*/ 372 w 1485"/>
                  <a:gd name="T47" fmla="*/ 161 h 1368"/>
                  <a:gd name="T48" fmla="*/ 206 w 1485"/>
                  <a:gd name="T49" fmla="*/ 424 h 1368"/>
                  <a:gd name="T50" fmla="*/ 206 w 1485"/>
                  <a:gd name="T51" fmla="*/ 522 h 1368"/>
                  <a:gd name="T52" fmla="*/ 188 w 1485"/>
                  <a:gd name="T53" fmla="*/ 519 h 1368"/>
                  <a:gd name="T54" fmla="*/ 183 w 1485"/>
                  <a:gd name="T55" fmla="*/ 617 h 1368"/>
                  <a:gd name="T56" fmla="*/ 243 w 1485"/>
                  <a:gd name="T57" fmla="*/ 670 h 1368"/>
                  <a:gd name="T58" fmla="*/ 329 w 1485"/>
                  <a:gd name="T59" fmla="*/ 872 h 1368"/>
                  <a:gd name="T60" fmla="*/ 0 w 1485"/>
                  <a:gd name="T61" fmla="*/ 1328 h 1368"/>
                  <a:gd name="T62" fmla="*/ 132 w 1485"/>
                  <a:gd name="T63" fmla="*/ 1328 h 1368"/>
                  <a:gd name="T64" fmla="*/ 465 w 1485"/>
                  <a:gd name="T65" fmla="*/ 846 h 1368"/>
                  <a:gd name="T66" fmla="*/ 941 w 1485"/>
                  <a:gd name="T67" fmla="*/ 864 h 1368"/>
                  <a:gd name="T68" fmla="*/ 1041 w 1485"/>
                  <a:gd name="T69" fmla="*/ 642 h 1368"/>
                  <a:gd name="T70" fmla="*/ 1102 w 1485"/>
                  <a:gd name="T71" fmla="*/ 586 h 1368"/>
                  <a:gd name="T72" fmla="*/ 1102 w 1485"/>
                  <a:gd name="T73" fmla="*/ 476 h 1368"/>
                  <a:gd name="T74" fmla="*/ 1081 w 1485"/>
                  <a:gd name="T75" fmla="*/ 479 h 1368"/>
                  <a:gd name="T76" fmla="*/ 1081 w 1485"/>
                  <a:gd name="T77" fmla="*/ 372 h 1368"/>
                  <a:gd name="T78" fmla="*/ 941 w 1485"/>
                  <a:gd name="T79" fmla="*/ 92 h 1368"/>
                  <a:gd name="T80" fmla="*/ 916 w 1485"/>
                  <a:gd name="T81" fmla="*/ 0 h 1368"/>
                  <a:gd name="T82" fmla="*/ 640 w 1485"/>
                  <a:gd name="T83" fmla="*/ 73 h 1368"/>
                  <a:gd name="T84" fmla="*/ 643 w 1485"/>
                  <a:gd name="T85" fmla="*/ 74 h 1368"/>
                  <a:gd name="T86" fmla="*/ 406 w 1485"/>
                  <a:gd name="T87" fmla="*/ 372 h 1368"/>
                  <a:gd name="T88" fmla="*/ 406 w 1485"/>
                  <a:gd name="T89" fmla="*/ 479 h 1368"/>
                  <a:gd name="T90" fmla="*/ 386 w 1485"/>
                  <a:gd name="T91" fmla="*/ 476 h 1368"/>
                  <a:gd name="T92" fmla="*/ 380 w 1485"/>
                  <a:gd name="T93" fmla="*/ 584 h 1368"/>
                  <a:gd name="T94" fmla="*/ 446 w 1485"/>
                  <a:gd name="T95" fmla="*/ 642 h 1368"/>
                  <a:gd name="T96" fmla="*/ 541 w 1485"/>
                  <a:gd name="T97" fmla="*/ 865 h 1368"/>
                  <a:gd name="T98" fmla="*/ 178 w 1485"/>
                  <a:gd name="T99" fmla="*/ 1368 h 1368"/>
                  <a:gd name="T100" fmla="*/ 1307 w 1485"/>
                  <a:gd name="T101" fmla="*/ 1368 h 1368"/>
                  <a:gd name="T102" fmla="*/ 941 w 1485"/>
                  <a:gd name="T103" fmla="*/ 864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1368">
                    <a:moveTo>
                      <a:pt x="1063" y="120"/>
                    </a:moveTo>
                    <a:cubicBezTo>
                      <a:pt x="1092" y="111"/>
                      <a:pt x="1117" y="101"/>
                      <a:pt x="1131" y="88"/>
                    </a:cubicBezTo>
                    <a:cubicBezTo>
                      <a:pt x="1131" y="88"/>
                      <a:pt x="1132" y="127"/>
                      <a:pt x="1154" y="171"/>
                    </a:cubicBezTo>
                    <a:cubicBezTo>
                      <a:pt x="1269" y="215"/>
                      <a:pt x="1284" y="318"/>
                      <a:pt x="1281" y="424"/>
                    </a:cubicBezTo>
                    <a:lnTo>
                      <a:pt x="1281" y="522"/>
                    </a:lnTo>
                    <a:cubicBezTo>
                      <a:pt x="1287" y="519"/>
                      <a:pt x="1293" y="518"/>
                      <a:pt x="1299" y="519"/>
                    </a:cubicBezTo>
                    <a:cubicBezTo>
                      <a:pt x="1319" y="525"/>
                      <a:pt x="1308" y="584"/>
                      <a:pt x="1299" y="619"/>
                    </a:cubicBezTo>
                    <a:cubicBezTo>
                      <a:pt x="1290" y="653"/>
                      <a:pt x="1264" y="674"/>
                      <a:pt x="1244" y="670"/>
                    </a:cubicBezTo>
                    <a:cubicBezTo>
                      <a:pt x="1230" y="762"/>
                      <a:pt x="1198" y="828"/>
                      <a:pt x="1153" y="871"/>
                    </a:cubicBezTo>
                    <a:cubicBezTo>
                      <a:pt x="1347" y="941"/>
                      <a:pt x="1485" y="1119"/>
                      <a:pt x="1485" y="1328"/>
                    </a:cubicBezTo>
                    <a:lnTo>
                      <a:pt x="1353" y="1328"/>
                    </a:lnTo>
                    <a:cubicBezTo>
                      <a:pt x="1338" y="1123"/>
                      <a:pt x="1209" y="938"/>
                      <a:pt x="1018" y="845"/>
                    </a:cubicBezTo>
                    <a:cubicBezTo>
                      <a:pt x="1047" y="800"/>
                      <a:pt x="1069" y="746"/>
                      <a:pt x="1083" y="682"/>
                    </a:cubicBezTo>
                    <a:cubicBezTo>
                      <a:pt x="1113" y="668"/>
                      <a:pt x="1137" y="638"/>
                      <a:pt x="1148" y="598"/>
                    </a:cubicBezTo>
                    <a:cubicBezTo>
                      <a:pt x="1157" y="564"/>
                      <a:pt x="1182" y="466"/>
                      <a:pt x="1129" y="436"/>
                    </a:cubicBezTo>
                    <a:lnTo>
                      <a:pt x="1129" y="373"/>
                    </a:lnTo>
                    <a:cubicBezTo>
                      <a:pt x="1131" y="316"/>
                      <a:pt x="1134" y="203"/>
                      <a:pt x="1063" y="120"/>
                    </a:cubicBezTo>
                    <a:close/>
                    <a:moveTo>
                      <a:pt x="465" y="846"/>
                    </a:moveTo>
                    <a:cubicBezTo>
                      <a:pt x="438" y="802"/>
                      <a:pt x="418" y="748"/>
                      <a:pt x="405" y="682"/>
                    </a:cubicBezTo>
                    <a:cubicBezTo>
                      <a:pt x="372" y="668"/>
                      <a:pt x="344" y="635"/>
                      <a:pt x="334" y="596"/>
                    </a:cubicBezTo>
                    <a:cubicBezTo>
                      <a:pt x="324" y="556"/>
                      <a:pt x="306" y="465"/>
                      <a:pt x="358" y="436"/>
                    </a:cubicBezTo>
                    <a:lnTo>
                      <a:pt x="358" y="372"/>
                    </a:lnTo>
                    <a:cubicBezTo>
                      <a:pt x="358" y="352"/>
                      <a:pt x="357" y="334"/>
                      <a:pt x="357" y="316"/>
                    </a:cubicBezTo>
                    <a:cubicBezTo>
                      <a:pt x="355" y="256"/>
                      <a:pt x="356" y="204"/>
                      <a:pt x="372" y="161"/>
                    </a:cubicBezTo>
                    <a:cubicBezTo>
                      <a:pt x="175" y="193"/>
                      <a:pt x="206" y="281"/>
                      <a:pt x="206" y="424"/>
                    </a:cubicBezTo>
                    <a:lnTo>
                      <a:pt x="206" y="522"/>
                    </a:lnTo>
                    <a:cubicBezTo>
                      <a:pt x="200" y="519"/>
                      <a:pt x="194" y="518"/>
                      <a:pt x="188" y="519"/>
                    </a:cubicBezTo>
                    <a:cubicBezTo>
                      <a:pt x="168" y="525"/>
                      <a:pt x="174" y="582"/>
                      <a:pt x="183" y="617"/>
                    </a:cubicBezTo>
                    <a:cubicBezTo>
                      <a:pt x="192" y="651"/>
                      <a:pt x="223" y="674"/>
                      <a:pt x="243" y="670"/>
                    </a:cubicBezTo>
                    <a:cubicBezTo>
                      <a:pt x="258" y="766"/>
                      <a:pt x="288" y="830"/>
                      <a:pt x="329" y="872"/>
                    </a:cubicBezTo>
                    <a:cubicBezTo>
                      <a:pt x="137" y="943"/>
                      <a:pt x="0" y="1120"/>
                      <a:pt x="0" y="1328"/>
                    </a:cubicBezTo>
                    <a:lnTo>
                      <a:pt x="132" y="1328"/>
                    </a:lnTo>
                    <a:cubicBezTo>
                      <a:pt x="147" y="1124"/>
                      <a:pt x="275" y="939"/>
                      <a:pt x="465" y="846"/>
                    </a:cubicBezTo>
                    <a:close/>
                    <a:moveTo>
                      <a:pt x="941" y="864"/>
                    </a:moveTo>
                    <a:cubicBezTo>
                      <a:pt x="990" y="816"/>
                      <a:pt x="1025" y="743"/>
                      <a:pt x="1041" y="642"/>
                    </a:cubicBezTo>
                    <a:cubicBezTo>
                      <a:pt x="1063" y="646"/>
                      <a:pt x="1092" y="624"/>
                      <a:pt x="1102" y="586"/>
                    </a:cubicBezTo>
                    <a:cubicBezTo>
                      <a:pt x="1112" y="547"/>
                      <a:pt x="1124" y="482"/>
                      <a:pt x="1102" y="476"/>
                    </a:cubicBezTo>
                    <a:cubicBezTo>
                      <a:pt x="1095" y="475"/>
                      <a:pt x="1088" y="476"/>
                      <a:pt x="1081" y="479"/>
                    </a:cubicBezTo>
                    <a:lnTo>
                      <a:pt x="1081" y="372"/>
                    </a:lnTo>
                    <a:cubicBezTo>
                      <a:pt x="1085" y="254"/>
                      <a:pt x="1069" y="141"/>
                      <a:pt x="941" y="92"/>
                    </a:cubicBezTo>
                    <a:cubicBezTo>
                      <a:pt x="918" y="44"/>
                      <a:pt x="916" y="0"/>
                      <a:pt x="916" y="0"/>
                    </a:cubicBezTo>
                    <a:cubicBezTo>
                      <a:pt x="859" y="52"/>
                      <a:pt x="640" y="73"/>
                      <a:pt x="640" y="73"/>
                    </a:cubicBezTo>
                    <a:lnTo>
                      <a:pt x="643" y="74"/>
                    </a:lnTo>
                    <a:cubicBezTo>
                      <a:pt x="366" y="102"/>
                      <a:pt x="406" y="202"/>
                      <a:pt x="406" y="372"/>
                    </a:cubicBezTo>
                    <a:lnTo>
                      <a:pt x="406" y="479"/>
                    </a:lnTo>
                    <a:cubicBezTo>
                      <a:pt x="399" y="476"/>
                      <a:pt x="392" y="475"/>
                      <a:pt x="386" y="476"/>
                    </a:cubicBezTo>
                    <a:cubicBezTo>
                      <a:pt x="363" y="482"/>
                      <a:pt x="370" y="545"/>
                      <a:pt x="380" y="584"/>
                    </a:cubicBezTo>
                    <a:cubicBezTo>
                      <a:pt x="390" y="622"/>
                      <a:pt x="424" y="647"/>
                      <a:pt x="446" y="642"/>
                    </a:cubicBezTo>
                    <a:cubicBezTo>
                      <a:pt x="463" y="749"/>
                      <a:pt x="496" y="819"/>
                      <a:pt x="541" y="865"/>
                    </a:cubicBezTo>
                    <a:cubicBezTo>
                      <a:pt x="329" y="943"/>
                      <a:pt x="178" y="1139"/>
                      <a:pt x="178" y="1368"/>
                    </a:cubicBezTo>
                    <a:lnTo>
                      <a:pt x="1307" y="1368"/>
                    </a:lnTo>
                    <a:cubicBezTo>
                      <a:pt x="1306" y="1137"/>
                      <a:pt x="1154" y="941"/>
                      <a:pt x="941" y="864"/>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11" name="íślidé">
              <a:extLst>
                <a:ext uri="{FF2B5EF4-FFF2-40B4-BE49-F238E27FC236}">
                  <a16:creationId xmlns:a16="http://schemas.microsoft.com/office/drawing/2014/main" id="{1DB89A98-769D-4109-BD86-D726966BC648}"/>
                </a:ext>
              </a:extLst>
            </p:cNvPr>
            <p:cNvSpPr/>
            <p:nvPr/>
          </p:nvSpPr>
          <p:spPr bwMode="auto">
            <a:xfrm>
              <a:off x="4327691" y="1367439"/>
              <a:ext cx="3001274" cy="846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050" b="0" i="0" u="none" strike="noStrike" kern="1200" cap="none" spc="0" normalizeH="0" baseline="0" noProof="0" dirty="0">
                  <a:ln>
                    <a:noFill/>
                  </a:ln>
                  <a:effectLst/>
                  <a:uLnTx/>
                  <a:uFillTx/>
                  <a:latin typeface="+mn-ea"/>
                </a:rPr>
                <a:t>魏秋雨 任务分配，审核结果（</a:t>
              </a:r>
              <a:r>
                <a:rPr lang="en-US" altLang="zh-CN" sz="1050" dirty="0">
                  <a:latin typeface="+mn-ea"/>
                </a:rPr>
                <a:t>88</a:t>
              </a:r>
              <a:r>
                <a:rPr kumimoji="0" lang="en-US" altLang="zh-CN" sz="1050" b="0" i="0" u="none" strike="noStrike" kern="1200" cap="none" spc="0" normalizeH="0" baseline="0" noProof="0" dirty="0">
                  <a:ln>
                    <a:noFill/>
                  </a:ln>
                  <a:effectLst/>
                  <a:uLnTx/>
                  <a:uFillTx/>
                  <a:latin typeface="+mn-ea"/>
                </a:rPr>
                <a:t>.2</a:t>
              </a:r>
              <a:r>
                <a:rPr kumimoji="0" lang="zh-CN" altLang="en-US" sz="1050" b="0" i="0" u="none" strike="noStrike" kern="1200" cap="none" spc="0" normalizeH="0" baseline="0" noProof="0" dirty="0">
                  <a:ln>
                    <a:noFill/>
                  </a:ln>
                  <a:effectLst/>
                  <a:uLnTx/>
                  <a:uFillTx/>
                  <a:latin typeface="+mn-ea"/>
                </a:rPr>
                <a:t>）</a:t>
              </a:r>
              <a:endParaRPr kumimoji="0" lang="en-US" altLang="zh-CN" sz="1050" b="0" i="0" u="none" strike="noStrike" kern="1200" cap="none" spc="0" normalizeH="0" baseline="0" noProof="0" dirty="0">
                <a:ln>
                  <a:noFill/>
                </a:ln>
                <a:effectLst/>
                <a:uLnTx/>
                <a:uFillTx/>
                <a:latin typeface="+mn-ea"/>
              </a:endParaRPr>
            </a:p>
            <a:p>
              <a:pPr marR="0" lvl="0" algn="l" defTabSz="913765" rtl="0" eaLnBrk="1" fontAlgn="auto" latinLnBrk="0" hangingPunct="1">
                <a:lnSpc>
                  <a:spcPct val="150000"/>
                </a:lnSpc>
                <a:spcBef>
                  <a:spcPts val="0"/>
                </a:spcBef>
                <a:spcAft>
                  <a:spcPts val="0"/>
                </a:spcAft>
                <a:buClrTx/>
                <a:buSzTx/>
                <a:defRPr/>
              </a:pPr>
              <a:r>
                <a:rPr kumimoji="0" lang="zh-CN" altLang="en-US" sz="1050" b="0" i="0" u="none" strike="noStrike" kern="1200" cap="none" spc="0" normalizeH="0" baseline="0" noProof="0" dirty="0">
                  <a:ln>
                    <a:noFill/>
                  </a:ln>
                  <a:effectLst/>
                  <a:uLnTx/>
                  <a:uFillTx/>
                  <a:latin typeface="+mn-ea"/>
                </a:rPr>
                <a:t>作为组长作为组长尽职地完成了文档审核，用例图部分编写</a:t>
              </a:r>
            </a:p>
            <a:p>
              <a:pPr marR="0" lvl="0" algn="l" defTabSz="913765" rtl="0" eaLnBrk="1" fontAlgn="auto" latinLnBrk="0" hangingPunct="1">
                <a:lnSpc>
                  <a:spcPct val="150000"/>
                </a:lnSpc>
                <a:spcBef>
                  <a:spcPts val="0"/>
                </a:spcBef>
                <a:spcAft>
                  <a:spcPts val="0"/>
                </a:spcAft>
                <a:buClrTx/>
                <a:buSzTx/>
                <a:defRPr/>
              </a:pPr>
              <a:endParaRPr kumimoji="0" lang="en-US" altLang="zh-CN" sz="1050" b="0" i="0" u="none" strike="noStrike" kern="1200" cap="none" spc="0" normalizeH="0" baseline="0" noProof="0" dirty="0">
                <a:ln>
                  <a:noFill/>
                </a:ln>
                <a:effectLst/>
                <a:uLnTx/>
                <a:uFillTx/>
              </a:endParaRPr>
            </a:p>
          </p:txBody>
        </p:sp>
        <p:sp>
          <p:nvSpPr>
            <p:cNvPr id="12" name="ï$ḻîdê">
              <a:extLst>
                <a:ext uri="{FF2B5EF4-FFF2-40B4-BE49-F238E27FC236}">
                  <a16:creationId xmlns:a16="http://schemas.microsoft.com/office/drawing/2014/main" id="{98F5BD53-0F3F-4436-9F11-A82B90CF4333}"/>
                </a:ext>
              </a:extLst>
            </p:cNvPr>
            <p:cNvSpPr/>
            <p:nvPr/>
          </p:nvSpPr>
          <p:spPr bwMode="auto">
            <a:xfrm>
              <a:off x="8519214" y="1367439"/>
              <a:ext cx="3001274" cy="86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defRPr/>
              </a:pPr>
              <a:r>
                <a:rPr kumimoji="0" lang="zh-CN" altLang="en-US" sz="1000" i="0" u="none" strike="noStrike" kern="1200" cap="none" spc="0" normalizeH="0" baseline="0" noProof="0" dirty="0">
                  <a:ln>
                    <a:noFill/>
                  </a:ln>
                  <a:effectLst/>
                  <a:uLnTx/>
                  <a:uFillTx/>
                  <a:latin typeface="+mn-ea"/>
                </a:rPr>
                <a:t>钟宇迪 </a:t>
              </a:r>
              <a:r>
                <a:rPr lang="zh-CN" altLang="en-US" sz="1000" dirty="0">
                  <a:latin typeface="+mn-ea"/>
                </a:rPr>
                <a:t>文档编写、功能构思（</a:t>
              </a:r>
              <a:r>
                <a:rPr lang="en-US" altLang="zh-CN" sz="1000" dirty="0">
                  <a:latin typeface="+mn-ea"/>
                </a:rPr>
                <a:t>90.9</a:t>
              </a:r>
              <a:r>
                <a:rPr lang="zh-CN" altLang="en-US" sz="1000" dirty="0">
                  <a:latin typeface="+mn-ea"/>
                </a:rPr>
                <a:t>）</a:t>
              </a:r>
            </a:p>
            <a:p>
              <a:pPr>
                <a:lnSpc>
                  <a:spcPct val="150000"/>
                </a:lnSpc>
                <a:defRPr/>
              </a:pPr>
              <a:r>
                <a:rPr lang="zh-CN" altLang="en-US" sz="1000" dirty="0">
                  <a:latin typeface="+mn-ea"/>
                </a:rPr>
                <a:t>负责</a:t>
              </a:r>
              <a:r>
                <a:rPr lang="en-US" altLang="zh-CN" sz="1000" dirty="0">
                  <a:latin typeface="+mn-ea"/>
                </a:rPr>
                <a:t>PPT</a:t>
              </a:r>
              <a:r>
                <a:rPr lang="zh-CN" altLang="en-US" sz="1000" dirty="0">
                  <a:latin typeface="+mn-ea"/>
                </a:rPr>
                <a:t>错误查找，以及</a:t>
              </a:r>
              <a:r>
                <a:rPr lang="en-US" altLang="zh-CN" sz="1000" dirty="0">
                  <a:latin typeface="+mn-ea"/>
                </a:rPr>
                <a:t>ppt</a:t>
              </a:r>
              <a:r>
                <a:rPr lang="zh-CN" altLang="en-US" sz="1000" dirty="0">
                  <a:latin typeface="+mn-ea"/>
                </a:rPr>
                <a:t>第一章编写</a:t>
              </a:r>
            </a:p>
            <a:p>
              <a:pPr marR="0" lvl="0" algn="l" defTabSz="913765" rtl="0" eaLnBrk="1" fontAlgn="auto" latinLnBrk="0" hangingPunct="1">
                <a:lnSpc>
                  <a:spcPct val="150000"/>
                </a:lnSpc>
                <a:spcBef>
                  <a:spcPts val="0"/>
                </a:spcBef>
                <a:spcAft>
                  <a:spcPts val="0"/>
                </a:spcAft>
                <a:buClrTx/>
                <a:buSzTx/>
                <a:defRPr/>
              </a:pPr>
              <a:endParaRPr kumimoji="0" lang="en-US" altLang="zh-CN" sz="1000" i="0" u="none" strike="noStrike" kern="1200" cap="none" spc="0" normalizeH="0" baseline="0" noProof="0" dirty="0">
                <a:ln>
                  <a:noFill/>
                </a:ln>
                <a:effectLst/>
                <a:uLnTx/>
                <a:uFillTx/>
                <a:latin typeface="+mn-ea"/>
              </a:endParaRPr>
            </a:p>
          </p:txBody>
        </p:sp>
        <p:sp>
          <p:nvSpPr>
            <p:cNvPr id="13" name="ïśļïdé">
              <a:extLst>
                <a:ext uri="{FF2B5EF4-FFF2-40B4-BE49-F238E27FC236}">
                  <a16:creationId xmlns:a16="http://schemas.microsoft.com/office/drawing/2014/main" id="{F38014FD-E99E-496D-9F8E-506598F647FA}"/>
                </a:ext>
              </a:extLst>
            </p:cNvPr>
            <p:cNvSpPr/>
            <p:nvPr/>
          </p:nvSpPr>
          <p:spPr bwMode="auto">
            <a:xfrm>
              <a:off x="8519214" y="3104191"/>
              <a:ext cx="3001274" cy="86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defRPr/>
              </a:pPr>
              <a:r>
                <a:rPr kumimoji="0" lang="zh-CN" altLang="en-US" sz="1050" i="0" u="none" strike="noStrike" kern="1200" cap="none" spc="0" normalizeH="0" baseline="0" noProof="0" dirty="0">
                  <a:ln>
                    <a:noFill/>
                  </a:ln>
                  <a:effectLst/>
                  <a:uLnTx/>
                  <a:uFillTx/>
                  <a:latin typeface="+mn-ea"/>
                </a:rPr>
                <a:t>张拓  界面原型制作，功能构思</a:t>
              </a:r>
              <a:r>
                <a:rPr lang="zh-CN" altLang="en-US" sz="1050" dirty="0">
                  <a:latin typeface="+mn-ea"/>
                </a:rPr>
                <a:t>（</a:t>
              </a:r>
              <a:r>
                <a:rPr lang="en-US" altLang="zh-CN" sz="1050" dirty="0">
                  <a:latin typeface="+mn-ea"/>
                </a:rPr>
                <a:t>90.6</a:t>
              </a:r>
              <a:r>
                <a:rPr lang="zh-CN" altLang="en-US" sz="1050" dirty="0">
                  <a:latin typeface="+mn-ea"/>
                </a:rPr>
                <a:t>）</a:t>
              </a:r>
            </a:p>
            <a:p>
              <a:pPr>
                <a:lnSpc>
                  <a:spcPct val="150000"/>
                </a:lnSpc>
                <a:defRPr/>
              </a:pPr>
              <a:r>
                <a:rPr lang="zh-CN" altLang="en-US" sz="1050" dirty="0">
                  <a:latin typeface="+mn-ea"/>
                </a:rPr>
                <a:t>参与顺序图部分编写，在资料查找方面也有参与</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1050" i="0" u="none" strike="noStrike" kern="1200" cap="none" spc="0" normalizeH="0" baseline="0" noProof="0" dirty="0">
                <a:ln>
                  <a:noFill/>
                </a:ln>
                <a:effectLst/>
                <a:uLnTx/>
                <a:uFillTx/>
                <a:latin typeface="+mn-ea"/>
              </a:endParaRPr>
            </a:p>
          </p:txBody>
        </p:sp>
        <p:sp>
          <p:nvSpPr>
            <p:cNvPr id="14" name="î$ḻíḓè">
              <a:extLst>
                <a:ext uri="{FF2B5EF4-FFF2-40B4-BE49-F238E27FC236}">
                  <a16:creationId xmlns:a16="http://schemas.microsoft.com/office/drawing/2014/main" id="{7F8EE339-8BA2-403B-A604-B49CDA094858}"/>
                </a:ext>
              </a:extLst>
            </p:cNvPr>
            <p:cNvSpPr/>
            <p:nvPr/>
          </p:nvSpPr>
          <p:spPr bwMode="auto">
            <a:xfrm>
              <a:off x="5197586" y="3143293"/>
              <a:ext cx="3001274" cy="86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defRPr/>
              </a:pPr>
              <a:r>
                <a:rPr kumimoji="0" lang="zh-CN" altLang="en-US" sz="1050" i="0" u="none" strike="noStrike" kern="1200" cap="none" spc="0" normalizeH="0" baseline="0" noProof="0" dirty="0">
                  <a:ln>
                    <a:noFill/>
                  </a:ln>
                  <a:effectLst/>
                  <a:uLnTx/>
                  <a:uFillTx/>
                  <a:latin typeface="+mn-ea"/>
                </a:rPr>
                <a:t>王雨豪 参与文档编写，图表绘制</a:t>
              </a:r>
              <a:r>
                <a:rPr lang="zh-CN" altLang="en-US" sz="1050" dirty="0">
                  <a:latin typeface="+mn-ea"/>
                </a:rPr>
                <a:t>（</a:t>
              </a:r>
              <a:r>
                <a:rPr lang="en-US" altLang="zh-CN" sz="1050" dirty="0">
                  <a:latin typeface="+mn-ea"/>
                </a:rPr>
                <a:t>89.5</a:t>
              </a:r>
              <a:r>
                <a:rPr lang="zh-CN" altLang="en-US" sz="1050" dirty="0">
                  <a:latin typeface="+mn-ea"/>
                </a:rPr>
                <a:t>）</a:t>
              </a:r>
            </a:p>
            <a:p>
              <a:pPr>
                <a:lnSpc>
                  <a:spcPct val="150000"/>
                </a:lnSpc>
                <a:defRPr/>
              </a:pPr>
              <a:r>
                <a:rPr lang="zh-CN" altLang="en-US" sz="1050" dirty="0">
                  <a:latin typeface="+mn-ea"/>
                </a:rPr>
                <a:t>负责</a:t>
              </a:r>
              <a:r>
                <a:rPr lang="en-US" altLang="zh-CN" sz="1050" dirty="0">
                  <a:latin typeface="+mn-ea"/>
                </a:rPr>
                <a:t>PPT</a:t>
              </a:r>
              <a:r>
                <a:rPr lang="zh-CN" altLang="en-US" sz="1050" dirty="0">
                  <a:latin typeface="+mn-ea"/>
                </a:rPr>
                <a:t>原型工具内容方面编写，积极完成任务</a:t>
              </a:r>
              <a:endParaRPr kumimoji="0" lang="en-US" altLang="zh-CN" sz="1050" i="0" u="none" strike="noStrike" kern="1200" cap="none" spc="0" normalizeH="0" baseline="0" noProof="0" dirty="0">
                <a:ln>
                  <a:noFill/>
                </a:ln>
                <a:effectLst/>
                <a:uLnTx/>
                <a:uFillTx/>
                <a:latin typeface="+mn-ea"/>
              </a:endParaRPr>
            </a:p>
          </p:txBody>
        </p:sp>
        <p:sp>
          <p:nvSpPr>
            <p:cNvPr id="15" name="i$líḍê">
              <a:extLst>
                <a:ext uri="{FF2B5EF4-FFF2-40B4-BE49-F238E27FC236}">
                  <a16:creationId xmlns:a16="http://schemas.microsoft.com/office/drawing/2014/main" id="{39128B02-69DF-4896-BED1-A604AFDC498E}"/>
                </a:ext>
              </a:extLst>
            </p:cNvPr>
            <p:cNvSpPr/>
            <p:nvPr/>
          </p:nvSpPr>
          <p:spPr bwMode="auto">
            <a:xfrm>
              <a:off x="4327691" y="4956866"/>
              <a:ext cx="3001274" cy="86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defRPr/>
              </a:pPr>
              <a:r>
                <a:rPr kumimoji="0" lang="zh-CN" altLang="en-US" sz="1050" i="0" u="none" strike="noStrike" kern="1200" cap="none" spc="0" normalizeH="0" baseline="0" noProof="0" dirty="0">
                  <a:ln>
                    <a:noFill/>
                  </a:ln>
                  <a:effectLst/>
                  <a:uLnTx/>
                  <a:uFillTx/>
                  <a:latin typeface="+mn-ea"/>
                </a:rPr>
                <a:t>吾守铭</a:t>
              </a:r>
              <a:r>
                <a:rPr lang="zh-CN" altLang="en-US" sz="1050" dirty="0">
                  <a:latin typeface="+mn-ea"/>
                </a:rPr>
                <a:t>会议记录、资料查找（</a:t>
              </a:r>
              <a:r>
                <a:rPr lang="en-US" altLang="zh-CN" sz="1050" dirty="0">
                  <a:latin typeface="+mn-ea"/>
                </a:rPr>
                <a:t>88.9</a:t>
              </a:r>
              <a:r>
                <a:rPr lang="zh-CN" altLang="en-US" sz="1050" dirty="0">
                  <a:latin typeface="+mn-ea"/>
                </a:rPr>
                <a:t>）</a:t>
              </a:r>
              <a:endParaRPr lang="en-US" altLang="zh-CN" sz="1050" dirty="0">
                <a:latin typeface="+mn-ea"/>
              </a:endParaRPr>
            </a:p>
            <a:p>
              <a:pPr>
                <a:lnSpc>
                  <a:spcPct val="150000"/>
                </a:lnSpc>
                <a:defRPr/>
              </a:pPr>
              <a:r>
                <a:rPr lang="zh-CN" altLang="en-US" sz="1050" dirty="0">
                  <a:latin typeface="+mn-ea"/>
                </a:rPr>
                <a:t>参与资料查找，会议记录等工作，积极完成任务</a:t>
              </a:r>
            </a:p>
            <a:p>
              <a:pPr marL="171450" indent="-171450">
                <a:lnSpc>
                  <a:spcPct val="150000"/>
                </a:lnSpc>
                <a:buFont typeface="Arial" panose="020B0604020202020204" pitchFamily="34" charset="0"/>
                <a:buChar char="•"/>
                <a:defRPr/>
              </a:pPr>
              <a:endParaRPr lang="zh-CN" altLang="en-US" sz="1050" dirty="0">
                <a:latin typeface="+mn-ea"/>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1050" i="0" u="none" strike="noStrike" kern="1200" cap="none" spc="0" normalizeH="0" baseline="0" noProof="0" dirty="0">
                <a:ln>
                  <a:noFill/>
                </a:ln>
                <a:effectLst/>
                <a:uLnTx/>
                <a:uFillTx/>
                <a:latin typeface="+mn-ea"/>
              </a:endParaRPr>
            </a:p>
          </p:txBody>
        </p:sp>
        <p:cxnSp>
          <p:nvCxnSpPr>
            <p:cNvPr id="17" name="直接连接符 16">
              <a:extLst>
                <a:ext uri="{FF2B5EF4-FFF2-40B4-BE49-F238E27FC236}">
                  <a16:creationId xmlns:a16="http://schemas.microsoft.com/office/drawing/2014/main" id="{931CB6F0-D61F-4678-9935-926FF4A86F96}"/>
                </a:ext>
              </a:extLst>
            </p:cNvPr>
            <p:cNvCxnSpPr/>
            <p:nvPr/>
          </p:nvCxnSpPr>
          <p:spPr>
            <a:xfrm>
              <a:off x="4591773" y="2632322"/>
              <a:ext cx="6927127"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A2357D2-16BD-4D35-8B19-DA9D4F168B49}"/>
                </a:ext>
              </a:extLst>
            </p:cNvPr>
            <p:cNvCxnSpPr/>
            <p:nvPr/>
          </p:nvCxnSpPr>
          <p:spPr>
            <a:xfrm>
              <a:off x="4593361" y="4502254"/>
              <a:ext cx="6927127"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3757912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ïš1ïďê"/>
        <p:cNvGrpSpPr/>
        <p:nvPr/>
      </p:nvGrpSpPr>
      <p:grpSpPr>
        <a:xfrm>
          <a:off x="0" y="0"/>
          <a:ext cx="0" cy="0"/>
          <a:chOff x="0" y="0"/>
          <a:chExt cx="0" cy="0"/>
        </a:xfrm>
      </p:grpSpPr>
      <p:sp>
        <p:nvSpPr>
          <p:cNvPr id="3" name="i$ḻîḍê">
            <a:extLst>
              <a:ext uri="{FF2B5EF4-FFF2-40B4-BE49-F238E27FC236}">
                <a16:creationId xmlns:a16="http://schemas.microsoft.com/office/drawing/2014/main" id="{DFD52094-98C0-4141-A04B-98B9DF4DFA73}"/>
              </a:ext>
            </a:extLst>
          </p:cNvPr>
          <p:cNvSpPr>
            <a:spLocks noGrp="1"/>
          </p:cNvSpPr>
          <p:nvPr>
            <p:ph type="body" sz="quarter" idx="13"/>
          </p:nvPr>
        </p:nvSpPr>
        <p:spPr>
          <a:xfrm>
            <a:off x="666750" y="2082625"/>
            <a:ext cx="10858500" cy="1911870"/>
          </a:xfrm>
        </p:spPr>
        <p:txBody>
          <a:bodyPr/>
          <a:lstStyle/>
          <a:p>
            <a:r>
              <a:rPr lang="en-GB" altLang="zh-CN" sz="4800" dirty="0"/>
              <a:t>Thank you for </a:t>
            </a:r>
          </a:p>
          <a:p>
            <a:r>
              <a:rPr lang="en-GB" altLang="zh-CN" sz="4800" dirty="0"/>
              <a:t>watching.</a:t>
            </a:r>
          </a:p>
        </p:txBody>
      </p:sp>
    </p:spTree>
    <p:custDataLst>
      <p:tags r:id="rId2"/>
    </p:custDataLst>
    <p:extLst>
      <p:ext uri="{BB962C8B-B14F-4D97-AF65-F5344CB8AC3E}">
        <p14:creationId xmlns:p14="http://schemas.microsoft.com/office/powerpoint/2010/main" val="2446543805"/>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1íḍe"/>
        <p:cNvGrpSpPr/>
        <p:nvPr/>
      </p:nvGrpSpPr>
      <p:grpSpPr>
        <a:xfrm>
          <a:off x="0" y="0"/>
          <a:ext cx="0" cy="0"/>
          <a:chOff x="0" y="0"/>
          <a:chExt cx="0" cy="0"/>
        </a:xfrm>
      </p:grpSpPr>
      <p:sp>
        <p:nvSpPr>
          <p:cNvPr id="4" name="íšľïdè">
            <a:extLst>
              <a:ext uri="{FF2B5EF4-FFF2-40B4-BE49-F238E27FC236}">
                <a16:creationId xmlns:a16="http://schemas.microsoft.com/office/drawing/2014/main" id="{3E7816B9-4368-481C-AF7D-011CB1B5D3BB}"/>
              </a:ext>
            </a:extLst>
          </p:cNvPr>
          <p:cNvSpPr>
            <a:spLocks noGrp="1"/>
          </p:cNvSpPr>
          <p:nvPr>
            <p:ph type="title"/>
          </p:nvPr>
        </p:nvSpPr>
        <p:spPr>
          <a:xfrm>
            <a:off x="0" y="3793066"/>
            <a:ext cx="5731164" cy="535531"/>
          </a:xfrm>
        </p:spPr>
        <p:txBody>
          <a:bodyPr/>
          <a:lstStyle/>
          <a:p>
            <a:pPr algn="ctr"/>
            <a:r>
              <a:rPr kumimoji="1" lang="en-US" altLang="zh-CN" sz="3200" b="1" dirty="0">
                <a:solidFill>
                  <a:schemeClr val="tx1"/>
                </a:solidFill>
              </a:rPr>
              <a:t>UML</a:t>
            </a:r>
            <a:r>
              <a:rPr kumimoji="1" lang="zh-CN" altLang="en-US" sz="3200" b="1" dirty="0">
                <a:solidFill>
                  <a:schemeClr val="tx1"/>
                </a:solidFill>
              </a:rPr>
              <a:t>在不同阶段的应用</a:t>
            </a:r>
            <a:endParaRPr kumimoji="1" lang="en-US" altLang="zh-CN" sz="3200" b="1" dirty="0">
              <a:solidFill>
                <a:schemeClr val="tx1"/>
              </a:solidFill>
            </a:endParaRPr>
          </a:p>
        </p:txBody>
      </p:sp>
      <p:sp>
        <p:nvSpPr>
          <p:cNvPr id="2" name="ïṣḷí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3</a:t>
            </a:fld>
            <a:endParaRPr lang="zh-CN" altLang="en-US"/>
          </a:p>
        </p:txBody>
      </p:sp>
      <p:sp>
        <p:nvSpPr>
          <p:cNvPr id="3" name="i$1ïḓe">
            <a:extLst>
              <a:ext uri="{FF2B5EF4-FFF2-40B4-BE49-F238E27FC236}">
                <a16:creationId xmlns:a16="http://schemas.microsoft.com/office/drawing/2014/main" id="{4574BA41-5CE1-7987-67E8-C4E203E453AC}"/>
              </a:ext>
            </a:extLst>
          </p:cNvPr>
          <p:cNvSpPr/>
          <p:nvPr/>
        </p:nvSpPr>
        <p:spPr>
          <a:xfrm>
            <a:off x="768316" y="2514600"/>
            <a:ext cx="914400" cy="914400"/>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01</a:t>
            </a:r>
            <a:endParaRPr lang="zh-CN" altLang="en-US" sz="3200" b="1" dirty="0">
              <a:solidFill>
                <a:schemeClr val="tx1"/>
              </a:solidFill>
            </a:endParaRPr>
          </a:p>
        </p:txBody>
      </p:sp>
    </p:spTree>
    <p:custDataLst>
      <p:tags r:id="rId2"/>
    </p:custDataLst>
    <p:extLst>
      <p:ext uri="{BB962C8B-B14F-4D97-AF65-F5344CB8AC3E}">
        <p14:creationId xmlns:p14="http://schemas.microsoft.com/office/powerpoint/2010/main" val="34208995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730ED8B-B479-45A6-83C6-D9C2ECFF4917}"/>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grpSp>
        <p:nvGrpSpPr>
          <p:cNvPr id="4" name="组合 3">
            <a:extLst>
              <a:ext uri="{FF2B5EF4-FFF2-40B4-BE49-F238E27FC236}">
                <a16:creationId xmlns:a16="http://schemas.microsoft.com/office/drawing/2014/main" id="{CC35413F-38FF-484B-A26B-F6E638CCAB29}"/>
              </a:ext>
            </a:extLst>
          </p:cNvPr>
          <p:cNvGrpSpPr/>
          <p:nvPr/>
        </p:nvGrpSpPr>
        <p:grpSpPr>
          <a:xfrm>
            <a:off x="748500" y="1948874"/>
            <a:ext cx="10381317" cy="3963554"/>
            <a:chOff x="660400" y="2155521"/>
            <a:chExt cx="8127424" cy="3978579"/>
          </a:xfrm>
        </p:grpSpPr>
        <p:grpSp>
          <p:nvGrpSpPr>
            <p:cNvPr id="6" name="i$ḷïḍê">
              <a:extLst>
                <a:ext uri="{FF2B5EF4-FFF2-40B4-BE49-F238E27FC236}">
                  <a16:creationId xmlns:a16="http://schemas.microsoft.com/office/drawing/2014/main" id="{0F16C9CE-A5C0-4A2C-823F-B7A22660D931}"/>
                </a:ext>
              </a:extLst>
            </p:cNvPr>
            <p:cNvGrpSpPr/>
            <p:nvPr/>
          </p:nvGrpSpPr>
          <p:grpSpPr>
            <a:xfrm>
              <a:off x="660400" y="2155521"/>
              <a:ext cx="2362200" cy="3978579"/>
              <a:chOff x="1313665" y="2155521"/>
              <a:chExt cx="2362200" cy="3978579"/>
            </a:xfrm>
          </p:grpSpPr>
          <p:sp>
            <p:nvSpPr>
              <p:cNvPr id="15" name="íṧlidé">
                <a:extLst>
                  <a:ext uri="{FF2B5EF4-FFF2-40B4-BE49-F238E27FC236}">
                    <a16:creationId xmlns:a16="http://schemas.microsoft.com/office/drawing/2014/main" id="{9EC0EB27-92F3-4B70-ACEE-0BDDA350D45C}"/>
                  </a:ext>
                </a:extLst>
              </p:cNvPr>
              <p:cNvSpPr/>
              <p:nvPr/>
            </p:nvSpPr>
            <p:spPr>
              <a:xfrm>
                <a:off x="1518237" y="3739117"/>
                <a:ext cx="1993016" cy="337542"/>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sz="1600" dirty="0">
                    <a:solidFill>
                      <a:schemeClr val="tx1"/>
                    </a:solidFill>
                  </a:rPr>
                  <a:t>一、需求分析阶段</a:t>
                </a:r>
                <a:endParaRPr kumimoji="1" lang="en-US" altLang="zh-CN" sz="1600" b="1" dirty="0">
                  <a:solidFill>
                    <a:srgbClr val="FFFFFF"/>
                  </a:solidFill>
                </a:endParaRPr>
              </a:p>
            </p:txBody>
          </p:sp>
          <p:sp>
            <p:nvSpPr>
              <p:cNvPr id="16" name="íṡļîḋé">
                <a:extLst>
                  <a:ext uri="{FF2B5EF4-FFF2-40B4-BE49-F238E27FC236}">
                    <a16:creationId xmlns:a16="http://schemas.microsoft.com/office/drawing/2014/main" id="{87E7E6AF-CF2C-4B46-A347-CE9E2ACF1C61}"/>
                  </a:ext>
                </a:extLst>
              </p:cNvPr>
              <p:cNvSpPr/>
              <p:nvPr/>
            </p:nvSpPr>
            <p:spPr>
              <a:xfrm flipV="1">
                <a:off x="1811602" y="2155521"/>
                <a:ext cx="1092546" cy="1318732"/>
              </a:xfrm>
              <a:custGeom>
                <a:avLst/>
                <a:gdLst>
                  <a:gd name="connsiteX0" fmla="*/ 401569 w 803272"/>
                  <a:gd name="connsiteY0" fmla="*/ -55 h 969568"/>
                  <a:gd name="connsiteX1" fmla="*/ 117623 w 803272"/>
                  <a:gd name="connsiteY1" fmla="*/ 283891 h 969568"/>
                  <a:gd name="connsiteX2" fmla="*/ 117623 w 803272"/>
                  <a:gd name="connsiteY2" fmla="*/ 283891 h 969568"/>
                  <a:gd name="connsiteX3" fmla="*/ 117623 w 803272"/>
                  <a:gd name="connsiteY3" fmla="*/ 851869 h 969568"/>
                  <a:gd name="connsiteX4" fmla="*/ 685576 w 803272"/>
                  <a:gd name="connsiteY4" fmla="*/ 851893 h 969568"/>
                  <a:gd name="connsiteX5" fmla="*/ 685576 w 803272"/>
                  <a:gd name="connsiteY5" fmla="*/ 283916 h 969568"/>
                  <a:gd name="connsiteX6" fmla="*/ 685576 w 803272"/>
                  <a:gd name="connsiteY6" fmla="*/ 283891 h 969568"/>
                  <a:gd name="connsiteX7" fmla="*/ 685576 w 803272"/>
                  <a:gd name="connsiteY7" fmla="*/ 283891 h 9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272" h="969568">
                    <a:moveTo>
                      <a:pt x="401569" y="-55"/>
                    </a:moveTo>
                    <a:lnTo>
                      <a:pt x="117623" y="283891"/>
                    </a:lnTo>
                    <a:lnTo>
                      <a:pt x="117623" y="283891"/>
                    </a:lnTo>
                    <a:cubicBezTo>
                      <a:pt x="-39257" y="440728"/>
                      <a:pt x="-39257" y="695020"/>
                      <a:pt x="117623" y="851869"/>
                    </a:cubicBezTo>
                    <a:cubicBezTo>
                      <a:pt x="274442" y="1008718"/>
                      <a:pt x="528757" y="1008730"/>
                      <a:pt x="685576" y="851893"/>
                    </a:cubicBezTo>
                    <a:cubicBezTo>
                      <a:pt x="842455" y="695056"/>
                      <a:pt x="842455" y="440765"/>
                      <a:pt x="685576" y="283916"/>
                    </a:cubicBezTo>
                    <a:cubicBezTo>
                      <a:pt x="685576" y="283910"/>
                      <a:pt x="685576" y="283897"/>
                      <a:pt x="685576" y="283891"/>
                    </a:cubicBezTo>
                    <a:lnTo>
                      <a:pt x="685576" y="283891"/>
                    </a:lnTo>
                    <a:close/>
                  </a:path>
                </a:pathLst>
              </a:custGeom>
              <a:solidFill>
                <a:schemeClr val="tx2"/>
              </a:solidFill>
              <a:ln w="6055" cap="flat">
                <a:noFill/>
                <a:prstDash val="solid"/>
                <a:miter/>
              </a:ln>
            </p:spPr>
            <p:txBody>
              <a:bodyPr rtlCol="0" anchor="ctr"/>
              <a:lstStyle/>
              <a:p>
                <a:endParaRPr lang="zh-CN" altLang="en-US"/>
              </a:p>
            </p:txBody>
          </p:sp>
          <p:sp>
            <p:nvSpPr>
              <p:cNvPr id="17" name="íṥlïďè">
                <a:extLst>
                  <a:ext uri="{FF2B5EF4-FFF2-40B4-BE49-F238E27FC236}">
                    <a16:creationId xmlns:a16="http://schemas.microsoft.com/office/drawing/2014/main" id="{BC0E62F9-E7A5-4F4C-8662-BA6921A516A1}"/>
                  </a:ext>
                </a:extLst>
              </p:cNvPr>
              <p:cNvSpPr/>
              <p:nvPr/>
            </p:nvSpPr>
            <p:spPr>
              <a:xfrm>
                <a:off x="1313665" y="4190579"/>
                <a:ext cx="2362200" cy="1943521"/>
              </a:xfrm>
              <a:prstGeom prst="roundRect">
                <a:avLst/>
              </a:prstGeom>
              <a:solidFill>
                <a:schemeClr val="tx2">
                  <a:alpha val="15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rPr>
                  <a:t>开发软件的过程中，在需求分析阶段最大的任务就是</a:t>
                </a:r>
                <a:r>
                  <a:rPr kumimoji="1" lang="en-US" altLang="zh-CN" sz="1200" dirty="0">
                    <a:solidFill>
                      <a:schemeClr val="tx1"/>
                    </a:solidFill>
                  </a:rPr>
                  <a:t>——</a:t>
                </a:r>
                <a:r>
                  <a:rPr kumimoji="1" lang="zh-CN" altLang="en-US" sz="1200" dirty="0">
                    <a:solidFill>
                      <a:schemeClr val="tx1"/>
                    </a:solidFill>
                  </a:rPr>
                  <a:t>要搞清楚用户需要我们开发的软件来做什么，软件有什么功能。</a:t>
                </a:r>
                <a:r>
                  <a:rPr kumimoji="1" lang="en-US" altLang="zh-CN" sz="1200" dirty="0">
                    <a:solidFill>
                      <a:schemeClr val="tx1"/>
                    </a:solidFill>
                  </a:rPr>
                  <a:t>UML</a:t>
                </a:r>
                <a:r>
                  <a:rPr kumimoji="1" lang="zh-CN" altLang="en-US" sz="1200" dirty="0">
                    <a:solidFill>
                      <a:schemeClr val="tx1"/>
                    </a:solidFill>
                  </a:rPr>
                  <a:t>的用例图就可以表示客户的需求。通过用例建模，可以对外部的用户角色以及它们所需要的系统功能进行建模。每个用例都直观地体现了客户的需求。</a:t>
                </a:r>
                <a:endParaRPr kumimoji="1" lang="en-US" altLang="zh-CN" sz="1200" dirty="0">
                  <a:solidFill>
                    <a:schemeClr val="tx1"/>
                  </a:solidFill>
                </a:endParaRPr>
              </a:p>
            </p:txBody>
          </p:sp>
        </p:grpSp>
        <p:grpSp>
          <p:nvGrpSpPr>
            <p:cNvPr id="7" name="îṧḷïdè">
              <a:extLst>
                <a:ext uri="{FF2B5EF4-FFF2-40B4-BE49-F238E27FC236}">
                  <a16:creationId xmlns:a16="http://schemas.microsoft.com/office/drawing/2014/main" id="{B7982C43-C6C5-487E-95AA-DA7FCC6ACADD}"/>
                </a:ext>
              </a:extLst>
            </p:cNvPr>
            <p:cNvGrpSpPr/>
            <p:nvPr/>
          </p:nvGrpSpPr>
          <p:grpSpPr>
            <a:xfrm>
              <a:off x="3561194" y="2155521"/>
              <a:ext cx="2362200" cy="3978579"/>
              <a:chOff x="-33691" y="2155521"/>
              <a:chExt cx="2362200" cy="3978579"/>
            </a:xfrm>
          </p:grpSpPr>
          <p:sp>
            <p:nvSpPr>
              <p:cNvPr id="12" name="íṡlíḓê">
                <a:extLst>
                  <a:ext uri="{FF2B5EF4-FFF2-40B4-BE49-F238E27FC236}">
                    <a16:creationId xmlns:a16="http://schemas.microsoft.com/office/drawing/2014/main" id="{6B2AE981-1F35-4891-ABE2-5EB6A8F0286B}"/>
                  </a:ext>
                </a:extLst>
              </p:cNvPr>
              <p:cNvSpPr/>
              <p:nvPr/>
            </p:nvSpPr>
            <p:spPr>
              <a:xfrm>
                <a:off x="150901" y="3739117"/>
                <a:ext cx="1993016" cy="337542"/>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sz="1600" dirty="0">
                    <a:solidFill>
                      <a:schemeClr val="tx1"/>
                    </a:solidFill>
                  </a:rPr>
                  <a:t>二、系统分析阶段</a:t>
                </a:r>
                <a:endParaRPr kumimoji="1" lang="en-US" altLang="zh-CN" sz="1600" b="1" dirty="0">
                  <a:solidFill>
                    <a:srgbClr val="FFFFFF"/>
                  </a:solidFill>
                </a:endParaRPr>
              </a:p>
            </p:txBody>
          </p:sp>
          <p:sp>
            <p:nvSpPr>
              <p:cNvPr id="13" name="iSḷîḋè">
                <a:extLst>
                  <a:ext uri="{FF2B5EF4-FFF2-40B4-BE49-F238E27FC236}">
                    <a16:creationId xmlns:a16="http://schemas.microsoft.com/office/drawing/2014/main" id="{BADA97EF-15FD-4C91-B9AA-38A2DD13B978}"/>
                  </a:ext>
                </a:extLst>
              </p:cNvPr>
              <p:cNvSpPr/>
              <p:nvPr/>
            </p:nvSpPr>
            <p:spPr>
              <a:xfrm flipV="1">
                <a:off x="601136" y="2155521"/>
                <a:ext cx="1092546" cy="1318732"/>
              </a:xfrm>
              <a:custGeom>
                <a:avLst/>
                <a:gdLst>
                  <a:gd name="connsiteX0" fmla="*/ 401569 w 803272"/>
                  <a:gd name="connsiteY0" fmla="*/ -55 h 969568"/>
                  <a:gd name="connsiteX1" fmla="*/ 117623 w 803272"/>
                  <a:gd name="connsiteY1" fmla="*/ 283891 h 969568"/>
                  <a:gd name="connsiteX2" fmla="*/ 117623 w 803272"/>
                  <a:gd name="connsiteY2" fmla="*/ 283891 h 969568"/>
                  <a:gd name="connsiteX3" fmla="*/ 117623 w 803272"/>
                  <a:gd name="connsiteY3" fmla="*/ 851869 h 969568"/>
                  <a:gd name="connsiteX4" fmla="*/ 685576 w 803272"/>
                  <a:gd name="connsiteY4" fmla="*/ 851893 h 969568"/>
                  <a:gd name="connsiteX5" fmla="*/ 685576 w 803272"/>
                  <a:gd name="connsiteY5" fmla="*/ 283916 h 969568"/>
                  <a:gd name="connsiteX6" fmla="*/ 685576 w 803272"/>
                  <a:gd name="connsiteY6" fmla="*/ 283891 h 969568"/>
                  <a:gd name="connsiteX7" fmla="*/ 685576 w 803272"/>
                  <a:gd name="connsiteY7" fmla="*/ 283891 h 9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272" h="969568">
                    <a:moveTo>
                      <a:pt x="401569" y="-55"/>
                    </a:moveTo>
                    <a:lnTo>
                      <a:pt x="117623" y="283891"/>
                    </a:lnTo>
                    <a:lnTo>
                      <a:pt x="117623" y="283891"/>
                    </a:lnTo>
                    <a:cubicBezTo>
                      <a:pt x="-39257" y="440728"/>
                      <a:pt x="-39257" y="695020"/>
                      <a:pt x="117623" y="851869"/>
                    </a:cubicBezTo>
                    <a:cubicBezTo>
                      <a:pt x="274442" y="1008718"/>
                      <a:pt x="528757" y="1008730"/>
                      <a:pt x="685576" y="851893"/>
                    </a:cubicBezTo>
                    <a:cubicBezTo>
                      <a:pt x="842455" y="695056"/>
                      <a:pt x="842455" y="440765"/>
                      <a:pt x="685576" y="283916"/>
                    </a:cubicBezTo>
                    <a:cubicBezTo>
                      <a:pt x="685576" y="283910"/>
                      <a:pt x="685576" y="283897"/>
                      <a:pt x="685576" y="283891"/>
                    </a:cubicBezTo>
                    <a:lnTo>
                      <a:pt x="685576" y="283891"/>
                    </a:lnTo>
                    <a:close/>
                  </a:path>
                </a:pathLst>
              </a:custGeom>
              <a:solidFill>
                <a:schemeClr val="tx2"/>
              </a:solidFill>
              <a:ln w="6055" cap="flat">
                <a:noFill/>
                <a:prstDash val="solid"/>
                <a:miter/>
              </a:ln>
            </p:spPr>
            <p:txBody>
              <a:bodyPr rtlCol="0" anchor="ctr"/>
              <a:lstStyle/>
              <a:p>
                <a:endParaRPr lang="zh-CN" altLang="en-US"/>
              </a:p>
            </p:txBody>
          </p:sp>
          <p:sp>
            <p:nvSpPr>
              <p:cNvPr id="14" name="iślîde">
                <a:extLst>
                  <a:ext uri="{FF2B5EF4-FFF2-40B4-BE49-F238E27FC236}">
                    <a16:creationId xmlns:a16="http://schemas.microsoft.com/office/drawing/2014/main" id="{0EEAA8AA-E878-4D89-9C53-0AE3EF3ECA29}"/>
                  </a:ext>
                </a:extLst>
              </p:cNvPr>
              <p:cNvSpPr/>
              <p:nvPr/>
            </p:nvSpPr>
            <p:spPr>
              <a:xfrm>
                <a:off x="-33691" y="4190579"/>
                <a:ext cx="2362200" cy="1943521"/>
              </a:xfrm>
              <a:prstGeom prst="roundRect">
                <a:avLst/>
              </a:prstGeom>
              <a:solidFill>
                <a:schemeClr val="tx2">
                  <a:alpha val="15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rPr>
                  <a:t>分析阶段主要考虑所要解决的问题，可用</a:t>
                </a:r>
                <a:r>
                  <a:rPr kumimoji="1" lang="en-US" altLang="zh-CN" sz="1200" dirty="0">
                    <a:solidFill>
                      <a:schemeClr val="tx1"/>
                    </a:solidFill>
                  </a:rPr>
                  <a:t>UML</a:t>
                </a:r>
                <a:r>
                  <a:rPr kumimoji="1" lang="zh-CN" altLang="en-US" sz="1200" dirty="0">
                    <a:solidFill>
                      <a:schemeClr val="tx1"/>
                    </a:solidFill>
                  </a:rPr>
                  <a:t>的逻辑视图和动态视图来描述</a:t>
                </a:r>
                <a:r>
                  <a:rPr kumimoji="1" lang="en-US" altLang="zh-CN" sz="1200" dirty="0">
                    <a:solidFill>
                      <a:schemeClr val="tx1"/>
                    </a:solidFill>
                  </a:rPr>
                  <a:t>;</a:t>
                </a:r>
                <a:r>
                  <a:rPr kumimoji="1" lang="zh-CN" altLang="en-US" sz="1200" dirty="0">
                    <a:solidFill>
                      <a:schemeClr val="tx1"/>
                    </a:solidFill>
                  </a:rPr>
                  <a:t>类视图是描述系统所需要的静态结构，协作图、序列图、活动图和状态图描述系统的动态特性。在分析阶段，只为问题领域的类进行建模，而不定义软件系统的解决方案所需要的细节问题。</a:t>
                </a:r>
                <a:r>
                  <a:rPr kumimoji="1" lang="en-US" altLang="zh-CN" sz="1200" dirty="0">
                    <a:solidFill>
                      <a:schemeClr val="tx1"/>
                    </a:solidFill>
                  </a:rPr>
                  <a:t>(</a:t>
                </a:r>
                <a:r>
                  <a:rPr kumimoji="1" lang="zh-CN" altLang="en-US" sz="1200" dirty="0">
                    <a:solidFill>
                      <a:schemeClr val="tx1"/>
                    </a:solidFill>
                  </a:rPr>
                  <a:t>诸如用户接口的类</a:t>
                </a:r>
                <a:r>
                  <a:rPr kumimoji="1" lang="en-US" altLang="zh-CN" sz="1200" dirty="0">
                    <a:solidFill>
                      <a:schemeClr val="tx1"/>
                    </a:solidFill>
                  </a:rPr>
                  <a:t>,</a:t>
                </a:r>
                <a:r>
                  <a:rPr kumimoji="1" lang="zh-CN" altLang="en-US" sz="1200" dirty="0">
                    <a:solidFill>
                      <a:schemeClr val="tx1"/>
                    </a:solidFill>
                  </a:rPr>
                  <a:t>数据库等</a:t>
                </a:r>
                <a:r>
                  <a:rPr kumimoji="1" lang="en-US" altLang="zh-CN" sz="1200" dirty="0">
                    <a:solidFill>
                      <a:schemeClr val="tx1"/>
                    </a:solidFill>
                  </a:rPr>
                  <a:t>);</a:t>
                </a:r>
              </a:p>
            </p:txBody>
          </p:sp>
        </p:grpSp>
        <p:grpSp>
          <p:nvGrpSpPr>
            <p:cNvPr id="8" name="iŝḻíḑè">
              <a:extLst>
                <a:ext uri="{FF2B5EF4-FFF2-40B4-BE49-F238E27FC236}">
                  <a16:creationId xmlns:a16="http://schemas.microsoft.com/office/drawing/2014/main" id="{5674AB91-AF01-441C-8349-276C0FE8AA91}"/>
                </a:ext>
              </a:extLst>
            </p:cNvPr>
            <p:cNvGrpSpPr/>
            <p:nvPr/>
          </p:nvGrpSpPr>
          <p:grpSpPr>
            <a:xfrm>
              <a:off x="6425624" y="2183428"/>
              <a:ext cx="2362200" cy="3947942"/>
              <a:chOff x="-1417411" y="2183428"/>
              <a:chExt cx="2362200" cy="3947942"/>
            </a:xfrm>
          </p:grpSpPr>
          <p:sp>
            <p:nvSpPr>
              <p:cNvPr id="9" name="iślîḍé">
                <a:extLst>
                  <a:ext uri="{FF2B5EF4-FFF2-40B4-BE49-F238E27FC236}">
                    <a16:creationId xmlns:a16="http://schemas.microsoft.com/office/drawing/2014/main" id="{8BE9291C-D2DD-468E-8407-89A1CF6EBFE0}"/>
                  </a:ext>
                </a:extLst>
              </p:cNvPr>
              <p:cNvSpPr/>
              <p:nvPr/>
            </p:nvSpPr>
            <p:spPr>
              <a:xfrm>
                <a:off x="-1350724" y="3752015"/>
                <a:ext cx="2286056" cy="337542"/>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sz="1600" dirty="0">
                    <a:solidFill>
                      <a:schemeClr val="tx1"/>
                    </a:solidFill>
                  </a:rPr>
                  <a:t>三、系统总体设计阶段</a:t>
                </a:r>
                <a:endParaRPr kumimoji="1" lang="en-US" altLang="zh-CN" sz="1600" b="1" dirty="0">
                  <a:solidFill>
                    <a:srgbClr val="FFFFFF"/>
                  </a:solidFill>
                </a:endParaRPr>
              </a:p>
            </p:txBody>
          </p:sp>
          <p:sp>
            <p:nvSpPr>
              <p:cNvPr id="10" name="iṣḷîḓé">
                <a:extLst>
                  <a:ext uri="{FF2B5EF4-FFF2-40B4-BE49-F238E27FC236}">
                    <a16:creationId xmlns:a16="http://schemas.microsoft.com/office/drawing/2014/main" id="{69BBBF61-67DE-4662-AFAE-7DABDDFA60F7}"/>
                  </a:ext>
                </a:extLst>
              </p:cNvPr>
              <p:cNvSpPr/>
              <p:nvPr/>
            </p:nvSpPr>
            <p:spPr>
              <a:xfrm flipV="1">
                <a:off x="-753969" y="2183428"/>
                <a:ext cx="1092546" cy="1318732"/>
              </a:xfrm>
              <a:custGeom>
                <a:avLst/>
                <a:gdLst>
                  <a:gd name="connsiteX0" fmla="*/ 401569 w 803272"/>
                  <a:gd name="connsiteY0" fmla="*/ -55 h 969568"/>
                  <a:gd name="connsiteX1" fmla="*/ 117623 w 803272"/>
                  <a:gd name="connsiteY1" fmla="*/ 283891 h 969568"/>
                  <a:gd name="connsiteX2" fmla="*/ 117623 w 803272"/>
                  <a:gd name="connsiteY2" fmla="*/ 283891 h 969568"/>
                  <a:gd name="connsiteX3" fmla="*/ 117623 w 803272"/>
                  <a:gd name="connsiteY3" fmla="*/ 851869 h 969568"/>
                  <a:gd name="connsiteX4" fmla="*/ 685576 w 803272"/>
                  <a:gd name="connsiteY4" fmla="*/ 851893 h 969568"/>
                  <a:gd name="connsiteX5" fmla="*/ 685576 w 803272"/>
                  <a:gd name="connsiteY5" fmla="*/ 283916 h 969568"/>
                  <a:gd name="connsiteX6" fmla="*/ 685576 w 803272"/>
                  <a:gd name="connsiteY6" fmla="*/ 283891 h 969568"/>
                  <a:gd name="connsiteX7" fmla="*/ 685576 w 803272"/>
                  <a:gd name="connsiteY7" fmla="*/ 283891 h 9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272" h="969568">
                    <a:moveTo>
                      <a:pt x="401569" y="-55"/>
                    </a:moveTo>
                    <a:lnTo>
                      <a:pt x="117623" y="283891"/>
                    </a:lnTo>
                    <a:lnTo>
                      <a:pt x="117623" y="283891"/>
                    </a:lnTo>
                    <a:cubicBezTo>
                      <a:pt x="-39257" y="440728"/>
                      <a:pt x="-39257" y="695020"/>
                      <a:pt x="117623" y="851869"/>
                    </a:cubicBezTo>
                    <a:cubicBezTo>
                      <a:pt x="274442" y="1008718"/>
                      <a:pt x="528757" y="1008730"/>
                      <a:pt x="685576" y="851893"/>
                    </a:cubicBezTo>
                    <a:cubicBezTo>
                      <a:pt x="842455" y="695056"/>
                      <a:pt x="842455" y="440765"/>
                      <a:pt x="685576" y="283916"/>
                    </a:cubicBezTo>
                    <a:cubicBezTo>
                      <a:pt x="685576" y="283910"/>
                      <a:pt x="685576" y="283897"/>
                      <a:pt x="685576" y="283891"/>
                    </a:cubicBezTo>
                    <a:lnTo>
                      <a:pt x="685576" y="283891"/>
                    </a:lnTo>
                    <a:close/>
                  </a:path>
                </a:pathLst>
              </a:custGeom>
              <a:solidFill>
                <a:schemeClr val="tx2"/>
              </a:solidFill>
              <a:ln w="6055" cap="flat">
                <a:noFill/>
                <a:prstDash val="solid"/>
                <a:miter/>
              </a:ln>
            </p:spPr>
            <p:txBody>
              <a:bodyPr rtlCol="0" anchor="ctr"/>
              <a:lstStyle/>
              <a:p>
                <a:endParaRPr lang="zh-CN" altLang="en-US"/>
              </a:p>
            </p:txBody>
          </p:sp>
          <p:sp>
            <p:nvSpPr>
              <p:cNvPr id="11" name="íSļîḍè">
                <a:extLst>
                  <a:ext uri="{FF2B5EF4-FFF2-40B4-BE49-F238E27FC236}">
                    <a16:creationId xmlns:a16="http://schemas.microsoft.com/office/drawing/2014/main" id="{F9A4EC12-63BF-49B9-92D1-53E9FD76CB5B}"/>
                  </a:ext>
                </a:extLst>
              </p:cNvPr>
              <p:cNvSpPr/>
              <p:nvPr/>
            </p:nvSpPr>
            <p:spPr>
              <a:xfrm>
                <a:off x="-1417411" y="4187849"/>
                <a:ext cx="2362200" cy="1943521"/>
              </a:xfrm>
              <a:prstGeom prst="roundRect">
                <a:avLst/>
              </a:prstGeom>
              <a:solidFill>
                <a:schemeClr val="tx2">
                  <a:alpha val="15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1200" dirty="0">
                    <a:solidFill>
                      <a:schemeClr val="tx1"/>
                    </a:solidFill>
                  </a:rPr>
                  <a:t>在设计阶段，要把分析阶段的结果扩展成技术解决方案。加入新的类来提供技术基础结构，包括用户接口，数据库操作等。分析阶段的领域问题类被嵌入在这个技术基础结构中。设计阶段的结果是程序设计（编码阶段）详细的规格说明。</a:t>
                </a:r>
                <a:endParaRPr kumimoji="1" lang="en-US" altLang="zh-CN" sz="1200" dirty="0">
                  <a:solidFill>
                    <a:schemeClr val="tx1"/>
                  </a:solidFill>
                </a:endParaRPr>
              </a:p>
            </p:txBody>
          </p:sp>
        </p:grpSp>
      </p:grpSp>
    </p:spTree>
    <p:custDataLst>
      <p:tags r:id="rId1"/>
    </p:custDataLst>
    <p:extLst>
      <p:ext uri="{BB962C8B-B14F-4D97-AF65-F5344CB8AC3E}">
        <p14:creationId xmlns:p14="http://schemas.microsoft.com/office/powerpoint/2010/main" val="67782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îṥľîdê"/>
        <p:cNvGrpSpPr/>
        <p:nvPr/>
      </p:nvGrpSpPr>
      <p:grpSpPr>
        <a:xfrm>
          <a:off x="0" y="0"/>
          <a:ext cx="0" cy="0"/>
          <a:chOff x="0" y="0"/>
          <a:chExt cx="0" cy="0"/>
        </a:xfrm>
      </p:grpSpPr>
      <p:sp>
        <p:nvSpPr>
          <p:cNvPr id="4" name="íşḷídé">
            <a:extLst>
              <a:ext uri="{FF2B5EF4-FFF2-40B4-BE49-F238E27FC236}">
                <a16:creationId xmlns:a16="http://schemas.microsoft.com/office/drawing/2014/main" id="{3E7816B9-4368-481C-AF7D-011CB1B5D3BB}"/>
              </a:ext>
            </a:extLst>
          </p:cNvPr>
          <p:cNvSpPr>
            <a:spLocks noGrp="1"/>
          </p:cNvSpPr>
          <p:nvPr>
            <p:ph type="title"/>
          </p:nvPr>
        </p:nvSpPr>
        <p:spPr>
          <a:xfrm>
            <a:off x="660400" y="3774593"/>
            <a:ext cx="5731164" cy="535531"/>
          </a:xfrm>
        </p:spPr>
        <p:txBody>
          <a:bodyPr/>
          <a:lstStyle/>
          <a:p>
            <a:r>
              <a:rPr lang="zh-CN" altLang="en-US" sz="3200" dirty="0"/>
              <a:t>各类图应用总结</a:t>
            </a:r>
          </a:p>
        </p:txBody>
      </p:sp>
      <p:sp>
        <p:nvSpPr>
          <p:cNvPr id="2" name="îṣľîďè">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sp>
        <p:nvSpPr>
          <p:cNvPr id="3" name="ïS1iďè">
            <a:extLst>
              <a:ext uri="{FF2B5EF4-FFF2-40B4-BE49-F238E27FC236}">
                <a16:creationId xmlns:a16="http://schemas.microsoft.com/office/drawing/2014/main" id="{4574BA41-5CE1-7987-67E8-C4E203E453AC}"/>
              </a:ext>
            </a:extLst>
          </p:cNvPr>
          <p:cNvSpPr/>
          <p:nvPr/>
        </p:nvSpPr>
        <p:spPr>
          <a:xfrm>
            <a:off x="768316" y="2514600"/>
            <a:ext cx="914400" cy="914400"/>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02</a:t>
            </a:r>
            <a:endParaRPr lang="zh-CN" altLang="en-US" sz="3200" b="1" dirty="0">
              <a:solidFill>
                <a:schemeClr val="tx1"/>
              </a:solidFill>
            </a:endParaRPr>
          </a:p>
        </p:txBody>
      </p:sp>
    </p:spTree>
    <p:custDataLst>
      <p:tags r:id="rId1"/>
    </p:custDataLst>
    <p:extLst>
      <p:ext uri="{BB962C8B-B14F-4D97-AF65-F5344CB8AC3E}">
        <p14:creationId xmlns:p14="http://schemas.microsoft.com/office/powerpoint/2010/main" val="231237348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010A3-BBA5-428F-9805-85A673BB1FAB}"/>
              </a:ext>
            </a:extLst>
          </p:cNvPr>
          <p:cNvSpPr>
            <a:spLocks noGrp="1"/>
          </p:cNvSpPr>
          <p:nvPr>
            <p:ph type="title"/>
          </p:nvPr>
        </p:nvSpPr>
        <p:spPr/>
        <p:txBody>
          <a:bodyPr/>
          <a:lstStyle/>
          <a:p>
            <a:r>
              <a:rPr lang="zh-CN" altLang="en-US" dirty="0"/>
              <a:t>用例图</a:t>
            </a:r>
          </a:p>
        </p:txBody>
      </p:sp>
      <p:sp>
        <p:nvSpPr>
          <p:cNvPr id="3" name="灯片编号占位符 2">
            <a:extLst>
              <a:ext uri="{FF2B5EF4-FFF2-40B4-BE49-F238E27FC236}">
                <a16:creationId xmlns:a16="http://schemas.microsoft.com/office/drawing/2014/main" id="{2AE4CD61-F77A-45B5-B3CA-A4D999BD928A}"/>
              </a:ext>
            </a:extLst>
          </p:cNvPr>
          <p:cNvSpPr>
            <a:spLocks noGrp="1"/>
          </p:cNvSpPr>
          <p:nvPr>
            <p:ph type="sldNum" sz="quarter" idx="12"/>
          </p:nvPr>
        </p:nvSpPr>
        <p:spPr/>
        <p:txBody>
          <a:bodyPr/>
          <a:lstStyle/>
          <a:p>
            <a:fld id="{7F65B630-C7FF-41C0-9923-C5E5E29EED81}" type="slidenum">
              <a:rPr lang="zh-CN" altLang="en-US" smtClean="0"/>
              <a:t>6</a:t>
            </a:fld>
            <a:endParaRPr lang="zh-CN" altLang="en-US"/>
          </a:p>
        </p:txBody>
      </p:sp>
      <p:pic>
        <p:nvPicPr>
          <p:cNvPr id="4" name="图片 3">
            <a:extLst>
              <a:ext uri="{FF2B5EF4-FFF2-40B4-BE49-F238E27FC236}">
                <a16:creationId xmlns:a16="http://schemas.microsoft.com/office/drawing/2014/main" id="{EEA87B7A-15C6-41A5-A64D-ADFBF77FAE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21690" y="2779692"/>
            <a:ext cx="5274310" cy="3087370"/>
          </a:xfrm>
          <a:prstGeom prst="rect">
            <a:avLst/>
          </a:prstGeom>
          <a:noFill/>
          <a:ln>
            <a:noFill/>
          </a:ln>
        </p:spPr>
      </p:pic>
      <p:sp>
        <p:nvSpPr>
          <p:cNvPr id="6" name="文本框 5">
            <a:extLst>
              <a:ext uri="{FF2B5EF4-FFF2-40B4-BE49-F238E27FC236}">
                <a16:creationId xmlns:a16="http://schemas.microsoft.com/office/drawing/2014/main" id="{1E5C6D8C-4939-47D8-A47A-04DF7066CFCB}"/>
              </a:ext>
            </a:extLst>
          </p:cNvPr>
          <p:cNvSpPr txBox="1"/>
          <p:nvPr/>
        </p:nvSpPr>
        <p:spPr>
          <a:xfrm>
            <a:off x="6733198" y="3307714"/>
            <a:ext cx="4248507" cy="2031325"/>
          </a:xfrm>
          <a:prstGeom prst="rect">
            <a:avLst/>
          </a:prstGeom>
          <a:noFill/>
        </p:spPr>
        <p:txBody>
          <a:bodyPr wrap="square">
            <a:spAutoFit/>
          </a:bodyPr>
          <a:lstStyle/>
          <a:p>
            <a:r>
              <a:rPr lang="zh-CN" altLang="en-US" dirty="0"/>
              <a:t>用例图在面向对象需求分析方法中，通常使用用例(Use Case）来获取软件系统的需求。Use Case通过描述“系统”和“活动者”之间的交互状况来描述软件系统的行为。通过分解系统目标，Use Case描述活动者为了实现这些目标而执行的所有步骤。</a:t>
            </a:r>
          </a:p>
        </p:txBody>
      </p:sp>
      <p:sp>
        <p:nvSpPr>
          <p:cNvPr id="8" name="文本框 7">
            <a:extLst>
              <a:ext uri="{FF2B5EF4-FFF2-40B4-BE49-F238E27FC236}">
                <a16:creationId xmlns:a16="http://schemas.microsoft.com/office/drawing/2014/main" id="{CAE16A18-3C49-4700-A961-81498011EB4C}"/>
              </a:ext>
            </a:extLst>
          </p:cNvPr>
          <p:cNvSpPr txBox="1"/>
          <p:nvPr/>
        </p:nvSpPr>
        <p:spPr>
          <a:xfrm>
            <a:off x="147782" y="5940099"/>
            <a:ext cx="6096000"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rPr>
              <a:t>学生浏览课程用例图</a:t>
            </a:r>
            <a:endParaRPr lang="zh-CN" altLang="zh-CN" sz="1400" kern="100" dirty="0">
              <a:effectLst/>
              <a:latin typeface="Times New Roman" panose="02020603050405020304" pitchFamily="18" charset="0"/>
              <a:ea typeface="宋体" panose="02010600030101010101" pitchFamily="2" charset="-122"/>
            </a:endParaRPr>
          </a:p>
        </p:txBody>
      </p:sp>
      <p:grpSp>
        <p:nvGrpSpPr>
          <p:cNvPr id="9" name="组合 8">
            <a:extLst>
              <a:ext uri="{FF2B5EF4-FFF2-40B4-BE49-F238E27FC236}">
                <a16:creationId xmlns:a16="http://schemas.microsoft.com/office/drawing/2014/main" id="{976B71E2-A5E9-45A2-B9BE-C9EDCEBFA45D}"/>
              </a:ext>
            </a:extLst>
          </p:cNvPr>
          <p:cNvGrpSpPr/>
          <p:nvPr/>
        </p:nvGrpSpPr>
        <p:grpSpPr>
          <a:xfrm>
            <a:off x="6483057" y="548569"/>
            <a:ext cx="4323918" cy="2572355"/>
            <a:chOff x="3157720" y="1602449"/>
            <a:chExt cx="5876561" cy="3653103"/>
          </a:xfrm>
        </p:grpSpPr>
        <p:sp>
          <p:nvSpPr>
            <p:cNvPr id="10" name="任意多边形 4">
              <a:extLst>
                <a:ext uri="{FF2B5EF4-FFF2-40B4-BE49-F238E27FC236}">
                  <a16:creationId xmlns:a16="http://schemas.microsoft.com/office/drawing/2014/main" id="{E597B918-2DF4-4D8A-A302-96724A0A4DB9}"/>
                </a:ext>
              </a:extLst>
            </p:cNvPr>
            <p:cNvSpPr/>
            <p:nvPr/>
          </p:nvSpPr>
          <p:spPr bwMode="auto">
            <a:xfrm>
              <a:off x="4227062" y="2093769"/>
              <a:ext cx="4127080" cy="2880479"/>
            </a:xfrm>
            <a:custGeom>
              <a:avLst/>
              <a:gdLst>
                <a:gd name="T0" fmla="*/ 1030 w 1030"/>
                <a:gd name="T1" fmla="*/ 47 h 719"/>
                <a:gd name="T2" fmla="*/ 1030 w 1030"/>
                <a:gd name="T3" fmla="*/ 672 h 719"/>
                <a:gd name="T4" fmla="*/ 983 w 1030"/>
                <a:gd name="T5" fmla="*/ 719 h 719"/>
                <a:gd name="T6" fmla="*/ 47 w 1030"/>
                <a:gd name="T7" fmla="*/ 719 h 719"/>
                <a:gd name="T8" fmla="*/ 0 w 1030"/>
                <a:gd name="T9" fmla="*/ 672 h 719"/>
                <a:gd name="T10" fmla="*/ 0 w 1030"/>
                <a:gd name="T11" fmla="*/ 47 h 719"/>
                <a:gd name="T12" fmla="*/ 47 w 1030"/>
                <a:gd name="T13" fmla="*/ 0 h 719"/>
                <a:gd name="T14" fmla="*/ 983 w 1030"/>
                <a:gd name="T15" fmla="*/ 0 h 719"/>
                <a:gd name="T16" fmla="*/ 1030 w 1030"/>
                <a:gd name="T17" fmla="*/ 4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0" h="719">
                  <a:moveTo>
                    <a:pt x="1030" y="47"/>
                  </a:moveTo>
                  <a:cubicBezTo>
                    <a:pt x="1030" y="672"/>
                    <a:pt x="1030" y="672"/>
                    <a:pt x="1030" y="672"/>
                  </a:cubicBezTo>
                  <a:cubicBezTo>
                    <a:pt x="1030" y="698"/>
                    <a:pt x="1009" y="719"/>
                    <a:pt x="983" y="719"/>
                  </a:cubicBezTo>
                  <a:cubicBezTo>
                    <a:pt x="47" y="719"/>
                    <a:pt x="47" y="719"/>
                    <a:pt x="47" y="719"/>
                  </a:cubicBezTo>
                  <a:cubicBezTo>
                    <a:pt x="21" y="719"/>
                    <a:pt x="0" y="698"/>
                    <a:pt x="0" y="672"/>
                  </a:cubicBezTo>
                  <a:cubicBezTo>
                    <a:pt x="0" y="47"/>
                    <a:pt x="0" y="47"/>
                    <a:pt x="0" y="47"/>
                  </a:cubicBezTo>
                  <a:cubicBezTo>
                    <a:pt x="0" y="21"/>
                    <a:pt x="21" y="0"/>
                    <a:pt x="47" y="0"/>
                  </a:cubicBezTo>
                  <a:cubicBezTo>
                    <a:pt x="983" y="0"/>
                    <a:pt x="983" y="0"/>
                    <a:pt x="983" y="0"/>
                  </a:cubicBezTo>
                  <a:cubicBezTo>
                    <a:pt x="1009" y="0"/>
                    <a:pt x="1030" y="21"/>
                    <a:pt x="1030" y="47"/>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任意多边形 5">
              <a:extLst>
                <a:ext uri="{FF2B5EF4-FFF2-40B4-BE49-F238E27FC236}">
                  <a16:creationId xmlns:a16="http://schemas.microsoft.com/office/drawing/2014/main" id="{A55CCB3E-9949-4075-B0AE-F47E6D24C98B}"/>
                </a:ext>
              </a:extLst>
            </p:cNvPr>
            <p:cNvSpPr/>
            <p:nvPr/>
          </p:nvSpPr>
          <p:spPr bwMode="auto">
            <a:xfrm>
              <a:off x="4219355" y="2086062"/>
              <a:ext cx="4142494" cy="2897819"/>
            </a:xfrm>
            <a:custGeom>
              <a:avLst/>
              <a:gdLst>
                <a:gd name="T0" fmla="*/ 1032 w 1034"/>
                <a:gd name="T1" fmla="*/ 49 h 723"/>
                <a:gd name="T2" fmla="*/ 1029 w 1034"/>
                <a:gd name="T3" fmla="*/ 49 h 723"/>
                <a:gd name="T4" fmla="*/ 1029 w 1034"/>
                <a:gd name="T5" fmla="*/ 674 h 723"/>
                <a:gd name="T6" fmla="*/ 1016 w 1034"/>
                <a:gd name="T7" fmla="*/ 706 h 723"/>
                <a:gd name="T8" fmla="*/ 985 w 1034"/>
                <a:gd name="T9" fmla="*/ 719 h 723"/>
                <a:gd name="T10" fmla="*/ 49 w 1034"/>
                <a:gd name="T11" fmla="*/ 719 h 723"/>
                <a:gd name="T12" fmla="*/ 17 w 1034"/>
                <a:gd name="T13" fmla="*/ 706 h 723"/>
                <a:gd name="T14" fmla="*/ 4 w 1034"/>
                <a:gd name="T15" fmla="*/ 674 h 723"/>
                <a:gd name="T16" fmla="*/ 4 w 1034"/>
                <a:gd name="T17" fmla="*/ 49 h 723"/>
                <a:gd name="T18" fmla="*/ 17 w 1034"/>
                <a:gd name="T19" fmla="*/ 17 h 723"/>
                <a:gd name="T20" fmla="*/ 49 w 1034"/>
                <a:gd name="T21" fmla="*/ 4 h 723"/>
                <a:gd name="T22" fmla="*/ 985 w 1034"/>
                <a:gd name="T23" fmla="*/ 4 h 723"/>
                <a:gd name="T24" fmla="*/ 1016 w 1034"/>
                <a:gd name="T25" fmla="*/ 17 h 723"/>
                <a:gd name="T26" fmla="*/ 1029 w 1034"/>
                <a:gd name="T27" fmla="*/ 49 h 723"/>
                <a:gd name="T28" fmla="*/ 1032 w 1034"/>
                <a:gd name="T29" fmla="*/ 49 h 723"/>
                <a:gd name="T30" fmla="*/ 1034 w 1034"/>
                <a:gd name="T31" fmla="*/ 49 h 723"/>
                <a:gd name="T32" fmla="*/ 985 w 1034"/>
                <a:gd name="T33" fmla="*/ 0 h 723"/>
                <a:gd name="T34" fmla="*/ 49 w 1034"/>
                <a:gd name="T35" fmla="*/ 0 h 723"/>
                <a:gd name="T36" fmla="*/ 0 w 1034"/>
                <a:gd name="T37" fmla="*/ 49 h 723"/>
                <a:gd name="T38" fmla="*/ 0 w 1034"/>
                <a:gd name="T39" fmla="*/ 674 h 723"/>
                <a:gd name="T40" fmla="*/ 49 w 1034"/>
                <a:gd name="T41" fmla="*/ 723 h 723"/>
                <a:gd name="T42" fmla="*/ 985 w 1034"/>
                <a:gd name="T43" fmla="*/ 723 h 723"/>
                <a:gd name="T44" fmla="*/ 1034 w 1034"/>
                <a:gd name="T45" fmla="*/ 674 h 723"/>
                <a:gd name="T46" fmla="*/ 1034 w 1034"/>
                <a:gd name="T47" fmla="*/ 49 h 723"/>
                <a:gd name="T48" fmla="*/ 1032 w 1034"/>
                <a:gd name="T49" fmla="*/ 49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4" h="723">
                  <a:moveTo>
                    <a:pt x="1032" y="49"/>
                  </a:moveTo>
                  <a:cubicBezTo>
                    <a:pt x="1029" y="49"/>
                    <a:pt x="1029" y="49"/>
                    <a:pt x="1029" y="49"/>
                  </a:cubicBezTo>
                  <a:cubicBezTo>
                    <a:pt x="1029" y="674"/>
                    <a:pt x="1029" y="674"/>
                    <a:pt x="1029" y="674"/>
                  </a:cubicBezTo>
                  <a:cubicBezTo>
                    <a:pt x="1029" y="687"/>
                    <a:pt x="1024" y="698"/>
                    <a:pt x="1016" y="706"/>
                  </a:cubicBezTo>
                  <a:cubicBezTo>
                    <a:pt x="1008" y="714"/>
                    <a:pt x="997" y="719"/>
                    <a:pt x="985" y="719"/>
                  </a:cubicBezTo>
                  <a:cubicBezTo>
                    <a:pt x="49" y="719"/>
                    <a:pt x="49" y="719"/>
                    <a:pt x="49" y="719"/>
                  </a:cubicBezTo>
                  <a:cubicBezTo>
                    <a:pt x="36" y="719"/>
                    <a:pt x="25" y="714"/>
                    <a:pt x="17" y="706"/>
                  </a:cubicBezTo>
                  <a:cubicBezTo>
                    <a:pt x="9" y="698"/>
                    <a:pt x="4" y="687"/>
                    <a:pt x="4" y="674"/>
                  </a:cubicBezTo>
                  <a:cubicBezTo>
                    <a:pt x="4" y="49"/>
                    <a:pt x="4" y="49"/>
                    <a:pt x="4" y="49"/>
                  </a:cubicBezTo>
                  <a:cubicBezTo>
                    <a:pt x="4" y="37"/>
                    <a:pt x="9" y="26"/>
                    <a:pt x="17" y="17"/>
                  </a:cubicBezTo>
                  <a:cubicBezTo>
                    <a:pt x="25" y="9"/>
                    <a:pt x="36" y="4"/>
                    <a:pt x="49" y="4"/>
                  </a:cubicBezTo>
                  <a:cubicBezTo>
                    <a:pt x="985" y="4"/>
                    <a:pt x="985" y="4"/>
                    <a:pt x="985" y="4"/>
                  </a:cubicBezTo>
                  <a:cubicBezTo>
                    <a:pt x="997" y="4"/>
                    <a:pt x="1008" y="9"/>
                    <a:pt x="1016" y="17"/>
                  </a:cubicBezTo>
                  <a:cubicBezTo>
                    <a:pt x="1024" y="26"/>
                    <a:pt x="1029" y="37"/>
                    <a:pt x="1029" y="49"/>
                  </a:cubicBezTo>
                  <a:cubicBezTo>
                    <a:pt x="1032" y="49"/>
                    <a:pt x="1032" y="49"/>
                    <a:pt x="1032" y="49"/>
                  </a:cubicBezTo>
                  <a:cubicBezTo>
                    <a:pt x="1034" y="49"/>
                    <a:pt x="1034" y="49"/>
                    <a:pt x="1034" y="49"/>
                  </a:cubicBezTo>
                  <a:cubicBezTo>
                    <a:pt x="1034" y="22"/>
                    <a:pt x="1012" y="0"/>
                    <a:pt x="985" y="0"/>
                  </a:cubicBezTo>
                  <a:cubicBezTo>
                    <a:pt x="49" y="0"/>
                    <a:pt x="49" y="0"/>
                    <a:pt x="49" y="0"/>
                  </a:cubicBezTo>
                  <a:cubicBezTo>
                    <a:pt x="22" y="0"/>
                    <a:pt x="0" y="22"/>
                    <a:pt x="0" y="49"/>
                  </a:cubicBezTo>
                  <a:cubicBezTo>
                    <a:pt x="0" y="674"/>
                    <a:pt x="0" y="674"/>
                    <a:pt x="0" y="674"/>
                  </a:cubicBezTo>
                  <a:cubicBezTo>
                    <a:pt x="0" y="701"/>
                    <a:pt x="22" y="723"/>
                    <a:pt x="49" y="723"/>
                  </a:cubicBezTo>
                  <a:cubicBezTo>
                    <a:pt x="985" y="723"/>
                    <a:pt x="985" y="723"/>
                    <a:pt x="985" y="723"/>
                  </a:cubicBezTo>
                  <a:cubicBezTo>
                    <a:pt x="1012" y="723"/>
                    <a:pt x="1034" y="701"/>
                    <a:pt x="1034" y="674"/>
                  </a:cubicBezTo>
                  <a:cubicBezTo>
                    <a:pt x="1034" y="49"/>
                    <a:pt x="1034" y="49"/>
                    <a:pt x="1034" y="49"/>
                  </a:cubicBezTo>
                  <a:cubicBezTo>
                    <a:pt x="1032" y="49"/>
                    <a:pt x="1032" y="49"/>
                    <a:pt x="1032" y="49"/>
                  </a:cubicBezTo>
                </a:path>
              </a:pathLst>
            </a:custGeom>
            <a:solidFill>
              <a:srgbClr val="898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任意多边形 6">
              <a:extLst>
                <a:ext uri="{FF2B5EF4-FFF2-40B4-BE49-F238E27FC236}">
                  <a16:creationId xmlns:a16="http://schemas.microsoft.com/office/drawing/2014/main" id="{CA30329E-B19C-483C-8C8F-517EEB2A97D6}"/>
                </a:ext>
              </a:extLst>
            </p:cNvPr>
            <p:cNvSpPr/>
            <p:nvPr/>
          </p:nvSpPr>
          <p:spPr bwMode="auto">
            <a:xfrm>
              <a:off x="4227062" y="2093769"/>
              <a:ext cx="4127080" cy="329473"/>
            </a:xfrm>
            <a:custGeom>
              <a:avLst/>
              <a:gdLst>
                <a:gd name="T0" fmla="*/ 1030 w 1030"/>
                <a:gd name="T1" fmla="*/ 47 h 82"/>
                <a:gd name="T2" fmla="*/ 1030 w 1030"/>
                <a:gd name="T3" fmla="*/ 82 h 82"/>
                <a:gd name="T4" fmla="*/ 0 w 1030"/>
                <a:gd name="T5" fmla="*/ 82 h 82"/>
                <a:gd name="T6" fmla="*/ 0 w 1030"/>
                <a:gd name="T7" fmla="*/ 47 h 82"/>
                <a:gd name="T8" fmla="*/ 47 w 1030"/>
                <a:gd name="T9" fmla="*/ 0 h 82"/>
                <a:gd name="T10" fmla="*/ 983 w 1030"/>
                <a:gd name="T11" fmla="*/ 0 h 82"/>
                <a:gd name="T12" fmla="*/ 1030 w 1030"/>
                <a:gd name="T13" fmla="*/ 47 h 82"/>
              </a:gdLst>
              <a:ahLst/>
              <a:cxnLst>
                <a:cxn ang="0">
                  <a:pos x="T0" y="T1"/>
                </a:cxn>
                <a:cxn ang="0">
                  <a:pos x="T2" y="T3"/>
                </a:cxn>
                <a:cxn ang="0">
                  <a:pos x="T4" y="T5"/>
                </a:cxn>
                <a:cxn ang="0">
                  <a:pos x="T6" y="T7"/>
                </a:cxn>
                <a:cxn ang="0">
                  <a:pos x="T8" y="T9"/>
                </a:cxn>
                <a:cxn ang="0">
                  <a:pos x="T10" y="T11"/>
                </a:cxn>
                <a:cxn ang="0">
                  <a:pos x="T12" y="T13"/>
                </a:cxn>
              </a:cxnLst>
              <a:rect l="0" t="0" r="r" b="b"/>
              <a:pathLst>
                <a:path w="1030" h="82">
                  <a:moveTo>
                    <a:pt x="1030" y="47"/>
                  </a:moveTo>
                  <a:cubicBezTo>
                    <a:pt x="1030" y="82"/>
                    <a:pt x="1030" y="82"/>
                    <a:pt x="1030" y="82"/>
                  </a:cubicBezTo>
                  <a:cubicBezTo>
                    <a:pt x="0" y="82"/>
                    <a:pt x="0" y="82"/>
                    <a:pt x="0" y="82"/>
                  </a:cubicBezTo>
                  <a:cubicBezTo>
                    <a:pt x="0" y="47"/>
                    <a:pt x="0" y="47"/>
                    <a:pt x="0" y="47"/>
                  </a:cubicBezTo>
                  <a:cubicBezTo>
                    <a:pt x="0" y="21"/>
                    <a:pt x="21" y="0"/>
                    <a:pt x="47" y="0"/>
                  </a:cubicBezTo>
                  <a:cubicBezTo>
                    <a:pt x="983" y="0"/>
                    <a:pt x="983" y="0"/>
                    <a:pt x="983" y="0"/>
                  </a:cubicBezTo>
                  <a:cubicBezTo>
                    <a:pt x="1009" y="0"/>
                    <a:pt x="1030" y="21"/>
                    <a:pt x="1030" y="47"/>
                  </a:cubicBezTo>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任意多边形 7">
              <a:extLst>
                <a:ext uri="{FF2B5EF4-FFF2-40B4-BE49-F238E27FC236}">
                  <a16:creationId xmlns:a16="http://schemas.microsoft.com/office/drawing/2014/main" id="{AFB70C75-8C72-4489-ACD7-737838D4BBBE}"/>
                </a:ext>
              </a:extLst>
            </p:cNvPr>
            <p:cNvSpPr/>
            <p:nvPr/>
          </p:nvSpPr>
          <p:spPr bwMode="auto">
            <a:xfrm>
              <a:off x="4390834" y="2511871"/>
              <a:ext cx="3782194" cy="231209"/>
            </a:xfrm>
            <a:custGeom>
              <a:avLst/>
              <a:gdLst>
                <a:gd name="T0" fmla="*/ 921 w 944"/>
                <a:gd name="T1" fmla="*/ 58 h 58"/>
                <a:gd name="T2" fmla="*/ 23 w 944"/>
                <a:gd name="T3" fmla="*/ 58 h 58"/>
                <a:gd name="T4" fmla="*/ 0 w 944"/>
                <a:gd name="T5" fmla="*/ 35 h 58"/>
                <a:gd name="T6" fmla="*/ 0 w 944"/>
                <a:gd name="T7" fmla="*/ 23 h 58"/>
                <a:gd name="T8" fmla="*/ 23 w 944"/>
                <a:gd name="T9" fmla="*/ 0 h 58"/>
                <a:gd name="T10" fmla="*/ 921 w 944"/>
                <a:gd name="T11" fmla="*/ 0 h 58"/>
                <a:gd name="T12" fmla="*/ 944 w 944"/>
                <a:gd name="T13" fmla="*/ 23 h 58"/>
                <a:gd name="T14" fmla="*/ 944 w 944"/>
                <a:gd name="T15" fmla="*/ 35 h 58"/>
                <a:gd name="T16" fmla="*/ 921 w 944"/>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58">
                  <a:moveTo>
                    <a:pt x="921" y="58"/>
                  </a:moveTo>
                  <a:cubicBezTo>
                    <a:pt x="23" y="58"/>
                    <a:pt x="23" y="58"/>
                    <a:pt x="23" y="58"/>
                  </a:cubicBezTo>
                  <a:cubicBezTo>
                    <a:pt x="10" y="58"/>
                    <a:pt x="0" y="48"/>
                    <a:pt x="0" y="35"/>
                  </a:cubicBezTo>
                  <a:cubicBezTo>
                    <a:pt x="0" y="23"/>
                    <a:pt x="0" y="23"/>
                    <a:pt x="0" y="23"/>
                  </a:cubicBezTo>
                  <a:cubicBezTo>
                    <a:pt x="0" y="11"/>
                    <a:pt x="10" y="0"/>
                    <a:pt x="23" y="0"/>
                  </a:cubicBezTo>
                  <a:cubicBezTo>
                    <a:pt x="921" y="0"/>
                    <a:pt x="921" y="0"/>
                    <a:pt x="921" y="0"/>
                  </a:cubicBezTo>
                  <a:cubicBezTo>
                    <a:pt x="933" y="0"/>
                    <a:pt x="944" y="11"/>
                    <a:pt x="944" y="23"/>
                  </a:cubicBezTo>
                  <a:cubicBezTo>
                    <a:pt x="944" y="35"/>
                    <a:pt x="944" y="35"/>
                    <a:pt x="944" y="35"/>
                  </a:cubicBezTo>
                  <a:cubicBezTo>
                    <a:pt x="944" y="48"/>
                    <a:pt x="933" y="58"/>
                    <a:pt x="921" y="58"/>
                  </a:cubicBezTo>
                  <a:close/>
                </a:path>
              </a:pathLst>
            </a:custGeom>
            <a:solidFill>
              <a:srgbClr val="FFF9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椭圆 13">
              <a:extLst>
                <a:ext uri="{FF2B5EF4-FFF2-40B4-BE49-F238E27FC236}">
                  <a16:creationId xmlns:a16="http://schemas.microsoft.com/office/drawing/2014/main" id="{2C8AC3BF-CBDF-456A-BE8B-CF0AA733F715}"/>
                </a:ext>
              </a:extLst>
            </p:cNvPr>
            <p:cNvSpPr/>
            <p:nvPr/>
          </p:nvSpPr>
          <p:spPr bwMode="auto">
            <a:xfrm>
              <a:off x="4442857" y="2193959"/>
              <a:ext cx="132946" cy="129092"/>
            </a:xfrm>
            <a:prstGeom prst="ellipse">
              <a:avLst/>
            </a:prstGeom>
            <a:solidFill>
              <a:srgbClr val="B5FF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椭圆 14">
              <a:extLst>
                <a:ext uri="{FF2B5EF4-FFF2-40B4-BE49-F238E27FC236}">
                  <a16:creationId xmlns:a16="http://schemas.microsoft.com/office/drawing/2014/main" id="{0EC5162C-4E7C-43DC-8B72-DAD71CCAB49E}"/>
                </a:ext>
              </a:extLst>
            </p:cNvPr>
            <p:cNvSpPr/>
            <p:nvPr/>
          </p:nvSpPr>
          <p:spPr bwMode="auto">
            <a:xfrm>
              <a:off x="4623971" y="2193959"/>
              <a:ext cx="129092" cy="129092"/>
            </a:xfrm>
            <a:prstGeom prst="ellipse">
              <a:avLst/>
            </a:prstGeom>
            <a:solidFill>
              <a:srgbClr val="E5FF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椭圆 15">
              <a:extLst>
                <a:ext uri="{FF2B5EF4-FFF2-40B4-BE49-F238E27FC236}">
                  <a16:creationId xmlns:a16="http://schemas.microsoft.com/office/drawing/2014/main" id="{2D5C336A-5BD4-46BF-8F0D-B217F3D2ED98}"/>
                </a:ext>
              </a:extLst>
            </p:cNvPr>
            <p:cNvSpPr/>
            <p:nvPr/>
          </p:nvSpPr>
          <p:spPr bwMode="auto">
            <a:xfrm>
              <a:off x="4816645" y="2193959"/>
              <a:ext cx="131018" cy="129092"/>
            </a:xfrm>
            <a:prstGeom prst="ellipse">
              <a:avLst/>
            </a:prstGeom>
            <a:solidFill>
              <a:srgbClr val="FF62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任意多边形 11">
              <a:extLst>
                <a:ext uri="{FF2B5EF4-FFF2-40B4-BE49-F238E27FC236}">
                  <a16:creationId xmlns:a16="http://schemas.microsoft.com/office/drawing/2014/main" id="{EB17C026-C4A4-4687-BB44-EEE5ECA83CCA}"/>
                </a:ext>
              </a:extLst>
            </p:cNvPr>
            <p:cNvSpPr/>
            <p:nvPr/>
          </p:nvSpPr>
          <p:spPr bwMode="auto">
            <a:xfrm>
              <a:off x="4390834" y="2831710"/>
              <a:ext cx="1770676" cy="934470"/>
            </a:xfrm>
            <a:custGeom>
              <a:avLst/>
              <a:gdLst>
                <a:gd name="T0" fmla="*/ 397 w 442"/>
                <a:gd name="T1" fmla="*/ 233 h 233"/>
                <a:gd name="T2" fmla="*/ 45 w 442"/>
                <a:gd name="T3" fmla="*/ 233 h 233"/>
                <a:gd name="T4" fmla="*/ 0 w 442"/>
                <a:gd name="T5" fmla="*/ 189 h 233"/>
                <a:gd name="T6" fmla="*/ 0 w 442"/>
                <a:gd name="T7" fmla="*/ 45 h 233"/>
                <a:gd name="T8" fmla="*/ 45 w 442"/>
                <a:gd name="T9" fmla="*/ 0 h 233"/>
                <a:gd name="T10" fmla="*/ 397 w 442"/>
                <a:gd name="T11" fmla="*/ 0 h 233"/>
                <a:gd name="T12" fmla="*/ 442 w 442"/>
                <a:gd name="T13" fmla="*/ 45 h 233"/>
                <a:gd name="T14" fmla="*/ 442 w 442"/>
                <a:gd name="T15" fmla="*/ 189 h 233"/>
                <a:gd name="T16" fmla="*/ 397 w 442"/>
                <a:gd name="T17"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233">
                  <a:moveTo>
                    <a:pt x="397" y="233"/>
                  </a:moveTo>
                  <a:cubicBezTo>
                    <a:pt x="45" y="233"/>
                    <a:pt x="45" y="233"/>
                    <a:pt x="45" y="233"/>
                  </a:cubicBezTo>
                  <a:cubicBezTo>
                    <a:pt x="20" y="233"/>
                    <a:pt x="0" y="213"/>
                    <a:pt x="0" y="189"/>
                  </a:cubicBezTo>
                  <a:cubicBezTo>
                    <a:pt x="0" y="45"/>
                    <a:pt x="0" y="45"/>
                    <a:pt x="0" y="45"/>
                  </a:cubicBezTo>
                  <a:cubicBezTo>
                    <a:pt x="0" y="20"/>
                    <a:pt x="20" y="0"/>
                    <a:pt x="45" y="0"/>
                  </a:cubicBezTo>
                  <a:cubicBezTo>
                    <a:pt x="397" y="0"/>
                    <a:pt x="397" y="0"/>
                    <a:pt x="397" y="0"/>
                  </a:cubicBezTo>
                  <a:cubicBezTo>
                    <a:pt x="422" y="0"/>
                    <a:pt x="442" y="20"/>
                    <a:pt x="442" y="45"/>
                  </a:cubicBezTo>
                  <a:cubicBezTo>
                    <a:pt x="442" y="189"/>
                    <a:pt x="442" y="189"/>
                    <a:pt x="442" y="189"/>
                  </a:cubicBezTo>
                  <a:cubicBezTo>
                    <a:pt x="442" y="213"/>
                    <a:pt x="422" y="233"/>
                    <a:pt x="397" y="233"/>
                  </a:cubicBezTo>
                </a:path>
              </a:pathLst>
            </a:custGeom>
            <a:solidFill>
              <a:srgbClr val="75D2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任意多边形 12">
              <a:extLst>
                <a:ext uri="{FF2B5EF4-FFF2-40B4-BE49-F238E27FC236}">
                  <a16:creationId xmlns:a16="http://schemas.microsoft.com/office/drawing/2014/main" id="{5F324488-25ED-458B-B001-23A7E0A2001C}"/>
                </a:ext>
              </a:extLst>
            </p:cNvPr>
            <p:cNvSpPr/>
            <p:nvPr/>
          </p:nvSpPr>
          <p:spPr bwMode="auto">
            <a:xfrm>
              <a:off x="5433202" y="3269081"/>
              <a:ext cx="516367" cy="500953"/>
            </a:xfrm>
            <a:custGeom>
              <a:avLst/>
              <a:gdLst>
                <a:gd name="T0" fmla="*/ 7 w 129"/>
                <a:gd name="T1" fmla="*/ 57 h 125"/>
                <a:gd name="T2" fmla="*/ 57 w 129"/>
                <a:gd name="T3" fmla="*/ 11 h 125"/>
                <a:gd name="T4" fmla="*/ 129 w 129"/>
                <a:gd name="T5" fmla="*/ 124 h 125"/>
                <a:gd name="T6" fmla="*/ 0 w 129"/>
                <a:gd name="T7" fmla="*/ 125 h 125"/>
              </a:gdLst>
              <a:ahLst/>
              <a:cxnLst>
                <a:cxn ang="0">
                  <a:pos x="T0" y="T1"/>
                </a:cxn>
                <a:cxn ang="0">
                  <a:pos x="T2" y="T3"/>
                </a:cxn>
                <a:cxn ang="0">
                  <a:pos x="T4" y="T5"/>
                </a:cxn>
                <a:cxn ang="0">
                  <a:pos x="T6" y="T7"/>
                </a:cxn>
              </a:cxnLst>
              <a:rect l="0" t="0" r="r" b="b"/>
              <a:pathLst>
                <a:path w="129" h="125">
                  <a:moveTo>
                    <a:pt x="7" y="57"/>
                  </a:moveTo>
                  <a:cubicBezTo>
                    <a:pt x="7" y="57"/>
                    <a:pt x="45" y="0"/>
                    <a:pt x="57" y="11"/>
                  </a:cubicBezTo>
                  <a:cubicBezTo>
                    <a:pt x="70" y="22"/>
                    <a:pt x="129" y="124"/>
                    <a:pt x="129" y="124"/>
                  </a:cubicBezTo>
                  <a:cubicBezTo>
                    <a:pt x="0" y="125"/>
                    <a:pt x="0" y="125"/>
                    <a:pt x="0" y="125"/>
                  </a:cubicBezTo>
                </a:path>
              </a:pathLst>
            </a:custGeom>
            <a:solidFill>
              <a:srgbClr val="3DCC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任意多边形 13">
              <a:extLst>
                <a:ext uri="{FF2B5EF4-FFF2-40B4-BE49-F238E27FC236}">
                  <a16:creationId xmlns:a16="http://schemas.microsoft.com/office/drawing/2014/main" id="{C06BAAB9-3DDE-47FB-AF34-CC2736B93E2C}"/>
                </a:ext>
              </a:extLst>
            </p:cNvPr>
            <p:cNvSpPr/>
            <p:nvPr/>
          </p:nvSpPr>
          <p:spPr bwMode="auto">
            <a:xfrm>
              <a:off x="4916835" y="3192011"/>
              <a:ext cx="716748" cy="574169"/>
            </a:xfrm>
            <a:custGeom>
              <a:avLst/>
              <a:gdLst>
                <a:gd name="T0" fmla="*/ 0 w 179"/>
                <a:gd name="T1" fmla="*/ 143 h 143"/>
                <a:gd name="T2" fmla="*/ 84 w 179"/>
                <a:gd name="T3" fmla="*/ 9 h 143"/>
                <a:gd name="T4" fmla="*/ 127 w 179"/>
                <a:gd name="T5" fmla="*/ 63 h 143"/>
                <a:gd name="T6" fmla="*/ 179 w 179"/>
                <a:gd name="T7" fmla="*/ 143 h 143"/>
              </a:gdLst>
              <a:ahLst/>
              <a:cxnLst>
                <a:cxn ang="0">
                  <a:pos x="T0" y="T1"/>
                </a:cxn>
                <a:cxn ang="0">
                  <a:pos x="T2" y="T3"/>
                </a:cxn>
                <a:cxn ang="0">
                  <a:pos x="T4" y="T5"/>
                </a:cxn>
                <a:cxn ang="0">
                  <a:pos x="T6" y="T7"/>
                </a:cxn>
              </a:cxnLst>
              <a:rect l="0" t="0" r="r" b="b"/>
              <a:pathLst>
                <a:path w="179" h="143">
                  <a:moveTo>
                    <a:pt x="0" y="143"/>
                  </a:moveTo>
                  <a:cubicBezTo>
                    <a:pt x="0" y="143"/>
                    <a:pt x="67" y="0"/>
                    <a:pt x="84" y="9"/>
                  </a:cubicBezTo>
                  <a:cubicBezTo>
                    <a:pt x="92" y="12"/>
                    <a:pt x="109" y="37"/>
                    <a:pt x="127" y="63"/>
                  </a:cubicBezTo>
                  <a:cubicBezTo>
                    <a:pt x="153" y="101"/>
                    <a:pt x="179" y="143"/>
                    <a:pt x="179" y="143"/>
                  </a:cubicBezTo>
                </a:path>
              </a:pathLst>
            </a:custGeom>
            <a:solidFill>
              <a:srgbClr val="3DA8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椭圆 19">
              <a:extLst>
                <a:ext uri="{FF2B5EF4-FFF2-40B4-BE49-F238E27FC236}">
                  <a16:creationId xmlns:a16="http://schemas.microsoft.com/office/drawing/2014/main" id="{F47C159B-8587-4428-B608-FA0D872B6E50}"/>
                </a:ext>
              </a:extLst>
            </p:cNvPr>
            <p:cNvSpPr/>
            <p:nvPr/>
          </p:nvSpPr>
          <p:spPr bwMode="auto">
            <a:xfrm>
              <a:off x="4600850" y="2947315"/>
              <a:ext cx="308279" cy="304425"/>
            </a:xfrm>
            <a:prstGeom prst="ellipse">
              <a:avLst/>
            </a:prstGeom>
            <a:solidFill>
              <a:srgbClr val="FFDF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任意多边形 15">
              <a:extLst>
                <a:ext uri="{FF2B5EF4-FFF2-40B4-BE49-F238E27FC236}">
                  <a16:creationId xmlns:a16="http://schemas.microsoft.com/office/drawing/2014/main" id="{AFA9CEEF-E0A6-4DA5-9FCE-A0D18847444E}"/>
                </a:ext>
              </a:extLst>
            </p:cNvPr>
            <p:cNvSpPr/>
            <p:nvPr/>
          </p:nvSpPr>
          <p:spPr bwMode="auto">
            <a:xfrm>
              <a:off x="6342624" y="2931901"/>
              <a:ext cx="1755262" cy="71290"/>
            </a:xfrm>
            <a:custGeom>
              <a:avLst/>
              <a:gdLst>
                <a:gd name="T0" fmla="*/ 429 w 438"/>
                <a:gd name="T1" fmla="*/ 18 h 18"/>
                <a:gd name="T2" fmla="*/ 9 w 438"/>
                <a:gd name="T3" fmla="*/ 18 h 18"/>
                <a:gd name="T4" fmla="*/ 0 w 438"/>
                <a:gd name="T5" fmla="*/ 9 h 18"/>
                <a:gd name="T6" fmla="*/ 9 w 438"/>
                <a:gd name="T7" fmla="*/ 0 h 18"/>
                <a:gd name="T8" fmla="*/ 429 w 438"/>
                <a:gd name="T9" fmla="*/ 0 h 18"/>
                <a:gd name="T10" fmla="*/ 438 w 438"/>
                <a:gd name="T11" fmla="*/ 9 h 18"/>
                <a:gd name="T12" fmla="*/ 429 w 43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38" h="18">
                  <a:moveTo>
                    <a:pt x="429" y="18"/>
                  </a:moveTo>
                  <a:cubicBezTo>
                    <a:pt x="9" y="18"/>
                    <a:pt x="9" y="18"/>
                    <a:pt x="9" y="18"/>
                  </a:cubicBezTo>
                  <a:cubicBezTo>
                    <a:pt x="4" y="18"/>
                    <a:pt x="0" y="13"/>
                    <a:pt x="0" y="9"/>
                  </a:cubicBezTo>
                  <a:cubicBezTo>
                    <a:pt x="0" y="4"/>
                    <a:pt x="4" y="0"/>
                    <a:pt x="9" y="0"/>
                  </a:cubicBezTo>
                  <a:cubicBezTo>
                    <a:pt x="429" y="0"/>
                    <a:pt x="429" y="0"/>
                    <a:pt x="429" y="0"/>
                  </a:cubicBezTo>
                  <a:cubicBezTo>
                    <a:pt x="434" y="0"/>
                    <a:pt x="438" y="4"/>
                    <a:pt x="438" y="9"/>
                  </a:cubicBezTo>
                  <a:cubicBezTo>
                    <a:pt x="438" y="13"/>
                    <a:pt x="434" y="18"/>
                    <a:pt x="429" y="18"/>
                  </a:cubicBezTo>
                  <a:close/>
                </a:path>
              </a:pathLst>
            </a:custGeom>
            <a:solidFill>
              <a:srgbClr val="FFF9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任意多边形 16">
              <a:extLst>
                <a:ext uri="{FF2B5EF4-FFF2-40B4-BE49-F238E27FC236}">
                  <a16:creationId xmlns:a16="http://schemas.microsoft.com/office/drawing/2014/main" id="{6D95B41E-BAE3-4DE3-9080-8E05FE160C8C}"/>
                </a:ext>
              </a:extLst>
            </p:cNvPr>
            <p:cNvSpPr/>
            <p:nvPr/>
          </p:nvSpPr>
          <p:spPr bwMode="auto">
            <a:xfrm>
              <a:off x="6342624" y="3060993"/>
              <a:ext cx="1755262" cy="71290"/>
            </a:xfrm>
            <a:custGeom>
              <a:avLst/>
              <a:gdLst>
                <a:gd name="T0" fmla="*/ 429 w 438"/>
                <a:gd name="T1" fmla="*/ 18 h 18"/>
                <a:gd name="T2" fmla="*/ 9 w 438"/>
                <a:gd name="T3" fmla="*/ 18 h 18"/>
                <a:gd name="T4" fmla="*/ 0 w 438"/>
                <a:gd name="T5" fmla="*/ 9 h 18"/>
                <a:gd name="T6" fmla="*/ 9 w 438"/>
                <a:gd name="T7" fmla="*/ 0 h 18"/>
                <a:gd name="T8" fmla="*/ 429 w 438"/>
                <a:gd name="T9" fmla="*/ 0 h 18"/>
                <a:gd name="T10" fmla="*/ 438 w 438"/>
                <a:gd name="T11" fmla="*/ 9 h 18"/>
                <a:gd name="T12" fmla="*/ 429 w 43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38" h="18">
                  <a:moveTo>
                    <a:pt x="429" y="18"/>
                  </a:moveTo>
                  <a:cubicBezTo>
                    <a:pt x="9" y="18"/>
                    <a:pt x="9" y="18"/>
                    <a:pt x="9" y="18"/>
                  </a:cubicBezTo>
                  <a:cubicBezTo>
                    <a:pt x="4" y="18"/>
                    <a:pt x="0" y="14"/>
                    <a:pt x="0" y="9"/>
                  </a:cubicBezTo>
                  <a:cubicBezTo>
                    <a:pt x="0" y="5"/>
                    <a:pt x="4" y="0"/>
                    <a:pt x="9" y="0"/>
                  </a:cubicBezTo>
                  <a:cubicBezTo>
                    <a:pt x="429" y="0"/>
                    <a:pt x="429" y="0"/>
                    <a:pt x="429" y="0"/>
                  </a:cubicBezTo>
                  <a:cubicBezTo>
                    <a:pt x="434" y="0"/>
                    <a:pt x="438" y="5"/>
                    <a:pt x="438" y="9"/>
                  </a:cubicBezTo>
                  <a:cubicBezTo>
                    <a:pt x="438" y="14"/>
                    <a:pt x="434" y="18"/>
                    <a:pt x="429" y="18"/>
                  </a:cubicBezTo>
                  <a:close/>
                </a:path>
              </a:pathLst>
            </a:custGeom>
            <a:solidFill>
              <a:srgbClr val="FFF9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任意多边形 17">
              <a:extLst>
                <a:ext uri="{FF2B5EF4-FFF2-40B4-BE49-F238E27FC236}">
                  <a16:creationId xmlns:a16="http://schemas.microsoft.com/office/drawing/2014/main" id="{A7887C09-E74D-4F39-9FB9-8080282C9E4F}"/>
                </a:ext>
              </a:extLst>
            </p:cNvPr>
            <p:cNvSpPr/>
            <p:nvPr/>
          </p:nvSpPr>
          <p:spPr bwMode="auto">
            <a:xfrm>
              <a:off x="6342624" y="3192011"/>
              <a:ext cx="1755262" cy="73216"/>
            </a:xfrm>
            <a:custGeom>
              <a:avLst/>
              <a:gdLst>
                <a:gd name="T0" fmla="*/ 429 w 438"/>
                <a:gd name="T1" fmla="*/ 18 h 18"/>
                <a:gd name="T2" fmla="*/ 9 w 438"/>
                <a:gd name="T3" fmla="*/ 18 h 18"/>
                <a:gd name="T4" fmla="*/ 0 w 438"/>
                <a:gd name="T5" fmla="*/ 9 h 18"/>
                <a:gd name="T6" fmla="*/ 9 w 438"/>
                <a:gd name="T7" fmla="*/ 0 h 18"/>
                <a:gd name="T8" fmla="*/ 429 w 438"/>
                <a:gd name="T9" fmla="*/ 0 h 18"/>
                <a:gd name="T10" fmla="*/ 438 w 438"/>
                <a:gd name="T11" fmla="*/ 9 h 18"/>
                <a:gd name="T12" fmla="*/ 429 w 43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38" h="18">
                  <a:moveTo>
                    <a:pt x="429" y="18"/>
                  </a:moveTo>
                  <a:cubicBezTo>
                    <a:pt x="9" y="18"/>
                    <a:pt x="9" y="18"/>
                    <a:pt x="9" y="18"/>
                  </a:cubicBezTo>
                  <a:cubicBezTo>
                    <a:pt x="4" y="18"/>
                    <a:pt x="0" y="14"/>
                    <a:pt x="0" y="9"/>
                  </a:cubicBezTo>
                  <a:cubicBezTo>
                    <a:pt x="0" y="4"/>
                    <a:pt x="4" y="0"/>
                    <a:pt x="9" y="0"/>
                  </a:cubicBezTo>
                  <a:cubicBezTo>
                    <a:pt x="429" y="0"/>
                    <a:pt x="429" y="0"/>
                    <a:pt x="429" y="0"/>
                  </a:cubicBezTo>
                  <a:cubicBezTo>
                    <a:pt x="434" y="0"/>
                    <a:pt x="438" y="4"/>
                    <a:pt x="438" y="9"/>
                  </a:cubicBezTo>
                  <a:cubicBezTo>
                    <a:pt x="438" y="14"/>
                    <a:pt x="434" y="18"/>
                    <a:pt x="429" y="18"/>
                  </a:cubicBezTo>
                  <a:close/>
                </a:path>
              </a:pathLst>
            </a:custGeom>
            <a:solidFill>
              <a:srgbClr val="FFF9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任意多边形 18">
              <a:extLst>
                <a:ext uri="{FF2B5EF4-FFF2-40B4-BE49-F238E27FC236}">
                  <a16:creationId xmlns:a16="http://schemas.microsoft.com/office/drawing/2014/main" id="{0B7CE934-6B0F-4240-827D-A8C148D9DBDA}"/>
                </a:ext>
              </a:extLst>
            </p:cNvPr>
            <p:cNvSpPr/>
            <p:nvPr/>
          </p:nvSpPr>
          <p:spPr bwMode="auto">
            <a:xfrm>
              <a:off x="6342624" y="3324956"/>
              <a:ext cx="1755262" cy="71290"/>
            </a:xfrm>
            <a:custGeom>
              <a:avLst/>
              <a:gdLst>
                <a:gd name="T0" fmla="*/ 429 w 438"/>
                <a:gd name="T1" fmla="*/ 18 h 18"/>
                <a:gd name="T2" fmla="*/ 9 w 438"/>
                <a:gd name="T3" fmla="*/ 18 h 18"/>
                <a:gd name="T4" fmla="*/ 0 w 438"/>
                <a:gd name="T5" fmla="*/ 9 h 18"/>
                <a:gd name="T6" fmla="*/ 9 w 438"/>
                <a:gd name="T7" fmla="*/ 0 h 18"/>
                <a:gd name="T8" fmla="*/ 429 w 438"/>
                <a:gd name="T9" fmla="*/ 0 h 18"/>
                <a:gd name="T10" fmla="*/ 438 w 438"/>
                <a:gd name="T11" fmla="*/ 9 h 18"/>
                <a:gd name="T12" fmla="*/ 429 w 43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38" h="18">
                  <a:moveTo>
                    <a:pt x="429" y="18"/>
                  </a:moveTo>
                  <a:cubicBezTo>
                    <a:pt x="9" y="18"/>
                    <a:pt x="9" y="18"/>
                    <a:pt x="9" y="18"/>
                  </a:cubicBezTo>
                  <a:cubicBezTo>
                    <a:pt x="4" y="18"/>
                    <a:pt x="0" y="14"/>
                    <a:pt x="0" y="9"/>
                  </a:cubicBezTo>
                  <a:cubicBezTo>
                    <a:pt x="0" y="4"/>
                    <a:pt x="4" y="0"/>
                    <a:pt x="9" y="0"/>
                  </a:cubicBezTo>
                  <a:cubicBezTo>
                    <a:pt x="429" y="0"/>
                    <a:pt x="429" y="0"/>
                    <a:pt x="429" y="0"/>
                  </a:cubicBezTo>
                  <a:cubicBezTo>
                    <a:pt x="434" y="0"/>
                    <a:pt x="438" y="4"/>
                    <a:pt x="438" y="9"/>
                  </a:cubicBezTo>
                  <a:cubicBezTo>
                    <a:pt x="438" y="14"/>
                    <a:pt x="434" y="18"/>
                    <a:pt x="429" y="18"/>
                  </a:cubicBezTo>
                  <a:close/>
                </a:path>
              </a:pathLst>
            </a:custGeom>
            <a:solidFill>
              <a:srgbClr val="FFF9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任意多边形 19">
              <a:extLst>
                <a:ext uri="{FF2B5EF4-FFF2-40B4-BE49-F238E27FC236}">
                  <a16:creationId xmlns:a16="http://schemas.microsoft.com/office/drawing/2014/main" id="{D360B897-2331-403D-8642-824FF20F4DE5}"/>
                </a:ext>
              </a:extLst>
            </p:cNvPr>
            <p:cNvSpPr/>
            <p:nvPr/>
          </p:nvSpPr>
          <p:spPr bwMode="auto">
            <a:xfrm>
              <a:off x="6365745" y="3652502"/>
              <a:ext cx="1811137" cy="1082829"/>
            </a:xfrm>
            <a:custGeom>
              <a:avLst/>
              <a:gdLst>
                <a:gd name="T0" fmla="*/ 412 w 452"/>
                <a:gd name="T1" fmla="*/ 270 h 270"/>
                <a:gd name="T2" fmla="*/ 41 w 452"/>
                <a:gd name="T3" fmla="*/ 270 h 270"/>
                <a:gd name="T4" fmla="*/ 0 w 452"/>
                <a:gd name="T5" fmla="*/ 229 h 270"/>
                <a:gd name="T6" fmla="*/ 0 w 452"/>
                <a:gd name="T7" fmla="*/ 40 h 270"/>
                <a:gd name="T8" fmla="*/ 41 w 452"/>
                <a:gd name="T9" fmla="*/ 0 h 270"/>
                <a:gd name="T10" fmla="*/ 412 w 452"/>
                <a:gd name="T11" fmla="*/ 0 h 270"/>
                <a:gd name="T12" fmla="*/ 452 w 452"/>
                <a:gd name="T13" fmla="*/ 40 h 270"/>
                <a:gd name="T14" fmla="*/ 452 w 452"/>
                <a:gd name="T15" fmla="*/ 229 h 270"/>
                <a:gd name="T16" fmla="*/ 412 w 452"/>
                <a:gd name="T1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270">
                  <a:moveTo>
                    <a:pt x="412" y="270"/>
                  </a:moveTo>
                  <a:cubicBezTo>
                    <a:pt x="41" y="270"/>
                    <a:pt x="41" y="270"/>
                    <a:pt x="41" y="270"/>
                  </a:cubicBezTo>
                  <a:cubicBezTo>
                    <a:pt x="18" y="270"/>
                    <a:pt x="0" y="252"/>
                    <a:pt x="0" y="229"/>
                  </a:cubicBezTo>
                  <a:cubicBezTo>
                    <a:pt x="0" y="40"/>
                    <a:pt x="0" y="40"/>
                    <a:pt x="0" y="40"/>
                  </a:cubicBezTo>
                  <a:cubicBezTo>
                    <a:pt x="0" y="18"/>
                    <a:pt x="18" y="0"/>
                    <a:pt x="41" y="0"/>
                  </a:cubicBezTo>
                  <a:cubicBezTo>
                    <a:pt x="412" y="0"/>
                    <a:pt x="412" y="0"/>
                    <a:pt x="412" y="0"/>
                  </a:cubicBezTo>
                  <a:cubicBezTo>
                    <a:pt x="434" y="0"/>
                    <a:pt x="452" y="18"/>
                    <a:pt x="452" y="40"/>
                  </a:cubicBezTo>
                  <a:cubicBezTo>
                    <a:pt x="452" y="229"/>
                    <a:pt x="452" y="229"/>
                    <a:pt x="452" y="229"/>
                  </a:cubicBezTo>
                  <a:cubicBezTo>
                    <a:pt x="452" y="252"/>
                    <a:pt x="434" y="270"/>
                    <a:pt x="412" y="270"/>
                  </a:cubicBezTo>
                  <a:close/>
                </a:path>
              </a:pathLst>
            </a:custGeom>
            <a:solidFill>
              <a:srgbClr val="FFF9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任意多边形 20">
              <a:extLst>
                <a:ext uri="{FF2B5EF4-FFF2-40B4-BE49-F238E27FC236}">
                  <a16:creationId xmlns:a16="http://schemas.microsoft.com/office/drawing/2014/main" id="{00745B46-203F-4374-B102-D1394E251E60}"/>
                </a:ext>
              </a:extLst>
            </p:cNvPr>
            <p:cNvSpPr/>
            <p:nvPr/>
          </p:nvSpPr>
          <p:spPr bwMode="auto">
            <a:xfrm>
              <a:off x="6358038" y="3644795"/>
              <a:ext cx="1826551" cy="1098243"/>
            </a:xfrm>
            <a:custGeom>
              <a:avLst/>
              <a:gdLst>
                <a:gd name="T0" fmla="*/ 414 w 456"/>
                <a:gd name="T1" fmla="*/ 272 h 274"/>
                <a:gd name="T2" fmla="*/ 414 w 456"/>
                <a:gd name="T3" fmla="*/ 270 h 274"/>
                <a:gd name="T4" fmla="*/ 43 w 456"/>
                <a:gd name="T5" fmla="*/ 270 h 274"/>
                <a:gd name="T6" fmla="*/ 16 w 456"/>
                <a:gd name="T7" fmla="*/ 258 h 274"/>
                <a:gd name="T8" fmla="*/ 5 w 456"/>
                <a:gd name="T9" fmla="*/ 231 h 274"/>
                <a:gd name="T10" fmla="*/ 5 w 456"/>
                <a:gd name="T11" fmla="*/ 42 h 274"/>
                <a:gd name="T12" fmla="*/ 16 w 456"/>
                <a:gd name="T13" fmla="*/ 15 h 274"/>
                <a:gd name="T14" fmla="*/ 43 w 456"/>
                <a:gd name="T15" fmla="*/ 4 h 274"/>
                <a:gd name="T16" fmla="*/ 414 w 456"/>
                <a:gd name="T17" fmla="*/ 4 h 274"/>
                <a:gd name="T18" fmla="*/ 440 w 456"/>
                <a:gd name="T19" fmla="*/ 15 h 274"/>
                <a:gd name="T20" fmla="*/ 452 w 456"/>
                <a:gd name="T21" fmla="*/ 42 h 274"/>
                <a:gd name="T22" fmla="*/ 452 w 456"/>
                <a:gd name="T23" fmla="*/ 231 h 274"/>
                <a:gd name="T24" fmla="*/ 440 w 456"/>
                <a:gd name="T25" fmla="*/ 258 h 274"/>
                <a:gd name="T26" fmla="*/ 414 w 456"/>
                <a:gd name="T27" fmla="*/ 270 h 274"/>
                <a:gd name="T28" fmla="*/ 414 w 456"/>
                <a:gd name="T29" fmla="*/ 272 h 274"/>
                <a:gd name="T30" fmla="*/ 414 w 456"/>
                <a:gd name="T31" fmla="*/ 274 h 274"/>
                <a:gd name="T32" fmla="*/ 456 w 456"/>
                <a:gd name="T33" fmla="*/ 231 h 274"/>
                <a:gd name="T34" fmla="*/ 456 w 456"/>
                <a:gd name="T35" fmla="*/ 42 h 274"/>
                <a:gd name="T36" fmla="*/ 414 w 456"/>
                <a:gd name="T37" fmla="*/ 0 h 274"/>
                <a:gd name="T38" fmla="*/ 43 w 456"/>
                <a:gd name="T39" fmla="*/ 0 h 274"/>
                <a:gd name="T40" fmla="*/ 0 w 456"/>
                <a:gd name="T41" fmla="*/ 42 h 274"/>
                <a:gd name="T42" fmla="*/ 0 w 456"/>
                <a:gd name="T43" fmla="*/ 231 h 274"/>
                <a:gd name="T44" fmla="*/ 43 w 456"/>
                <a:gd name="T45" fmla="*/ 274 h 274"/>
                <a:gd name="T46" fmla="*/ 414 w 456"/>
                <a:gd name="T47" fmla="*/ 274 h 274"/>
                <a:gd name="T48" fmla="*/ 414 w 456"/>
                <a:gd name="T49" fmla="*/ 27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6" h="274">
                  <a:moveTo>
                    <a:pt x="414" y="272"/>
                  </a:moveTo>
                  <a:cubicBezTo>
                    <a:pt x="414" y="270"/>
                    <a:pt x="414" y="270"/>
                    <a:pt x="414" y="270"/>
                  </a:cubicBezTo>
                  <a:cubicBezTo>
                    <a:pt x="43" y="270"/>
                    <a:pt x="43" y="270"/>
                    <a:pt x="43" y="270"/>
                  </a:cubicBezTo>
                  <a:cubicBezTo>
                    <a:pt x="32" y="270"/>
                    <a:pt x="23" y="265"/>
                    <a:pt x="16" y="258"/>
                  </a:cubicBezTo>
                  <a:cubicBezTo>
                    <a:pt x="9" y="251"/>
                    <a:pt x="5" y="242"/>
                    <a:pt x="5" y="231"/>
                  </a:cubicBezTo>
                  <a:cubicBezTo>
                    <a:pt x="5" y="42"/>
                    <a:pt x="5" y="42"/>
                    <a:pt x="5" y="42"/>
                  </a:cubicBezTo>
                  <a:cubicBezTo>
                    <a:pt x="5" y="32"/>
                    <a:pt x="9" y="22"/>
                    <a:pt x="16" y="15"/>
                  </a:cubicBezTo>
                  <a:cubicBezTo>
                    <a:pt x="23" y="8"/>
                    <a:pt x="32" y="4"/>
                    <a:pt x="43" y="4"/>
                  </a:cubicBezTo>
                  <a:cubicBezTo>
                    <a:pt x="414" y="4"/>
                    <a:pt x="414" y="4"/>
                    <a:pt x="414" y="4"/>
                  </a:cubicBezTo>
                  <a:cubicBezTo>
                    <a:pt x="424" y="4"/>
                    <a:pt x="434" y="8"/>
                    <a:pt x="440" y="15"/>
                  </a:cubicBezTo>
                  <a:cubicBezTo>
                    <a:pt x="447" y="22"/>
                    <a:pt x="452" y="32"/>
                    <a:pt x="452" y="42"/>
                  </a:cubicBezTo>
                  <a:cubicBezTo>
                    <a:pt x="452" y="231"/>
                    <a:pt x="452" y="231"/>
                    <a:pt x="452" y="231"/>
                  </a:cubicBezTo>
                  <a:cubicBezTo>
                    <a:pt x="452" y="242"/>
                    <a:pt x="447" y="251"/>
                    <a:pt x="440" y="258"/>
                  </a:cubicBezTo>
                  <a:cubicBezTo>
                    <a:pt x="434" y="265"/>
                    <a:pt x="424" y="270"/>
                    <a:pt x="414" y="270"/>
                  </a:cubicBezTo>
                  <a:cubicBezTo>
                    <a:pt x="414" y="272"/>
                    <a:pt x="414" y="272"/>
                    <a:pt x="414" y="272"/>
                  </a:cubicBezTo>
                  <a:cubicBezTo>
                    <a:pt x="414" y="274"/>
                    <a:pt x="414" y="274"/>
                    <a:pt x="414" y="274"/>
                  </a:cubicBezTo>
                  <a:cubicBezTo>
                    <a:pt x="437" y="274"/>
                    <a:pt x="456" y="255"/>
                    <a:pt x="456" y="231"/>
                  </a:cubicBezTo>
                  <a:cubicBezTo>
                    <a:pt x="456" y="42"/>
                    <a:pt x="456" y="42"/>
                    <a:pt x="456" y="42"/>
                  </a:cubicBezTo>
                  <a:cubicBezTo>
                    <a:pt x="456" y="19"/>
                    <a:pt x="437" y="0"/>
                    <a:pt x="414" y="0"/>
                  </a:cubicBezTo>
                  <a:cubicBezTo>
                    <a:pt x="43" y="0"/>
                    <a:pt x="43" y="0"/>
                    <a:pt x="43" y="0"/>
                  </a:cubicBezTo>
                  <a:cubicBezTo>
                    <a:pt x="19" y="0"/>
                    <a:pt x="0" y="19"/>
                    <a:pt x="0" y="42"/>
                  </a:cubicBezTo>
                  <a:cubicBezTo>
                    <a:pt x="0" y="231"/>
                    <a:pt x="0" y="231"/>
                    <a:pt x="0" y="231"/>
                  </a:cubicBezTo>
                  <a:cubicBezTo>
                    <a:pt x="0" y="255"/>
                    <a:pt x="19" y="274"/>
                    <a:pt x="43" y="274"/>
                  </a:cubicBezTo>
                  <a:cubicBezTo>
                    <a:pt x="414" y="274"/>
                    <a:pt x="414" y="274"/>
                    <a:pt x="414" y="274"/>
                  </a:cubicBezTo>
                  <a:lnTo>
                    <a:pt x="414" y="272"/>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椭圆 26">
              <a:extLst>
                <a:ext uri="{FF2B5EF4-FFF2-40B4-BE49-F238E27FC236}">
                  <a16:creationId xmlns:a16="http://schemas.microsoft.com/office/drawing/2014/main" id="{5839EBC5-40CA-4A53-9B83-70F99F412D89}"/>
                </a:ext>
              </a:extLst>
            </p:cNvPr>
            <p:cNvSpPr/>
            <p:nvPr/>
          </p:nvSpPr>
          <p:spPr bwMode="auto">
            <a:xfrm>
              <a:off x="7084419" y="4012803"/>
              <a:ext cx="383422" cy="385348"/>
            </a:xfrm>
            <a:prstGeom prst="ellipse">
              <a:avLst/>
            </a:prstGeom>
            <a:solidFill>
              <a:srgbClr val="FF62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任意多边形 22">
              <a:extLst>
                <a:ext uri="{FF2B5EF4-FFF2-40B4-BE49-F238E27FC236}">
                  <a16:creationId xmlns:a16="http://schemas.microsoft.com/office/drawing/2014/main" id="{779B12E9-AA6D-42F5-A56A-0B9E3FCCB4EC}"/>
                </a:ext>
              </a:extLst>
            </p:cNvPr>
            <p:cNvSpPr/>
            <p:nvPr/>
          </p:nvSpPr>
          <p:spPr bwMode="auto">
            <a:xfrm>
              <a:off x="7074786" y="4005096"/>
              <a:ext cx="400762" cy="400762"/>
            </a:xfrm>
            <a:custGeom>
              <a:avLst/>
              <a:gdLst>
                <a:gd name="T0" fmla="*/ 98 w 100"/>
                <a:gd name="T1" fmla="*/ 50 h 100"/>
                <a:gd name="T2" fmla="*/ 95 w 100"/>
                <a:gd name="T3" fmla="*/ 50 h 100"/>
                <a:gd name="T4" fmla="*/ 82 w 100"/>
                <a:gd name="T5" fmla="*/ 82 h 100"/>
                <a:gd name="T6" fmla="*/ 50 w 100"/>
                <a:gd name="T7" fmla="*/ 95 h 100"/>
                <a:gd name="T8" fmla="*/ 18 w 100"/>
                <a:gd name="T9" fmla="*/ 82 h 100"/>
                <a:gd name="T10" fmla="*/ 4 w 100"/>
                <a:gd name="T11" fmla="*/ 50 h 100"/>
                <a:gd name="T12" fmla="*/ 18 w 100"/>
                <a:gd name="T13" fmla="*/ 18 h 100"/>
                <a:gd name="T14" fmla="*/ 50 w 100"/>
                <a:gd name="T15" fmla="*/ 4 h 100"/>
                <a:gd name="T16" fmla="*/ 82 w 100"/>
                <a:gd name="T17" fmla="*/ 18 h 100"/>
                <a:gd name="T18" fmla="*/ 95 w 100"/>
                <a:gd name="T19" fmla="*/ 50 h 100"/>
                <a:gd name="T20" fmla="*/ 98 w 100"/>
                <a:gd name="T21" fmla="*/ 50 h 100"/>
                <a:gd name="T22" fmla="*/ 100 w 100"/>
                <a:gd name="T23" fmla="*/ 50 h 100"/>
                <a:gd name="T24" fmla="*/ 50 w 100"/>
                <a:gd name="T25" fmla="*/ 0 h 100"/>
                <a:gd name="T26" fmla="*/ 0 w 100"/>
                <a:gd name="T27" fmla="*/ 50 h 100"/>
                <a:gd name="T28" fmla="*/ 50 w 100"/>
                <a:gd name="T29" fmla="*/ 100 h 100"/>
                <a:gd name="T30" fmla="*/ 100 w 100"/>
                <a:gd name="T31" fmla="*/ 50 h 100"/>
                <a:gd name="T32" fmla="*/ 98 w 100"/>
                <a:gd name="T3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0">
                  <a:moveTo>
                    <a:pt x="98" y="50"/>
                  </a:moveTo>
                  <a:cubicBezTo>
                    <a:pt x="95" y="50"/>
                    <a:pt x="95" y="50"/>
                    <a:pt x="95" y="50"/>
                  </a:cubicBezTo>
                  <a:cubicBezTo>
                    <a:pt x="95" y="62"/>
                    <a:pt x="90" y="74"/>
                    <a:pt x="82" y="82"/>
                  </a:cubicBezTo>
                  <a:cubicBezTo>
                    <a:pt x="74" y="90"/>
                    <a:pt x="62" y="95"/>
                    <a:pt x="50" y="95"/>
                  </a:cubicBezTo>
                  <a:cubicBezTo>
                    <a:pt x="37" y="95"/>
                    <a:pt x="26" y="90"/>
                    <a:pt x="18" y="82"/>
                  </a:cubicBezTo>
                  <a:cubicBezTo>
                    <a:pt x="9" y="74"/>
                    <a:pt x="4" y="62"/>
                    <a:pt x="4" y="50"/>
                  </a:cubicBezTo>
                  <a:cubicBezTo>
                    <a:pt x="4" y="37"/>
                    <a:pt x="9" y="26"/>
                    <a:pt x="18" y="18"/>
                  </a:cubicBezTo>
                  <a:cubicBezTo>
                    <a:pt x="26" y="9"/>
                    <a:pt x="37" y="4"/>
                    <a:pt x="50" y="4"/>
                  </a:cubicBezTo>
                  <a:cubicBezTo>
                    <a:pt x="62" y="4"/>
                    <a:pt x="74" y="9"/>
                    <a:pt x="82" y="18"/>
                  </a:cubicBezTo>
                  <a:cubicBezTo>
                    <a:pt x="90" y="26"/>
                    <a:pt x="95" y="37"/>
                    <a:pt x="95" y="50"/>
                  </a:cubicBezTo>
                  <a:cubicBezTo>
                    <a:pt x="98" y="50"/>
                    <a:pt x="98" y="50"/>
                    <a:pt x="98" y="50"/>
                  </a:cubicBezTo>
                  <a:cubicBezTo>
                    <a:pt x="100" y="50"/>
                    <a:pt x="100" y="50"/>
                    <a:pt x="100" y="50"/>
                  </a:cubicBezTo>
                  <a:cubicBezTo>
                    <a:pt x="100" y="22"/>
                    <a:pt x="77" y="0"/>
                    <a:pt x="50" y="0"/>
                  </a:cubicBezTo>
                  <a:cubicBezTo>
                    <a:pt x="22" y="0"/>
                    <a:pt x="0" y="22"/>
                    <a:pt x="0" y="50"/>
                  </a:cubicBezTo>
                  <a:cubicBezTo>
                    <a:pt x="0" y="78"/>
                    <a:pt x="22" y="100"/>
                    <a:pt x="50" y="100"/>
                  </a:cubicBezTo>
                  <a:cubicBezTo>
                    <a:pt x="77" y="100"/>
                    <a:pt x="100" y="78"/>
                    <a:pt x="100" y="50"/>
                  </a:cubicBezTo>
                  <a:lnTo>
                    <a:pt x="98" y="50"/>
                  </a:lnTo>
                  <a:close/>
                </a:path>
              </a:pathLst>
            </a:custGeom>
            <a:solidFill>
              <a:srgbClr val="EB5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任意多边形 23">
              <a:extLst>
                <a:ext uri="{FF2B5EF4-FFF2-40B4-BE49-F238E27FC236}">
                  <a16:creationId xmlns:a16="http://schemas.microsoft.com/office/drawing/2014/main" id="{4E0C7BB9-A138-4D14-AA84-C1A5BFEF9E03}"/>
                </a:ext>
              </a:extLst>
            </p:cNvPr>
            <p:cNvSpPr/>
            <p:nvPr/>
          </p:nvSpPr>
          <p:spPr bwMode="auto">
            <a:xfrm>
              <a:off x="7248192" y="4153455"/>
              <a:ext cx="104044" cy="121385"/>
            </a:xfrm>
            <a:custGeom>
              <a:avLst/>
              <a:gdLst>
                <a:gd name="T0" fmla="*/ 0 w 54"/>
                <a:gd name="T1" fmla="*/ 0 h 63"/>
                <a:gd name="T2" fmla="*/ 54 w 54"/>
                <a:gd name="T3" fmla="*/ 27 h 63"/>
                <a:gd name="T4" fmla="*/ 0 w 54"/>
                <a:gd name="T5" fmla="*/ 63 h 63"/>
                <a:gd name="T6" fmla="*/ 0 w 54"/>
                <a:gd name="T7" fmla="*/ 0 h 63"/>
              </a:gdLst>
              <a:ahLst/>
              <a:cxnLst>
                <a:cxn ang="0">
                  <a:pos x="T0" y="T1"/>
                </a:cxn>
                <a:cxn ang="0">
                  <a:pos x="T2" y="T3"/>
                </a:cxn>
                <a:cxn ang="0">
                  <a:pos x="T4" y="T5"/>
                </a:cxn>
                <a:cxn ang="0">
                  <a:pos x="T6" y="T7"/>
                </a:cxn>
              </a:cxnLst>
              <a:rect l="0" t="0" r="r" b="b"/>
              <a:pathLst>
                <a:path w="54" h="63">
                  <a:moveTo>
                    <a:pt x="0" y="0"/>
                  </a:moveTo>
                  <a:lnTo>
                    <a:pt x="54" y="27"/>
                  </a:lnTo>
                  <a:lnTo>
                    <a:pt x="0" y="63"/>
                  </a:lnTo>
                  <a:lnTo>
                    <a:pt x="0" y="0"/>
                  </a:lnTo>
                  <a:close/>
                </a:path>
              </a:pathLst>
            </a:custGeom>
            <a:solidFill>
              <a:srgbClr val="FFF8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任意多边形 24">
              <a:extLst>
                <a:ext uri="{FF2B5EF4-FFF2-40B4-BE49-F238E27FC236}">
                  <a16:creationId xmlns:a16="http://schemas.microsoft.com/office/drawing/2014/main" id="{BEECE4BF-9715-431A-A785-22F3C9320493}"/>
                </a:ext>
              </a:extLst>
            </p:cNvPr>
            <p:cNvSpPr/>
            <p:nvPr/>
          </p:nvSpPr>
          <p:spPr bwMode="auto">
            <a:xfrm>
              <a:off x="7248192" y="4153455"/>
              <a:ext cx="104044" cy="121385"/>
            </a:xfrm>
            <a:custGeom>
              <a:avLst/>
              <a:gdLst>
                <a:gd name="T0" fmla="*/ 0 w 54"/>
                <a:gd name="T1" fmla="*/ 0 h 63"/>
                <a:gd name="T2" fmla="*/ 54 w 54"/>
                <a:gd name="T3" fmla="*/ 27 h 63"/>
                <a:gd name="T4" fmla="*/ 0 w 54"/>
                <a:gd name="T5" fmla="*/ 63 h 63"/>
              </a:gdLst>
              <a:ahLst/>
              <a:cxnLst>
                <a:cxn ang="0">
                  <a:pos x="T0" y="T1"/>
                </a:cxn>
                <a:cxn ang="0">
                  <a:pos x="T2" y="T3"/>
                </a:cxn>
                <a:cxn ang="0">
                  <a:pos x="T4" y="T5"/>
                </a:cxn>
              </a:cxnLst>
              <a:rect l="0" t="0" r="r" b="b"/>
              <a:pathLst>
                <a:path w="54" h="63">
                  <a:moveTo>
                    <a:pt x="0" y="0"/>
                  </a:moveTo>
                  <a:lnTo>
                    <a:pt x="54" y="27"/>
                  </a:lnTo>
                  <a:lnTo>
                    <a:pt x="0"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矩形 30">
              <a:extLst>
                <a:ext uri="{FF2B5EF4-FFF2-40B4-BE49-F238E27FC236}">
                  <a16:creationId xmlns:a16="http://schemas.microsoft.com/office/drawing/2014/main" id="{3718E5C5-83EF-443C-99F4-EC1CAB8182D6}"/>
                </a:ext>
              </a:extLst>
            </p:cNvPr>
            <p:cNvSpPr/>
            <p:nvPr/>
          </p:nvSpPr>
          <p:spPr bwMode="auto">
            <a:xfrm>
              <a:off x="4516073" y="4089873"/>
              <a:ext cx="1497079" cy="668580"/>
            </a:xfrm>
            <a:prstGeom prst="rect">
              <a:avLst/>
            </a:prstGeom>
            <a:solidFill>
              <a:srgbClr val="FFF9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任意多边形 26">
              <a:extLst>
                <a:ext uri="{FF2B5EF4-FFF2-40B4-BE49-F238E27FC236}">
                  <a16:creationId xmlns:a16="http://schemas.microsoft.com/office/drawing/2014/main" id="{3FD71C89-D1C6-4463-98EC-A312035C13A7}"/>
                </a:ext>
              </a:extLst>
            </p:cNvPr>
            <p:cNvSpPr/>
            <p:nvPr/>
          </p:nvSpPr>
          <p:spPr bwMode="auto">
            <a:xfrm>
              <a:off x="4491025" y="3964634"/>
              <a:ext cx="1551027" cy="152213"/>
            </a:xfrm>
            <a:custGeom>
              <a:avLst/>
              <a:gdLst>
                <a:gd name="T0" fmla="*/ 375 w 387"/>
                <a:gd name="T1" fmla="*/ 38 h 38"/>
                <a:gd name="T2" fmla="*/ 11 w 387"/>
                <a:gd name="T3" fmla="*/ 38 h 38"/>
                <a:gd name="T4" fmla="*/ 0 w 387"/>
                <a:gd name="T5" fmla="*/ 26 h 38"/>
                <a:gd name="T6" fmla="*/ 0 w 387"/>
                <a:gd name="T7" fmla="*/ 12 h 38"/>
                <a:gd name="T8" fmla="*/ 11 w 387"/>
                <a:gd name="T9" fmla="*/ 0 h 38"/>
                <a:gd name="T10" fmla="*/ 375 w 387"/>
                <a:gd name="T11" fmla="*/ 0 h 38"/>
                <a:gd name="T12" fmla="*/ 387 w 387"/>
                <a:gd name="T13" fmla="*/ 12 h 38"/>
                <a:gd name="T14" fmla="*/ 387 w 387"/>
                <a:gd name="T15" fmla="*/ 26 h 38"/>
                <a:gd name="T16" fmla="*/ 375 w 387"/>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38">
                  <a:moveTo>
                    <a:pt x="375" y="38"/>
                  </a:moveTo>
                  <a:cubicBezTo>
                    <a:pt x="11" y="38"/>
                    <a:pt x="11" y="38"/>
                    <a:pt x="11" y="38"/>
                  </a:cubicBezTo>
                  <a:cubicBezTo>
                    <a:pt x="5" y="38"/>
                    <a:pt x="0" y="33"/>
                    <a:pt x="0" y="26"/>
                  </a:cubicBezTo>
                  <a:cubicBezTo>
                    <a:pt x="0" y="12"/>
                    <a:pt x="0" y="12"/>
                    <a:pt x="0" y="12"/>
                  </a:cubicBezTo>
                  <a:cubicBezTo>
                    <a:pt x="0" y="5"/>
                    <a:pt x="5" y="0"/>
                    <a:pt x="11" y="0"/>
                  </a:cubicBezTo>
                  <a:cubicBezTo>
                    <a:pt x="375" y="0"/>
                    <a:pt x="375" y="0"/>
                    <a:pt x="375" y="0"/>
                  </a:cubicBezTo>
                  <a:cubicBezTo>
                    <a:pt x="382" y="0"/>
                    <a:pt x="387" y="5"/>
                    <a:pt x="387" y="12"/>
                  </a:cubicBezTo>
                  <a:cubicBezTo>
                    <a:pt x="387" y="26"/>
                    <a:pt x="387" y="26"/>
                    <a:pt x="387" y="26"/>
                  </a:cubicBezTo>
                  <a:cubicBezTo>
                    <a:pt x="387" y="33"/>
                    <a:pt x="382" y="38"/>
                    <a:pt x="375" y="38"/>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任意多边形 27">
              <a:extLst>
                <a:ext uri="{FF2B5EF4-FFF2-40B4-BE49-F238E27FC236}">
                  <a16:creationId xmlns:a16="http://schemas.microsoft.com/office/drawing/2014/main" id="{5EB4E711-04C9-46A8-8A8E-C807613D8DE9}"/>
                </a:ext>
              </a:extLst>
            </p:cNvPr>
            <p:cNvSpPr/>
            <p:nvPr/>
          </p:nvSpPr>
          <p:spPr bwMode="auto">
            <a:xfrm>
              <a:off x="4215502" y="2723813"/>
              <a:ext cx="3853" cy="127165"/>
            </a:xfrm>
            <a:custGeom>
              <a:avLst/>
              <a:gdLst>
                <a:gd name="T0" fmla="*/ 2 w 2"/>
                <a:gd name="T1" fmla="*/ 0 h 66"/>
                <a:gd name="T2" fmla="*/ 0 w 2"/>
                <a:gd name="T3" fmla="*/ 2 h 66"/>
                <a:gd name="T4" fmla="*/ 2 w 2"/>
                <a:gd name="T5" fmla="*/ 66 h 66"/>
                <a:gd name="T6" fmla="*/ 2 w 2"/>
                <a:gd name="T7" fmla="*/ 0 h 66"/>
              </a:gdLst>
              <a:ahLst/>
              <a:cxnLst>
                <a:cxn ang="0">
                  <a:pos x="T0" y="T1"/>
                </a:cxn>
                <a:cxn ang="0">
                  <a:pos x="T2" y="T3"/>
                </a:cxn>
                <a:cxn ang="0">
                  <a:pos x="T4" y="T5"/>
                </a:cxn>
                <a:cxn ang="0">
                  <a:pos x="T6" y="T7"/>
                </a:cxn>
              </a:cxnLst>
              <a:rect l="0" t="0" r="r" b="b"/>
              <a:pathLst>
                <a:path w="2" h="66">
                  <a:moveTo>
                    <a:pt x="2" y="0"/>
                  </a:moveTo>
                  <a:lnTo>
                    <a:pt x="0" y="2"/>
                  </a:lnTo>
                  <a:lnTo>
                    <a:pt x="2" y="6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任意多边形 28">
              <a:extLst>
                <a:ext uri="{FF2B5EF4-FFF2-40B4-BE49-F238E27FC236}">
                  <a16:creationId xmlns:a16="http://schemas.microsoft.com/office/drawing/2014/main" id="{05B64A4D-5DE2-45BE-8E4B-041BF1087571}"/>
                </a:ext>
              </a:extLst>
            </p:cNvPr>
            <p:cNvSpPr/>
            <p:nvPr/>
          </p:nvSpPr>
          <p:spPr bwMode="auto">
            <a:xfrm>
              <a:off x="4215502" y="2723813"/>
              <a:ext cx="3853" cy="127165"/>
            </a:xfrm>
            <a:custGeom>
              <a:avLst/>
              <a:gdLst>
                <a:gd name="T0" fmla="*/ 2 w 2"/>
                <a:gd name="T1" fmla="*/ 0 h 66"/>
                <a:gd name="T2" fmla="*/ 0 w 2"/>
                <a:gd name="T3" fmla="*/ 2 h 66"/>
                <a:gd name="T4" fmla="*/ 2 w 2"/>
                <a:gd name="T5" fmla="*/ 66 h 66"/>
                <a:gd name="T6" fmla="*/ 2 w 2"/>
                <a:gd name="T7" fmla="*/ 0 h 66"/>
              </a:gdLst>
              <a:ahLst/>
              <a:cxnLst>
                <a:cxn ang="0">
                  <a:pos x="T0" y="T1"/>
                </a:cxn>
                <a:cxn ang="0">
                  <a:pos x="T2" y="T3"/>
                </a:cxn>
                <a:cxn ang="0">
                  <a:pos x="T4" y="T5"/>
                </a:cxn>
                <a:cxn ang="0">
                  <a:pos x="T6" y="T7"/>
                </a:cxn>
              </a:cxnLst>
              <a:rect l="0" t="0" r="r" b="b"/>
              <a:pathLst>
                <a:path w="2" h="66">
                  <a:moveTo>
                    <a:pt x="2" y="0"/>
                  </a:moveTo>
                  <a:lnTo>
                    <a:pt x="0" y="2"/>
                  </a:lnTo>
                  <a:lnTo>
                    <a:pt x="2" y="6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任意多边形 29">
              <a:extLst>
                <a:ext uri="{FF2B5EF4-FFF2-40B4-BE49-F238E27FC236}">
                  <a16:creationId xmlns:a16="http://schemas.microsoft.com/office/drawing/2014/main" id="{7C0036C6-BF0D-4AB5-94F8-16A04BAAE63F}"/>
                </a:ext>
              </a:extLst>
            </p:cNvPr>
            <p:cNvSpPr/>
            <p:nvPr/>
          </p:nvSpPr>
          <p:spPr bwMode="auto">
            <a:xfrm>
              <a:off x="4234769" y="2683352"/>
              <a:ext cx="208088" cy="277451"/>
            </a:xfrm>
            <a:custGeom>
              <a:avLst/>
              <a:gdLst>
                <a:gd name="T0" fmla="*/ 15 w 52"/>
                <a:gd name="T1" fmla="*/ 0 h 69"/>
                <a:gd name="T2" fmla="*/ 0 w 52"/>
                <a:gd name="T3" fmla="*/ 8 h 69"/>
                <a:gd name="T4" fmla="*/ 0 w 52"/>
                <a:gd name="T5" fmla="*/ 48 h 69"/>
                <a:gd name="T6" fmla="*/ 7 w 52"/>
                <a:gd name="T7" fmla="*/ 43 h 69"/>
                <a:gd name="T8" fmla="*/ 11 w 52"/>
                <a:gd name="T9" fmla="*/ 46 h 69"/>
                <a:gd name="T10" fmla="*/ 41 w 52"/>
                <a:gd name="T11" fmla="*/ 69 h 69"/>
                <a:gd name="T12" fmla="*/ 52 w 52"/>
                <a:gd name="T13" fmla="*/ 50 h 69"/>
                <a:gd name="T14" fmla="*/ 15 w 52"/>
                <a:gd name="T15" fmla="*/ 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9">
                  <a:moveTo>
                    <a:pt x="15" y="0"/>
                  </a:moveTo>
                  <a:cubicBezTo>
                    <a:pt x="0" y="8"/>
                    <a:pt x="0" y="8"/>
                    <a:pt x="0" y="8"/>
                  </a:cubicBezTo>
                  <a:cubicBezTo>
                    <a:pt x="0" y="48"/>
                    <a:pt x="0" y="48"/>
                    <a:pt x="0" y="48"/>
                  </a:cubicBezTo>
                  <a:cubicBezTo>
                    <a:pt x="2" y="45"/>
                    <a:pt x="5" y="43"/>
                    <a:pt x="7" y="43"/>
                  </a:cubicBezTo>
                  <a:cubicBezTo>
                    <a:pt x="8" y="43"/>
                    <a:pt x="10" y="44"/>
                    <a:pt x="11" y="46"/>
                  </a:cubicBezTo>
                  <a:cubicBezTo>
                    <a:pt x="14" y="50"/>
                    <a:pt x="26" y="59"/>
                    <a:pt x="41" y="69"/>
                  </a:cubicBezTo>
                  <a:cubicBezTo>
                    <a:pt x="43" y="62"/>
                    <a:pt x="47" y="55"/>
                    <a:pt x="52" y="50"/>
                  </a:cubicBezTo>
                  <a:cubicBezTo>
                    <a:pt x="15" y="0"/>
                    <a:pt x="15" y="0"/>
                    <a:pt x="15" y="0"/>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任意多边形 30">
              <a:extLst>
                <a:ext uri="{FF2B5EF4-FFF2-40B4-BE49-F238E27FC236}">
                  <a16:creationId xmlns:a16="http://schemas.microsoft.com/office/drawing/2014/main" id="{48F0B683-0226-4959-A698-6485F34293A4}"/>
                </a:ext>
              </a:extLst>
            </p:cNvPr>
            <p:cNvSpPr/>
            <p:nvPr/>
          </p:nvSpPr>
          <p:spPr bwMode="auto">
            <a:xfrm>
              <a:off x="4219355" y="2716106"/>
              <a:ext cx="15414" cy="186895"/>
            </a:xfrm>
            <a:custGeom>
              <a:avLst/>
              <a:gdLst>
                <a:gd name="T0" fmla="*/ 4 w 4"/>
                <a:gd name="T1" fmla="*/ 0 h 47"/>
                <a:gd name="T2" fmla="*/ 0 w 4"/>
                <a:gd name="T3" fmla="*/ 2 h 47"/>
                <a:gd name="T4" fmla="*/ 0 w 4"/>
                <a:gd name="T5" fmla="*/ 34 h 47"/>
                <a:gd name="T6" fmla="*/ 0 w 4"/>
                <a:gd name="T7" fmla="*/ 47 h 47"/>
                <a:gd name="T8" fmla="*/ 4 w 4"/>
                <a:gd name="T9" fmla="*/ 40 h 47"/>
                <a:gd name="T10" fmla="*/ 4 w 4"/>
                <a:gd name="T11" fmla="*/ 0 h 47"/>
              </a:gdLst>
              <a:ahLst/>
              <a:cxnLst>
                <a:cxn ang="0">
                  <a:pos x="T0" y="T1"/>
                </a:cxn>
                <a:cxn ang="0">
                  <a:pos x="T2" y="T3"/>
                </a:cxn>
                <a:cxn ang="0">
                  <a:pos x="T4" y="T5"/>
                </a:cxn>
                <a:cxn ang="0">
                  <a:pos x="T6" y="T7"/>
                </a:cxn>
                <a:cxn ang="0">
                  <a:pos x="T8" y="T9"/>
                </a:cxn>
                <a:cxn ang="0">
                  <a:pos x="T10" y="T11"/>
                </a:cxn>
              </a:cxnLst>
              <a:rect l="0" t="0" r="r" b="b"/>
              <a:pathLst>
                <a:path w="4" h="47">
                  <a:moveTo>
                    <a:pt x="4" y="0"/>
                  </a:moveTo>
                  <a:cubicBezTo>
                    <a:pt x="0" y="2"/>
                    <a:pt x="0" y="2"/>
                    <a:pt x="0" y="2"/>
                  </a:cubicBezTo>
                  <a:cubicBezTo>
                    <a:pt x="0" y="34"/>
                    <a:pt x="0" y="34"/>
                    <a:pt x="0" y="34"/>
                  </a:cubicBezTo>
                  <a:cubicBezTo>
                    <a:pt x="0" y="47"/>
                    <a:pt x="0" y="47"/>
                    <a:pt x="0" y="47"/>
                  </a:cubicBezTo>
                  <a:cubicBezTo>
                    <a:pt x="0" y="47"/>
                    <a:pt x="2" y="43"/>
                    <a:pt x="4" y="40"/>
                  </a:cubicBezTo>
                  <a:cubicBezTo>
                    <a:pt x="4" y="0"/>
                    <a:pt x="4" y="0"/>
                    <a:pt x="4" y="0"/>
                  </a:cubicBezTo>
                </a:path>
              </a:pathLst>
            </a:custGeom>
            <a:solidFill>
              <a:srgbClr val="7878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任意多边形 31">
              <a:extLst>
                <a:ext uri="{FF2B5EF4-FFF2-40B4-BE49-F238E27FC236}">
                  <a16:creationId xmlns:a16="http://schemas.microsoft.com/office/drawing/2014/main" id="{8C0ECD7A-355B-48DB-9C0C-0B90C0EEE56D}"/>
                </a:ext>
              </a:extLst>
            </p:cNvPr>
            <p:cNvSpPr/>
            <p:nvPr/>
          </p:nvSpPr>
          <p:spPr bwMode="auto">
            <a:xfrm>
              <a:off x="4400469" y="2883733"/>
              <a:ext cx="200381" cy="208088"/>
            </a:xfrm>
            <a:custGeom>
              <a:avLst/>
              <a:gdLst>
                <a:gd name="T0" fmla="*/ 11 w 50"/>
                <a:gd name="T1" fmla="*/ 0 h 52"/>
                <a:gd name="T2" fmla="*/ 0 w 50"/>
                <a:gd name="T3" fmla="*/ 19 h 52"/>
                <a:gd name="T4" fmla="*/ 50 w 50"/>
                <a:gd name="T5" fmla="*/ 52 h 52"/>
                <a:gd name="T6" fmla="*/ 50 w 50"/>
                <a:gd name="T7" fmla="*/ 52 h 52"/>
                <a:gd name="T8" fmla="*/ 50 w 50"/>
                <a:gd name="T9" fmla="*/ 52 h 52"/>
                <a:gd name="T10" fmla="*/ 50 w 50"/>
                <a:gd name="T11" fmla="*/ 50 h 52"/>
                <a:gd name="T12" fmla="*/ 17 w 50"/>
                <a:gd name="T13" fmla="*/ 8 h 52"/>
                <a:gd name="T14" fmla="*/ 11 w 50"/>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52">
                  <a:moveTo>
                    <a:pt x="11" y="0"/>
                  </a:moveTo>
                  <a:cubicBezTo>
                    <a:pt x="6" y="5"/>
                    <a:pt x="2" y="12"/>
                    <a:pt x="0" y="19"/>
                  </a:cubicBezTo>
                  <a:cubicBezTo>
                    <a:pt x="21" y="35"/>
                    <a:pt x="47" y="51"/>
                    <a:pt x="50" y="52"/>
                  </a:cubicBezTo>
                  <a:cubicBezTo>
                    <a:pt x="50" y="52"/>
                    <a:pt x="50" y="52"/>
                    <a:pt x="50" y="52"/>
                  </a:cubicBezTo>
                  <a:cubicBezTo>
                    <a:pt x="50" y="52"/>
                    <a:pt x="50" y="52"/>
                    <a:pt x="50" y="52"/>
                  </a:cubicBezTo>
                  <a:cubicBezTo>
                    <a:pt x="50" y="51"/>
                    <a:pt x="50" y="51"/>
                    <a:pt x="50" y="50"/>
                  </a:cubicBezTo>
                  <a:cubicBezTo>
                    <a:pt x="47" y="43"/>
                    <a:pt x="17" y="8"/>
                    <a:pt x="17" y="8"/>
                  </a:cubicBezTo>
                  <a:cubicBezTo>
                    <a:pt x="11" y="0"/>
                    <a:pt x="11" y="0"/>
                    <a:pt x="11" y="0"/>
                  </a:cubicBezTo>
                </a:path>
              </a:pathLst>
            </a:custGeom>
            <a:solidFill>
              <a:srgbClr val="67B8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任意多边形 32">
              <a:extLst>
                <a:ext uri="{FF2B5EF4-FFF2-40B4-BE49-F238E27FC236}">
                  <a16:creationId xmlns:a16="http://schemas.microsoft.com/office/drawing/2014/main" id="{1AA01BFC-3E14-4CC0-8CA5-30AEE7764C1F}"/>
                </a:ext>
              </a:extLst>
            </p:cNvPr>
            <p:cNvSpPr/>
            <p:nvPr/>
          </p:nvSpPr>
          <p:spPr bwMode="auto">
            <a:xfrm>
              <a:off x="4600850" y="3084114"/>
              <a:ext cx="3853" cy="770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1"/>
                    <a:pt x="0" y="2"/>
                  </a:cubicBezTo>
                  <a:cubicBezTo>
                    <a:pt x="1" y="2"/>
                    <a:pt x="1" y="1"/>
                    <a:pt x="0" y="0"/>
                  </a:cubicBezTo>
                </a:path>
              </a:pathLst>
            </a:custGeom>
            <a:solidFill>
              <a:srgbClr val="E0C4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任意多边形 33">
              <a:extLst>
                <a:ext uri="{FF2B5EF4-FFF2-40B4-BE49-F238E27FC236}">
                  <a16:creationId xmlns:a16="http://schemas.microsoft.com/office/drawing/2014/main" id="{1C00C9C4-AFA1-4575-8BCA-471932AD5572}"/>
                </a:ext>
              </a:extLst>
            </p:cNvPr>
            <p:cNvSpPr/>
            <p:nvPr/>
          </p:nvSpPr>
          <p:spPr bwMode="auto">
            <a:xfrm>
              <a:off x="4575802" y="3016677"/>
              <a:ext cx="219649" cy="148360"/>
            </a:xfrm>
            <a:custGeom>
              <a:avLst/>
              <a:gdLst>
                <a:gd name="T0" fmla="*/ 0 w 55"/>
                <a:gd name="T1" fmla="*/ 10 h 37"/>
                <a:gd name="T2" fmla="*/ 8 w 55"/>
                <a:gd name="T3" fmla="*/ 23 h 37"/>
                <a:gd name="T4" fmla="*/ 45 w 55"/>
                <a:gd name="T5" fmla="*/ 36 h 37"/>
                <a:gd name="T6" fmla="*/ 53 w 55"/>
                <a:gd name="T7" fmla="*/ 24 h 37"/>
                <a:gd name="T8" fmla="*/ 9 w 55"/>
                <a:gd name="T9" fmla="*/ 0 h 37"/>
              </a:gdLst>
              <a:ahLst/>
              <a:cxnLst>
                <a:cxn ang="0">
                  <a:pos x="T0" y="T1"/>
                </a:cxn>
                <a:cxn ang="0">
                  <a:pos x="T2" y="T3"/>
                </a:cxn>
                <a:cxn ang="0">
                  <a:pos x="T4" y="T5"/>
                </a:cxn>
                <a:cxn ang="0">
                  <a:pos x="T6" y="T7"/>
                </a:cxn>
                <a:cxn ang="0">
                  <a:pos x="T8" y="T9"/>
                </a:cxn>
              </a:cxnLst>
              <a:rect l="0" t="0" r="r" b="b"/>
              <a:pathLst>
                <a:path w="55" h="37">
                  <a:moveTo>
                    <a:pt x="0" y="10"/>
                  </a:moveTo>
                  <a:cubicBezTo>
                    <a:pt x="0" y="10"/>
                    <a:pt x="3" y="18"/>
                    <a:pt x="8" y="23"/>
                  </a:cubicBezTo>
                  <a:cubicBezTo>
                    <a:pt x="13" y="28"/>
                    <a:pt x="35" y="37"/>
                    <a:pt x="45" y="36"/>
                  </a:cubicBezTo>
                  <a:cubicBezTo>
                    <a:pt x="55" y="34"/>
                    <a:pt x="54" y="26"/>
                    <a:pt x="53" y="24"/>
                  </a:cubicBezTo>
                  <a:cubicBezTo>
                    <a:pt x="52" y="22"/>
                    <a:pt x="17" y="0"/>
                    <a:pt x="9" y="0"/>
                  </a:cubicBezTo>
                </a:path>
              </a:pathLst>
            </a:custGeom>
            <a:solidFill>
              <a:srgbClr val="FF76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任意多边形 34">
              <a:extLst>
                <a:ext uri="{FF2B5EF4-FFF2-40B4-BE49-F238E27FC236}">
                  <a16:creationId xmlns:a16="http://schemas.microsoft.com/office/drawing/2014/main" id="{037FE7A9-F6DB-47F2-9578-700B8B5BC690}"/>
                </a:ext>
              </a:extLst>
            </p:cNvPr>
            <p:cNvSpPr/>
            <p:nvPr/>
          </p:nvSpPr>
          <p:spPr bwMode="auto">
            <a:xfrm>
              <a:off x="4587362" y="3024384"/>
              <a:ext cx="188821" cy="111751"/>
            </a:xfrm>
            <a:custGeom>
              <a:avLst/>
              <a:gdLst>
                <a:gd name="T0" fmla="*/ 0 w 47"/>
                <a:gd name="T1" fmla="*/ 11 h 28"/>
                <a:gd name="T2" fmla="*/ 34 w 47"/>
                <a:gd name="T3" fmla="*/ 27 h 28"/>
                <a:gd name="T4" fmla="*/ 9 w 47"/>
                <a:gd name="T5" fmla="*/ 0 h 28"/>
              </a:gdLst>
              <a:ahLst/>
              <a:cxnLst>
                <a:cxn ang="0">
                  <a:pos x="T0" y="T1"/>
                </a:cxn>
                <a:cxn ang="0">
                  <a:pos x="T2" y="T3"/>
                </a:cxn>
                <a:cxn ang="0">
                  <a:pos x="T4" y="T5"/>
                </a:cxn>
              </a:cxnLst>
              <a:rect l="0" t="0" r="r" b="b"/>
              <a:pathLst>
                <a:path w="47" h="28">
                  <a:moveTo>
                    <a:pt x="0" y="11"/>
                  </a:moveTo>
                  <a:cubicBezTo>
                    <a:pt x="0" y="11"/>
                    <a:pt x="22" y="28"/>
                    <a:pt x="34" y="27"/>
                  </a:cubicBezTo>
                  <a:cubicBezTo>
                    <a:pt x="47" y="26"/>
                    <a:pt x="37" y="14"/>
                    <a:pt x="9" y="0"/>
                  </a:cubicBezTo>
                </a:path>
              </a:pathLst>
            </a:custGeom>
            <a:solidFill>
              <a:srgbClr val="DDA5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任意多边形 35">
              <a:extLst>
                <a:ext uri="{FF2B5EF4-FFF2-40B4-BE49-F238E27FC236}">
                  <a16:creationId xmlns:a16="http://schemas.microsoft.com/office/drawing/2014/main" id="{B9BA1EAB-6F53-4179-9E1B-B5D3CC5FA3D4}"/>
                </a:ext>
              </a:extLst>
            </p:cNvPr>
            <p:cNvSpPr/>
            <p:nvPr/>
          </p:nvSpPr>
          <p:spPr bwMode="auto">
            <a:xfrm>
              <a:off x="3878321" y="2419387"/>
              <a:ext cx="337180" cy="156067"/>
            </a:xfrm>
            <a:custGeom>
              <a:avLst/>
              <a:gdLst>
                <a:gd name="T0" fmla="*/ 56 w 175"/>
                <a:gd name="T1" fmla="*/ 0 h 81"/>
                <a:gd name="T2" fmla="*/ 175 w 175"/>
                <a:gd name="T3" fmla="*/ 6 h 81"/>
                <a:gd name="T4" fmla="*/ 175 w 175"/>
                <a:gd name="T5" fmla="*/ 81 h 81"/>
                <a:gd name="T6" fmla="*/ 0 w 175"/>
                <a:gd name="T7" fmla="*/ 29 h 81"/>
                <a:gd name="T8" fmla="*/ 56 w 175"/>
                <a:gd name="T9" fmla="*/ 0 h 81"/>
              </a:gdLst>
              <a:ahLst/>
              <a:cxnLst>
                <a:cxn ang="0">
                  <a:pos x="T0" y="T1"/>
                </a:cxn>
                <a:cxn ang="0">
                  <a:pos x="T2" y="T3"/>
                </a:cxn>
                <a:cxn ang="0">
                  <a:pos x="T4" y="T5"/>
                </a:cxn>
                <a:cxn ang="0">
                  <a:pos x="T6" y="T7"/>
                </a:cxn>
                <a:cxn ang="0">
                  <a:pos x="T8" y="T9"/>
                </a:cxn>
              </a:cxnLst>
              <a:rect l="0" t="0" r="r" b="b"/>
              <a:pathLst>
                <a:path w="175" h="81">
                  <a:moveTo>
                    <a:pt x="56" y="0"/>
                  </a:moveTo>
                  <a:lnTo>
                    <a:pt x="175" y="6"/>
                  </a:lnTo>
                  <a:lnTo>
                    <a:pt x="175" y="81"/>
                  </a:lnTo>
                  <a:lnTo>
                    <a:pt x="0" y="29"/>
                  </a:lnTo>
                  <a:lnTo>
                    <a:pt x="56" y="0"/>
                  </a:lnTo>
                  <a:close/>
                </a:path>
              </a:pathLst>
            </a:custGeom>
            <a:solidFill>
              <a:srgbClr val="4788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任意多边形 36">
              <a:extLst>
                <a:ext uri="{FF2B5EF4-FFF2-40B4-BE49-F238E27FC236}">
                  <a16:creationId xmlns:a16="http://schemas.microsoft.com/office/drawing/2014/main" id="{DC41EB68-12A6-4DBA-ADFC-2C14BC6F54FF}"/>
                </a:ext>
              </a:extLst>
            </p:cNvPr>
            <p:cNvSpPr/>
            <p:nvPr/>
          </p:nvSpPr>
          <p:spPr bwMode="auto">
            <a:xfrm>
              <a:off x="3878321" y="2419387"/>
              <a:ext cx="337180" cy="156067"/>
            </a:xfrm>
            <a:custGeom>
              <a:avLst/>
              <a:gdLst>
                <a:gd name="T0" fmla="*/ 56 w 175"/>
                <a:gd name="T1" fmla="*/ 0 h 81"/>
                <a:gd name="T2" fmla="*/ 175 w 175"/>
                <a:gd name="T3" fmla="*/ 6 h 81"/>
                <a:gd name="T4" fmla="*/ 175 w 175"/>
                <a:gd name="T5" fmla="*/ 81 h 81"/>
                <a:gd name="T6" fmla="*/ 0 w 175"/>
                <a:gd name="T7" fmla="*/ 29 h 81"/>
              </a:gdLst>
              <a:ahLst/>
              <a:cxnLst>
                <a:cxn ang="0">
                  <a:pos x="T0" y="T1"/>
                </a:cxn>
                <a:cxn ang="0">
                  <a:pos x="T2" y="T3"/>
                </a:cxn>
                <a:cxn ang="0">
                  <a:pos x="T4" y="T5"/>
                </a:cxn>
                <a:cxn ang="0">
                  <a:pos x="T6" y="T7"/>
                </a:cxn>
              </a:cxnLst>
              <a:rect l="0" t="0" r="r" b="b"/>
              <a:pathLst>
                <a:path w="175" h="81">
                  <a:moveTo>
                    <a:pt x="56" y="0"/>
                  </a:moveTo>
                  <a:lnTo>
                    <a:pt x="175" y="6"/>
                  </a:lnTo>
                  <a:lnTo>
                    <a:pt x="175" y="81"/>
                  </a:lnTo>
                  <a:lnTo>
                    <a:pt x="0" y="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任意多边形 37">
              <a:extLst>
                <a:ext uri="{FF2B5EF4-FFF2-40B4-BE49-F238E27FC236}">
                  <a16:creationId xmlns:a16="http://schemas.microsoft.com/office/drawing/2014/main" id="{ED8DCA0E-077A-4474-9C72-03C73CE6D74A}"/>
                </a:ext>
              </a:extLst>
            </p:cNvPr>
            <p:cNvSpPr/>
            <p:nvPr/>
          </p:nvSpPr>
          <p:spPr bwMode="auto">
            <a:xfrm>
              <a:off x="3390856" y="1854853"/>
              <a:ext cx="252404" cy="190748"/>
            </a:xfrm>
            <a:custGeom>
              <a:avLst/>
              <a:gdLst>
                <a:gd name="T0" fmla="*/ 9 w 63"/>
                <a:gd name="T1" fmla="*/ 40 h 48"/>
                <a:gd name="T2" fmla="*/ 4 w 63"/>
                <a:gd name="T3" fmla="*/ 21 h 48"/>
                <a:gd name="T4" fmla="*/ 36 w 63"/>
                <a:gd name="T5" fmla="*/ 4 h 48"/>
                <a:gd name="T6" fmla="*/ 54 w 63"/>
                <a:gd name="T7" fmla="*/ 13 h 48"/>
                <a:gd name="T8" fmla="*/ 63 w 63"/>
                <a:gd name="T9" fmla="*/ 27 h 48"/>
                <a:gd name="T10" fmla="*/ 58 w 63"/>
                <a:gd name="T11" fmla="*/ 48 h 48"/>
              </a:gdLst>
              <a:ahLst/>
              <a:cxnLst>
                <a:cxn ang="0">
                  <a:pos x="T0" y="T1"/>
                </a:cxn>
                <a:cxn ang="0">
                  <a:pos x="T2" y="T3"/>
                </a:cxn>
                <a:cxn ang="0">
                  <a:pos x="T4" y="T5"/>
                </a:cxn>
                <a:cxn ang="0">
                  <a:pos x="T6" y="T7"/>
                </a:cxn>
                <a:cxn ang="0">
                  <a:pos x="T8" y="T9"/>
                </a:cxn>
                <a:cxn ang="0">
                  <a:pos x="T10" y="T11"/>
                </a:cxn>
              </a:cxnLst>
              <a:rect l="0" t="0" r="r" b="b"/>
              <a:pathLst>
                <a:path w="63" h="48">
                  <a:moveTo>
                    <a:pt x="9" y="40"/>
                  </a:moveTo>
                  <a:cubicBezTo>
                    <a:pt x="9" y="40"/>
                    <a:pt x="0" y="29"/>
                    <a:pt x="4" y="21"/>
                  </a:cubicBezTo>
                  <a:cubicBezTo>
                    <a:pt x="8" y="13"/>
                    <a:pt x="23" y="0"/>
                    <a:pt x="36" y="4"/>
                  </a:cubicBezTo>
                  <a:cubicBezTo>
                    <a:pt x="50" y="8"/>
                    <a:pt x="54" y="13"/>
                    <a:pt x="54" y="13"/>
                  </a:cubicBezTo>
                  <a:cubicBezTo>
                    <a:pt x="54" y="13"/>
                    <a:pt x="63" y="19"/>
                    <a:pt x="63" y="27"/>
                  </a:cubicBezTo>
                  <a:cubicBezTo>
                    <a:pt x="63" y="35"/>
                    <a:pt x="58" y="48"/>
                    <a:pt x="58" y="48"/>
                  </a:cubicBezTo>
                </a:path>
              </a:pathLst>
            </a:custGeom>
            <a:solidFill>
              <a:srgbClr val="7E00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任意多边形 38">
              <a:extLst>
                <a:ext uri="{FF2B5EF4-FFF2-40B4-BE49-F238E27FC236}">
                  <a16:creationId xmlns:a16="http://schemas.microsoft.com/office/drawing/2014/main" id="{000F0863-B9B5-4124-B1E5-D3EC2BC79C63}"/>
                </a:ext>
              </a:extLst>
            </p:cNvPr>
            <p:cNvSpPr/>
            <p:nvPr/>
          </p:nvSpPr>
          <p:spPr bwMode="auto">
            <a:xfrm>
              <a:off x="3373515" y="2014772"/>
              <a:ext cx="641605" cy="583803"/>
            </a:xfrm>
            <a:custGeom>
              <a:avLst/>
              <a:gdLst>
                <a:gd name="T0" fmla="*/ 158 w 160"/>
                <a:gd name="T1" fmla="*/ 102 h 146"/>
                <a:gd name="T2" fmla="*/ 123 w 160"/>
                <a:gd name="T3" fmla="*/ 127 h 146"/>
                <a:gd name="T4" fmla="*/ 90 w 160"/>
                <a:gd name="T5" fmla="*/ 145 h 146"/>
                <a:gd name="T6" fmla="*/ 89 w 160"/>
                <a:gd name="T7" fmla="*/ 145 h 146"/>
                <a:gd name="T8" fmla="*/ 86 w 160"/>
                <a:gd name="T9" fmla="*/ 146 h 146"/>
                <a:gd name="T10" fmla="*/ 56 w 160"/>
                <a:gd name="T11" fmla="*/ 101 h 146"/>
                <a:gd name="T12" fmla="*/ 55 w 160"/>
                <a:gd name="T13" fmla="*/ 100 h 146"/>
                <a:gd name="T14" fmla="*/ 51 w 160"/>
                <a:gd name="T15" fmla="*/ 98 h 146"/>
                <a:gd name="T16" fmla="*/ 24 w 160"/>
                <a:gd name="T17" fmla="*/ 63 h 146"/>
                <a:gd name="T18" fmla="*/ 9 w 160"/>
                <a:gd name="T19" fmla="*/ 63 h 146"/>
                <a:gd name="T20" fmla="*/ 0 w 160"/>
                <a:gd name="T21" fmla="*/ 32 h 146"/>
                <a:gd name="T22" fmla="*/ 21 w 160"/>
                <a:gd name="T23" fmla="*/ 24 h 146"/>
                <a:gd name="T24" fmla="*/ 54 w 160"/>
                <a:gd name="T25" fmla="*/ 24 h 146"/>
                <a:gd name="T26" fmla="*/ 61 w 160"/>
                <a:gd name="T27" fmla="*/ 15 h 146"/>
                <a:gd name="T28" fmla="*/ 138 w 160"/>
                <a:gd name="T29" fmla="*/ 21 h 146"/>
                <a:gd name="T30" fmla="*/ 144 w 160"/>
                <a:gd name="T31" fmla="*/ 24 h 146"/>
                <a:gd name="T32" fmla="*/ 128 w 160"/>
                <a:gd name="T33" fmla="*/ 59 h 146"/>
                <a:gd name="T34" fmla="*/ 119 w 160"/>
                <a:gd name="T35" fmla="*/ 54 h 146"/>
                <a:gd name="T36" fmla="*/ 121 w 160"/>
                <a:gd name="T37" fmla="*/ 58 h 146"/>
                <a:gd name="T38" fmla="*/ 133 w 160"/>
                <a:gd name="T39" fmla="*/ 79 h 146"/>
                <a:gd name="T40" fmla="*/ 158 w 160"/>
                <a:gd name="T41" fmla="*/ 10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46">
                  <a:moveTo>
                    <a:pt x="158" y="102"/>
                  </a:moveTo>
                  <a:cubicBezTo>
                    <a:pt x="157" y="106"/>
                    <a:pt x="129" y="125"/>
                    <a:pt x="123" y="127"/>
                  </a:cubicBezTo>
                  <a:cubicBezTo>
                    <a:pt x="118" y="128"/>
                    <a:pt x="99" y="142"/>
                    <a:pt x="90" y="145"/>
                  </a:cubicBezTo>
                  <a:cubicBezTo>
                    <a:pt x="89" y="145"/>
                    <a:pt x="89" y="145"/>
                    <a:pt x="89" y="145"/>
                  </a:cubicBezTo>
                  <a:cubicBezTo>
                    <a:pt x="88" y="146"/>
                    <a:pt x="87" y="146"/>
                    <a:pt x="86" y="146"/>
                  </a:cubicBezTo>
                  <a:cubicBezTo>
                    <a:pt x="81" y="144"/>
                    <a:pt x="69" y="113"/>
                    <a:pt x="56" y="101"/>
                  </a:cubicBezTo>
                  <a:cubicBezTo>
                    <a:pt x="56" y="101"/>
                    <a:pt x="55" y="101"/>
                    <a:pt x="55" y="100"/>
                  </a:cubicBezTo>
                  <a:cubicBezTo>
                    <a:pt x="54" y="99"/>
                    <a:pt x="53" y="99"/>
                    <a:pt x="51" y="98"/>
                  </a:cubicBezTo>
                  <a:cubicBezTo>
                    <a:pt x="38" y="92"/>
                    <a:pt x="24" y="63"/>
                    <a:pt x="24" y="63"/>
                  </a:cubicBezTo>
                  <a:cubicBezTo>
                    <a:pt x="24" y="63"/>
                    <a:pt x="15" y="64"/>
                    <a:pt x="9" y="63"/>
                  </a:cubicBezTo>
                  <a:cubicBezTo>
                    <a:pt x="4" y="62"/>
                    <a:pt x="0" y="32"/>
                    <a:pt x="0" y="32"/>
                  </a:cubicBezTo>
                  <a:cubicBezTo>
                    <a:pt x="0" y="32"/>
                    <a:pt x="10" y="31"/>
                    <a:pt x="21" y="24"/>
                  </a:cubicBezTo>
                  <a:cubicBezTo>
                    <a:pt x="32" y="17"/>
                    <a:pt x="54" y="24"/>
                    <a:pt x="54" y="24"/>
                  </a:cubicBezTo>
                  <a:cubicBezTo>
                    <a:pt x="61" y="15"/>
                    <a:pt x="61" y="15"/>
                    <a:pt x="61" y="15"/>
                  </a:cubicBezTo>
                  <a:cubicBezTo>
                    <a:pt x="91" y="0"/>
                    <a:pt x="138" y="21"/>
                    <a:pt x="138" y="21"/>
                  </a:cubicBezTo>
                  <a:cubicBezTo>
                    <a:pt x="144" y="24"/>
                    <a:pt x="144" y="24"/>
                    <a:pt x="144" y="24"/>
                  </a:cubicBezTo>
                  <a:cubicBezTo>
                    <a:pt x="144" y="24"/>
                    <a:pt x="130" y="57"/>
                    <a:pt x="128" y="59"/>
                  </a:cubicBezTo>
                  <a:cubicBezTo>
                    <a:pt x="126" y="61"/>
                    <a:pt x="120" y="54"/>
                    <a:pt x="119" y="54"/>
                  </a:cubicBezTo>
                  <a:cubicBezTo>
                    <a:pt x="121" y="58"/>
                    <a:pt x="121" y="58"/>
                    <a:pt x="121" y="58"/>
                  </a:cubicBezTo>
                  <a:cubicBezTo>
                    <a:pt x="121" y="58"/>
                    <a:pt x="126" y="66"/>
                    <a:pt x="133" y="79"/>
                  </a:cubicBezTo>
                  <a:cubicBezTo>
                    <a:pt x="141" y="92"/>
                    <a:pt x="160" y="98"/>
                    <a:pt x="158" y="102"/>
                  </a:cubicBezTo>
                  <a:close/>
                </a:path>
              </a:pathLst>
            </a:custGeom>
            <a:solidFill>
              <a:srgbClr val="6BCE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任意多边形 39">
              <a:extLst>
                <a:ext uri="{FF2B5EF4-FFF2-40B4-BE49-F238E27FC236}">
                  <a16:creationId xmlns:a16="http://schemas.microsoft.com/office/drawing/2014/main" id="{81ABF2C7-FD41-4E8D-83EE-25EEA96C2112}"/>
                </a:ext>
              </a:extLst>
            </p:cNvPr>
            <p:cNvSpPr/>
            <p:nvPr/>
          </p:nvSpPr>
          <p:spPr bwMode="auto">
            <a:xfrm>
              <a:off x="3546922" y="2074501"/>
              <a:ext cx="208088" cy="223502"/>
            </a:xfrm>
            <a:custGeom>
              <a:avLst/>
              <a:gdLst>
                <a:gd name="T0" fmla="*/ 13 w 52"/>
                <a:gd name="T1" fmla="*/ 55 h 56"/>
                <a:gd name="T2" fmla="*/ 2 w 52"/>
                <a:gd name="T3" fmla="*/ 46 h 56"/>
                <a:gd name="T4" fmla="*/ 4 w 52"/>
                <a:gd name="T5" fmla="*/ 23 h 56"/>
                <a:gd name="T6" fmla="*/ 1 w 52"/>
                <a:gd name="T7" fmla="*/ 13 h 56"/>
                <a:gd name="T8" fmla="*/ 0 w 52"/>
                <a:gd name="T9" fmla="*/ 12 h 56"/>
                <a:gd name="T10" fmla="*/ 10 w 52"/>
                <a:gd name="T11" fmla="*/ 0 h 56"/>
                <a:gd name="T12" fmla="*/ 35 w 52"/>
                <a:gd name="T13" fmla="*/ 0 h 56"/>
                <a:gd name="T14" fmla="*/ 50 w 52"/>
                <a:gd name="T15" fmla="*/ 17 h 56"/>
                <a:gd name="T16" fmla="*/ 13 w 52"/>
                <a:gd name="T17" fmla="*/ 5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6">
                  <a:moveTo>
                    <a:pt x="13" y="55"/>
                  </a:moveTo>
                  <a:cubicBezTo>
                    <a:pt x="5" y="56"/>
                    <a:pt x="3" y="51"/>
                    <a:pt x="2" y="46"/>
                  </a:cubicBezTo>
                  <a:cubicBezTo>
                    <a:pt x="1" y="38"/>
                    <a:pt x="4" y="28"/>
                    <a:pt x="4" y="23"/>
                  </a:cubicBezTo>
                  <a:cubicBezTo>
                    <a:pt x="4" y="16"/>
                    <a:pt x="2" y="14"/>
                    <a:pt x="1" y="13"/>
                  </a:cubicBezTo>
                  <a:cubicBezTo>
                    <a:pt x="0" y="12"/>
                    <a:pt x="0" y="12"/>
                    <a:pt x="0" y="12"/>
                  </a:cubicBezTo>
                  <a:cubicBezTo>
                    <a:pt x="10" y="0"/>
                    <a:pt x="10" y="0"/>
                    <a:pt x="10" y="0"/>
                  </a:cubicBezTo>
                  <a:cubicBezTo>
                    <a:pt x="10" y="0"/>
                    <a:pt x="27" y="0"/>
                    <a:pt x="35" y="0"/>
                  </a:cubicBezTo>
                  <a:cubicBezTo>
                    <a:pt x="42" y="0"/>
                    <a:pt x="48" y="13"/>
                    <a:pt x="50" y="17"/>
                  </a:cubicBezTo>
                  <a:cubicBezTo>
                    <a:pt x="52" y="21"/>
                    <a:pt x="29" y="52"/>
                    <a:pt x="13" y="55"/>
                  </a:cubicBezTo>
                  <a:close/>
                </a:path>
              </a:pathLst>
            </a:custGeom>
            <a:solidFill>
              <a:srgbClr val="CE9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任意多边形 40">
              <a:extLst>
                <a:ext uri="{FF2B5EF4-FFF2-40B4-BE49-F238E27FC236}">
                  <a16:creationId xmlns:a16="http://schemas.microsoft.com/office/drawing/2014/main" id="{550BC1D0-38C6-4D45-BD94-448DE1BDF889}"/>
                </a:ext>
              </a:extLst>
            </p:cNvPr>
            <p:cNvSpPr/>
            <p:nvPr/>
          </p:nvSpPr>
          <p:spPr bwMode="auto">
            <a:xfrm>
              <a:off x="3550775" y="2111109"/>
              <a:ext cx="30828" cy="148360"/>
            </a:xfrm>
            <a:custGeom>
              <a:avLst/>
              <a:gdLst>
                <a:gd name="T0" fmla="*/ 7 w 8"/>
                <a:gd name="T1" fmla="*/ 12 h 37"/>
                <a:gd name="T2" fmla="*/ 2 w 8"/>
                <a:gd name="T3" fmla="*/ 36 h 37"/>
                <a:gd name="T4" fmla="*/ 2 w 8"/>
                <a:gd name="T5" fmla="*/ 37 h 37"/>
                <a:gd name="T6" fmla="*/ 1 w 8"/>
                <a:gd name="T7" fmla="*/ 37 h 37"/>
                <a:gd name="T8" fmla="*/ 3 w 8"/>
                <a:gd name="T9" fmla="*/ 14 h 37"/>
                <a:gd name="T10" fmla="*/ 0 w 8"/>
                <a:gd name="T11" fmla="*/ 4 h 37"/>
                <a:gd name="T12" fmla="*/ 1 w 8"/>
                <a:gd name="T13" fmla="*/ 1 h 37"/>
                <a:gd name="T14" fmla="*/ 3 w 8"/>
                <a:gd name="T15" fmla="*/ 0 h 37"/>
                <a:gd name="T16" fmla="*/ 5 w 8"/>
                <a:gd name="T17" fmla="*/ 2 h 37"/>
                <a:gd name="T18" fmla="*/ 7 w 8"/>
                <a:gd name="T1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7">
                  <a:moveTo>
                    <a:pt x="7" y="12"/>
                  </a:moveTo>
                  <a:cubicBezTo>
                    <a:pt x="8" y="20"/>
                    <a:pt x="5" y="28"/>
                    <a:pt x="2" y="36"/>
                  </a:cubicBezTo>
                  <a:cubicBezTo>
                    <a:pt x="2" y="37"/>
                    <a:pt x="2" y="37"/>
                    <a:pt x="2" y="37"/>
                  </a:cubicBezTo>
                  <a:cubicBezTo>
                    <a:pt x="1" y="37"/>
                    <a:pt x="1" y="37"/>
                    <a:pt x="1" y="37"/>
                  </a:cubicBezTo>
                  <a:cubicBezTo>
                    <a:pt x="0" y="29"/>
                    <a:pt x="3" y="19"/>
                    <a:pt x="3" y="14"/>
                  </a:cubicBezTo>
                  <a:cubicBezTo>
                    <a:pt x="3" y="7"/>
                    <a:pt x="1" y="5"/>
                    <a:pt x="0" y="4"/>
                  </a:cubicBezTo>
                  <a:cubicBezTo>
                    <a:pt x="0" y="3"/>
                    <a:pt x="0" y="2"/>
                    <a:pt x="1" y="1"/>
                  </a:cubicBezTo>
                  <a:cubicBezTo>
                    <a:pt x="2" y="1"/>
                    <a:pt x="2" y="0"/>
                    <a:pt x="3" y="0"/>
                  </a:cubicBezTo>
                  <a:cubicBezTo>
                    <a:pt x="4" y="0"/>
                    <a:pt x="4" y="1"/>
                    <a:pt x="5" y="2"/>
                  </a:cubicBezTo>
                  <a:cubicBezTo>
                    <a:pt x="7" y="5"/>
                    <a:pt x="7" y="8"/>
                    <a:pt x="7" y="12"/>
                  </a:cubicBezTo>
                  <a:close/>
                </a:path>
              </a:pathLst>
            </a:custGeom>
            <a:solidFill>
              <a:srgbClr val="BF8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任意多边形 41">
              <a:extLst>
                <a:ext uri="{FF2B5EF4-FFF2-40B4-BE49-F238E27FC236}">
                  <a16:creationId xmlns:a16="http://schemas.microsoft.com/office/drawing/2014/main" id="{D6F1BD2B-AE89-41C5-B9F0-28AABCC40D30}"/>
                </a:ext>
              </a:extLst>
            </p:cNvPr>
            <p:cNvSpPr/>
            <p:nvPr/>
          </p:nvSpPr>
          <p:spPr bwMode="auto">
            <a:xfrm>
              <a:off x="3406270" y="1914581"/>
              <a:ext cx="223502" cy="248550"/>
            </a:xfrm>
            <a:custGeom>
              <a:avLst/>
              <a:gdLst>
                <a:gd name="T0" fmla="*/ 2 w 56"/>
                <a:gd name="T1" fmla="*/ 15 h 62"/>
                <a:gd name="T2" fmla="*/ 8 w 56"/>
                <a:gd name="T3" fmla="*/ 34 h 62"/>
                <a:gd name="T4" fmla="*/ 8 w 56"/>
                <a:gd name="T5" fmla="*/ 42 h 62"/>
                <a:gd name="T6" fmla="*/ 16 w 56"/>
                <a:gd name="T7" fmla="*/ 46 h 62"/>
                <a:gd name="T8" fmla="*/ 31 w 56"/>
                <a:gd name="T9" fmla="*/ 59 h 62"/>
                <a:gd name="T10" fmla="*/ 54 w 56"/>
                <a:gd name="T11" fmla="*/ 30 h 62"/>
                <a:gd name="T12" fmla="*/ 52 w 56"/>
                <a:gd name="T13" fmla="*/ 20 h 62"/>
                <a:gd name="T14" fmla="*/ 46 w 56"/>
                <a:gd name="T15" fmla="*/ 9 h 62"/>
                <a:gd name="T16" fmla="*/ 41 w 56"/>
                <a:gd name="T17" fmla="*/ 15 h 62"/>
                <a:gd name="T18" fmla="*/ 29 w 56"/>
                <a:gd name="T19" fmla="*/ 0 h 62"/>
                <a:gd name="T20" fmla="*/ 2 w 56"/>
                <a:gd name="T21"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62">
                  <a:moveTo>
                    <a:pt x="2" y="15"/>
                  </a:moveTo>
                  <a:cubicBezTo>
                    <a:pt x="8" y="34"/>
                    <a:pt x="8" y="34"/>
                    <a:pt x="8" y="34"/>
                  </a:cubicBezTo>
                  <a:cubicBezTo>
                    <a:pt x="8" y="34"/>
                    <a:pt x="6" y="41"/>
                    <a:pt x="8" y="42"/>
                  </a:cubicBezTo>
                  <a:cubicBezTo>
                    <a:pt x="9" y="42"/>
                    <a:pt x="16" y="46"/>
                    <a:pt x="16" y="46"/>
                  </a:cubicBezTo>
                  <a:cubicBezTo>
                    <a:pt x="16" y="46"/>
                    <a:pt x="26" y="62"/>
                    <a:pt x="31" y="59"/>
                  </a:cubicBezTo>
                  <a:cubicBezTo>
                    <a:pt x="36" y="56"/>
                    <a:pt x="56" y="36"/>
                    <a:pt x="54" y="30"/>
                  </a:cubicBezTo>
                  <a:cubicBezTo>
                    <a:pt x="53" y="25"/>
                    <a:pt x="52" y="20"/>
                    <a:pt x="52" y="20"/>
                  </a:cubicBezTo>
                  <a:cubicBezTo>
                    <a:pt x="52" y="20"/>
                    <a:pt x="48" y="8"/>
                    <a:pt x="46" y="9"/>
                  </a:cubicBezTo>
                  <a:cubicBezTo>
                    <a:pt x="43" y="10"/>
                    <a:pt x="41" y="14"/>
                    <a:pt x="41" y="15"/>
                  </a:cubicBezTo>
                  <a:cubicBezTo>
                    <a:pt x="42" y="16"/>
                    <a:pt x="33" y="0"/>
                    <a:pt x="29" y="0"/>
                  </a:cubicBezTo>
                  <a:cubicBezTo>
                    <a:pt x="25" y="1"/>
                    <a:pt x="0" y="9"/>
                    <a:pt x="2" y="15"/>
                  </a:cubicBezTo>
                  <a:close/>
                </a:path>
              </a:pathLst>
            </a:custGeom>
            <a:solidFill>
              <a:srgbClr val="CE9B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任意多边形 42">
              <a:extLst>
                <a:ext uri="{FF2B5EF4-FFF2-40B4-BE49-F238E27FC236}">
                  <a16:creationId xmlns:a16="http://schemas.microsoft.com/office/drawing/2014/main" id="{ABF67C88-C3FA-45D4-85C1-0E86A4512FCC}"/>
                </a:ext>
              </a:extLst>
            </p:cNvPr>
            <p:cNvSpPr/>
            <p:nvPr/>
          </p:nvSpPr>
          <p:spPr bwMode="auto">
            <a:xfrm>
              <a:off x="3365808" y="2126523"/>
              <a:ext cx="55876" cy="152213"/>
            </a:xfrm>
            <a:custGeom>
              <a:avLst/>
              <a:gdLst>
                <a:gd name="T0" fmla="*/ 5 w 14"/>
                <a:gd name="T1" fmla="*/ 1 h 38"/>
                <a:gd name="T2" fmla="*/ 1 w 14"/>
                <a:gd name="T3" fmla="*/ 2 h 38"/>
                <a:gd name="T4" fmla="*/ 7 w 14"/>
                <a:gd name="T5" fmla="*/ 36 h 38"/>
                <a:gd name="T6" fmla="*/ 14 w 14"/>
                <a:gd name="T7" fmla="*/ 38 h 38"/>
              </a:gdLst>
              <a:ahLst/>
              <a:cxnLst>
                <a:cxn ang="0">
                  <a:pos x="T0" y="T1"/>
                </a:cxn>
                <a:cxn ang="0">
                  <a:pos x="T2" y="T3"/>
                </a:cxn>
                <a:cxn ang="0">
                  <a:pos x="T4" y="T5"/>
                </a:cxn>
                <a:cxn ang="0">
                  <a:pos x="T6" y="T7"/>
                </a:cxn>
              </a:cxnLst>
              <a:rect l="0" t="0" r="r" b="b"/>
              <a:pathLst>
                <a:path w="14" h="38">
                  <a:moveTo>
                    <a:pt x="5" y="1"/>
                  </a:moveTo>
                  <a:cubicBezTo>
                    <a:pt x="5" y="1"/>
                    <a:pt x="0" y="0"/>
                    <a:pt x="1" y="2"/>
                  </a:cubicBezTo>
                  <a:cubicBezTo>
                    <a:pt x="1" y="5"/>
                    <a:pt x="4" y="35"/>
                    <a:pt x="7" y="36"/>
                  </a:cubicBezTo>
                  <a:cubicBezTo>
                    <a:pt x="11" y="38"/>
                    <a:pt x="14" y="38"/>
                    <a:pt x="14" y="38"/>
                  </a:cubicBezTo>
                </a:path>
              </a:pathLst>
            </a:custGeom>
            <a:solidFill>
              <a:srgbClr val="92E8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任意多边形 43">
              <a:extLst>
                <a:ext uri="{FF2B5EF4-FFF2-40B4-BE49-F238E27FC236}">
                  <a16:creationId xmlns:a16="http://schemas.microsoft.com/office/drawing/2014/main" id="{63FB2CFC-CA4D-46A5-B11E-375F7EEB2520}"/>
                </a:ext>
              </a:extLst>
            </p:cNvPr>
            <p:cNvSpPr/>
            <p:nvPr/>
          </p:nvSpPr>
          <p:spPr bwMode="auto">
            <a:xfrm>
              <a:off x="3598944" y="2407827"/>
              <a:ext cx="131018" cy="190748"/>
            </a:xfrm>
            <a:custGeom>
              <a:avLst/>
              <a:gdLst>
                <a:gd name="T0" fmla="*/ 33 w 33"/>
                <a:gd name="T1" fmla="*/ 47 h 48"/>
                <a:gd name="T2" fmla="*/ 30 w 33"/>
                <a:gd name="T3" fmla="*/ 48 h 48"/>
                <a:gd name="T4" fmla="*/ 0 w 33"/>
                <a:gd name="T5" fmla="*/ 3 h 48"/>
                <a:gd name="T6" fmla="*/ 9 w 33"/>
                <a:gd name="T7" fmla="*/ 0 h 48"/>
                <a:gd name="T8" fmla="*/ 8 w 33"/>
                <a:gd name="T9" fmla="*/ 7 h 48"/>
                <a:gd name="T10" fmla="*/ 12 w 33"/>
                <a:gd name="T11" fmla="*/ 12 h 48"/>
                <a:gd name="T12" fmla="*/ 26 w 33"/>
                <a:gd name="T13" fmla="*/ 29 h 48"/>
                <a:gd name="T14" fmla="*/ 33 w 33"/>
                <a:gd name="T15" fmla="*/ 47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8">
                  <a:moveTo>
                    <a:pt x="33" y="47"/>
                  </a:moveTo>
                  <a:cubicBezTo>
                    <a:pt x="32" y="48"/>
                    <a:pt x="31" y="48"/>
                    <a:pt x="30" y="48"/>
                  </a:cubicBezTo>
                  <a:cubicBezTo>
                    <a:pt x="25" y="46"/>
                    <a:pt x="13" y="15"/>
                    <a:pt x="0" y="3"/>
                  </a:cubicBezTo>
                  <a:cubicBezTo>
                    <a:pt x="2" y="2"/>
                    <a:pt x="6" y="1"/>
                    <a:pt x="9" y="0"/>
                  </a:cubicBezTo>
                  <a:cubicBezTo>
                    <a:pt x="7" y="2"/>
                    <a:pt x="7" y="4"/>
                    <a:pt x="8" y="7"/>
                  </a:cubicBezTo>
                  <a:cubicBezTo>
                    <a:pt x="9" y="9"/>
                    <a:pt x="10" y="10"/>
                    <a:pt x="12" y="12"/>
                  </a:cubicBezTo>
                  <a:cubicBezTo>
                    <a:pt x="17" y="18"/>
                    <a:pt x="22" y="23"/>
                    <a:pt x="26" y="29"/>
                  </a:cubicBezTo>
                  <a:cubicBezTo>
                    <a:pt x="30" y="34"/>
                    <a:pt x="33" y="41"/>
                    <a:pt x="33" y="47"/>
                  </a:cubicBezTo>
                  <a:close/>
                </a:path>
              </a:pathLst>
            </a:custGeom>
            <a:solidFill>
              <a:srgbClr val="67C1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任意多边形 44">
              <a:extLst>
                <a:ext uri="{FF2B5EF4-FFF2-40B4-BE49-F238E27FC236}">
                  <a16:creationId xmlns:a16="http://schemas.microsoft.com/office/drawing/2014/main" id="{D9A76919-46E4-4001-A17F-89441B1CB026}"/>
                </a:ext>
              </a:extLst>
            </p:cNvPr>
            <p:cNvSpPr/>
            <p:nvPr/>
          </p:nvSpPr>
          <p:spPr bwMode="auto">
            <a:xfrm>
              <a:off x="3814739" y="2203592"/>
              <a:ext cx="63583" cy="42388"/>
            </a:xfrm>
            <a:custGeom>
              <a:avLst/>
              <a:gdLst>
                <a:gd name="T0" fmla="*/ 33 w 33"/>
                <a:gd name="T1" fmla="*/ 14 h 22"/>
                <a:gd name="T2" fmla="*/ 0 w 33"/>
                <a:gd name="T3" fmla="*/ 0 h 22"/>
                <a:gd name="T4" fmla="*/ 29 w 33"/>
                <a:gd name="T5" fmla="*/ 22 h 22"/>
                <a:gd name="T6" fmla="*/ 33 w 33"/>
                <a:gd name="T7" fmla="*/ 14 h 22"/>
              </a:gdLst>
              <a:ahLst/>
              <a:cxnLst>
                <a:cxn ang="0">
                  <a:pos x="T0" y="T1"/>
                </a:cxn>
                <a:cxn ang="0">
                  <a:pos x="T2" y="T3"/>
                </a:cxn>
                <a:cxn ang="0">
                  <a:pos x="T4" y="T5"/>
                </a:cxn>
                <a:cxn ang="0">
                  <a:pos x="T6" y="T7"/>
                </a:cxn>
              </a:cxnLst>
              <a:rect l="0" t="0" r="r" b="b"/>
              <a:pathLst>
                <a:path w="33" h="22">
                  <a:moveTo>
                    <a:pt x="33" y="14"/>
                  </a:moveTo>
                  <a:lnTo>
                    <a:pt x="0" y="0"/>
                  </a:lnTo>
                  <a:lnTo>
                    <a:pt x="29" y="22"/>
                  </a:lnTo>
                  <a:lnTo>
                    <a:pt x="33" y="14"/>
                  </a:lnTo>
                  <a:close/>
                </a:path>
              </a:pathLst>
            </a:custGeom>
            <a:solidFill>
              <a:srgbClr val="67C1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任意多边形 45">
              <a:extLst>
                <a:ext uri="{FF2B5EF4-FFF2-40B4-BE49-F238E27FC236}">
                  <a16:creationId xmlns:a16="http://schemas.microsoft.com/office/drawing/2014/main" id="{47F86552-1034-4075-AA10-BBBAEF06AE45}"/>
                </a:ext>
              </a:extLst>
            </p:cNvPr>
            <p:cNvSpPr/>
            <p:nvPr/>
          </p:nvSpPr>
          <p:spPr bwMode="auto">
            <a:xfrm>
              <a:off x="3814739" y="2203592"/>
              <a:ext cx="63583" cy="42388"/>
            </a:xfrm>
            <a:custGeom>
              <a:avLst/>
              <a:gdLst>
                <a:gd name="T0" fmla="*/ 33 w 33"/>
                <a:gd name="T1" fmla="*/ 14 h 22"/>
                <a:gd name="T2" fmla="*/ 0 w 33"/>
                <a:gd name="T3" fmla="*/ 0 h 22"/>
                <a:gd name="T4" fmla="*/ 29 w 33"/>
                <a:gd name="T5" fmla="*/ 22 h 22"/>
              </a:gdLst>
              <a:ahLst/>
              <a:cxnLst>
                <a:cxn ang="0">
                  <a:pos x="T0" y="T1"/>
                </a:cxn>
                <a:cxn ang="0">
                  <a:pos x="T2" y="T3"/>
                </a:cxn>
                <a:cxn ang="0">
                  <a:pos x="T4" y="T5"/>
                </a:cxn>
              </a:cxnLst>
              <a:rect l="0" t="0" r="r" b="b"/>
              <a:pathLst>
                <a:path w="33" h="22">
                  <a:moveTo>
                    <a:pt x="33" y="14"/>
                  </a:moveTo>
                  <a:lnTo>
                    <a:pt x="0" y="0"/>
                  </a:lnTo>
                  <a:lnTo>
                    <a:pt x="29"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任意多边形 46">
              <a:extLst>
                <a:ext uri="{FF2B5EF4-FFF2-40B4-BE49-F238E27FC236}">
                  <a16:creationId xmlns:a16="http://schemas.microsoft.com/office/drawing/2014/main" id="{822C5638-471C-4747-9337-6D38C7D4CAEA}"/>
                </a:ext>
              </a:extLst>
            </p:cNvPr>
            <p:cNvSpPr/>
            <p:nvPr/>
          </p:nvSpPr>
          <p:spPr bwMode="auto">
            <a:xfrm>
              <a:off x="3866761" y="2093769"/>
              <a:ext cx="100191" cy="169553"/>
            </a:xfrm>
            <a:custGeom>
              <a:avLst/>
              <a:gdLst>
                <a:gd name="T0" fmla="*/ 19 w 25"/>
                <a:gd name="T1" fmla="*/ 0 h 42"/>
                <a:gd name="T2" fmla="*/ 18 w 25"/>
                <a:gd name="T3" fmla="*/ 1 h 42"/>
                <a:gd name="T4" fmla="*/ 1 w 25"/>
                <a:gd name="T5" fmla="*/ 40 h 42"/>
                <a:gd name="T6" fmla="*/ 6 w 25"/>
                <a:gd name="T7" fmla="*/ 42 h 42"/>
                <a:gd name="T8" fmla="*/ 22 w 25"/>
                <a:gd name="T9" fmla="*/ 11 h 42"/>
                <a:gd name="T10" fmla="*/ 25 w 25"/>
                <a:gd name="T11" fmla="*/ 4 h 42"/>
              </a:gdLst>
              <a:ahLst/>
              <a:cxnLst>
                <a:cxn ang="0">
                  <a:pos x="T0" y="T1"/>
                </a:cxn>
                <a:cxn ang="0">
                  <a:pos x="T2" y="T3"/>
                </a:cxn>
                <a:cxn ang="0">
                  <a:pos x="T4" y="T5"/>
                </a:cxn>
                <a:cxn ang="0">
                  <a:pos x="T6" y="T7"/>
                </a:cxn>
                <a:cxn ang="0">
                  <a:pos x="T8" y="T9"/>
                </a:cxn>
                <a:cxn ang="0">
                  <a:pos x="T10" y="T11"/>
                </a:cxn>
              </a:cxnLst>
              <a:rect l="0" t="0" r="r" b="b"/>
              <a:pathLst>
                <a:path w="25" h="42">
                  <a:moveTo>
                    <a:pt x="19" y="0"/>
                  </a:moveTo>
                  <a:cubicBezTo>
                    <a:pt x="19" y="0"/>
                    <a:pt x="19" y="1"/>
                    <a:pt x="18" y="1"/>
                  </a:cubicBezTo>
                  <a:cubicBezTo>
                    <a:pt x="16" y="7"/>
                    <a:pt x="0" y="39"/>
                    <a:pt x="1" y="40"/>
                  </a:cubicBezTo>
                  <a:cubicBezTo>
                    <a:pt x="3" y="40"/>
                    <a:pt x="6" y="42"/>
                    <a:pt x="6" y="42"/>
                  </a:cubicBezTo>
                  <a:cubicBezTo>
                    <a:pt x="6" y="42"/>
                    <a:pt x="22" y="12"/>
                    <a:pt x="22" y="11"/>
                  </a:cubicBezTo>
                  <a:cubicBezTo>
                    <a:pt x="22" y="11"/>
                    <a:pt x="25" y="4"/>
                    <a:pt x="25" y="4"/>
                  </a:cubicBezTo>
                </a:path>
              </a:pathLst>
            </a:custGeom>
            <a:solidFill>
              <a:srgbClr val="92E8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任意多边形 47">
              <a:extLst>
                <a:ext uri="{FF2B5EF4-FFF2-40B4-BE49-F238E27FC236}">
                  <a16:creationId xmlns:a16="http://schemas.microsoft.com/office/drawing/2014/main" id="{67A51B47-2E1D-4243-9D02-0A44B4F92BA7}"/>
                </a:ext>
              </a:extLst>
            </p:cNvPr>
            <p:cNvSpPr/>
            <p:nvPr/>
          </p:nvSpPr>
          <p:spPr bwMode="auto">
            <a:xfrm>
              <a:off x="3566189" y="1785490"/>
              <a:ext cx="152213" cy="156067"/>
            </a:xfrm>
            <a:custGeom>
              <a:avLst/>
              <a:gdLst>
                <a:gd name="T0" fmla="*/ 38 w 38"/>
                <a:gd name="T1" fmla="*/ 19 h 39"/>
                <a:gd name="T2" fmla="*/ 18 w 38"/>
                <a:gd name="T3" fmla="*/ 39 h 39"/>
                <a:gd name="T4" fmla="*/ 18 w 38"/>
                <a:gd name="T5" fmla="*/ 39 h 39"/>
                <a:gd name="T6" fmla="*/ 17 w 38"/>
                <a:gd name="T7" fmla="*/ 39 h 39"/>
                <a:gd name="T8" fmla="*/ 16 w 38"/>
                <a:gd name="T9" fmla="*/ 38 h 39"/>
                <a:gd name="T10" fmla="*/ 13 w 38"/>
                <a:gd name="T11" fmla="*/ 35 h 39"/>
                <a:gd name="T12" fmla="*/ 4 w 38"/>
                <a:gd name="T13" fmla="*/ 27 h 39"/>
                <a:gd name="T14" fmla="*/ 1 w 38"/>
                <a:gd name="T15" fmla="*/ 25 h 39"/>
                <a:gd name="T16" fmla="*/ 1 w 38"/>
                <a:gd name="T17" fmla="*/ 14 h 39"/>
                <a:gd name="T18" fmla="*/ 3 w 38"/>
                <a:gd name="T19" fmla="*/ 5 h 39"/>
                <a:gd name="T20" fmla="*/ 37 w 38"/>
                <a:gd name="T21" fmla="*/ 15 h 39"/>
                <a:gd name="T22" fmla="*/ 38 w 38"/>
                <a:gd name="T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9">
                  <a:moveTo>
                    <a:pt x="38" y="19"/>
                  </a:moveTo>
                  <a:cubicBezTo>
                    <a:pt x="38" y="30"/>
                    <a:pt x="22" y="37"/>
                    <a:pt x="18" y="39"/>
                  </a:cubicBezTo>
                  <a:cubicBezTo>
                    <a:pt x="18" y="39"/>
                    <a:pt x="18" y="39"/>
                    <a:pt x="18" y="39"/>
                  </a:cubicBezTo>
                  <a:cubicBezTo>
                    <a:pt x="18" y="39"/>
                    <a:pt x="17" y="39"/>
                    <a:pt x="17" y="39"/>
                  </a:cubicBezTo>
                  <a:cubicBezTo>
                    <a:pt x="16" y="38"/>
                    <a:pt x="16" y="38"/>
                    <a:pt x="16" y="38"/>
                  </a:cubicBezTo>
                  <a:cubicBezTo>
                    <a:pt x="13" y="35"/>
                    <a:pt x="13" y="35"/>
                    <a:pt x="13" y="35"/>
                  </a:cubicBezTo>
                  <a:cubicBezTo>
                    <a:pt x="4" y="27"/>
                    <a:pt x="4" y="27"/>
                    <a:pt x="4" y="27"/>
                  </a:cubicBezTo>
                  <a:cubicBezTo>
                    <a:pt x="1" y="25"/>
                    <a:pt x="1" y="25"/>
                    <a:pt x="1" y="25"/>
                  </a:cubicBezTo>
                  <a:cubicBezTo>
                    <a:pt x="1" y="25"/>
                    <a:pt x="0" y="19"/>
                    <a:pt x="1" y="14"/>
                  </a:cubicBezTo>
                  <a:cubicBezTo>
                    <a:pt x="1" y="10"/>
                    <a:pt x="1" y="6"/>
                    <a:pt x="3" y="5"/>
                  </a:cubicBezTo>
                  <a:cubicBezTo>
                    <a:pt x="8" y="1"/>
                    <a:pt x="33" y="0"/>
                    <a:pt x="37" y="15"/>
                  </a:cubicBezTo>
                  <a:cubicBezTo>
                    <a:pt x="38" y="16"/>
                    <a:pt x="38" y="18"/>
                    <a:pt x="38" y="19"/>
                  </a:cubicBezTo>
                  <a:close/>
                </a:path>
              </a:pathLst>
            </a:custGeom>
            <a:solidFill>
              <a:srgbClr val="7E00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任意多边形 48">
              <a:extLst>
                <a:ext uri="{FF2B5EF4-FFF2-40B4-BE49-F238E27FC236}">
                  <a16:creationId xmlns:a16="http://schemas.microsoft.com/office/drawing/2014/main" id="{5BB9E24D-AB82-47C4-AFE3-89017055321B}"/>
                </a:ext>
              </a:extLst>
            </p:cNvPr>
            <p:cNvSpPr/>
            <p:nvPr/>
          </p:nvSpPr>
          <p:spPr bwMode="auto">
            <a:xfrm>
              <a:off x="3614358" y="1862560"/>
              <a:ext cx="104044" cy="78997"/>
            </a:xfrm>
            <a:custGeom>
              <a:avLst/>
              <a:gdLst>
                <a:gd name="T0" fmla="*/ 26 w 26"/>
                <a:gd name="T1" fmla="*/ 0 h 20"/>
                <a:gd name="T2" fmla="*/ 6 w 26"/>
                <a:gd name="T3" fmla="*/ 20 h 20"/>
                <a:gd name="T4" fmla="*/ 6 w 26"/>
                <a:gd name="T5" fmla="*/ 20 h 20"/>
                <a:gd name="T6" fmla="*/ 4 w 26"/>
                <a:gd name="T7" fmla="*/ 19 h 20"/>
                <a:gd name="T8" fmla="*/ 0 w 26"/>
                <a:gd name="T9" fmla="*/ 16 h 20"/>
                <a:gd name="T10" fmla="*/ 1 w 26"/>
                <a:gd name="T11" fmla="*/ 16 h 20"/>
                <a:gd name="T12" fmla="*/ 22 w 26"/>
                <a:gd name="T13" fmla="*/ 6 h 20"/>
                <a:gd name="T14" fmla="*/ 25 w 26"/>
                <a:gd name="T15" fmla="*/ 2 h 20"/>
                <a:gd name="T16" fmla="*/ 26 w 2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6" y="0"/>
                  </a:moveTo>
                  <a:cubicBezTo>
                    <a:pt x="26" y="11"/>
                    <a:pt x="10" y="18"/>
                    <a:pt x="6" y="20"/>
                  </a:cubicBezTo>
                  <a:cubicBezTo>
                    <a:pt x="6" y="20"/>
                    <a:pt x="6" y="20"/>
                    <a:pt x="6" y="20"/>
                  </a:cubicBezTo>
                  <a:cubicBezTo>
                    <a:pt x="6" y="20"/>
                    <a:pt x="5" y="19"/>
                    <a:pt x="4" y="19"/>
                  </a:cubicBezTo>
                  <a:cubicBezTo>
                    <a:pt x="3" y="18"/>
                    <a:pt x="1" y="17"/>
                    <a:pt x="0" y="16"/>
                  </a:cubicBezTo>
                  <a:cubicBezTo>
                    <a:pt x="1" y="16"/>
                    <a:pt x="1" y="16"/>
                    <a:pt x="1" y="16"/>
                  </a:cubicBezTo>
                  <a:cubicBezTo>
                    <a:pt x="8" y="16"/>
                    <a:pt x="16" y="12"/>
                    <a:pt x="22" y="6"/>
                  </a:cubicBezTo>
                  <a:cubicBezTo>
                    <a:pt x="23" y="5"/>
                    <a:pt x="24" y="4"/>
                    <a:pt x="25" y="2"/>
                  </a:cubicBezTo>
                  <a:cubicBezTo>
                    <a:pt x="25" y="2"/>
                    <a:pt x="25" y="0"/>
                    <a:pt x="26" y="0"/>
                  </a:cubicBezTo>
                  <a:close/>
                </a:path>
              </a:pathLst>
            </a:custGeom>
            <a:solidFill>
              <a:srgbClr val="6A0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任意多边形 49">
              <a:extLst>
                <a:ext uri="{FF2B5EF4-FFF2-40B4-BE49-F238E27FC236}">
                  <a16:creationId xmlns:a16="http://schemas.microsoft.com/office/drawing/2014/main" id="{F4F5FD53-BFAB-40B8-8180-3F85201BBAD6}"/>
                </a:ext>
              </a:extLst>
            </p:cNvPr>
            <p:cNvSpPr/>
            <p:nvPr/>
          </p:nvSpPr>
          <p:spPr bwMode="auto">
            <a:xfrm>
              <a:off x="3566189" y="1841365"/>
              <a:ext cx="44316" cy="57802"/>
            </a:xfrm>
            <a:custGeom>
              <a:avLst/>
              <a:gdLst>
                <a:gd name="T0" fmla="*/ 11 w 11"/>
                <a:gd name="T1" fmla="*/ 14 h 14"/>
                <a:gd name="T2" fmla="*/ 4 w 11"/>
                <a:gd name="T3" fmla="*/ 13 h 14"/>
                <a:gd name="T4" fmla="*/ 1 w 11"/>
                <a:gd name="T5" fmla="*/ 11 h 14"/>
                <a:gd name="T6" fmla="*/ 1 w 11"/>
                <a:gd name="T7" fmla="*/ 0 h 14"/>
                <a:gd name="T8" fmla="*/ 2 w 11"/>
                <a:gd name="T9" fmla="*/ 4 h 14"/>
                <a:gd name="T10" fmla="*/ 11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11" y="14"/>
                  </a:moveTo>
                  <a:cubicBezTo>
                    <a:pt x="8" y="14"/>
                    <a:pt x="6" y="14"/>
                    <a:pt x="4" y="13"/>
                  </a:cubicBezTo>
                  <a:cubicBezTo>
                    <a:pt x="1" y="11"/>
                    <a:pt x="1" y="11"/>
                    <a:pt x="1" y="11"/>
                  </a:cubicBezTo>
                  <a:cubicBezTo>
                    <a:pt x="1" y="11"/>
                    <a:pt x="0" y="5"/>
                    <a:pt x="1" y="0"/>
                  </a:cubicBezTo>
                  <a:cubicBezTo>
                    <a:pt x="1" y="1"/>
                    <a:pt x="1" y="2"/>
                    <a:pt x="2" y="4"/>
                  </a:cubicBezTo>
                  <a:cubicBezTo>
                    <a:pt x="3" y="8"/>
                    <a:pt x="6" y="12"/>
                    <a:pt x="11" y="14"/>
                  </a:cubicBezTo>
                  <a:close/>
                </a:path>
              </a:pathLst>
            </a:custGeom>
            <a:solidFill>
              <a:srgbClr val="6A0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任意多边形 50">
              <a:extLst>
                <a:ext uri="{FF2B5EF4-FFF2-40B4-BE49-F238E27FC236}">
                  <a16:creationId xmlns:a16="http://schemas.microsoft.com/office/drawing/2014/main" id="{786E85C3-CA07-4AAD-80AA-9CC773D4A092}"/>
                </a:ext>
              </a:extLst>
            </p:cNvPr>
            <p:cNvSpPr/>
            <p:nvPr/>
          </p:nvSpPr>
          <p:spPr bwMode="auto">
            <a:xfrm>
              <a:off x="3633626" y="1903021"/>
              <a:ext cx="65509" cy="48169"/>
            </a:xfrm>
            <a:custGeom>
              <a:avLst/>
              <a:gdLst>
                <a:gd name="T0" fmla="*/ 0 w 16"/>
                <a:gd name="T1" fmla="*/ 9 h 12"/>
                <a:gd name="T2" fmla="*/ 2 w 16"/>
                <a:gd name="T3" fmla="*/ 11 h 12"/>
                <a:gd name="T4" fmla="*/ 5 w 16"/>
                <a:gd name="T5" fmla="*/ 12 h 12"/>
                <a:gd name="T6" fmla="*/ 5 w 16"/>
                <a:gd name="T7" fmla="*/ 12 h 12"/>
                <a:gd name="T8" fmla="*/ 5 w 16"/>
                <a:gd name="T9" fmla="*/ 12 h 12"/>
                <a:gd name="T10" fmla="*/ 13 w 16"/>
                <a:gd name="T11" fmla="*/ 9 h 12"/>
                <a:gd name="T12" fmla="*/ 16 w 16"/>
                <a:gd name="T13" fmla="*/ 1 h 12"/>
                <a:gd name="T14" fmla="*/ 16 w 16"/>
                <a:gd name="T15" fmla="*/ 0 h 12"/>
                <a:gd name="T16" fmla="*/ 15 w 16"/>
                <a:gd name="T17" fmla="*/ 0 h 12"/>
                <a:gd name="T18" fmla="*/ 15 w 16"/>
                <a:gd name="T19" fmla="*/ 1 h 12"/>
                <a:gd name="T20" fmla="*/ 12 w 16"/>
                <a:gd name="T21" fmla="*/ 8 h 12"/>
                <a:gd name="T22" fmla="*/ 5 w 16"/>
                <a:gd name="T23" fmla="*/ 11 h 12"/>
                <a:gd name="T24" fmla="*/ 5 w 16"/>
                <a:gd name="T25" fmla="*/ 11 h 12"/>
                <a:gd name="T26" fmla="*/ 2 w 16"/>
                <a:gd name="T27" fmla="*/ 10 h 12"/>
                <a:gd name="T28" fmla="*/ 1 w 16"/>
                <a:gd name="T29" fmla="*/ 9 h 12"/>
                <a:gd name="T30" fmla="*/ 0 w 16"/>
                <a:gd name="T3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2">
                  <a:moveTo>
                    <a:pt x="0" y="9"/>
                  </a:moveTo>
                  <a:cubicBezTo>
                    <a:pt x="0" y="10"/>
                    <a:pt x="1" y="11"/>
                    <a:pt x="2" y="11"/>
                  </a:cubicBezTo>
                  <a:cubicBezTo>
                    <a:pt x="3" y="12"/>
                    <a:pt x="4" y="12"/>
                    <a:pt x="5" y="12"/>
                  </a:cubicBezTo>
                  <a:cubicBezTo>
                    <a:pt x="5" y="12"/>
                    <a:pt x="5" y="12"/>
                    <a:pt x="5" y="12"/>
                  </a:cubicBezTo>
                  <a:cubicBezTo>
                    <a:pt x="5" y="12"/>
                    <a:pt x="5" y="12"/>
                    <a:pt x="5" y="12"/>
                  </a:cubicBezTo>
                  <a:cubicBezTo>
                    <a:pt x="8" y="12"/>
                    <a:pt x="11" y="11"/>
                    <a:pt x="13" y="9"/>
                  </a:cubicBezTo>
                  <a:cubicBezTo>
                    <a:pt x="15" y="6"/>
                    <a:pt x="16" y="4"/>
                    <a:pt x="16" y="1"/>
                  </a:cubicBezTo>
                  <a:cubicBezTo>
                    <a:pt x="16" y="0"/>
                    <a:pt x="16" y="0"/>
                    <a:pt x="16" y="0"/>
                  </a:cubicBezTo>
                  <a:cubicBezTo>
                    <a:pt x="15" y="0"/>
                    <a:pt x="15" y="0"/>
                    <a:pt x="15" y="0"/>
                  </a:cubicBezTo>
                  <a:cubicBezTo>
                    <a:pt x="15" y="1"/>
                    <a:pt x="15" y="1"/>
                    <a:pt x="15" y="1"/>
                  </a:cubicBezTo>
                  <a:cubicBezTo>
                    <a:pt x="15" y="3"/>
                    <a:pt x="14" y="6"/>
                    <a:pt x="12" y="8"/>
                  </a:cubicBezTo>
                  <a:cubicBezTo>
                    <a:pt x="10" y="10"/>
                    <a:pt x="8" y="11"/>
                    <a:pt x="5" y="11"/>
                  </a:cubicBezTo>
                  <a:cubicBezTo>
                    <a:pt x="5" y="11"/>
                    <a:pt x="5" y="11"/>
                    <a:pt x="5" y="11"/>
                  </a:cubicBezTo>
                  <a:cubicBezTo>
                    <a:pt x="4" y="11"/>
                    <a:pt x="3" y="11"/>
                    <a:pt x="2" y="10"/>
                  </a:cubicBezTo>
                  <a:cubicBezTo>
                    <a:pt x="2" y="10"/>
                    <a:pt x="1" y="10"/>
                    <a:pt x="1" y="9"/>
                  </a:cubicBezTo>
                  <a:cubicBezTo>
                    <a:pt x="0" y="9"/>
                    <a:pt x="0" y="9"/>
                    <a:pt x="0" y="9"/>
                  </a:cubicBezTo>
                  <a:close/>
                </a:path>
              </a:pathLst>
            </a:custGeom>
            <a:solidFill>
              <a:srgbClr val="6A0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任意多边形 51">
              <a:extLst>
                <a:ext uri="{FF2B5EF4-FFF2-40B4-BE49-F238E27FC236}">
                  <a16:creationId xmlns:a16="http://schemas.microsoft.com/office/drawing/2014/main" id="{E16D7303-4929-4B79-8AAB-FB220AF23D12}"/>
                </a:ext>
              </a:extLst>
            </p:cNvPr>
            <p:cNvSpPr/>
            <p:nvPr/>
          </p:nvSpPr>
          <p:spPr bwMode="auto">
            <a:xfrm>
              <a:off x="3381222" y="2255615"/>
              <a:ext cx="5781" cy="3853"/>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1"/>
                    <a:pt x="1" y="1"/>
                    <a:pt x="1" y="1"/>
                  </a:cubicBezTo>
                  <a:cubicBezTo>
                    <a:pt x="1" y="1"/>
                    <a:pt x="1" y="1"/>
                    <a:pt x="0" y="1"/>
                  </a:cubicBezTo>
                  <a:cubicBezTo>
                    <a:pt x="1" y="1"/>
                    <a:pt x="1" y="0"/>
                    <a:pt x="1" y="0"/>
                  </a:cubicBezTo>
                  <a:close/>
                </a:path>
              </a:pathLst>
            </a:custGeom>
            <a:solidFill>
              <a:srgbClr val="DDA5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任意多边形 52">
              <a:extLst>
                <a:ext uri="{FF2B5EF4-FFF2-40B4-BE49-F238E27FC236}">
                  <a16:creationId xmlns:a16="http://schemas.microsoft.com/office/drawing/2014/main" id="{BBFC8FAD-512E-49EE-8925-76D876916748}"/>
                </a:ext>
              </a:extLst>
            </p:cNvPr>
            <p:cNvSpPr/>
            <p:nvPr/>
          </p:nvSpPr>
          <p:spPr bwMode="auto">
            <a:xfrm>
              <a:off x="3157720" y="1926142"/>
              <a:ext cx="341034" cy="344887"/>
            </a:xfrm>
            <a:custGeom>
              <a:avLst/>
              <a:gdLst>
                <a:gd name="T0" fmla="*/ 77 w 85"/>
                <a:gd name="T1" fmla="*/ 15 h 86"/>
                <a:gd name="T2" fmla="*/ 71 w 85"/>
                <a:gd name="T3" fmla="*/ 16 h 86"/>
                <a:gd name="T4" fmla="*/ 73 w 85"/>
                <a:gd name="T5" fmla="*/ 21 h 86"/>
                <a:gd name="T6" fmla="*/ 61 w 85"/>
                <a:gd name="T7" fmla="*/ 23 h 86"/>
                <a:gd name="T8" fmla="*/ 33 w 85"/>
                <a:gd name="T9" fmla="*/ 63 h 86"/>
                <a:gd name="T10" fmla="*/ 54 w 85"/>
                <a:gd name="T11" fmla="*/ 61 h 86"/>
                <a:gd name="T12" fmla="*/ 56 w 85"/>
                <a:gd name="T13" fmla="*/ 77 h 86"/>
                <a:gd name="T14" fmla="*/ 0 w 85"/>
                <a:gd name="T15" fmla="*/ 80 h 86"/>
                <a:gd name="T16" fmla="*/ 53 w 85"/>
                <a:gd name="T17" fmla="*/ 21 h 86"/>
                <a:gd name="T18" fmla="*/ 63 w 85"/>
                <a:gd name="T19" fmla="*/ 8 h 86"/>
                <a:gd name="T20" fmla="*/ 84 w 85"/>
                <a:gd name="T21" fmla="*/ 4 h 86"/>
                <a:gd name="T22" fmla="*/ 77 w 85"/>
                <a:gd name="T23" fmla="*/ 1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86">
                  <a:moveTo>
                    <a:pt x="77" y="15"/>
                  </a:moveTo>
                  <a:cubicBezTo>
                    <a:pt x="74" y="16"/>
                    <a:pt x="71" y="16"/>
                    <a:pt x="71" y="16"/>
                  </a:cubicBezTo>
                  <a:cubicBezTo>
                    <a:pt x="71" y="16"/>
                    <a:pt x="79" y="20"/>
                    <a:pt x="73" y="21"/>
                  </a:cubicBezTo>
                  <a:cubicBezTo>
                    <a:pt x="67" y="22"/>
                    <a:pt x="61" y="23"/>
                    <a:pt x="61" y="23"/>
                  </a:cubicBezTo>
                  <a:cubicBezTo>
                    <a:pt x="33" y="63"/>
                    <a:pt x="33" y="63"/>
                    <a:pt x="33" y="63"/>
                  </a:cubicBezTo>
                  <a:cubicBezTo>
                    <a:pt x="54" y="61"/>
                    <a:pt x="54" y="61"/>
                    <a:pt x="54" y="61"/>
                  </a:cubicBezTo>
                  <a:cubicBezTo>
                    <a:pt x="56" y="77"/>
                    <a:pt x="56" y="77"/>
                    <a:pt x="56" y="77"/>
                  </a:cubicBezTo>
                  <a:cubicBezTo>
                    <a:pt x="50" y="78"/>
                    <a:pt x="11" y="86"/>
                    <a:pt x="0" y="80"/>
                  </a:cubicBezTo>
                  <a:cubicBezTo>
                    <a:pt x="6" y="67"/>
                    <a:pt x="53" y="21"/>
                    <a:pt x="53" y="21"/>
                  </a:cubicBezTo>
                  <a:cubicBezTo>
                    <a:pt x="53" y="21"/>
                    <a:pt x="58" y="9"/>
                    <a:pt x="63" y="8"/>
                  </a:cubicBezTo>
                  <a:cubicBezTo>
                    <a:pt x="69" y="6"/>
                    <a:pt x="82" y="0"/>
                    <a:pt x="84" y="4"/>
                  </a:cubicBezTo>
                  <a:cubicBezTo>
                    <a:pt x="85" y="8"/>
                    <a:pt x="81" y="14"/>
                    <a:pt x="77" y="15"/>
                  </a:cubicBezTo>
                  <a:close/>
                </a:path>
              </a:pathLst>
            </a:custGeom>
            <a:solidFill>
              <a:srgbClr val="DDA5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任意多边形 53">
              <a:extLst>
                <a:ext uri="{FF2B5EF4-FFF2-40B4-BE49-F238E27FC236}">
                  <a16:creationId xmlns:a16="http://schemas.microsoft.com/office/drawing/2014/main" id="{61C8E38B-FC2F-431C-BE4D-9A8695333094}"/>
                </a:ext>
              </a:extLst>
            </p:cNvPr>
            <p:cNvSpPr/>
            <p:nvPr/>
          </p:nvSpPr>
          <p:spPr bwMode="auto">
            <a:xfrm>
              <a:off x="3751156" y="2482970"/>
              <a:ext cx="872814" cy="589583"/>
            </a:xfrm>
            <a:custGeom>
              <a:avLst/>
              <a:gdLst>
                <a:gd name="T0" fmla="*/ 218 w 218"/>
                <a:gd name="T1" fmla="*/ 135 h 147"/>
                <a:gd name="T2" fmla="*/ 208 w 218"/>
                <a:gd name="T3" fmla="*/ 147 h 147"/>
                <a:gd name="T4" fmla="*/ 173 w 218"/>
                <a:gd name="T5" fmla="*/ 123 h 147"/>
                <a:gd name="T6" fmla="*/ 159 w 218"/>
                <a:gd name="T7" fmla="*/ 111 h 147"/>
                <a:gd name="T8" fmla="*/ 130 w 218"/>
                <a:gd name="T9" fmla="*/ 61 h 147"/>
                <a:gd name="T10" fmla="*/ 93 w 218"/>
                <a:gd name="T11" fmla="*/ 62 h 147"/>
                <a:gd name="T12" fmla="*/ 32 w 218"/>
                <a:gd name="T13" fmla="*/ 59 h 147"/>
                <a:gd name="T14" fmla="*/ 6 w 218"/>
                <a:gd name="T15" fmla="*/ 23 h 147"/>
                <a:gd name="T16" fmla="*/ 46 w 218"/>
                <a:gd name="T17" fmla="*/ 0 h 147"/>
                <a:gd name="T18" fmla="*/ 69 w 218"/>
                <a:gd name="T19" fmla="*/ 9 h 147"/>
                <a:gd name="T20" fmla="*/ 152 w 218"/>
                <a:gd name="T21" fmla="*/ 33 h 147"/>
                <a:gd name="T22" fmla="*/ 218 w 218"/>
                <a:gd name="T23"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7">
                  <a:moveTo>
                    <a:pt x="218" y="135"/>
                  </a:moveTo>
                  <a:cubicBezTo>
                    <a:pt x="208" y="147"/>
                    <a:pt x="208" y="147"/>
                    <a:pt x="208" y="147"/>
                  </a:cubicBezTo>
                  <a:cubicBezTo>
                    <a:pt x="208" y="147"/>
                    <a:pt x="189" y="135"/>
                    <a:pt x="173" y="123"/>
                  </a:cubicBezTo>
                  <a:cubicBezTo>
                    <a:pt x="168" y="119"/>
                    <a:pt x="163" y="115"/>
                    <a:pt x="159" y="111"/>
                  </a:cubicBezTo>
                  <a:cubicBezTo>
                    <a:pt x="143" y="96"/>
                    <a:pt x="130" y="61"/>
                    <a:pt x="130" y="61"/>
                  </a:cubicBezTo>
                  <a:cubicBezTo>
                    <a:pt x="130" y="61"/>
                    <a:pt x="113" y="62"/>
                    <a:pt x="93" y="62"/>
                  </a:cubicBezTo>
                  <a:cubicBezTo>
                    <a:pt x="72" y="62"/>
                    <a:pt x="48" y="61"/>
                    <a:pt x="32" y="59"/>
                  </a:cubicBezTo>
                  <a:cubicBezTo>
                    <a:pt x="0" y="53"/>
                    <a:pt x="6" y="23"/>
                    <a:pt x="6" y="23"/>
                  </a:cubicBezTo>
                  <a:cubicBezTo>
                    <a:pt x="46" y="0"/>
                    <a:pt x="46" y="0"/>
                    <a:pt x="46" y="0"/>
                  </a:cubicBezTo>
                  <a:cubicBezTo>
                    <a:pt x="69" y="9"/>
                    <a:pt x="69" y="9"/>
                    <a:pt x="69" y="9"/>
                  </a:cubicBezTo>
                  <a:cubicBezTo>
                    <a:pt x="69" y="9"/>
                    <a:pt x="137" y="29"/>
                    <a:pt x="152" y="33"/>
                  </a:cubicBezTo>
                  <a:cubicBezTo>
                    <a:pt x="167" y="37"/>
                    <a:pt x="218" y="135"/>
                    <a:pt x="218" y="135"/>
                  </a:cubicBezTo>
                  <a:close/>
                </a:path>
              </a:pathLst>
            </a:custGeom>
            <a:solidFill>
              <a:srgbClr val="4F91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任意多边形 54">
              <a:extLst>
                <a:ext uri="{FF2B5EF4-FFF2-40B4-BE49-F238E27FC236}">
                  <a16:creationId xmlns:a16="http://schemas.microsoft.com/office/drawing/2014/main" id="{6D369A11-28FA-460F-9479-F90479E3B787}"/>
                </a:ext>
              </a:extLst>
            </p:cNvPr>
            <p:cNvSpPr/>
            <p:nvPr/>
          </p:nvSpPr>
          <p:spPr bwMode="auto">
            <a:xfrm>
              <a:off x="3922637" y="2130376"/>
              <a:ext cx="319839" cy="132946"/>
            </a:xfrm>
            <a:custGeom>
              <a:avLst/>
              <a:gdLst>
                <a:gd name="T0" fmla="*/ 80 w 80"/>
                <a:gd name="T1" fmla="*/ 14 h 33"/>
                <a:gd name="T2" fmla="*/ 76 w 80"/>
                <a:gd name="T3" fmla="*/ 25 h 33"/>
                <a:gd name="T4" fmla="*/ 76 w 80"/>
                <a:gd name="T5" fmla="*/ 27 h 33"/>
                <a:gd name="T6" fmla="*/ 33 w 80"/>
                <a:gd name="T7" fmla="*/ 33 h 33"/>
                <a:gd name="T8" fmla="*/ 0 w 80"/>
                <a:gd name="T9" fmla="*/ 18 h 33"/>
                <a:gd name="T10" fmla="*/ 0 w 80"/>
                <a:gd name="T11" fmla="*/ 18 h 33"/>
                <a:gd name="T12" fmla="*/ 0 w 80"/>
                <a:gd name="T13" fmla="*/ 17 h 33"/>
                <a:gd name="T14" fmla="*/ 1 w 80"/>
                <a:gd name="T15" fmla="*/ 15 h 33"/>
                <a:gd name="T16" fmla="*/ 9 w 80"/>
                <a:gd name="T17" fmla="*/ 0 h 33"/>
                <a:gd name="T18" fmla="*/ 40 w 80"/>
                <a:gd name="T19" fmla="*/ 10 h 33"/>
                <a:gd name="T20" fmla="*/ 80 w 80"/>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33">
                  <a:moveTo>
                    <a:pt x="80" y="14"/>
                  </a:moveTo>
                  <a:cubicBezTo>
                    <a:pt x="76" y="25"/>
                    <a:pt x="76" y="25"/>
                    <a:pt x="76" y="25"/>
                  </a:cubicBezTo>
                  <a:cubicBezTo>
                    <a:pt x="76" y="27"/>
                    <a:pt x="76" y="27"/>
                    <a:pt x="76" y="27"/>
                  </a:cubicBezTo>
                  <a:cubicBezTo>
                    <a:pt x="33" y="33"/>
                    <a:pt x="33" y="33"/>
                    <a:pt x="33" y="33"/>
                  </a:cubicBezTo>
                  <a:cubicBezTo>
                    <a:pt x="0" y="18"/>
                    <a:pt x="0" y="18"/>
                    <a:pt x="0" y="18"/>
                  </a:cubicBezTo>
                  <a:cubicBezTo>
                    <a:pt x="0" y="18"/>
                    <a:pt x="0" y="18"/>
                    <a:pt x="0" y="18"/>
                  </a:cubicBezTo>
                  <a:cubicBezTo>
                    <a:pt x="0" y="17"/>
                    <a:pt x="0" y="17"/>
                    <a:pt x="0" y="17"/>
                  </a:cubicBezTo>
                  <a:cubicBezTo>
                    <a:pt x="1" y="16"/>
                    <a:pt x="1" y="15"/>
                    <a:pt x="1" y="15"/>
                  </a:cubicBezTo>
                  <a:cubicBezTo>
                    <a:pt x="9" y="0"/>
                    <a:pt x="9" y="0"/>
                    <a:pt x="9" y="0"/>
                  </a:cubicBezTo>
                  <a:cubicBezTo>
                    <a:pt x="40" y="10"/>
                    <a:pt x="40" y="10"/>
                    <a:pt x="40" y="10"/>
                  </a:cubicBezTo>
                  <a:lnTo>
                    <a:pt x="80" y="14"/>
                  </a:lnTo>
                  <a:close/>
                </a:path>
              </a:pathLst>
            </a:custGeom>
            <a:solidFill>
              <a:srgbClr val="DDA5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任意多边形 55">
              <a:extLst>
                <a:ext uri="{FF2B5EF4-FFF2-40B4-BE49-F238E27FC236}">
                  <a16:creationId xmlns:a16="http://schemas.microsoft.com/office/drawing/2014/main" id="{8523D3BE-811A-4B04-8AD5-00A352F51128}"/>
                </a:ext>
              </a:extLst>
            </p:cNvPr>
            <p:cNvSpPr/>
            <p:nvPr/>
          </p:nvSpPr>
          <p:spPr bwMode="auto">
            <a:xfrm>
              <a:off x="3439024" y="2074501"/>
              <a:ext cx="23121" cy="11560"/>
            </a:xfrm>
            <a:custGeom>
              <a:avLst/>
              <a:gdLst>
                <a:gd name="T0" fmla="*/ 0 w 6"/>
                <a:gd name="T1" fmla="*/ 2 h 3"/>
                <a:gd name="T2" fmla="*/ 5 w 6"/>
                <a:gd name="T3" fmla="*/ 1 h 3"/>
                <a:gd name="T4" fmla="*/ 2 w 6"/>
                <a:gd name="T5" fmla="*/ 3 h 3"/>
              </a:gdLst>
              <a:ahLst/>
              <a:cxnLst>
                <a:cxn ang="0">
                  <a:pos x="T0" y="T1"/>
                </a:cxn>
                <a:cxn ang="0">
                  <a:pos x="T2" y="T3"/>
                </a:cxn>
                <a:cxn ang="0">
                  <a:pos x="T4" y="T5"/>
                </a:cxn>
              </a:cxnLst>
              <a:rect l="0" t="0" r="r" b="b"/>
              <a:pathLst>
                <a:path w="6" h="3">
                  <a:moveTo>
                    <a:pt x="0" y="2"/>
                  </a:moveTo>
                  <a:cubicBezTo>
                    <a:pt x="0" y="2"/>
                    <a:pt x="6" y="0"/>
                    <a:pt x="5" y="1"/>
                  </a:cubicBezTo>
                  <a:cubicBezTo>
                    <a:pt x="5" y="1"/>
                    <a:pt x="2" y="3"/>
                    <a:pt x="2" y="3"/>
                  </a:cubicBezTo>
                </a:path>
              </a:pathLst>
            </a:custGeom>
            <a:solidFill>
              <a:srgbClr val="C18E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任意多边形 56">
              <a:extLst>
                <a:ext uri="{FF2B5EF4-FFF2-40B4-BE49-F238E27FC236}">
                  <a16:creationId xmlns:a16="http://schemas.microsoft.com/office/drawing/2014/main" id="{410DF3BA-F0C5-46F3-B929-64C7FAACF4E2}"/>
                </a:ext>
              </a:extLst>
            </p:cNvPr>
            <p:cNvSpPr/>
            <p:nvPr/>
          </p:nvSpPr>
          <p:spPr bwMode="auto">
            <a:xfrm>
              <a:off x="3473706" y="1999358"/>
              <a:ext cx="17341" cy="15414"/>
            </a:xfrm>
            <a:custGeom>
              <a:avLst/>
              <a:gdLst>
                <a:gd name="T0" fmla="*/ 3 w 4"/>
                <a:gd name="T1" fmla="*/ 1 h 4"/>
                <a:gd name="T2" fmla="*/ 3 w 4"/>
                <a:gd name="T3" fmla="*/ 4 h 4"/>
                <a:gd name="T4" fmla="*/ 0 w 4"/>
                <a:gd name="T5" fmla="*/ 3 h 4"/>
                <a:gd name="T6" fmla="*/ 1 w 4"/>
                <a:gd name="T7" fmla="*/ 1 h 4"/>
                <a:gd name="T8" fmla="*/ 3 w 4"/>
                <a:gd name="T9" fmla="*/ 1 h 4"/>
              </a:gdLst>
              <a:ahLst/>
              <a:cxnLst>
                <a:cxn ang="0">
                  <a:pos x="T0" y="T1"/>
                </a:cxn>
                <a:cxn ang="0">
                  <a:pos x="T2" y="T3"/>
                </a:cxn>
                <a:cxn ang="0">
                  <a:pos x="T4" y="T5"/>
                </a:cxn>
                <a:cxn ang="0">
                  <a:pos x="T6" y="T7"/>
                </a:cxn>
                <a:cxn ang="0">
                  <a:pos x="T8" y="T9"/>
                </a:cxn>
              </a:cxnLst>
              <a:rect l="0" t="0" r="r" b="b"/>
              <a:pathLst>
                <a:path w="4" h="4">
                  <a:moveTo>
                    <a:pt x="3" y="1"/>
                  </a:moveTo>
                  <a:cubicBezTo>
                    <a:pt x="4" y="2"/>
                    <a:pt x="3" y="3"/>
                    <a:pt x="3" y="4"/>
                  </a:cubicBezTo>
                  <a:cubicBezTo>
                    <a:pt x="2" y="4"/>
                    <a:pt x="1" y="4"/>
                    <a:pt x="0" y="3"/>
                  </a:cubicBezTo>
                  <a:cubicBezTo>
                    <a:pt x="0" y="2"/>
                    <a:pt x="0" y="1"/>
                    <a:pt x="1" y="1"/>
                  </a:cubicBezTo>
                  <a:cubicBezTo>
                    <a:pt x="1" y="0"/>
                    <a:pt x="2" y="1"/>
                    <a:pt x="3" y="1"/>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任意多边形 57">
              <a:extLst>
                <a:ext uri="{FF2B5EF4-FFF2-40B4-BE49-F238E27FC236}">
                  <a16:creationId xmlns:a16="http://schemas.microsoft.com/office/drawing/2014/main" id="{2E26F6CA-696E-49D5-985B-B34E64CF6E8E}"/>
                </a:ext>
              </a:extLst>
            </p:cNvPr>
            <p:cNvSpPr/>
            <p:nvPr/>
          </p:nvSpPr>
          <p:spPr bwMode="auto">
            <a:xfrm>
              <a:off x="3462145" y="1978164"/>
              <a:ext cx="28902" cy="11560"/>
            </a:xfrm>
            <a:custGeom>
              <a:avLst/>
              <a:gdLst>
                <a:gd name="T0" fmla="*/ 1 w 7"/>
                <a:gd name="T1" fmla="*/ 3 h 3"/>
                <a:gd name="T2" fmla="*/ 6 w 7"/>
                <a:gd name="T3" fmla="*/ 2 h 3"/>
                <a:gd name="T4" fmla="*/ 7 w 7"/>
                <a:gd name="T5" fmla="*/ 1 h 3"/>
                <a:gd name="T6" fmla="*/ 6 w 7"/>
                <a:gd name="T7" fmla="*/ 0 h 3"/>
                <a:gd name="T8" fmla="*/ 0 w 7"/>
                <a:gd name="T9" fmla="*/ 2 h 3"/>
                <a:gd name="T10" fmla="*/ 0 w 7"/>
                <a:gd name="T11" fmla="*/ 3 h 3"/>
                <a:gd name="T12" fmla="*/ 1 w 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1" y="3"/>
                  </a:moveTo>
                  <a:cubicBezTo>
                    <a:pt x="2" y="2"/>
                    <a:pt x="4" y="2"/>
                    <a:pt x="6" y="2"/>
                  </a:cubicBezTo>
                  <a:cubicBezTo>
                    <a:pt x="7" y="1"/>
                    <a:pt x="7" y="1"/>
                    <a:pt x="7" y="1"/>
                  </a:cubicBezTo>
                  <a:cubicBezTo>
                    <a:pt x="6" y="0"/>
                    <a:pt x="6" y="0"/>
                    <a:pt x="6" y="0"/>
                  </a:cubicBezTo>
                  <a:cubicBezTo>
                    <a:pt x="4" y="1"/>
                    <a:pt x="2" y="1"/>
                    <a:pt x="0" y="2"/>
                  </a:cubicBezTo>
                  <a:cubicBezTo>
                    <a:pt x="0" y="3"/>
                    <a:pt x="0" y="3"/>
                    <a:pt x="0" y="3"/>
                  </a:cubicBezTo>
                  <a:cubicBezTo>
                    <a:pt x="1" y="3"/>
                    <a:pt x="1" y="3"/>
                    <a:pt x="1" y="3"/>
                  </a:cubicBezTo>
                  <a:close/>
                </a:path>
              </a:pathLst>
            </a:custGeom>
            <a:solidFill>
              <a:srgbClr val="7E00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任意多边形 58">
              <a:extLst>
                <a:ext uri="{FF2B5EF4-FFF2-40B4-BE49-F238E27FC236}">
                  <a16:creationId xmlns:a16="http://schemas.microsoft.com/office/drawing/2014/main" id="{3EA22002-DE42-4E83-B5F5-EF1382FE31D9}"/>
                </a:ext>
              </a:extLst>
            </p:cNvPr>
            <p:cNvSpPr/>
            <p:nvPr/>
          </p:nvSpPr>
          <p:spPr bwMode="auto">
            <a:xfrm>
              <a:off x="3518021" y="2007065"/>
              <a:ext cx="36609" cy="26974"/>
            </a:xfrm>
            <a:custGeom>
              <a:avLst/>
              <a:gdLst>
                <a:gd name="T0" fmla="*/ 3 w 9"/>
                <a:gd name="T1" fmla="*/ 0 h 7"/>
                <a:gd name="T2" fmla="*/ 0 w 9"/>
                <a:gd name="T3" fmla="*/ 5 h 7"/>
                <a:gd name="T4" fmla="*/ 0 w 9"/>
                <a:gd name="T5" fmla="*/ 6 h 7"/>
                <a:gd name="T6" fmla="*/ 2 w 9"/>
                <a:gd name="T7" fmla="*/ 7 h 7"/>
                <a:gd name="T8" fmla="*/ 7 w 9"/>
                <a:gd name="T9" fmla="*/ 6 h 7"/>
                <a:gd name="T10" fmla="*/ 8 w 9"/>
                <a:gd name="T11" fmla="*/ 1 h 7"/>
                <a:gd name="T12" fmla="*/ 3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3" y="0"/>
                  </a:moveTo>
                  <a:cubicBezTo>
                    <a:pt x="1" y="1"/>
                    <a:pt x="0" y="3"/>
                    <a:pt x="0" y="5"/>
                  </a:cubicBezTo>
                  <a:cubicBezTo>
                    <a:pt x="0" y="5"/>
                    <a:pt x="0" y="6"/>
                    <a:pt x="0" y="6"/>
                  </a:cubicBezTo>
                  <a:cubicBezTo>
                    <a:pt x="1" y="7"/>
                    <a:pt x="2" y="7"/>
                    <a:pt x="2" y="7"/>
                  </a:cubicBezTo>
                  <a:cubicBezTo>
                    <a:pt x="4" y="7"/>
                    <a:pt x="6" y="7"/>
                    <a:pt x="7" y="6"/>
                  </a:cubicBezTo>
                  <a:cubicBezTo>
                    <a:pt x="8" y="5"/>
                    <a:pt x="9" y="3"/>
                    <a:pt x="8" y="1"/>
                  </a:cubicBezTo>
                  <a:cubicBezTo>
                    <a:pt x="7" y="0"/>
                    <a:pt x="5" y="0"/>
                    <a:pt x="3" y="0"/>
                  </a:cubicBezTo>
                </a:path>
              </a:pathLst>
            </a:custGeom>
            <a:solidFill>
              <a:srgbClr val="E881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任意多边形 59">
              <a:extLst>
                <a:ext uri="{FF2B5EF4-FFF2-40B4-BE49-F238E27FC236}">
                  <a16:creationId xmlns:a16="http://schemas.microsoft.com/office/drawing/2014/main" id="{8039657F-EB27-469E-8B63-D4FEBAB6D84E}"/>
                </a:ext>
              </a:extLst>
            </p:cNvPr>
            <p:cNvSpPr/>
            <p:nvPr/>
          </p:nvSpPr>
          <p:spPr bwMode="auto">
            <a:xfrm>
              <a:off x="3477559" y="2070648"/>
              <a:ext cx="40462" cy="36609"/>
            </a:xfrm>
            <a:custGeom>
              <a:avLst/>
              <a:gdLst>
                <a:gd name="T0" fmla="*/ 1 w 10"/>
                <a:gd name="T1" fmla="*/ 9 h 9"/>
                <a:gd name="T2" fmla="*/ 4 w 10"/>
                <a:gd name="T3" fmla="*/ 9 h 9"/>
                <a:gd name="T4" fmla="*/ 8 w 10"/>
                <a:gd name="T5" fmla="*/ 5 h 9"/>
                <a:gd name="T6" fmla="*/ 10 w 10"/>
                <a:gd name="T7" fmla="*/ 0 h 9"/>
                <a:gd name="T8" fmla="*/ 10 w 10"/>
                <a:gd name="T9" fmla="*/ 0 h 9"/>
                <a:gd name="T10" fmla="*/ 9 w 10"/>
                <a:gd name="T11" fmla="*/ 0 h 9"/>
                <a:gd name="T12" fmla="*/ 7 w 10"/>
                <a:gd name="T13" fmla="*/ 4 h 9"/>
                <a:gd name="T14" fmla="*/ 4 w 10"/>
                <a:gd name="T15" fmla="*/ 7 h 9"/>
                <a:gd name="T16" fmla="*/ 1 w 10"/>
                <a:gd name="T17" fmla="*/ 8 h 9"/>
                <a:gd name="T18" fmla="*/ 0 w 10"/>
                <a:gd name="T19" fmla="*/ 9 h 9"/>
                <a:gd name="T20" fmla="*/ 1 w 10"/>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1" y="9"/>
                  </a:moveTo>
                  <a:cubicBezTo>
                    <a:pt x="2" y="9"/>
                    <a:pt x="3" y="9"/>
                    <a:pt x="4" y="9"/>
                  </a:cubicBezTo>
                  <a:cubicBezTo>
                    <a:pt x="6" y="8"/>
                    <a:pt x="7" y="7"/>
                    <a:pt x="8" y="5"/>
                  </a:cubicBezTo>
                  <a:cubicBezTo>
                    <a:pt x="9" y="4"/>
                    <a:pt x="10" y="2"/>
                    <a:pt x="10" y="0"/>
                  </a:cubicBezTo>
                  <a:cubicBezTo>
                    <a:pt x="10" y="0"/>
                    <a:pt x="10" y="0"/>
                    <a:pt x="10" y="0"/>
                  </a:cubicBezTo>
                  <a:cubicBezTo>
                    <a:pt x="9" y="0"/>
                    <a:pt x="9" y="0"/>
                    <a:pt x="9" y="0"/>
                  </a:cubicBezTo>
                  <a:cubicBezTo>
                    <a:pt x="9" y="2"/>
                    <a:pt x="8" y="3"/>
                    <a:pt x="7" y="4"/>
                  </a:cubicBezTo>
                  <a:cubicBezTo>
                    <a:pt x="6" y="6"/>
                    <a:pt x="5" y="7"/>
                    <a:pt x="4" y="7"/>
                  </a:cubicBezTo>
                  <a:cubicBezTo>
                    <a:pt x="3" y="8"/>
                    <a:pt x="2" y="8"/>
                    <a:pt x="1" y="8"/>
                  </a:cubicBezTo>
                  <a:cubicBezTo>
                    <a:pt x="0" y="9"/>
                    <a:pt x="0" y="9"/>
                    <a:pt x="0" y="9"/>
                  </a:cubicBezTo>
                  <a:cubicBezTo>
                    <a:pt x="1" y="9"/>
                    <a:pt x="1" y="9"/>
                    <a:pt x="1" y="9"/>
                  </a:cubicBezTo>
                  <a:close/>
                </a:path>
              </a:pathLst>
            </a:custGeom>
            <a:solidFill>
              <a:srgbClr val="A075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任意多边形 60">
              <a:extLst>
                <a:ext uri="{FF2B5EF4-FFF2-40B4-BE49-F238E27FC236}">
                  <a16:creationId xmlns:a16="http://schemas.microsoft.com/office/drawing/2014/main" id="{A82A7C14-D1DC-4F0C-AF36-6845DCFCA410}"/>
                </a:ext>
              </a:extLst>
            </p:cNvPr>
            <p:cNvSpPr/>
            <p:nvPr/>
          </p:nvSpPr>
          <p:spPr bwMode="auto">
            <a:xfrm>
              <a:off x="3502607" y="2103402"/>
              <a:ext cx="11560" cy="7707"/>
            </a:xfrm>
            <a:custGeom>
              <a:avLst/>
              <a:gdLst>
                <a:gd name="T0" fmla="*/ 0 w 3"/>
                <a:gd name="T1" fmla="*/ 2 h 2"/>
                <a:gd name="T2" fmla="*/ 1 w 3"/>
                <a:gd name="T3" fmla="*/ 2 h 2"/>
                <a:gd name="T4" fmla="*/ 3 w 3"/>
                <a:gd name="T5" fmla="*/ 1 h 2"/>
                <a:gd name="T6" fmla="*/ 2 w 3"/>
                <a:gd name="T7" fmla="*/ 0 h 2"/>
                <a:gd name="T8" fmla="*/ 2 w 3"/>
                <a:gd name="T9" fmla="*/ 0 h 2"/>
                <a:gd name="T10" fmla="*/ 1 w 3"/>
                <a:gd name="T11" fmla="*/ 0 h 2"/>
                <a:gd name="T12" fmla="*/ 0 w 3"/>
                <a:gd name="T13" fmla="*/ 0 h 2"/>
                <a:gd name="T14" fmla="*/ 0 w 3"/>
                <a:gd name="T15" fmla="*/ 1 h 2"/>
                <a:gd name="T16" fmla="*/ 0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2"/>
                  </a:moveTo>
                  <a:cubicBezTo>
                    <a:pt x="1" y="2"/>
                    <a:pt x="1" y="2"/>
                    <a:pt x="1" y="2"/>
                  </a:cubicBezTo>
                  <a:cubicBezTo>
                    <a:pt x="1" y="2"/>
                    <a:pt x="2" y="1"/>
                    <a:pt x="3" y="1"/>
                  </a:cubicBezTo>
                  <a:cubicBezTo>
                    <a:pt x="2" y="0"/>
                    <a:pt x="2" y="0"/>
                    <a:pt x="2" y="0"/>
                  </a:cubicBezTo>
                  <a:cubicBezTo>
                    <a:pt x="2" y="0"/>
                    <a:pt x="2" y="0"/>
                    <a:pt x="2" y="0"/>
                  </a:cubicBezTo>
                  <a:cubicBezTo>
                    <a:pt x="1" y="0"/>
                    <a:pt x="1" y="0"/>
                    <a:pt x="1" y="0"/>
                  </a:cubicBezTo>
                  <a:cubicBezTo>
                    <a:pt x="0" y="0"/>
                    <a:pt x="0" y="0"/>
                    <a:pt x="0" y="0"/>
                  </a:cubicBezTo>
                  <a:cubicBezTo>
                    <a:pt x="0" y="1"/>
                    <a:pt x="0" y="1"/>
                    <a:pt x="0" y="1"/>
                  </a:cubicBezTo>
                  <a:cubicBezTo>
                    <a:pt x="0" y="2"/>
                    <a:pt x="0" y="2"/>
                    <a:pt x="0" y="2"/>
                  </a:cubicBezTo>
                  <a:close/>
                </a:path>
              </a:pathLst>
            </a:custGeom>
            <a:solidFill>
              <a:srgbClr val="A075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任意多边形 61">
              <a:extLst>
                <a:ext uri="{FF2B5EF4-FFF2-40B4-BE49-F238E27FC236}">
                  <a16:creationId xmlns:a16="http://schemas.microsoft.com/office/drawing/2014/main" id="{568F17CC-2E70-4B74-AEA7-7424C67124BD}"/>
                </a:ext>
              </a:extLst>
            </p:cNvPr>
            <p:cNvSpPr/>
            <p:nvPr/>
          </p:nvSpPr>
          <p:spPr bwMode="auto">
            <a:xfrm>
              <a:off x="3157720" y="2234420"/>
              <a:ext cx="229283" cy="44316"/>
            </a:xfrm>
            <a:custGeom>
              <a:avLst/>
              <a:gdLst>
                <a:gd name="T0" fmla="*/ 57 w 57"/>
                <a:gd name="T1" fmla="*/ 5 h 11"/>
                <a:gd name="T2" fmla="*/ 56 w 57"/>
                <a:gd name="T3" fmla="*/ 6 h 11"/>
                <a:gd name="T4" fmla="*/ 56 w 57"/>
                <a:gd name="T5" fmla="*/ 6 h 11"/>
                <a:gd name="T6" fmla="*/ 0 w 57"/>
                <a:gd name="T7" fmla="*/ 6 h 11"/>
                <a:gd name="T8" fmla="*/ 0 w 57"/>
                <a:gd name="T9" fmla="*/ 3 h 11"/>
                <a:gd name="T10" fmla="*/ 56 w 57"/>
                <a:gd name="T11" fmla="*/ 0 h 11"/>
                <a:gd name="T12" fmla="*/ 57 w 5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57" h="11">
                  <a:moveTo>
                    <a:pt x="57" y="5"/>
                  </a:moveTo>
                  <a:cubicBezTo>
                    <a:pt x="57" y="5"/>
                    <a:pt x="57" y="6"/>
                    <a:pt x="56" y="6"/>
                  </a:cubicBezTo>
                  <a:cubicBezTo>
                    <a:pt x="56" y="6"/>
                    <a:pt x="56" y="6"/>
                    <a:pt x="56" y="6"/>
                  </a:cubicBezTo>
                  <a:cubicBezTo>
                    <a:pt x="47" y="7"/>
                    <a:pt x="2" y="11"/>
                    <a:pt x="0" y="6"/>
                  </a:cubicBezTo>
                  <a:cubicBezTo>
                    <a:pt x="0" y="5"/>
                    <a:pt x="0" y="4"/>
                    <a:pt x="0" y="3"/>
                  </a:cubicBezTo>
                  <a:cubicBezTo>
                    <a:pt x="11" y="9"/>
                    <a:pt x="50" y="1"/>
                    <a:pt x="56" y="0"/>
                  </a:cubicBezTo>
                  <a:lnTo>
                    <a:pt x="57" y="5"/>
                  </a:lnTo>
                  <a:close/>
                </a:path>
              </a:pathLst>
            </a:custGeom>
            <a:solidFill>
              <a:srgbClr val="D198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任意多边形 62">
              <a:extLst>
                <a:ext uri="{FF2B5EF4-FFF2-40B4-BE49-F238E27FC236}">
                  <a16:creationId xmlns:a16="http://schemas.microsoft.com/office/drawing/2014/main" id="{22BE7A56-0E99-4011-B8B2-6536E6607669}"/>
                </a:ext>
              </a:extLst>
            </p:cNvPr>
            <p:cNvSpPr/>
            <p:nvPr/>
          </p:nvSpPr>
          <p:spPr bwMode="auto">
            <a:xfrm>
              <a:off x="3922637" y="2190106"/>
              <a:ext cx="304425" cy="73216"/>
            </a:xfrm>
            <a:custGeom>
              <a:avLst/>
              <a:gdLst>
                <a:gd name="T0" fmla="*/ 76 w 76"/>
                <a:gd name="T1" fmla="*/ 10 h 18"/>
                <a:gd name="T2" fmla="*/ 76 w 76"/>
                <a:gd name="T3" fmla="*/ 12 h 18"/>
                <a:gd name="T4" fmla="*/ 33 w 76"/>
                <a:gd name="T5" fmla="*/ 18 h 18"/>
                <a:gd name="T6" fmla="*/ 0 w 76"/>
                <a:gd name="T7" fmla="*/ 3 h 18"/>
                <a:gd name="T8" fmla="*/ 0 w 76"/>
                <a:gd name="T9" fmla="*/ 2 h 18"/>
                <a:gd name="T10" fmla="*/ 1 w 76"/>
                <a:gd name="T11" fmla="*/ 0 h 18"/>
                <a:gd name="T12" fmla="*/ 33 w 76"/>
                <a:gd name="T13" fmla="*/ 14 h 18"/>
                <a:gd name="T14" fmla="*/ 76 w 76"/>
                <a:gd name="T15" fmla="*/ 1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8">
                  <a:moveTo>
                    <a:pt x="76" y="10"/>
                  </a:moveTo>
                  <a:cubicBezTo>
                    <a:pt x="76" y="12"/>
                    <a:pt x="76" y="12"/>
                    <a:pt x="76" y="12"/>
                  </a:cubicBezTo>
                  <a:cubicBezTo>
                    <a:pt x="33" y="18"/>
                    <a:pt x="33" y="18"/>
                    <a:pt x="33" y="18"/>
                  </a:cubicBezTo>
                  <a:cubicBezTo>
                    <a:pt x="0" y="3"/>
                    <a:pt x="0" y="3"/>
                    <a:pt x="0" y="3"/>
                  </a:cubicBezTo>
                  <a:cubicBezTo>
                    <a:pt x="0" y="3"/>
                    <a:pt x="0" y="2"/>
                    <a:pt x="0" y="2"/>
                  </a:cubicBezTo>
                  <a:cubicBezTo>
                    <a:pt x="1" y="1"/>
                    <a:pt x="1" y="0"/>
                    <a:pt x="1" y="0"/>
                  </a:cubicBezTo>
                  <a:cubicBezTo>
                    <a:pt x="1" y="0"/>
                    <a:pt x="30" y="14"/>
                    <a:pt x="33" y="14"/>
                  </a:cubicBezTo>
                  <a:cubicBezTo>
                    <a:pt x="35" y="15"/>
                    <a:pt x="71" y="11"/>
                    <a:pt x="76" y="10"/>
                  </a:cubicBezTo>
                  <a:close/>
                </a:path>
              </a:pathLst>
            </a:custGeom>
            <a:solidFill>
              <a:srgbClr val="D198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任意多边形 63">
              <a:extLst>
                <a:ext uri="{FF2B5EF4-FFF2-40B4-BE49-F238E27FC236}">
                  <a16:creationId xmlns:a16="http://schemas.microsoft.com/office/drawing/2014/main" id="{67FA4890-F5FB-4B5E-BDEE-3CFF78AC3055}"/>
                </a:ext>
              </a:extLst>
            </p:cNvPr>
            <p:cNvSpPr/>
            <p:nvPr/>
          </p:nvSpPr>
          <p:spPr bwMode="auto">
            <a:xfrm>
              <a:off x="4123018" y="2687205"/>
              <a:ext cx="319839" cy="289011"/>
            </a:xfrm>
            <a:custGeom>
              <a:avLst/>
              <a:gdLst>
                <a:gd name="T0" fmla="*/ 80 w 80"/>
                <a:gd name="T1" fmla="*/ 72 h 72"/>
                <a:gd name="T2" fmla="*/ 66 w 80"/>
                <a:gd name="T3" fmla="*/ 60 h 72"/>
                <a:gd name="T4" fmla="*/ 37 w 80"/>
                <a:gd name="T5" fmla="*/ 10 h 72"/>
                <a:gd name="T6" fmla="*/ 0 w 80"/>
                <a:gd name="T7" fmla="*/ 11 h 72"/>
                <a:gd name="T8" fmla="*/ 40 w 80"/>
                <a:gd name="T9" fmla="*/ 0 h 72"/>
                <a:gd name="T10" fmla="*/ 77 w 80"/>
                <a:gd name="T11" fmla="*/ 65 h 72"/>
                <a:gd name="T12" fmla="*/ 80 w 80"/>
                <a:gd name="T13" fmla="*/ 69 h 72"/>
                <a:gd name="T14" fmla="*/ 80 w 80"/>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2">
                  <a:moveTo>
                    <a:pt x="80" y="72"/>
                  </a:moveTo>
                  <a:cubicBezTo>
                    <a:pt x="75" y="68"/>
                    <a:pt x="70" y="64"/>
                    <a:pt x="66" y="60"/>
                  </a:cubicBezTo>
                  <a:cubicBezTo>
                    <a:pt x="50" y="45"/>
                    <a:pt x="37" y="10"/>
                    <a:pt x="37" y="10"/>
                  </a:cubicBezTo>
                  <a:cubicBezTo>
                    <a:pt x="37" y="10"/>
                    <a:pt x="20" y="11"/>
                    <a:pt x="0" y="11"/>
                  </a:cubicBezTo>
                  <a:cubicBezTo>
                    <a:pt x="14" y="8"/>
                    <a:pt x="40" y="3"/>
                    <a:pt x="40" y="0"/>
                  </a:cubicBezTo>
                  <a:cubicBezTo>
                    <a:pt x="45" y="25"/>
                    <a:pt x="58" y="49"/>
                    <a:pt x="77" y="65"/>
                  </a:cubicBezTo>
                  <a:cubicBezTo>
                    <a:pt x="78" y="66"/>
                    <a:pt x="79" y="67"/>
                    <a:pt x="80" y="69"/>
                  </a:cubicBezTo>
                  <a:cubicBezTo>
                    <a:pt x="80" y="70"/>
                    <a:pt x="80" y="71"/>
                    <a:pt x="80" y="72"/>
                  </a:cubicBezTo>
                  <a:close/>
                </a:path>
              </a:pathLst>
            </a:custGeom>
            <a:solidFill>
              <a:srgbClr val="3E7F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任意多边形 64">
              <a:extLst>
                <a:ext uri="{FF2B5EF4-FFF2-40B4-BE49-F238E27FC236}">
                  <a16:creationId xmlns:a16="http://schemas.microsoft.com/office/drawing/2014/main" id="{A983CF82-2149-4EFF-AAD8-DA4A9E9ACC11}"/>
                </a:ext>
              </a:extLst>
            </p:cNvPr>
            <p:cNvSpPr/>
            <p:nvPr/>
          </p:nvSpPr>
          <p:spPr bwMode="auto">
            <a:xfrm>
              <a:off x="6754947" y="2055234"/>
              <a:ext cx="720601" cy="30828"/>
            </a:xfrm>
            <a:custGeom>
              <a:avLst/>
              <a:gdLst>
                <a:gd name="T0" fmla="*/ 13 w 180"/>
                <a:gd name="T1" fmla="*/ 2 h 8"/>
                <a:gd name="T2" fmla="*/ 0 w 180"/>
                <a:gd name="T3" fmla="*/ 2 h 8"/>
                <a:gd name="T4" fmla="*/ 0 w 180"/>
                <a:gd name="T5" fmla="*/ 8 h 8"/>
                <a:gd name="T6" fmla="*/ 13 w 180"/>
                <a:gd name="T7" fmla="*/ 8 h 8"/>
                <a:gd name="T8" fmla="*/ 13 w 180"/>
                <a:gd name="T9" fmla="*/ 2 h 8"/>
                <a:gd name="T10" fmla="*/ 180 w 180"/>
                <a:gd name="T11" fmla="*/ 0 h 8"/>
                <a:gd name="T12" fmla="*/ 168 w 180"/>
                <a:gd name="T13" fmla="*/ 0 h 8"/>
                <a:gd name="T14" fmla="*/ 177 w 180"/>
                <a:gd name="T15" fmla="*/ 8 h 8"/>
                <a:gd name="T16" fmla="*/ 179 w 180"/>
                <a:gd name="T17" fmla="*/ 8 h 8"/>
                <a:gd name="T18" fmla="*/ 180 w 180"/>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8">
                  <a:moveTo>
                    <a:pt x="13" y="2"/>
                  </a:moveTo>
                  <a:cubicBezTo>
                    <a:pt x="0" y="2"/>
                    <a:pt x="0" y="2"/>
                    <a:pt x="0" y="2"/>
                  </a:cubicBezTo>
                  <a:cubicBezTo>
                    <a:pt x="0" y="8"/>
                    <a:pt x="0" y="8"/>
                    <a:pt x="0" y="8"/>
                  </a:cubicBezTo>
                  <a:cubicBezTo>
                    <a:pt x="13" y="8"/>
                    <a:pt x="13" y="8"/>
                    <a:pt x="13" y="8"/>
                  </a:cubicBezTo>
                  <a:cubicBezTo>
                    <a:pt x="13" y="2"/>
                    <a:pt x="13" y="2"/>
                    <a:pt x="13" y="2"/>
                  </a:cubicBezTo>
                  <a:moveTo>
                    <a:pt x="180" y="0"/>
                  </a:moveTo>
                  <a:cubicBezTo>
                    <a:pt x="168" y="0"/>
                    <a:pt x="168" y="0"/>
                    <a:pt x="168" y="0"/>
                  </a:cubicBezTo>
                  <a:cubicBezTo>
                    <a:pt x="172" y="4"/>
                    <a:pt x="175" y="7"/>
                    <a:pt x="177" y="8"/>
                  </a:cubicBezTo>
                  <a:cubicBezTo>
                    <a:pt x="179" y="8"/>
                    <a:pt x="179" y="8"/>
                    <a:pt x="179" y="8"/>
                  </a:cubicBezTo>
                  <a:cubicBezTo>
                    <a:pt x="179" y="4"/>
                    <a:pt x="180" y="0"/>
                    <a:pt x="180"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任意多边形 65">
              <a:extLst>
                <a:ext uri="{FF2B5EF4-FFF2-40B4-BE49-F238E27FC236}">
                  <a16:creationId xmlns:a16="http://schemas.microsoft.com/office/drawing/2014/main" id="{AFFF2B02-594A-4FED-AF0D-2C39B8B2AB44}"/>
                </a:ext>
              </a:extLst>
            </p:cNvPr>
            <p:cNvSpPr/>
            <p:nvPr/>
          </p:nvSpPr>
          <p:spPr bwMode="auto">
            <a:xfrm>
              <a:off x="6754947" y="2086062"/>
              <a:ext cx="716748" cy="7707"/>
            </a:xfrm>
            <a:custGeom>
              <a:avLst/>
              <a:gdLst>
                <a:gd name="T0" fmla="*/ 179 w 179"/>
                <a:gd name="T1" fmla="*/ 0 h 2"/>
                <a:gd name="T2" fmla="*/ 177 w 179"/>
                <a:gd name="T3" fmla="*/ 0 h 2"/>
                <a:gd name="T4" fmla="*/ 178 w 179"/>
                <a:gd name="T5" fmla="*/ 1 h 2"/>
                <a:gd name="T6" fmla="*/ 13 w 179"/>
                <a:gd name="T7" fmla="*/ 1 h 2"/>
                <a:gd name="T8" fmla="*/ 13 w 179"/>
                <a:gd name="T9" fmla="*/ 0 h 2"/>
                <a:gd name="T10" fmla="*/ 0 w 179"/>
                <a:gd name="T11" fmla="*/ 0 h 2"/>
                <a:gd name="T12" fmla="*/ 0 w 179"/>
                <a:gd name="T13" fmla="*/ 2 h 2"/>
                <a:gd name="T14" fmla="*/ 178 w 179"/>
                <a:gd name="T15" fmla="*/ 2 h 2"/>
                <a:gd name="T16" fmla="*/ 179 w 179"/>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2">
                  <a:moveTo>
                    <a:pt x="179" y="0"/>
                  </a:moveTo>
                  <a:cubicBezTo>
                    <a:pt x="177" y="0"/>
                    <a:pt x="177" y="0"/>
                    <a:pt x="177" y="0"/>
                  </a:cubicBezTo>
                  <a:cubicBezTo>
                    <a:pt x="177" y="1"/>
                    <a:pt x="178" y="1"/>
                    <a:pt x="178" y="1"/>
                  </a:cubicBezTo>
                  <a:cubicBezTo>
                    <a:pt x="13" y="1"/>
                    <a:pt x="13" y="1"/>
                    <a:pt x="13" y="1"/>
                  </a:cubicBezTo>
                  <a:cubicBezTo>
                    <a:pt x="13" y="0"/>
                    <a:pt x="13" y="0"/>
                    <a:pt x="13" y="0"/>
                  </a:cubicBezTo>
                  <a:cubicBezTo>
                    <a:pt x="0" y="0"/>
                    <a:pt x="0" y="0"/>
                    <a:pt x="0" y="0"/>
                  </a:cubicBezTo>
                  <a:cubicBezTo>
                    <a:pt x="0" y="2"/>
                    <a:pt x="0" y="2"/>
                    <a:pt x="0" y="2"/>
                  </a:cubicBezTo>
                  <a:cubicBezTo>
                    <a:pt x="178" y="2"/>
                    <a:pt x="178" y="2"/>
                    <a:pt x="178" y="2"/>
                  </a:cubicBezTo>
                  <a:cubicBezTo>
                    <a:pt x="179" y="1"/>
                    <a:pt x="179" y="1"/>
                    <a:pt x="179" y="0"/>
                  </a:cubicBezTo>
                </a:path>
              </a:pathLst>
            </a:custGeom>
            <a:solidFill>
              <a:srgbClr val="7878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任意多边形 66">
              <a:extLst>
                <a:ext uri="{FF2B5EF4-FFF2-40B4-BE49-F238E27FC236}">
                  <a16:creationId xmlns:a16="http://schemas.microsoft.com/office/drawing/2014/main" id="{8EA33019-A41A-4510-99A6-733BB5CE37DC}"/>
                </a:ext>
              </a:extLst>
            </p:cNvPr>
            <p:cNvSpPr/>
            <p:nvPr/>
          </p:nvSpPr>
          <p:spPr bwMode="auto">
            <a:xfrm>
              <a:off x="6747240" y="242324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任意多边形 67">
              <a:extLst>
                <a:ext uri="{FF2B5EF4-FFF2-40B4-BE49-F238E27FC236}">
                  <a16:creationId xmlns:a16="http://schemas.microsoft.com/office/drawing/2014/main" id="{08BB6C83-59BC-4118-8472-1DA2B5E16600}"/>
                </a:ext>
              </a:extLst>
            </p:cNvPr>
            <p:cNvSpPr/>
            <p:nvPr/>
          </p:nvSpPr>
          <p:spPr bwMode="auto">
            <a:xfrm>
              <a:off x="6747240" y="2093769"/>
              <a:ext cx="720601" cy="329473"/>
            </a:xfrm>
            <a:custGeom>
              <a:avLst/>
              <a:gdLst>
                <a:gd name="T0" fmla="*/ 180 w 180"/>
                <a:gd name="T1" fmla="*/ 0 h 82"/>
                <a:gd name="T2" fmla="*/ 2 w 180"/>
                <a:gd name="T3" fmla="*/ 0 h 82"/>
                <a:gd name="T4" fmla="*/ 0 w 180"/>
                <a:gd name="T5" fmla="*/ 82 h 82"/>
                <a:gd name="T6" fmla="*/ 0 w 180"/>
                <a:gd name="T7" fmla="*/ 82 h 82"/>
                <a:gd name="T8" fmla="*/ 19 w 180"/>
                <a:gd name="T9" fmla="*/ 17 h 82"/>
                <a:gd name="T10" fmla="*/ 71 w 180"/>
                <a:gd name="T11" fmla="*/ 12 h 82"/>
                <a:gd name="T12" fmla="*/ 92 w 180"/>
                <a:gd name="T13" fmla="*/ 17 h 82"/>
                <a:gd name="T14" fmla="*/ 99 w 180"/>
                <a:gd name="T15" fmla="*/ 16 h 82"/>
                <a:gd name="T16" fmla="*/ 179 w 180"/>
                <a:gd name="T17" fmla="*/ 6 h 82"/>
                <a:gd name="T18" fmla="*/ 180 w 180"/>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82">
                  <a:moveTo>
                    <a:pt x="180" y="0"/>
                  </a:moveTo>
                  <a:cubicBezTo>
                    <a:pt x="2" y="0"/>
                    <a:pt x="2" y="0"/>
                    <a:pt x="2" y="0"/>
                  </a:cubicBezTo>
                  <a:cubicBezTo>
                    <a:pt x="0" y="82"/>
                    <a:pt x="0" y="82"/>
                    <a:pt x="0" y="82"/>
                  </a:cubicBezTo>
                  <a:cubicBezTo>
                    <a:pt x="0" y="82"/>
                    <a:pt x="0" y="82"/>
                    <a:pt x="0" y="82"/>
                  </a:cubicBezTo>
                  <a:cubicBezTo>
                    <a:pt x="1" y="75"/>
                    <a:pt x="9" y="19"/>
                    <a:pt x="19" y="17"/>
                  </a:cubicBezTo>
                  <a:cubicBezTo>
                    <a:pt x="29" y="14"/>
                    <a:pt x="71" y="12"/>
                    <a:pt x="71" y="12"/>
                  </a:cubicBezTo>
                  <a:cubicBezTo>
                    <a:pt x="71" y="12"/>
                    <a:pt x="82" y="17"/>
                    <a:pt x="92" y="17"/>
                  </a:cubicBezTo>
                  <a:cubicBezTo>
                    <a:pt x="94" y="17"/>
                    <a:pt x="97" y="17"/>
                    <a:pt x="99" y="16"/>
                  </a:cubicBezTo>
                  <a:cubicBezTo>
                    <a:pt x="108" y="11"/>
                    <a:pt x="177" y="9"/>
                    <a:pt x="179" y="6"/>
                  </a:cubicBezTo>
                  <a:cubicBezTo>
                    <a:pt x="179" y="5"/>
                    <a:pt x="180" y="3"/>
                    <a:pt x="180" y="0"/>
                  </a:cubicBezTo>
                </a:path>
              </a:pathLst>
            </a:custGeom>
            <a:solidFill>
              <a:srgbClr val="6369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任意多边形 68">
              <a:extLst>
                <a:ext uri="{FF2B5EF4-FFF2-40B4-BE49-F238E27FC236}">
                  <a16:creationId xmlns:a16="http://schemas.microsoft.com/office/drawing/2014/main" id="{F7212055-BC72-4885-BB36-067F37B4149B}"/>
                </a:ext>
              </a:extLst>
            </p:cNvPr>
            <p:cNvSpPr/>
            <p:nvPr/>
          </p:nvSpPr>
          <p:spPr bwMode="auto">
            <a:xfrm>
              <a:off x="6795408" y="1758516"/>
              <a:ext cx="672433" cy="331400"/>
            </a:xfrm>
            <a:custGeom>
              <a:avLst/>
              <a:gdLst>
                <a:gd name="T0" fmla="*/ 3 w 168"/>
                <a:gd name="T1" fmla="*/ 83 h 83"/>
                <a:gd name="T2" fmla="*/ 168 w 168"/>
                <a:gd name="T3" fmla="*/ 83 h 83"/>
                <a:gd name="T4" fmla="*/ 64 w 168"/>
                <a:gd name="T5" fmla="*/ 1 h 83"/>
                <a:gd name="T6" fmla="*/ 17 w 168"/>
                <a:gd name="T7" fmla="*/ 16 h 83"/>
                <a:gd name="T8" fmla="*/ 0 w 168"/>
                <a:gd name="T9" fmla="*/ 37 h 83"/>
                <a:gd name="T10" fmla="*/ 3 w 168"/>
                <a:gd name="T11" fmla="*/ 83 h 83"/>
              </a:gdLst>
              <a:ahLst/>
              <a:cxnLst>
                <a:cxn ang="0">
                  <a:pos x="T0" y="T1"/>
                </a:cxn>
                <a:cxn ang="0">
                  <a:pos x="T2" y="T3"/>
                </a:cxn>
                <a:cxn ang="0">
                  <a:pos x="T4" y="T5"/>
                </a:cxn>
                <a:cxn ang="0">
                  <a:pos x="T6" y="T7"/>
                </a:cxn>
                <a:cxn ang="0">
                  <a:pos x="T8" y="T9"/>
                </a:cxn>
                <a:cxn ang="0">
                  <a:pos x="T10" y="T11"/>
                </a:cxn>
              </a:cxnLst>
              <a:rect l="0" t="0" r="r" b="b"/>
              <a:pathLst>
                <a:path w="168" h="83">
                  <a:moveTo>
                    <a:pt x="3" y="83"/>
                  </a:moveTo>
                  <a:cubicBezTo>
                    <a:pt x="168" y="83"/>
                    <a:pt x="168" y="83"/>
                    <a:pt x="168" y="83"/>
                  </a:cubicBezTo>
                  <a:cubicBezTo>
                    <a:pt x="168" y="83"/>
                    <a:pt x="87" y="2"/>
                    <a:pt x="64" y="1"/>
                  </a:cubicBezTo>
                  <a:cubicBezTo>
                    <a:pt x="41" y="0"/>
                    <a:pt x="17" y="16"/>
                    <a:pt x="17" y="16"/>
                  </a:cubicBezTo>
                  <a:cubicBezTo>
                    <a:pt x="0" y="37"/>
                    <a:pt x="0" y="37"/>
                    <a:pt x="0" y="37"/>
                  </a:cubicBezTo>
                  <a:cubicBezTo>
                    <a:pt x="3" y="83"/>
                    <a:pt x="3" y="83"/>
                    <a:pt x="3" y="83"/>
                  </a:cubicBezTo>
                </a:path>
              </a:pathLst>
            </a:custGeom>
            <a:solidFill>
              <a:srgbClr val="FF8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任意多边形 69">
              <a:extLst>
                <a:ext uri="{FF2B5EF4-FFF2-40B4-BE49-F238E27FC236}">
                  <a16:creationId xmlns:a16="http://schemas.microsoft.com/office/drawing/2014/main" id="{90CD45E9-C08A-494A-88FA-00BB38F6ED62}"/>
                </a:ext>
              </a:extLst>
            </p:cNvPr>
            <p:cNvSpPr/>
            <p:nvPr/>
          </p:nvSpPr>
          <p:spPr bwMode="auto">
            <a:xfrm>
              <a:off x="7144148" y="1762369"/>
              <a:ext cx="427737" cy="267818"/>
            </a:xfrm>
            <a:custGeom>
              <a:avLst/>
              <a:gdLst>
                <a:gd name="T0" fmla="*/ 103 w 107"/>
                <a:gd name="T1" fmla="*/ 66 h 67"/>
                <a:gd name="T2" fmla="*/ 98 w 107"/>
                <a:gd name="T3" fmla="*/ 67 h 67"/>
                <a:gd name="T4" fmla="*/ 60 w 107"/>
                <a:gd name="T5" fmla="*/ 59 h 67"/>
                <a:gd name="T6" fmla="*/ 55 w 107"/>
                <a:gd name="T7" fmla="*/ 57 h 67"/>
                <a:gd name="T8" fmla="*/ 52 w 107"/>
                <a:gd name="T9" fmla="*/ 56 h 67"/>
                <a:gd name="T10" fmla="*/ 28 w 107"/>
                <a:gd name="T11" fmla="*/ 48 h 67"/>
                <a:gd name="T12" fmla="*/ 28 w 107"/>
                <a:gd name="T13" fmla="*/ 48 h 67"/>
                <a:gd name="T14" fmla="*/ 3 w 107"/>
                <a:gd name="T15" fmla="*/ 37 h 67"/>
                <a:gd name="T16" fmla="*/ 0 w 107"/>
                <a:gd name="T17" fmla="*/ 36 h 67"/>
                <a:gd name="T18" fmla="*/ 2 w 107"/>
                <a:gd name="T19" fmla="*/ 31 h 67"/>
                <a:gd name="T20" fmla="*/ 4 w 107"/>
                <a:gd name="T21" fmla="*/ 24 h 67"/>
                <a:gd name="T22" fmla="*/ 6 w 107"/>
                <a:gd name="T23" fmla="*/ 16 h 67"/>
                <a:gd name="T24" fmla="*/ 7 w 107"/>
                <a:gd name="T25" fmla="*/ 14 h 67"/>
                <a:gd name="T26" fmla="*/ 7 w 107"/>
                <a:gd name="T27" fmla="*/ 12 h 67"/>
                <a:gd name="T28" fmla="*/ 11 w 107"/>
                <a:gd name="T29" fmla="*/ 0 h 67"/>
                <a:gd name="T30" fmla="*/ 11 w 107"/>
                <a:gd name="T31" fmla="*/ 0 h 67"/>
                <a:gd name="T32" fmla="*/ 12 w 107"/>
                <a:gd name="T33" fmla="*/ 0 h 67"/>
                <a:gd name="T34" fmla="*/ 99 w 107"/>
                <a:gd name="T35" fmla="*/ 49 h 67"/>
                <a:gd name="T36" fmla="*/ 104 w 107"/>
                <a:gd name="T37" fmla="*/ 55 h 67"/>
                <a:gd name="T38" fmla="*/ 104 w 107"/>
                <a:gd name="T39" fmla="*/ 55 h 67"/>
                <a:gd name="T40" fmla="*/ 105 w 107"/>
                <a:gd name="T41" fmla="*/ 57 h 67"/>
                <a:gd name="T42" fmla="*/ 106 w 107"/>
                <a:gd name="T43" fmla="*/ 60 h 67"/>
                <a:gd name="T44" fmla="*/ 103 w 107"/>
                <a:gd name="T45"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67">
                  <a:moveTo>
                    <a:pt x="103" y="66"/>
                  </a:moveTo>
                  <a:cubicBezTo>
                    <a:pt x="102" y="67"/>
                    <a:pt x="100" y="67"/>
                    <a:pt x="98" y="67"/>
                  </a:cubicBezTo>
                  <a:cubicBezTo>
                    <a:pt x="89" y="67"/>
                    <a:pt x="75" y="64"/>
                    <a:pt x="60" y="59"/>
                  </a:cubicBezTo>
                  <a:cubicBezTo>
                    <a:pt x="58" y="58"/>
                    <a:pt x="57" y="58"/>
                    <a:pt x="55" y="57"/>
                  </a:cubicBezTo>
                  <a:cubicBezTo>
                    <a:pt x="54" y="57"/>
                    <a:pt x="53" y="57"/>
                    <a:pt x="52" y="56"/>
                  </a:cubicBezTo>
                  <a:cubicBezTo>
                    <a:pt x="44" y="54"/>
                    <a:pt x="36" y="51"/>
                    <a:pt x="28" y="48"/>
                  </a:cubicBezTo>
                  <a:cubicBezTo>
                    <a:pt x="28" y="48"/>
                    <a:pt x="28" y="48"/>
                    <a:pt x="28" y="48"/>
                  </a:cubicBezTo>
                  <a:cubicBezTo>
                    <a:pt x="17" y="43"/>
                    <a:pt x="7" y="39"/>
                    <a:pt x="3" y="37"/>
                  </a:cubicBezTo>
                  <a:cubicBezTo>
                    <a:pt x="1" y="37"/>
                    <a:pt x="0" y="36"/>
                    <a:pt x="0" y="36"/>
                  </a:cubicBezTo>
                  <a:cubicBezTo>
                    <a:pt x="2" y="31"/>
                    <a:pt x="2" y="31"/>
                    <a:pt x="2" y="31"/>
                  </a:cubicBezTo>
                  <a:cubicBezTo>
                    <a:pt x="4" y="24"/>
                    <a:pt x="4" y="24"/>
                    <a:pt x="4" y="24"/>
                  </a:cubicBezTo>
                  <a:cubicBezTo>
                    <a:pt x="6" y="16"/>
                    <a:pt x="6" y="16"/>
                    <a:pt x="6" y="16"/>
                  </a:cubicBezTo>
                  <a:cubicBezTo>
                    <a:pt x="7" y="14"/>
                    <a:pt x="7" y="14"/>
                    <a:pt x="7" y="14"/>
                  </a:cubicBezTo>
                  <a:cubicBezTo>
                    <a:pt x="7" y="12"/>
                    <a:pt x="7" y="12"/>
                    <a:pt x="7" y="12"/>
                  </a:cubicBezTo>
                  <a:cubicBezTo>
                    <a:pt x="11" y="0"/>
                    <a:pt x="11" y="0"/>
                    <a:pt x="11" y="0"/>
                  </a:cubicBezTo>
                  <a:cubicBezTo>
                    <a:pt x="11" y="0"/>
                    <a:pt x="11" y="0"/>
                    <a:pt x="11" y="0"/>
                  </a:cubicBezTo>
                  <a:cubicBezTo>
                    <a:pt x="11" y="0"/>
                    <a:pt x="11" y="0"/>
                    <a:pt x="12" y="0"/>
                  </a:cubicBezTo>
                  <a:cubicBezTo>
                    <a:pt x="19" y="2"/>
                    <a:pt x="77" y="22"/>
                    <a:pt x="99" y="49"/>
                  </a:cubicBezTo>
                  <a:cubicBezTo>
                    <a:pt x="101" y="51"/>
                    <a:pt x="103" y="53"/>
                    <a:pt x="104" y="55"/>
                  </a:cubicBezTo>
                  <a:cubicBezTo>
                    <a:pt x="104" y="55"/>
                    <a:pt x="104" y="55"/>
                    <a:pt x="104" y="55"/>
                  </a:cubicBezTo>
                  <a:cubicBezTo>
                    <a:pt x="104" y="55"/>
                    <a:pt x="105" y="56"/>
                    <a:pt x="105" y="57"/>
                  </a:cubicBezTo>
                  <a:cubicBezTo>
                    <a:pt x="105" y="58"/>
                    <a:pt x="106" y="59"/>
                    <a:pt x="106" y="60"/>
                  </a:cubicBezTo>
                  <a:cubicBezTo>
                    <a:pt x="107" y="63"/>
                    <a:pt x="106" y="65"/>
                    <a:pt x="103" y="66"/>
                  </a:cubicBezTo>
                </a:path>
              </a:pathLst>
            </a:custGeom>
            <a:solidFill>
              <a:srgbClr val="FF8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任意多边形 70">
              <a:extLst>
                <a:ext uri="{FF2B5EF4-FFF2-40B4-BE49-F238E27FC236}">
                  <a16:creationId xmlns:a16="http://schemas.microsoft.com/office/drawing/2014/main" id="{B85E41BD-5BFB-4C47-B6C9-4955509A0F5C}"/>
                </a:ext>
              </a:extLst>
            </p:cNvPr>
            <p:cNvSpPr/>
            <p:nvPr/>
          </p:nvSpPr>
          <p:spPr bwMode="auto">
            <a:xfrm>
              <a:off x="6903305" y="1602449"/>
              <a:ext cx="312132" cy="238916"/>
            </a:xfrm>
            <a:custGeom>
              <a:avLst/>
              <a:gdLst>
                <a:gd name="T0" fmla="*/ 68 w 78"/>
                <a:gd name="T1" fmla="*/ 54 h 60"/>
                <a:gd name="T2" fmla="*/ 70 w 78"/>
                <a:gd name="T3" fmla="*/ 33 h 60"/>
                <a:gd name="T4" fmla="*/ 68 w 78"/>
                <a:gd name="T5" fmla="*/ 32 h 60"/>
                <a:gd name="T6" fmla="*/ 77 w 78"/>
                <a:gd name="T7" fmla="*/ 20 h 60"/>
                <a:gd name="T8" fmla="*/ 41 w 78"/>
                <a:gd name="T9" fmla="*/ 9 h 60"/>
                <a:gd name="T10" fmla="*/ 14 w 78"/>
                <a:gd name="T11" fmla="*/ 28 h 60"/>
                <a:gd name="T12" fmla="*/ 3 w 78"/>
                <a:gd name="T13" fmla="*/ 30 h 60"/>
                <a:gd name="T14" fmla="*/ 8 w 78"/>
                <a:gd name="T15" fmla="*/ 60 h 60"/>
                <a:gd name="T16" fmla="*/ 68 w 78"/>
                <a:gd name="T1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0">
                  <a:moveTo>
                    <a:pt x="68" y="54"/>
                  </a:moveTo>
                  <a:cubicBezTo>
                    <a:pt x="68" y="54"/>
                    <a:pt x="75" y="38"/>
                    <a:pt x="70" y="33"/>
                  </a:cubicBezTo>
                  <a:cubicBezTo>
                    <a:pt x="66" y="29"/>
                    <a:pt x="68" y="32"/>
                    <a:pt x="68" y="32"/>
                  </a:cubicBezTo>
                  <a:cubicBezTo>
                    <a:pt x="68" y="32"/>
                    <a:pt x="75" y="27"/>
                    <a:pt x="77" y="20"/>
                  </a:cubicBezTo>
                  <a:cubicBezTo>
                    <a:pt x="78" y="13"/>
                    <a:pt x="59" y="0"/>
                    <a:pt x="41" y="9"/>
                  </a:cubicBezTo>
                  <a:cubicBezTo>
                    <a:pt x="23" y="17"/>
                    <a:pt x="14" y="28"/>
                    <a:pt x="14" y="28"/>
                  </a:cubicBezTo>
                  <a:cubicBezTo>
                    <a:pt x="14" y="28"/>
                    <a:pt x="4" y="27"/>
                    <a:pt x="3" y="30"/>
                  </a:cubicBezTo>
                  <a:cubicBezTo>
                    <a:pt x="2" y="32"/>
                    <a:pt x="0" y="48"/>
                    <a:pt x="8" y="60"/>
                  </a:cubicBezTo>
                  <a:lnTo>
                    <a:pt x="68" y="54"/>
                  </a:lnTo>
                  <a:close/>
                </a:path>
              </a:pathLst>
            </a:custGeom>
            <a:solidFill>
              <a:srgbClr val="BC1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任意多边形 71">
              <a:extLst>
                <a:ext uri="{FF2B5EF4-FFF2-40B4-BE49-F238E27FC236}">
                  <a16:creationId xmlns:a16="http://schemas.microsoft.com/office/drawing/2014/main" id="{3434394A-3747-4D8E-A854-E5023A177BDE}"/>
                </a:ext>
              </a:extLst>
            </p:cNvPr>
            <p:cNvSpPr/>
            <p:nvPr/>
          </p:nvSpPr>
          <p:spPr bwMode="auto">
            <a:xfrm>
              <a:off x="6926426" y="1689153"/>
              <a:ext cx="248550" cy="314059"/>
            </a:xfrm>
            <a:custGeom>
              <a:avLst/>
              <a:gdLst>
                <a:gd name="T0" fmla="*/ 0 w 62"/>
                <a:gd name="T1" fmla="*/ 25 h 78"/>
                <a:gd name="T2" fmla="*/ 19 w 62"/>
                <a:gd name="T3" fmla="*/ 68 h 78"/>
                <a:gd name="T4" fmla="*/ 40 w 62"/>
                <a:gd name="T5" fmla="*/ 74 h 78"/>
                <a:gd name="T6" fmla="*/ 61 w 62"/>
                <a:gd name="T7" fmla="*/ 40 h 78"/>
                <a:gd name="T8" fmla="*/ 61 w 62"/>
                <a:gd name="T9" fmla="*/ 16 h 78"/>
                <a:gd name="T10" fmla="*/ 14 w 62"/>
                <a:gd name="T11" fmla="*/ 26 h 78"/>
                <a:gd name="T12" fmla="*/ 0 w 62"/>
                <a:gd name="T13" fmla="*/ 25 h 78"/>
              </a:gdLst>
              <a:ahLst/>
              <a:cxnLst>
                <a:cxn ang="0">
                  <a:pos x="T0" y="T1"/>
                </a:cxn>
                <a:cxn ang="0">
                  <a:pos x="T2" y="T3"/>
                </a:cxn>
                <a:cxn ang="0">
                  <a:pos x="T4" y="T5"/>
                </a:cxn>
                <a:cxn ang="0">
                  <a:pos x="T6" y="T7"/>
                </a:cxn>
                <a:cxn ang="0">
                  <a:pos x="T8" y="T9"/>
                </a:cxn>
                <a:cxn ang="0">
                  <a:pos x="T10" y="T11"/>
                </a:cxn>
                <a:cxn ang="0">
                  <a:pos x="T12" y="T13"/>
                </a:cxn>
              </a:cxnLst>
              <a:rect l="0" t="0" r="r" b="b"/>
              <a:pathLst>
                <a:path w="62" h="78">
                  <a:moveTo>
                    <a:pt x="0" y="25"/>
                  </a:moveTo>
                  <a:cubicBezTo>
                    <a:pt x="0" y="25"/>
                    <a:pt x="1" y="58"/>
                    <a:pt x="19" y="68"/>
                  </a:cubicBezTo>
                  <a:cubicBezTo>
                    <a:pt x="37" y="78"/>
                    <a:pt x="40" y="74"/>
                    <a:pt x="40" y="74"/>
                  </a:cubicBezTo>
                  <a:cubicBezTo>
                    <a:pt x="40" y="74"/>
                    <a:pt x="61" y="59"/>
                    <a:pt x="61" y="40"/>
                  </a:cubicBezTo>
                  <a:cubicBezTo>
                    <a:pt x="62" y="20"/>
                    <a:pt x="61" y="16"/>
                    <a:pt x="61" y="16"/>
                  </a:cubicBezTo>
                  <a:cubicBezTo>
                    <a:pt x="61" y="16"/>
                    <a:pt x="17" y="0"/>
                    <a:pt x="14" y="26"/>
                  </a:cubicBezTo>
                  <a:cubicBezTo>
                    <a:pt x="11" y="53"/>
                    <a:pt x="0" y="25"/>
                    <a:pt x="0" y="25"/>
                  </a:cubicBezTo>
                </a:path>
              </a:pathLst>
            </a:custGeom>
            <a:solidFill>
              <a:srgbClr val="FFC9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任意多边形 72">
              <a:extLst>
                <a:ext uri="{FF2B5EF4-FFF2-40B4-BE49-F238E27FC236}">
                  <a16:creationId xmlns:a16="http://schemas.microsoft.com/office/drawing/2014/main" id="{0DEE9ACB-B5FA-400E-8378-0E55E94A91C9}"/>
                </a:ext>
              </a:extLst>
            </p:cNvPr>
            <p:cNvSpPr/>
            <p:nvPr/>
          </p:nvSpPr>
          <p:spPr bwMode="auto">
            <a:xfrm>
              <a:off x="7063225" y="1810537"/>
              <a:ext cx="36609" cy="100191"/>
            </a:xfrm>
            <a:custGeom>
              <a:avLst/>
              <a:gdLst>
                <a:gd name="T0" fmla="*/ 8 w 9"/>
                <a:gd name="T1" fmla="*/ 0 h 25"/>
                <a:gd name="T2" fmla="*/ 8 w 9"/>
                <a:gd name="T3" fmla="*/ 9 h 25"/>
                <a:gd name="T4" fmla="*/ 7 w 9"/>
                <a:gd name="T5" fmla="*/ 21 h 25"/>
                <a:gd name="T6" fmla="*/ 6 w 9"/>
                <a:gd name="T7" fmla="*/ 23 h 25"/>
                <a:gd name="T8" fmla="*/ 5 w 9"/>
                <a:gd name="T9" fmla="*/ 24 h 25"/>
                <a:gd name="T10" fmla="*/ 3 w 9"/>
                <a:gd name="T11" fmla="*/ 23 h 25"/>
                <a:gd name="T12" fmla="*/ 1 w 9"/>
                <a:gd name="T13" fmla="*/ 20 h 25"/>
                <a:gd name="T14" fmla="*/ 0 w 9"/>
                <a:gd name="T15" fmla="*/ 20 h 25"/>
                <a:gd name="T16" fmla="*/ 0 w 9"/>
                <a:gd name="T17" fmla="*/ 21 h 25"/>
                <a:gd name="T18" fmla="*/ 2 w 9"/>
                <a:gd name="T19" fmla="*/ 24 h 25"/>
                <a:gd name="T20" fmla="*/ 5 w 9"/>
                <a:gd name="T21" fmla="*/ 25 h 25"/>
                <a:gd name="T22" fmla="*/ 7 w 9"/>
                <a:gd name="T23" fmla="*/ 24 h 25"/>
                <a:gd name="T24" fmla="*/ 8 w 9"/>
                <a:gd name="T25" fmla="*/ 21 h 25"/>
                <a:gd name="T26" fmla="*/ 9 w 9"/>
                <a:gd name="T27" fmla="*/ 9 h 25"/>
                <a:gd name="T28" fmla="*/ 9 w 9"/>
                <a:gd name="T29" fmla="*/ 0 h 25"/>
                <a:gd name="T30" fmla="*/ 8 w 9"/>
                <a:gd name="T31" fmla="*/ 0 h 25"/>
                <a:gd name="T32" fmla="*/ 8 w 9"/>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8" y="0"/>
                  </a:moveTo>
                  <a:cubicBezTo>
                    <a:pt x="8" y="3"/>
                    <a:pt x="8" y="6"/>
                    <a:pt x="8" y="9"/>
                  </a:cubicBezTo>
                  <a:cubicBezTo>
                    <a:pt x="8" y="13"/>
                    <a:pt x="8" y="17"/>
                    <a:pt x="7" y="21"/>
                  </a:cubicBezTo>
                  <a:cubicBezTo>
                    <a:pt x="7" y="22"/>
                    <a:pt x="6" y="23"/>
                    <a:pt x="6" y="23"/>
                  </a:cubicBezTo>
                  <a:cubicBezTo>
                    <a:pt x="6" y="24"/>
                    <a:pt x="5" y="24"/>
                    <a:pt x="5" y="24"/>
                  </a:cubicBezTo>
                  <a:cubicBezTo>
                    <a:pt x="4" y="24"/>
                    <a:pt x="4" y="23"/>
                    <a:pt x="3" y="23"/>
                  </a:cubicBezTo>
                  <a:cubicBezTo>
                    <a:pt x="2" y="22"/>
                    <a:pt x="2" y="21"/>
                    <a:pt x="1" y="20"/>
                  </a:cubicBezTo>
                  <a:cubicBezTo>
                    <a:pt x="0" y="20"/>
                    <a:pt x="0" y="20"/>
                    <a:pt x="0" y="20"/>
                  </a:cubicBezTo>
                  <a:cubicBezTo>
                    <a:pt x="0" y="21"/>
                    <a:pt x="0" y="21"/>
                    <a:pt x="0" y="21"/>
                  </a:cubicBezTo>
                  <a:cubicBezTo>
                    <a:pt x="1" y="22"/>
                    <a:pt x="1" y="23"/>
                    <a:pt x="2" y="24"/>
                  </a:cubicBezTo>
                  <a:cubicBezTo>
                    <a:pt x="3" y="24"/>
                    <a:pt x="4" y="25"/>
                    <a:pt x="5" y="25"/>
                  </a:cubicBezTo>
                  <a:cubicBezTo>
                    <a:pt x="5" y="25"/>
                    <a:pt x="6" y="25"/>
                    <a:pt x="7" y="24"/>
                  </a:cubicBezTo>
                  <a:cubicBezTo>
                    <a:pt x="8" y="23"/>
                    <a:pt x="8" y="22"/>
                    <a:pt x="8" y="21"/>
                  </a:cubicBezTo>
                  <a:cubicBezTo>
                    <a:pt x="9" y="17"/>
                    <a:pt x="9" y="13"/>
                    <a:pt x="9" y="9"/>
                  </a:cubicBezTo>
                  <a:cubicBezTo>
                    <a:pt x="9" y="6"/>
                    <a:pt x="9" y="3"/>
                    <a:pt x="9" y="0"/>
                  </a:cubicBezTo>
                  <a:cubicBezTo>
                    <a:pt x="8" y="0"/>
                    <a:pt x="8" y="0"/>
                    <a:pt x="8" y="0"/>
                  </a:cubicBezTo>
                  <a:cubicBezTo>
                    <a:pt x="8" y="0"/>
                    <a:pt x="8" y="0"/>
                    <a:pt x="8" y="0"/>
                  </a:cubicBezTo>
                  <a:close/>
                </a:path>
              </a:pathLst>
            </a:custGeom>
            <a:solidFill>
              <a:srgbClr val="E0A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椭圆 78">
              <a:extLst>
                <a:ext uri="{FF2B5EF4-FFF2-40B4-BE49-F238E27FC236}">
                  <a16:creationId xmlns:a16="http://schemas.microsoft.com/office/drawing/2014/main" id="{8C6779F1-C71E-4E70-BC75-9E63EB224D19}"/>
                </a:ext>
              </a:extLst>
            </p:cNvPr>
            <p:cNvSpPr/>
            <p:nvPr/>
          </p:nvSpPr>
          <p:spPr bwMode="auto">
            <a:xfrm>
              <a:off x="7036251" y="1822098"/>
              <a:ext cx="15414" cy="19267"/>
            </a:xfrm>
            <a:prstGeom prst="ellipse">
              <a:avLst/>
            </a:pr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椭圆 79">
              <a:extLst>
                <a:ext uri="{FF2B5EF4-FFF2-40B4-BE49-F238E27FC236}">
                  <a16:creationId xmlns:a16="http://schemas.microsoft.com/office/drawing/2014/main" id="{337190DA-7440-4C66-8819-2D44CE4E8A47}"/>
                </a:ext>
              </a:extLst>
            </p:cNvPr>
            <p:cNvSpPr/>
            <p:nvPr/>
          </p:nvSpPr>
          <p:spPr bwMode="auto">
            <a:xfrm>
              <a:off x="7130661" y="1818244"/>
              <a:ext cx="13488" cy="19267"/>
            </a:xfrm>
            <a:prstGeom prst="ellipse">
              <a:avLst/>
            </a:pr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任意多边形 75">
              <a:extLst>
                <a:ext uri="{FF2B5EF4-FFF2-40B4-BE49-F238E27FC236}">
                  <a16:creationId xmlns:a16="http://schemas.microsoft.com/office/drawing/2014/main" id="{29EDC388-1049-4859-9779-63374EAFA539}"/>
                </a:ext>
              </a:extLst>
            </p:cNvPr>
            <p:cNvSpPr/>
            <p:nvPr/>
          </p:nvSpPr>
          <p:spPr bwMode="auto">
            <a:xfrm>
              <a:off x="7007349" y="1789344"/>
              <a:ext cx="44316" cy="25048"/>
            </a:xfrm>
            <a:custGeom>
              <a:avLst/>
              <a:gdLst>
                <a:gd name="T0" fmla="*/ 2 w 11"/>
                <a:gd name="T1" fmla="*/ 6 h 6"/>
                <a:gd name="T2" fmla="*/ 6 w 11"/>
                <a:gd name="T3" fmla="*/ 4 h 6"/>
                <a:gd name="T4" fmla="*/ 11 w 11"/>
                <a:gd name="T5" fmla="*/ 2 h 6"/>
                <a:gd name="T6" fmla="*/ 11 w 11"/>
                <a:gd name="T7" fmla="*/ 0 h 6"/>
                <a:gd name="T8" fmla="*/ 5 w 11"/>
                <a:gd name="T9" fmla="*/ 1 h 6"/>
                <a:gd name="T10" fmla="*/ 0 w 11"/>
                <a:gd name="T11" fmla="*/ 5 h 6"/>
                <a:gd name="T12" fmla="*/ 2 w 1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2" y="6"/>
                  </a:moveTo>
                  <a:cubicBezTo>
                    <a:pt x="3" y="5"/>
                    <a:pt x="4" y="4"/>
                    <a:pt x="6" y="4"/>
                  </a:cubicBezTo>
                  <a:cubicBezTo>
                    <a:pt x="7" y="3"/>
                    <a:pt x="9" y="3"/>
                    <a:pt x="11" y="2"/>
                  </a:cubicBezTo>
                  <a:cubicBezTo>
                    <a:pt x="11" y="0"/>
                    <a:pt x="11" y="0"/>
                    <a:pt x="11" y="0"/>
                  </a:cubicBezTo>
                  <a:cubicBezTo>
                    <a:pt x="9" y="0"/>
                    <a:pt x="7" y="1"/>
                    <a:pt x="5" y="1"/>
                  </a:cubicBezTo>
                  <a:cubicBezTo>
                    <a:pt x="3" y="2"/>
                    <a:pt x="1" y="3"/>
                    <a:pt x="0" y="5"/>
                  </a:cubicBezTo>
                  <a:cubicBezTo>
                    <a:pt x="2" y="6"/>
                    <a:pt x="2" y="6"/>
                    <a:pt x="2" y="6"/>
                  </a:cubicBezTo>
                  <a:close/>
                </a:path>
              </a:pathLst>
            </a:custGeom>
            <a:solidFill>
              <a:srgbClr val="BC1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任意多边形 76">
              <a:extLst>
                <a:ext uri="{FF2B5EF4-FFF2-40B4-BE49-F238E27FC236}">
                  <a16:creationId xmlns:a16="http://schemas.microsoft.com/office/drawing/2014/main" id="{1DA4B419-15D5-48EF-B481-2A3C01668D3A}"/>
                </a:ext>
              </a:extLst>
            </p:cNvPr>
            <p:cNvSpPr/>
            <p:nvPr/>
          </p:nvSpPr>
          <p:spPr bwMode="auto">
            <a:xfrm>
              <a:off x="7122954" y="1785490"/>
              <a:ext cx="44316" cy="21195"/>
            </a:xfrm>
            <a:custGeom>
              <a:avLst/>
              <a:gdLst>
                <a:gd name="T0" fmla="*/ 0 w 11"/>
                <a:gd name="T1" fmla="*/ 3 h 5"/>
                <a:gd name="T2" fmla="*/ 3 w 11"/>
                <a:gd name="T3" fmla="*/ 3 h 5"/>
                <a:gd name="T4" fmla="*/ 5 w 11"/>
                <a:gd name="T5" fmla="*/ 3 h 5"/>
                <a:gd name="T6" fmla="*/ 9 w 11"/>
                <a:gd name="T7" fmla="*/ 5 h 5"/>
                <a:gd name="T8" fmla="*/ 11 w 11"/>
                <a:gd name="T9" fmla="*/ 3 h 5"/>
                <a:gd name="T10" fmla="*/ 5 w 11"/>
                <a:gd name="T11" fmla="*/ 0 h 5"/>
                <a:gd name="T12" fmla="*/ 3 w 11"/>
                <a:gd name="T13" fmla="*/ 0 h 5"/>
                <a:gd name="T14" fmla="*/ 0 w 11"/>
                <a:gd name="T15" fmla="*/ 0 h 5"/>
                <a:gd name="T16" fmla="*/ 0 w 11"/>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3"/>
                  </a:moveTo>
                  <a:cubicBezTo>
                    <a:pt x="1" y="3"/>
                    <a:pt x="2" y="3"/>
                    <a:pt x="3" y="3"/>
                  </a:cubicBezTo>
                  <a:cubicBezTo>
                    <a:pt x="4" y="3"/>
                    <a:pt x="4" y="3"/>
                    <a:pt x="5" y="3"/>
                  </a:cubicBezTo>
                  <a:cubicBezTo>
                    <a:pt x="7" y="3"/>
                    <a:pt x="8" y="4"/>
                    <a:pt x="9" y="5"/>
                  </a:cubicBezTo>
                  <a:cubicBezTo>
                    <a:pt x="11" y="3"/>
                    <a:pt x="11" y="3"/>
                    <a:pt x="11" y="3"/>
                  </a:cubicBezTo>
                  <a:cubicBezTo>
                    <a:pt x="9" y="2"/>
                    <a:pt x="7" y="1"/>
                    <a:pt x="5" y="0"/>
                  </a:cubicBezTo>
                  <a:cubicBezTo>
                    <a:pt x="4" y="0"/>
                    <a:pt x="4" y="0"/>
                    <a:pt x="3" y="0"/>
                  </a:cubicBezTo>
                  <a:cubicBezTo>
                    <a:pt x="2" y="0"/>
                    <a:pt x="1" y="0"/>
                    <a:pt x="0" y="0"/>
                  </a:cubicBezTo>
                  <a:cubicBezTo>
                    <a:pt x="0" y="3"/>
                    <a:pt x="0" y="3"/>
                    <a:pt x="0" y="3"/>
                  </a:cubicBezTo>
                  <a:close/>
                </a:path>
              </a:pathLst>
            </a:custGeom>
            <a:solidFill>
              <a:srgbClr val="BC13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任意多边形 77">
              <a:extLst>
                <a:ext uri="{FF2B5EF4-FFF2-40B4-BE49-F238E27FC236}">
                  <a16:creationId xmlns:a16="http://schemas.microsoft.com/office/drawing/2014/main" id="{A8FF62CE-48C5-457D-A1B0-7D9B4347F3C5}"/>
                </a:ext>
              </a:extLst>
            </p:cNvPr>
            <p:cNvSpPr/>
            <p:nvPr/>
          </p:nvSpPr>
          <p:spPr bwMode="auto">
            <a:xfrm>
              <a:off x="7032397" y="1922288"/>
              <a:ext cx="59730" cy="15414"/>
            </a:xfrm>
            <a:custGeom>
              <a:avLst/>
              <a:gdLst>
                <a:gd name="T0" fmla="*/ 0 w 15"/>
                <a:gd name="T1" fmla="*/ 1 h 4"/>
                <a:gd name="T2" fmla="*/ 9 w 15"/>
                <a:gd name="T3" fmla="*/ 4 h 4"/>
                <a:gd name="T4" fmla="*/ 15 w 15"/>
                <a:gd name="T5" fmla="*/ 3 h 4"/>
                <a:gd name="T6" fmla="*/ 15 w 15"/>
                <a:gd name="T7" fmla="*/ 2 h 4"/>
                <a:gd name="T8" fmla="*/ 15 w 15"/>
                <a:gd name="T9" fmla="*/ 2 h 4"/>
                <a:gd name="T10" fmla="*/ 9 w 15"/>
                <a:gd name="T11" fmla="*/ 3 h 4"/>
                <a:gd name="T12" fmla="*/ 1 w 15"/>
                <a:gd name="T13" fmla="*/ 0 h 4"/>
                <a:gd name="T14" fmla="*/ 0 w 15"/>
                <a:gd name="T15" fmla="*/ 0 h 4"/>
                <a:gd name="T16" fmla="*/ 0 w 15"/>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0" y="1"/>
                  </a:moveTo>
                  <a:cubicBezTo>
                    <a:pt x="3" y="3"/>
                    <a:pt x="6" y="4"/>
                    <a:pt x="9" y="4"/>
                  </a:cubicBezTo>
                  <a:cubicBezTo>
                    <a:pt x="11" y="4"/>
                    <a:pt x="13" y="4"/>
                    <a:pt x="15" y="3"/>
                  </a:cubicBezTo>
                  <a:cubicBezTo>
                    <a:pt x="15" y="2"/>
                    <a:pt x="15" y="2"/>
                    <a:pt x="15" y="2"/>
                  </a:cubicBezTo>
                  <a:cubicBezTo>
                    <a:pt x="15" y="2"/>
                    <a:pt x="15" y="2"/>
                    <a:pt x="15" y="2"/>
                  </a:cubicBezTo>
                  <a:cubicBezTo>
                    <a:pt x="13" y="3"/>
                    <a:pt x="11" y="3"/>
                    <a:pt x="9" y="3"/>
                  </a:cubicBezTo>
                  <a:cubicBezTo>
                    <a:pt x="6" y="3"/>
                    <a:pt x="3" y="2"/>
                    <a:pt x="1" y="0"/>
                  </a:cubicBezTo>
                  <a:cubicBezTo>
                    <a:pt x="0" y="0"/>
                    <a:pt x="0" y="0"/>
                    <a:pt x="0" y="0"/>
                  </a:cubicBezTo>
                  <a:cubicBezTo>
                    <a:pt x="0" y="1"/>
                    <a:pt x="0" y="1"/>
                    <a:pt x="0" y="1"/>
                  </a:cubicBezTo>
                  <a:close/>
                </a:path>
              </a:pathLst>
            </a:custGeom>
            <a:solidFill>
              <a:srgbClr val="E0A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任意多边形 78">
              <a:extLst>
                <a:ext uri="{FF2B5EF4-FFF2-40B4-BE49-F238E27FC236}">
                  <a16:creationId xmlns:a16="http://schemas.microsoft.com/office/drawing/2014/main" id="{5CF23E7F-0154-4690-B9F2-AFA22CE83FAB}"/>
                </a:ext>
              </a:extLst>
            </p:cNvPr>
            <p:cNvSpPr/>
            <p:nvPr/>
          </p:nvSpPr>
          <p:spPr bwMode="auto">
            <a:xfrm>
              <a:off x="7055518" y="1945409"/>
              <a:ext cx="15414" cy="5781"/>
            </a:xfrm>
            <a:custGeom>
              <a:avLst/>
              <a:gdLst>
                <a:gd name="T0" fmla="*/ 0 w 4"/>
                <a:gd name="T1" fmla="*/ 1 h 1"/>
                <a:gd name="T2" fmla="*/ 2 w 4"/>
                <a:gd name="T3" fmla="*/ 1 h 1"/>
                <a:gd name="T4" fmla="*/ 3 w 4"/>
                <a:gd name="T5" fmla="*/ 1 h 1"/>
                <a:gd name="T6" fmla="*/ 4 w 4"/>
                <a:gd name="T7" fmla="*/ 0 h 1"/>
                <a:gd name="T8" fmla="*/ 3 w 4"/>
                <a:gd name="T9" fmla="*/ 0 h 1"/>
                <a:gd name="T10" fmla="*/ 2 w 4"/>
                <a:gd name="T11" fmla="*/ 0 h 1"/>
                <a:gd name="T12" fmla="*/ 1 w 4"/>
                <a:gd name="T13" fmla="*/ 0 h 1"/>
                <a:gd name="T14" fmla="*/ 0 w 4"/>
                <a:gd name="T15" fmla="*/ 0 h 1"/>
                <a:gd name="T16" fmla="*/ 0 w 4"/>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
                  <a:moveTo>
                    <a:pt x="0" y="1"/>
                  </a:moveTo>
                  <a:cubicBezTo>
                    <a:pt x="1" y="1"/>
                    <a:pt x="1" y="1"/>
                    <a:pt x="2" y="1"/>
                  </a:cubicBezTo>
                  <a:cubicBezTo>
                    <a:pt x="3" y="1"/>
                    <a:pt x="3" y="1"/>
                    <a:pt x="3" y="1"/>
                  </a:cubicBezTo>
                  <a:cubicBezTo>
                    <a:pt x="4" y="0"/>
                    <a:pt x="4" y="0"/>
                    <a:pt x="4" y="0"/>
                  </a:cubicBezTo>
                  <a:cubicBezTo>
                    <a:pt x="3" y="0"/>
                    <a:pt x="3" y="0"/>
                    <a:pt x="3" y="0"/>
                  </a:cubicBezTo>
                  <a:cubicBezTo>
                    <a:pt x="2" y="0"/>
                    <a:pt x="2" y="0"/>
                    <a:pt x="2" y="0"/>
                  </a:cubicBezTo>
                  <a:cubicBezTo>
                    <a:pt x="2" y="0"/>
                    <a:pt x="1" y="0"/>
                    <a:pt x="1" y="0"/>
                  </a:cubicBezTo>
                  <a:cubicBezTo>
                    <a:pt x="0" y="0"/>
                    <a:pt x="0" y="0"/>
                    <a:pt x="0" y="0"/>
                  </a:cubicBezTo>
                  <a:cubicBezTo>
                    <a:pt x="0" y="1"/>
                    <a:pt x="0" y="1"/>
                    <a:pt x="0" y="1"/>
                  </a:cubicBezTo>
                  <a:close/>
                </a:path>
              </a:pathLst>
            </a:custGeom>
            <a:solidFill>
              <a:srgbClr val="E0A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任意多边形 79">
              <a:extLst>
                <a:ext uri="{FF2B5EF4-FFF2-40B4-BE49-F238E27FC236}">
                  <a16:creationId xmlns:a16="http://schemas.microsoft.com/office/drawing/2014/main" id="{A0B8932C-DDAA-4B5E-859A-061B163A4D09}"/>
                </a:ext>
              </a:extLst>
            </p:cNvPr>
            <p:cNvSpPr/>
            <p:nvPr/>
          </p:nvSpPr>
          <p:spPr bwMode="auto">
            <a:xfrm>
              <a:off x="7003496" y="1858706"/>
              <a:ext cx="36609" cy="30828"/>
            </a:xfrm>
            <a:custGeom>
              <a:avLst/>
              <a:gdLst>
                <a:gd name="T0" fmla="*/ 4 w 9"/>
                <a:gd name="T1" fmla="*/ 0 h 8"/>
                <a:gd name="T2" fmla="*/ 0 w 9"/>
                <a:gd name="T3" fmla="*/ 2 h 8"/>
                <a:gd name="T4" fmla="*/ 0 w 9"/>
                <a:gd name="T5" fmla="*/ 5 h 8"/>
                <a:gd name="T6" fmla="*/ 1 w 9"/>
                <a:gd name="T7" fmla="*/ 7 h 8"/>
                <a:gd name="T8" fmla="*/ 3 w 9"/>
                <a:gd name="T9" fmla="*/ 8 h 8"/>
                <a:gd name="T10" fmla="*/ 5 w 9"/>
                <a:gd name="T11" fmla="*/ 8 h 8"/>
                <a:gd name="T12" fmla="*/ 7 w 9"/>
                <a:gd name="T13" fmla="*/ 7 h 8"/>
                <a:gd name="T14" fmla="*/ 9 w 9"/>
                <a:gd name="T15" fmla="*/ 3 h 8"/>
                <a:gd name="T16" fmla="*/ 8 w 9"/>
                <a:gd name="T17" fmla="*/ 2 h 8"/>
                <a:gd name="T18" fmla="*/ 6 w 9"/>
                <a:gd name="T19" fmla="*/ 0 h 8"/>
                <a:gd name="T20" fmla="*/ 4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4" y="0"/>
                  </a:moveTo>
                  <a:cubicBezTo>
                    <a:pt x="2" y="0"/>
                    <a:pt x="1" y="0"/>
                    <a:pt x="0" y="2"/>
                  </a:cubicBezTo>
                  <a:cubicBezTo>
                    <a:pt x="0" y="3"/>
                    <a:pt x="0" y="4"/>
                    <a:pt x="0" y="5"/>
                  </a:cubicBezTo>
                  <a:cubicBezTo>
                    <a:pt x="0" y="6"/>
                    <a:pt x="1" y="6"/>
                    <a:pt x="1" y="7"/>
                  </a:cubicBezTo>
                  <a:cubicBezTo>
                    <a:pt x="2" y="7"/>
                    <a:pt x="2" y="8"/>
                    <a:pt x="3" y="8"/>
                  </a:cubicBezTo>
                  <a:cubicBezTo>
                    <a:pt x="4" y="8"/>
                    <a:pt x="4" y="8"/>
                    <a:pt x="5" y="8"/>
                  </a:cubicBezTo>
                  <a:cubicBezTo>
                    <a:pt x="6" y="8"/>
                    <a:pt x="6" y="8"/>
                    <a:pt x="7" y="7"/>
                  </a:cubicBezTo>
                  <a:cubicBezTo>
                    <a:pt x="8" y="7"/>
                    <a:pt x="9" y="5"/>
                    <a:pt x="9" y="3"/>
                  </a:cubicBezTo>
                  <a:cubicBezTo>
                    <a:pt x="9" y="3"/>
                    <a:pt x="9" y="2"/>
                    <a:pt x="8" y="2"/>
                  </a:cubicBezTo>
                  <a:cubicBezTo>
                    <a:pt x="8" y="1"/>
                    <a:pt x="7" y="0"/>
                    <a:pt x="6" y="0"/>
                  </a:cubicBezTo>
                  <a:cubicBezTo>
                    <a:pt x="6" y="0"/>
                    <a:pt x="5" y="0"/>
                    <a:pt x="4" y="0"/>
                  </a:cubicBezTo>
                </a:path>
              </a:pathLst>
            </a:custGeom>
            <a:solidFill>
              <a:srgbClr val="FDB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任意多边形 80">
              <a:extLst>
                <a:ext uri="{FF2B5EF4-FFF2-40B4-BE49-F238E27FC236}">
                  <a16:creationId xmlns:a16="http://schemas.microsoft.com/office/drawing/2014/main" id="{428C6FC0-F134-4F68-B496-ED015AE6313A}"/>
                </a:ext>
              </a:extLst>
            </p:cNvPr>
            <p:cNvSpPr/>
            <p:nvPr/>
          </p:nvSpPr>
          <p:spPr bwMode="auto">
            <a:xfrm>
              <a:off x="7136441" y="1858706"/>
              <a:ext cx="30828" cy="26974"/>
            </a:xfrm>
            <a:custGeom>
              <a:avLst/>
              <a:gdLst>
                <a:gd name="T0" fmla="*/ 3 w 8"/>
                <a:gd name="T1" fmla="*/ 0 h 7"/>
                <a:gd name="T2" fmla="*/ 1 w 8"/>
                <a:gd name="T3" fmla="*/ 1 h 7"/>
                <a:gd name="T4" fmla="*/ 0 w 8"/>
                <a:gd name="T5" fmla="*/ 4 h 7"/>
                <a:gd name="T6" fmla="*/ 2 w 8"/>
                <a:gd name="T7" fmla="*/ 6 h 7"/>
                <a:gd name="T8" fmla="*/ 3 w 8"/>
                <a:gd name="T9" fmla="*/ 7 h 7"/>
                <a:gd name="T10" fmla="*/ 3 w 8"/>
                <a:gd name="T11" fmla="*/ 7 h 7"/>
                <a:gd name="T12" fmla="*/ 6 w 8"/>
                <a:gd name="T13" fmla="*/ 6 h 7"/>
                <a:gd name="T14" fmla="*/ 8 w 8"/>
                <a:gd name="T15" fmla="*/ 4 h 7"/>
                <a:gd name="T16" fmla="*/ 7 w 8"/>
                <a:gd name="T17" fmla="*/ 1 h 7"/>
                <a:gd name="T18" fmla="*/ 3 w 8"/>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7">
                  <a:moveTo>
                    <a:pt x="3" y="0"/>
                  </a:moveTo>
                  <a:cubicBezTo>
                    <a:pt x="3" y="0"/>
                    <a:pt x="2" y="0"/>
                    <a:pt x="1" y="1"/>
                  </a:cubicBezTo>
                  <a:cubicBezTo>
                    <a:pt x="0" y="2"/>
                    <a:pt x="0" y="3"/>
                    <a:pt x="0" y="4"/>
                  </a:cubicBezTo>
                  <a:cubicBezTo>
                    <a:pt x="0" y="5"/>
                    <a:pt x="1" y="6"/>
                    <a:pt x="2" y="6"/>
                  </a:cubicBezTo>
                  <a:cubicBezTo>
                    <a:pt x="2" y="7"/>
                    <a:pt x="3" y="7"/>
                    <a:pt x="3" y="7"/>
                  </a:cubicBezTo>
                  <a:cubicBezTo>
                    <a:pt x="3" y="7"/>
                    <a:pt x="3" y="7"/>
                    <a:pt x="3" y="7"/>
                  </a:cubicBezTo>
                  <a:cubicBezTo>
                    <a:pt x="4" y="7"/>
                    <a:pt x="5" y="6"/>
                    <a:pt x="6" y="6"/>
                  </a:cubicBezTo>
                  <a:cubicBezTo>
                    <a:pt x="7" y="5"/>
                    <a:pt x="7" y="5"/>
                    <a:pt x="8" y="4"/>
                  </a:cubicBezTo>
                  <a:cubicBezTo>
                    <a:pt x="8" y="3"/>
                    <a:pt x="7" y="2"/>
                    <a:pt x="7" y="1"/>
                  </a:cubicBezTo>
                  <a:cubicBezTo>
                    <a:pt x="6" y="0"/>
                    <a:pt x="5" y="0"/>
                    <a:pt x="3" y="0"/>
                  </a:cubicBezTo>
                </a:path>
              </a:pathLst>
            </a:custGeom>
            <a:solidFill>
              <a:srgbClr val="FDB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任意多边形 81">
              <a:extLst>
                <a:ext uri="{FF2B5EF4-FFF2-40B4-BE49-F238E27FC236}">
                  <a16:creationId xmlns:a16="http://schemas.microsoft.com/office/drawing/2014/main" id="{0D6AE431-287D-4632-96FD-CD59B978914E}"/>
                </a:ext>
              </a:extLst>
            </p:cNvPr>
            <p:cNvSpPr/>
            <p:nvPr/>
          </p:nvSpPr>
          <p:spPr bwMode="auto">
            <a:xfrm>
              <a:off x="6647049" y="1770076"/>
              <a:ext cx="279378" cy="697480"/>
            </a:xfrm>
            <a:custGeom>
              <a:avLst/>
              <a:gdLst>
                <a:gd name="T0" fmla="*/ 61 w 70"/>
                <a:gd name="T1" fmla="*/ 42 h 174"/>
                <a:gd name="T2" fmla="*/ 28 w 70"/>
                <a:gd name="T3" fmla="*/ 97 h 174"/>
                <a:gd name="T4" fmla="*/ 25 w 70"/>
                <a:gd name="T5" fmla="*/ 174 h 174"/>
                <a:gd name="T6" fmla="*/ 13 w 70"/>
                <a:gd name="T7" fmla="*/ 174 h 174"/>
                <a:gd name="T8" fmla="*/ 0 w 70"/>
                <a:gd name="T9" fmla="*/ 84 h 174"/>
                <a:gd name="T10" fmla="*/ 0 w 70"/>
                <a:gd name="T11" fmla="*/ 64 h 174"/>
                <a:gd name="T12" fmla="*/ 1 w 70"/>
                <a:gd name="T13" fmla="*/ 57 h 174"/>
                <a:gd name="T14" fmla="*/ 66 w 70"/>
                <a:gd name="T15" fmla="*/ 0 h 174"/>
                <a:gd name="T16" fmla="*/ 61 w 70"/>
                <a:gd name="T17" fmla="*/ 4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4">
                  <a:moveTo>
                    <a:pt x="61" y="42"/>
                  </a:moveTo>
                  <a:cubicBezTo>
                    <a:pt x="50" y="70"/>
                    <a:pt x="28" y="97"/>
                    <a:pt x="28" y="97"/>
                  </a:cubicBezTo>
                  <a:cubicBezTo>
                    <a:pt x="25" y="174"/>
                    <a:pt x="25" y="174"/>
                    <a:pt x="25" y="174"/>
                  </a:cubicBezTo>
                  <a:cubicBezTo>
                    <a:pt x="13" y="174"/>
                    <a:pt x="13" y="174"/>
                    <a:pt x="13" y="174"/>
                  </a:cubicBezTo>
                  <a:cubicBezTo>
                    <a:pt x="13" y="174"/>
                    <a:pt x="2" y="123"/>
                    <a:pt x="0" y="84"/>
                  </a:cubicBezTo>
                  <a:cubicBezTo>
                    <a:pt x="0" y="77"/>
                    <a:pt x="0" y="70"/>
                    <a:pt x="0" y="64"/>
                  </a:cubicBezTo>
                  <a:cubicBezTo>
                    <a:pt x="1" y="62"/>
                    <a:pt x="1" y="59"/>
                    <a:pt x="1" y="57"/>
                  </a:cubicBezTo>
                  <a:cubicBezTo>
                    <a:pt x="7" y="22"/>
                    <a:pt x="66" y="0"/>
                    <a:pt x="66" y="0"/>
                  </a:cubicBezTo>
                  <a:cubicBezTo>
                    <a:pt x="70" y="12"/>
                    <a:pt x="67" y="27"/>
                    <a:pt x="61" y="42"/>
                  </a:cubicBezTo>
                  <a:close/>
                </a:path>
              </a:pathLst>
            </a:custGeom>
            <a:solidFill>
              <a:srgbClr val="FF8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任意多边形 82">
              <a:extLst>
                <a:ext uri="{FF2B5EF4-FFF2-40B4-BE49-F238E27FC236}">
                  <a16:creationId xmlns:a16="http://schemas.microsoft.com/office/drawing/2014/main" id="{3220F5BA-1180-49C4-B6CB-0DC111A2017B}"/>
                </a:ext>
              </a:extLst>
            </p:cNvPr>
            <p:cNvSpPr/>
            <p:nvPr/>
          </p:nvSpPr>
          <p:spPr bwMode="auto">
            <a:xfrm>
              <a:off x="6687510" y="2463703"/>
              <a:ext cx="82850" cy="104044"/>
            </a:xfrm>
            <a:custGeom>
              <a:avLst/>
              <a:gdLst>
                <a:gd name="T0" fmla="*/ 4 w 21"/>
                <a:gd name="T1" fmla="*/ 1 h 26"/>
                <a:gd name="T2" fmla="*/ 2 w 21"/>
                <a:gd name="T3" fmla="*/ 13 h 26"/>
                <a:gd name="T4" fmla="*/ 6 w 21"/>
                <a:gd name="T5" fmla="*/ 25 h 26"/>
                <a:gd name="T6" fmla="*/ 17 w 21"/>
                <a:gd name="T7" fmla="*/ 19 h 26"/>
                <a:gd name="T8" fmla="*/ 17 w 21"/>
                <a:gd name="T9" fmla="*/ 10 h 26"/>
                <a:gd name="T10" fmla="*/ 21 w 21"/>
                <a:gd name="T11" fmla="*/ 11 h 26"/>
                <a:gd name="T12" fmla="*/ 14 w 21"/>
                <a:gd name="T13" fmla="*/ 0 h 26"/>
                <a:gd name="T14" fmla="*/ 4 w 21"/>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6">
                  <a:moveTo>
                    <a:pt x="4" y="1"/>
                  </a:moveTo>
                  <a:cubicBezTo>
                    <a:pt x="4" y="1"/>
                    <a:pt x="0" y="10"/>
                    <a:pt x="2" y="13"/>
                  </a:cubicBezTo>
                  <a:cubicBezTo>
                    <a:pt x="3" y="16"/>
                    <a:pt x="3" y="24"/>
                    <a:pt x="6" y="25"/>
                  </a:cubicBezTo>
                  <a:cubicBezTo>
                    <a:pt x="9" y="26"/>
                    <a:pt x="17" y="26"/>
                    <a:pt x="17" y="19"/>
                  </a:cubicBezTo>
                  <a:cubicBezTo>
                    <a:pt x="17" y="12"/>
                    <a:pt x="17" y="10"/>
                    <a:pt x="17" y="10"/>
                  </a:cubicBezTo>
                  <a:cubicBezTo>
                    <a:pt x="17" y="10"/>
                    <a:pt x="21" y="13"/>
                    <a:pt x="21" y="11"/>
                  </a:cubicBezTo>
                  <a:cubicBezTo>
                    <a:pt x="20" y="9"/>
                    <a:pt x="14" y="0"/>
                    <a:pt x="14" y="0"/>
                  </a:cubicBezTo>
                  <a:lnTo>
                    <a:pt x="4" y="1"/>
                  </a:lnTo>
                  <a:close/>
                </a:path>
              </a:pathLst>
            </a:custGeom>
            <a:solidFill>
              <a:srgbClr val="FFC9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任意多边形 83">
              <a:extLst>
                <a:ext uri="{FF2B5EF4-FFF2-40B4-BE49-F238E27FC236}">
                  <a16:creationId xmlns:a16="http://schemas.microsoft.com/office/drawing/2014/main" id="{E55A342E-EA6F-44BF-83AA-348C7CC324E5}"/>
                </a:ext>
              </a:extLst>
            </p:cNvPr>
            <p:cNvSpPr/>
            <p:nvPr/>
          </p:nvSpPr>
          <p:spPr bwMode="auto">
            <a:xfrm>
              <a:off x="6722191" y="1926142"/>
              <a:ext cx="169553" cy="541415"/>
            </a:xfrm>
            <a:custGeom>
              <a:avLst/>
              <a:gdLst>
                <a:gd name="T0" fmla="*/ 42 w 42"/>
                <a:gd name="T1" fmla="*/ 3 h 135"/>
                <a:gd name="T2" fmla="*/ 9 w 42"/>
                <a:gd name="T3" fmla="*/ 58 h 135"/>
                <a:gd name="T4" fmla="*/ 6 w 42"/>
                <a:gd name="T5" fmla="*/ 135 h 135"/>
                <a:gd name="T6" fmla="*/ 4 w 42"/>
                <a:gd name="T7" fmla="*/ 58 h 135"/>
                <a:gd name="T8" fmla="*/ 42 w 42"/>
                <a:gd name="T9" fmla="*/ 3 h 135"/>
              </a:gdLst>
              <a:ahLst/>
              <a:cxnLst>
                <a:cxn ang="0">
                  <a:pos x="T0" y="T1"/>
                </a:cxn>
                <a:cxn ang="0">
                  <a:pos x="T2" y="T3"/>
                </a:cxn>
                <a:cxn ang="0">
                  <a:pos x="T4" y="T5"/>
                </a:cxn>
                <a:cxn ang="0">
                  <a:pos x="T6" y="T7"/>
                </a:cxn>
                <a:cxn ang="0">
                  <a:pos x="T8" y="T9"/>
                </a:cxn>
              </a:cxnLst>
              <a:rect l="0" t="0" r="r" b="b"/>
              <a:pathLst>
                <a:path w="42" h="135">
                  <a:moveTo>
                    <a:pt x="42" y="3"/>
                  </a:moveTo>
                  <a:cubicBezTo>
                    <a:pt x="31" y="31"/>
                    <a:pt x="9" y="58"/>
                    <a:pt x="9" y="58"/>
                  </a:cubicBezTo>
                  <a:cubicBezTo>
                    <a:pt x="6" y="135"/>
                    <a:pt x="6" y="135"/>
                    <a:pt x="6" y="135"/>
                  </a:cubicBezTo>
                  <a:cubicBezTo>
                    <a:pt x="5" y="134"/>
                    <a:pt x="0" y="63"/>
                    <a:pt x="4" y="58"/>
                  </a:cubicBezTo>
                  <a:cubicBezTo>
                    <a:pt x="7" y="53"/>
                    <a:pt x="41" y="0"/>
                    <a:pt x="42" y="3"/>
                  </a:cubicBezTo>
                  <a:close/>
                </a:path>
              </a:pathLst>
            </a:custGeom>
            <a:solidFill>
              <a:srgbClr val="F279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任意多边形 84">
              <a:extLst>
                <a:ext uri="{FF2B5EF4-FFF2-40B4-BE49-F238E27FC236}">
                  <a16:creationId xmlns:a16="http://schemas.microsoft.com/office/drawing/2014/main" id="{059EEC4F-24F8-4CD5-9DBD-6FAAB8485DF0}"/>
                </a:ext>
              </a:extLst>
            </p:cNvPr>
            <p:cNvSpPr/>
            <p:nvPr/>
          </p:nvSpPr>
          <p:spPr bwMode="auto">
            <a:xfrm>
              <a:off x="6647049" y="2026332"/>
              <a:ext cx="32755" cy="80923"/>
            </a:xfrm>
            <a:custGeom>
              <a:avLst/>
              <a:gdLst>
                <a:gd name="T0" fmla="*/ 7 w 8"/>
                <a:gd name="T1" fmla="*/ 13 h 20"/>
                <a:gd name="T2" fmla="*/ 5 w 8"/>
                <a:gd name="T3" fmla="*/ 17 h 20"/>
                <a:gd name="T4" fmla="*/ 3 w 8"/>
                <a:gd name="T5" fmla="*/ 19 h 20"/>
                <a:gd name="T6" fmla="*/ 0 w 8"/>
                <a:gd name="T7" fmla="*/ 20 h 20"/>
                <a:gd name="T8" fmla="*/ 0 w 8"/>
                <a:gd name="T9" fmla="*/ 0 h 20"/>
                <a:gd name="T10" fmla="*/ 6 w 8"/>
                <a:gd name="T11" fmla="*/ 4 h 20"/>
                <a:gd name="T12" fmla="*/ 7 w 8"/>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8" h="20">
                  <a:moveTo>
                    <a:pt x="7" y="13"/>
                  </a:moveTo>
                  <a:cubicBezTo>
                    <a:pt x="6" y="14"/>
                    <a:pt x="5" y="15"/>
                    <a:pt x="5" y="17"/>
                  </a:cubicBezTo>
                  <a:cubicBezTo>
                    <a:pt x="4" y="18"/>
                    <a:pt x="3" y="19"/>
                    <a:pt x="3" y="19"/>
                  </a:cubicBezTo>
                  <a:cubicBezTo>
                    <a:pt x="2" y="20"/>
                    <a:pt x="1" y="20"/>
                    <a:pt x="0" y="20"/>
                  </a:cubicBezTo>
                  <a:cubicBezTo>
                    <a:pt x="0" y="13"/>
                    <a:pt x="0" y="6"/>
                    <a:pt x="0" y="0"/>
                  </a:cubicBezTo>
                  <a:cubicBezTo>
                    <a:pt x="3" y="1"/>
                    <a:pt x="5" y="2"/>
                    <a:pt x="6" y="4"/>
                  </a:cubicBezTo>
                  <a:cubicBezTo>
                    <a:pt x="7" y="7"/>
                    <a:pt x="8" y="10"/>
                    <a:pt x="7" y="13"/>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任意多边形 85">
              <a:extLst>
                <a:ext uri="{FF2B5EF4-FFF2-40B4-BE49-F238E27FC236}">
                  <a16:creationId xmlns:a16="http://schemas.microsoft.com/office/drawing/2014/main" id="{9B86153A-DB3F-43C2-9F56-7D70E731F44A}"/>
                </a:ext>
              </a:extLst>
            </p:cNvPr>
            <p:cNvSpPr/>
            <p:nvPr/>
          </p:nvSpPr>
          <p:spPr bwMode="auto">
            <a:xfrm>
              <a:off x="6654756" y="2026332"/>
              <a:ext cx="7707" cy="11560"/>
            </a:xfrm>
            <a:custGeom>
              <a:avLst/>
              <a:gdLst>
                <a:gd name="T0" fmla="*/ 1 w 2"/>
                <a:gd name="T1" fmla="*/ 2 h 3"/>
                <a:gd name="T2" fmla="*/ 2 w 2"/>
                <a:gd name="T3" fmla="*/ 1 h 3"/>
                <a:gd name="T4" fmla="*/ 2 w 2"/>
                <a:gd name="T5" fmla="*/ 0 h 3"/>
                <a:gd name="T6" fmla="*/ 2 w 2"/>
                <a:gd name="T7" fmla="*/ 0 h 3"/>
                <a:gd name="T8" fmla="*/ 0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2" y="2"/>
                    <a:pt x="2" y="2"/>
                    <a:pt x="2" y="1"/>
                  </a:cubicBezTo>
                  <a:cubicBezTo>
                    <a:pt x="2" y="0"/>
                    <a:pt x="2" y="0"/>
                    <a:pt x="2" y="0"/>
                  </a:cubicBezTo>
                  <a:cubicBezTo>
                    <a:pt x="2" y="0"/>
                    <a:pt x="2" y="0"/>
                    <a:pt x="2" y="0"/>
                  </a:cubicBezTo>
                  <a:cubicBezTo>
                    <a:pt x="1" y="1"/>
                    <a:pt x="1" y="1"/>
                    <a:pt x="0" y="2"/>
                  </a:cubicBezTo>
                  <a:cubicBezTo>
                    <a:pt x="1" y="3"/>
                    <a:pt x="1" y="3"/>
                    <a:pt x="1" y="3"/>
                  </a:cubicBezTo>
                  <a:cubicBezTo>
                    <a:pt x="1" y="2"/>
                    <a:pt x="1" y="2"/>
                    <a:pt x="1" y="2"/>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任意多边形 86">
              <a:extLst>
                <a:ext uri="{FF2B5EF4-FFF2-40B4-BE49-F238E27FC236}">
                  <a16:creationId xmlns:a16="http://schemas.microsoft.com/office/drawing/2014/main" id="{751D87E4-5C86-4BA6-A094-9D194B6CB7D1}"/>
                </a:ext>
              </a:extLst>
            </p:cNvPr>
            <p:cNvSpPr/>
            <p:nvPr/>
          </p:nvSpPr>
          <p:spPr bwMode="auto">
            <a:xfrm>
              <a:off x="6662463" y="2037893"/>
              <a:ext cx="17341" cy="7707"/>
            </a:xfrm>
            <a:custGeom>
              <a:avLst/>
              <a:gdLst>
                <a:gd name="T0" fmla="*/ 1 w 4"/>
                <a:gd name="T1" fmla="*/ 2 h 2"/>
                <a:gd name="T2" fmla="*/ 3 w 4"/>
                <a:gd name="T3" fmla="*/ 1 h 2"/>
                <a:gd name="T4" fmla="*/ 4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cubicBezTo>
                    <a:pt x="2" y="2"/>
                    <a:pt x="3" y="1"/>
                    <a:pt x="3" y="1"/>
                  </a:cubicBezTo>
                  <a:cubicBezTo>
                    <a:pt x="4" y="0"/>
                    <a:pt x="4" y="0"/>
                    <a:pt x="4" y="0"/>
                  </a:cubicBezTo>
                  <a:cubicBezTo>
                    <a:pt x="3" y="0"/>
                    <a:pt x="3" y="0"/>
                    <a:pt x="3" y="0"/>
                  </a:cubicBezTo>
                  <a:cubicBezTo>
                    <a:pt x="2" y="0"/>
                    <a:pt x="1" y="1"/>
                    <a:pt x="0" y="1"/>
                  </a:cubicBezTo>
                  <a:cubicBezTo>
                    <a:pt x="0" y="2"/>
                    <a:pt x="0" y="2"/>
                    <a:pt x="0" y="2"/>
                  </a:cubicBezTo>
                  <a:cubicBezTo>
                    <a:pt x="1" y="2"/>
                    <a:pt x="1" y="2"/>
                    <a:pt x="1" y="2"/>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任意多边形 87">
              <a:extLst>
                <a:ext uri="{FF2B5EF4-FFF2-40B4-BE49-F238E27FC236}">
                  <a16:creationId xmlns:a16="http://schemas.microsoft.com/office/drawing/2014/main" id="{8C8DC929-1C17-4180-A1DB-7DBC95AF5775}"/>
                </a:ext>
              </a:extLst>
            </p:cNvPr>
            <p:cNvSpPr/>
            <p:nvPr/>
          </p:nvSpPr>
          <p:spPr bwMode="auto">
            <a:xfrm>
              <a:off x="6670170" y="2066794"/>
              <a:ext cx="17341" cy="7707"/>
            </a:xfrm>
            <a:custGeom>
              <a:avLst/>
              <a:gdLst>
                <a:gd name="T0" fmla="*/ 0 w 4"/>
                <a:gd name="T1" fmla="*/ 1 h 2"/>
                <a:gd name="T2" fmla="*/ 1 w 4"/>
                <a:gd name="T3" fmla="*/ 1 h 2"/>
                <a:gd name="T4" fmla="*/ 3 w 4"/>
                <a:gd name="T5" fmla="*/ 2 h 2"/>
                <a:gd name="T6" fmla="*/ 4 w 4"/>
                <a:gd name="T7" fmla="*/ 2 h 2"/>
                <a:gd name="T8" fmla="*/ 4 w 4"/>
                <a:gd name="T9" fmla="*/ 1 h 2"/>
                <a:gd name="T10" fmla="*/ 1 w 4"/>
                <a:gd name="T11" fmla="*/ 0 h 2"/>
                <a:gd name="T12" fmla="*/ 1 w 4"/>
                <a:gd name="T13" fmla="*/ 0 h 2"/>
                <a:gd name="T14" fmla="*/ 0 w 4"/>
                <a:gd name="T15" fmla="*/ 0 h 2"/>
                <a:gd name="T16" fmla="*/ 0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1"/>
                  </a:moveTo>
                  <a:cubicBezTo>
                    <a:pt x="1" y="1"/>
                    <a:pt x="1" y="1"/>
                    <a:pt x="1" y="1"/>
                  </a:cubicBezTo>
                  <a:cubicBezTo>
                    <a:pt x="2" y="1"/>
                    <a:pt x="3" y="1"/>
                    <a:pt x="3" y="2"/>
                  </a:cubicBezTo>
                  <a:cubicBezTo>
                    <a:pt x="4" y="2"/>
                    <a:pt x="4" y="2"/>
                    <a:pt x="4" y="2"/>
                  </a:cubicBezTo>
                  <a:cubicBezTo>
                    <a:pt x="4" y="1"/>
                    <a:pt x="4" y="1"/>
                    <a:pt x="4" y="1"/>
                  </a:cubicBezTo>
                  <a:cubicBezTo>
                    <a:pt x="3" y="0"/>
                    <a:pt x="2" y="0"/>
                    <a:pt x="1" y="0"/>
                  </a:cubicBezTo>
                  <a:cubicBezTo>
                    <a:pt x="1" y="0"/>
                    <a:pt x="1" y="0"/>
                    <a:pt x="1" y="0"/>
                  </a:cubicBezTo>
                  <a:cubicBezTo>
                    <a:pt x="0" y="0"/>
                    <a:pt x="0" y="0"/>
                    <a:pt x="0" y="0"/>
                  </a:cubicBezTo>
                  <a:cubicBezTo>
                    <a:pt x="0" y="1"/>
                    <a:pt x="0" y="1"/>
                    <a:pt x="0" y="1"/>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任意多边形 88">
              <a:extLst>
                <a:ext uri="{FF2B5EF4-FFF2-40B4-BE49-F238E27FC236}">
                  <a16:creationId xmlns:a16="http://schemas.microsoft.com/office/drawing/2014/main" id="{CBCF7064-3974-4FD1-B6DE-6277B6C9CEB1}"/>
                </a:ext>
              </a:extLst>
            </p:cNvPr>
            <p:cNvSpPr/>
            <p:nvPr/>
          </p:nvSpPr>
          <p:spPr bwMode="auto">
            <a:xfrm>
              <a:off x="6662463" y="2082208"/>
              <a:ext cx="17341" cy="15414"/>
            </a:xfrm>
            <a:custGeom>
              <a:avLst/>
              <a:gdLst>
                <a:gd name="T0" fmla="*/ 0 w 4"/>
                <a:gd name="T1" fmla="*/ 1 h 4"/>
                <a:gd name="T2" fmla="*/ 3 w 4"/>
                <a:gd name="T3" fmla="*/ 4 h 4"/>
                <a:gd name="T4" fmla="*/ 4 w 4"/>
                <a:gd name="T5" fmla="*/ 3 h 4"/>
                <a:gd name="T6" fmla="*/ 4 w 4"/>
                <a:gd name="T7" fmla="*/ 3 h 4"/>
                <a:gd name="T8" fmla="*/ 1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cubicBezTo>
                    <a:pt x="1" y="2"/>
                    <a:pt x="2" y="3"/>
                    <a:pt x="3" y="4"/>
                  </a:cubicBezTo>
                  <a:cubicBezTo>
                    <a:pt x="4" y="3"/>
                    <a:pt x="4" y="3"/>
                    <a:pt x="4" y="3"/>
                  </a:cubicBezTo>
                  <a:cubicBezTo>
                    <a:pt x="4" y="3"/>
                    <a:pt x="4" y="3"/>
                    <a:pt x="4" y="3"/>
                  </a:cubicBezTo>
                  <a:cubicBezTo>
                    <a:pt x="3" y="2"/>
                    <a:pt x="2" y="1"/>
                    <a:pt x="1" y="0"/>
                  </a:cubicBezTo>
                  <a:cubicBezTo>
                    <a:pt x="1" y="0"/>
                    <a:pt x="1" y="0"/>
                    <a:pt x="1" y="0"/>
                  </a:cubicBezTo>
                  <a:cubicBezTo>
                    <a:pt x="0" y="1"/>
                    <a:pt x="0" y="1"/>
                    <a:pt x="0" y="1"/>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任意多边形 89">
              <a:extLst>
                <a:ext uri="{FF2B5EF4-FFF2-40B4-BE49-F238E27FC236}">
                  <a16:creationId xmlns:a16="http://schemas.microsoft.com/office/drawing/2014/main" id="{47B15FD3-706C-4F51-A86A-165B4C21A57C}"/>
                </a:ext>
              </a:extLst>
            </p:cNvPr>
            <p:cNvSpPr/>
            <p:nvPr/>
          </p:nvSpPr>
          <p:spPr bwMode="auto">
            <a:xfrm>
              <a:off x="6654756" y="2093769"/>
              <a:ext cx="11560" cy="17341"/>
            </a:xfrm>
            <a:custGeom>
              <a:avLst/>
              <a:gdLst>
                <a:gd name="T0" fmla="*/ 0 w 3"/>
                <a:gd name="T1" fmla="*/ 1 h 4"/>
                <a:gd name="T2" fmla="*/ 2 w 3"/>
                <a:gd name="T3" fmla="*/ 4 h 4"/>
                <a:gd name="T4" fmla="*/ 3 w 3"/>
                <a:gd name="T5" fmla="*/ 4 h 4"/>
                <a:gd name="T6" fmla="*/ 3 w 3"/>
                <a:gd name="T7" fmla="*/ 4 h 4"/>
                <a:gd name="T8" fmla="*/ 1 w 3"/>
                <a:gd name="T9" fmla="*/ 1 h 4"/>
                <a:gd name="T10" fmla="*/ 0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cubicBezTo>
                    <a:pt x="0" y="2"/>
                    <a:pt x="1" y="3"/>
                    <a:pt x="2" y="4"/>
                  </a:cubicBezTo>
                  <a:cubicBezTo>
                    <a:pt x="3" y="4"/>
                    <a:pt x="3" y="4"/>
                    <a:pt x="3" y="4"/>
                  </a:cubicBezTo>
                  <a:cubicBezTo>
                    <a:pt x="3" y="4"/>
                    <a:pt x="3" y="4"/>
                    <a:pt x="3" y="4"/>
                  </a:cubicBezTo>
                  <a:cubicBezTo>
                    <a:pt x="2" y="3"/>
                    <a:pt x="1" y="2"/>
                    <a:pt x="1" y="1"/>
                  </a:cubicBezTo>
                  <a:cubicBezTo>
                    <a:pt x="0" y="0"/>
                    <a:pt x="0" y="0"/>
                    <a:pt x="0" y="0"/>
                  </a:cubicBezTo>
                  <a:cubicBezTo>
                    <a:pt x="0" y="1"/>
                    <a:pt x="0" y="1"/>
                    <a:pt x="0" y="1"/>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任意多边形 90">
              <a:extLst>
                <a:ext uri="{FF2B5EF4-FFF2-40B4-BE49-F238E27FC236}">
                  <a16:creationId xmlns:a16="http://schemas.microsoft.com/office/drawing/2014/main" id="{E143944A-FA2D-427D-89C3-8BCE0E9D4B3C}"/>
                </a:ext>
              </a:extLst>
            </p:cNvPr>
            <p:cNvSpPr/>
            <p:nvPr/>
          </p:nvSpPr>
          <p:spPr bwMode="auto">
            <a:xfrm>
              <a:off x="7255899" y="1941555"/>
              <a:ext cx="208088" cy="73216"/>
            </a:xfrm>
            <a:custGeom>
              <a:avLst/>
              <a:gdLst>
                <a:gd name="T0" fmla="*/ 46 w 52"/>
                <a:gd name="T1" fmla="*/ 6 h 18"/>
                <a:gd name="T2" fmla="*/ 44 w 52"/>
                <a:gd name="T3" fmla="*/ 7 h 18"/>
                <a:gd name="T4" fmla="*/ 32 w 52"/>
                <a:gd name="T5" fmla="*/ 14 h 18"/>
                <a:gd name="T6" fmla="*/ 28 w 52"/>
                <a:gd name="T7" fmla="*/ 16 h 18"/>
                <a:gd name="T8" fmla="*/ 14 w 52"/>
                <a:gd name="T9" fmla="*/ 18 h 18"/>
                <a:gd name="T10" fmla="*/ 11 w 52"/>
                <a:gd name="T11" fmla="*/ 15 h 18"/>
                <a:gd name="T12" fmla="*/ 24 w 52"/>
                <a:gd name="T13" fmla="*/ 11 h 18"/>
                <a:gd name="T14" fmla="*/ 0 w 52"/>
                <a:gd name="T15" fmla="*/ 3 h 18"/>
                <a:gd name="T16" fmla="*/ 46 w 52"/>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8">
                  <a:moveTo>
                    <a:pt x="46" y="6"/>
                  </a:moveTo>
                  <a:cubicBezTo>
                    <a:pt x="45" y="6"/>
                    <a:pt x="44" y="7"/>
                    <a:pt x="44" y="7"/>
                  </a:cubicBezTo>
                  <a:cubicBezTo>
                    <a:pt x="40" y="10"/>
                    <a:pt x="35" y="13"/>
                    <a:pt x="32" y="14"/>
                  </a:cubicBezTo>
                  <a:cubicBezTo>
                    <a:pt x="30" y="15"/>
                    <a:pt x="28" y="16"/>
                    <a:pt x="28" y="16"/>
                  </a:cubicBezTo>
                  <a:cubicBezTo>
                    <a:pt x="14" y="18"/>
                    <a:pt x="14" y="18"/>
                    <a:pt x="14" y="18"/>
                  </a:cubicBezTo>
                  <a:cubicBezTo>
                    <a:pt x="11" y="15"/>
                    <a:pt x="11" y="15"/>
                    <a:pt x="11" y="15"/>
                  </a:cubicBezTo>
                  <a:cubicBezTo>
                    <a:pt x="15" y="14"/>
                    <a:pt x="20" y="13"/>
                    <a:pt x="24" y="11"/>
                  </a:cubicBezTo>
                  <a:cubicBezTo>
                    <a:pt x="16" y="9"/>
                    <a:pt x="8" y="6"/>
                    <a:pt x="0" y="3"/>
                  </a:cubicBezTo>
                  <a:cubicBezTo>
                    <a:pt x="2" y="3"/>
                    <a:pt x="52" y="0"/>
                    <a:pt x="46" y="6"/>
                  </a:cubicBezTo>
                  <a:close/>
                </a:path>
              </a:pathLst>
            </a:custGeom>
            <a:solidFill>
              <a:srgbClr val="F279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任意多边形 91">
              <a:extLst>
                <a:ext uri="{FF2B5EF4-FFF2-40B4-BE49-F238E27FC236}">
                  <a16:creationId xmlns:a16="http://schemas.microsoft.com/office/drawing/2014/main" id="{9B6586F3-D3B9-4EBA-A064-109688F0EA03}"/>
                </a:ext>
              </a:extLst>
            </p:cNvPr>
            <p:cNvSpPr/>
            <p:nvPr/>
          </p:nvSpPr>
          <p:spPr bwMode="auto">
            <a:xfrm>
              <a:off x="7159562" y="1966604"/>
              <a:ext cx="416176" cy="131018"/>
            </a:xfrm>
            <a:custGeom>
              <a:avLst/>
              <a:gdLst>
                <a:gd name="T0" fmla="*/ 102 w 104"/>
                <a:gd name="T1" fmla="*/ 17 h 33"/>
                <a:gd name="T2" fmla="*/ 88 w 104"/>
                <a:gd name="T3" fmla="*/ 29 h 33"/>
                <a:gd name="T4" fmla="*/ 77 w 104"/>
                <a:gd name="T5" fmla="*/ 31 h 33"/>
                <a:gd name="T6" fmla="*/ 37 w 104"/>
                <a:gd name="T7" fmla="*/ 33 h 33"/>
                <a:gd name="T8" fmla="*/ 37 w 104"/>
                <a:gd name="T9" fmla="*/ 33 h 33"/>
                <a:gd name="T10" fmla="*/ 15 w 104"/>
                <a:gd name="T11" fmla="*/ 33 h 33"/>
                <a:gd name="T12" fmla="*/ 8 w 104"/>
                <a:gd name="T13" fmla="*/ 33 h 33"/>
                <a:gd name="T14" fmla="*/ 7 w 104"/>
                <a:gd name="T15" fmla="*/ 33 h 33"/>
                <a:gd name="T16" fmla="*/ 5 w 104"/>
                <a:gd name="T17" fmla="*/ 31 h 33"/>
                <a:gd name="T18" fmla="*/ 0 w 104"/>
                <a:gd name="T19" fmla="*/ 22 h 33"/>
                <a:gd name="T20" fmla="*/ 1 w 104"/>
                <a:gd name="T21" fmla="*/ 20 h 33"/>
                <a:gd name="T22" fmla="*/ 35 w 104"/>
                <a:gd name="T23" fmla="*/ 9 h 33"/>
                <a:gd name="T24" fmla="*/ 48 w 104"/>
                <a:gd name="T25" fmla="*/ 5 h 33"/>
                <a:gd name="T26" fmla="*/ 50 w 104"/>
                <a:gd name="T27" fmla="*/ 5 h 33"/>
                <a:gd name="T28" fmla="*/ 68 w 104"/>
                <a:gd name="T29" fmla="*/ 1 h 33"/>
                <a:gd name="T30" fmla="*/ 83 w 104"/>
                <a:gd name="T31" fmla="*/ 0 h 33"/>
                <a:gd name="T32" fmla="*/ 88 w 104"/>
                <a:gd name="T33" fmla="*/ 0 h 33"/>
                <a:gd name="T34" fmla="*/ 94 w 104"/>
                <a:gd name="T35" fmla="*/ 1 h 33"/>
                <a:gd name="T36" fmla="*/ 100 w 104"/>
                <a:gd name="T37" fmla="*/ 4 h 33"/>
                <a:gd name="T38" fmla="*/ 100 w 104"/>
                <a:gd name="T39" fmla="*/ 4 h 33"/>
                <a:gd name="T40" fmla="*/ 103 w 104"/>
                <a:gd name="T41" fmla="*/ 8 h 33"/>
                <a:gd name="T42" fmla="*/ 102 w 104"/>
                <a:gd name="T4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33">
                  <a:moveTo>
                    <a:pt x="102" y="17"/>
                  </a:moveTo>
                  <a:cubicBezTo>
                    <a:pt x="99" y="22"/>
                    <a:pt x="94" y="26"/>
                    <a:pt x="88" y="29"/>
                  </a:cubicBezTo>
                  <a:cubicBezTo>
                    <a:pt x="85" y="30"/>
                    <a:pt x="81" y="30"/>
                    <a:pt x="77" y="31"/>
                  </a:cubicBezTo>
                  <a:cubicBezTo>
                    <a:pt x="65" y="32"/>
                    <a:pt x="50" y="33"/>
                    <a:pt x="37" y="33"/>
                  </a:cubicBezTo>
                  <a:cubicBezTo>
                    <a:pt x="37" y="33"/>
                    <a:pt x="37" y="33"/>
                    <a:pt x="37" y="33"/>
                  </a:cubicBezTo>
                  <a:cubicBezTo>
                    <a:pt x="28" y="33"/>
                    <a:pt x="20" y="33"/>
                    <a:pt x="15" y="33"/>
                  </a:cubicBezTo>
                  <a:cubicBezTo>
                    <a:pt x="12" y="33"/>
                    <a:pt x="9" y="33"/>
                    <a:pt x="8" y="33"/>
                  </a:cubicBezTo>
                  <a:cubicBezTo>
                    <a:pt x="7" y="33"/>
                    <a:pt x="7" y="33"/>
                    <a:pt x="7" y="33"/>
                  </a:cubicBezTo>
                  <a:cubicBezTo>
                    <a:pt x="7" y="33"/>
                    <a:pt x="6" y="32"/>
                    <a:pt x="5" y="31"/>
                  </a:cubicBezTo>
                  <a:cubicBezTo>
                    <a:pt x="3" y="29"/>
                    <a:pt x="0" y="25"/>
                    <a:pt x="0" y="22"/>
                  </a:cubicBezTo>
                  <a:cubicBezTo>
                    <a:pt x="0" y="22"/>
                    <a:pt x="1" y="21"/>
                    <a:pt x="1" y="20"/>
                  </a:cubicBezTo>
                  <a:cubicBezTo>
                    <a:pt x="1" y="20"/>
                    <a:pt x="16" y="15"/>
                    <a:pt x="35" y="9"/>
                  </a:cubicBezTo>
                  <a:cubicBezTo>
                    <a:pt x="39" y="8"/>
                    <a:pt x="44" y="7"/>
                    <a:pt x="48" y="5"/>
                  </a:cubicBezTo>
                  <a:cubicBezTo>
                    <a:pt x="49" y="5"/>
                    <a:pt x="49" y="5"/>
                    <a:pt x="50" y="5"/>
                  </a:cubicBezTo>
                  <a:cubicBezTo>
                    <a:pt x="56" y="4"/>
                    <a:pt x="62" y="2"/>
                    <a:pt x="68" y="1"/>
                  </a:cubicBezTo>
                  <a:cubicBezTo>
                    <a:pt x="73" y="1"/>
                    <a:pt x="78" y="0"/>
                    <a:pt x="83" y="0"/>
                  </a:cubicBezTo>
                  <a:cubicBezTo>
                    <a:pt x="85" y="0"/>
                    <a:pt x="86" y="0"/>
                    <a:pt x="88" y="0"/>
                  </a:cubicBezTo>
                  <a:cubicBezTo>
                    <a:pt x="90" y="0"/>
                    <a:pt x="92" y="1"/>
                    <a:pt x="94" y="1"/>
                  </a:cubicBezTo>
                  <a:cubicBezTo>
                    <a:pt x="97" y="2"/>
                    <a:pt x="99" y="3"/>
                    <a:pt x="100" y="4"/>
                  </a:cubicBezTo>
                  <a:cubicBezTo>
                    <a:pt x="100" y="4"/>
                    <a:pt x="100" y="4"/>
                    <a:pt x="100" y="4"/>
                  </a:cubicBezTo>
                  <a:cubicBezTo>
                    <a:pt x="102" y="5"/>
                    <a:pt x="103" y="7"/>
                    <a:pt x="103" y="8"/>
                  </a:cubicBezTo>
                  <a:cubicBezTo>
                    <a:pt x="104" y="11"/>
                    <a:pt x="103" y="14"/>
                    <a:pt x="102" y="17"/>
                  </a:cubicBezTo>
                  <a:close/>
                </a:path>
              </a:pathLst>
            </a:custGeom>
            <a:solidFill>
              <a:srgbClr val="FF88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任意多边形 92">
              <a:extLst>
                <a:ext uri="{FF2B5EF4-FFF2-40B4-BE49-F238E27FC236}">
                  <a16:creationId xmlns:a16="http://schemas.microsoft.com/office/drawing/2014/main" id="{E74F5AB6-7592-4BCD-A4D3-2A78C52F12FE}"/>
                </a:ext>
              </a:extLst>
            </p:cNvPr>
            <p:cNvSpPr/>
            <p:nvPr/>
          </p:nvSpPr>
          <p:spPr bwMode="auto">
            <a:xfrm>
              <a:off x="7219291" y="1999358"/>
              <a:ext cx="356448" cy="98264"/>
            </a:xfrm>
            <a:custGeom>
              <a:avLst/>
              <a:gdLst>
                <a:gd name="T0" fmla="*/ 87 w 89"/>
                <a:gd name="T1" fmla="*/ 9 h 25"/>
                <a:gd name="T2" fmla="*/ 73 w 89"/>
                <a:gd name="T3" fmla="*/ 21 h 25"/>
                <a:gd name="T4" fmla="*/ 62 w 89"/>
                <a:gd name="T5" fmla="*/ 23 h 25"/>
                <a:gd name="T6" fmla="*/ 22 w 89"/>
                <a:gd name="T7" fmla="*/ 25 h 25"/>
                <a:gd name="T8" fmla="*/ 22 w 89"/>
                <a:gd name="T9" fmla="*/ 25 h 25"/>
                <a:gd name="T10" fmla="*/ 0 w 89"/>
                <a:gd name="T11" fmla="*/ 25 h 25"/>
                <a:gd name="T12" fmla="*/ 0 w 89"/>
                <a:gd name="T13" fmla="*/ 25 h 25"/>
                <a:gd name="T14" fmla="*/ 13 w 89"/>
                <a:gd name="T15" fmla="*/ 23 h 25"/>
                <a:gd name="T16" fmla="*/ 15 w 89"/>
                <a:gd name="T17" fmla="*/ 23 h 25"/>
                <a:gd name="T18" fmla="*/ 52 w 89"/>
                <a:gd name="T19" fmla="*/ 17 h 25"/>
                <a:gd name="T20" fmla="*/ 55 w 89"/>
                <a:gd name="T21" fmla="*/ 16 h 25"/>
                <a:gd name="T22" fmla="*/ 79 w 89"/>
                <a:gd name="T23" fmla="*/ 8 h 25"/>
                <a:gd name="T24" fmla="*/ 83 w 89"/>
                <a:gd name="T25" fmla="*/ 5 h 25"/>
                <a:gd name="T26" fmla="*/ 84 w 89"/>
                <a:gd name="T27" fmla="*/ 3 h 25"/>
                <a:gd name="T28" fmla="*/ 87 w 89"/>
                <a:gd name="T29" fmla="*/ 1 h 25"/>
                <a:gd name="T30" fmla="*/ 88 w 89"/>
                <a:gd name="T31" fmla="*/ 0 h 25"/>
                <a:gd name="T32" fmla="*/ 87 w 89"/>
                <a:gd name="T33"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25">
                  <a:moveTo>
                    <a:pt x="87" y="9"/>
                  </a:moveTo>
                  <a:cubicBezTo>
                    <a:pt x="84" y="14"/>
                    <a:pt x="79" y="18"/>
                    <a:pt x="73" y="21"/>
                  </a:cubicBezTo>
                  <a:cubicBezTo>
                    <a:pt x="70" y="22"/>
                    <a:pt x="66" y="22"/>
                    <a:pt x="62" y="23"/>
                  </a:cubicBezTo>
                  <a:cubicBezTo>
                    <a:pt x="50" y="24"/>
                    <a:pt x="35" y="25"/>
                    <a:pt x="22" y="25"/>
                  </a:cubicBezTo>
                  <a:cubicBezTo>
                    <a:pt x="22" y="25"/>
                    <a:pt x="22" y="25"/>
                    <a:pt x="22" y="25"/>
                  </a:cubicBezTo>
                  <a:cubicBezTo>
                    <a:pt x="13" y="25"/>
                    <a:pt x="5" y="25"/>
                    <a:pt x="0" y="25"/>
                  </a:cubicBezTo>
                  <a:cubicBezTo>
                    <a:pt x="0" y="25"/>
                    <a:pt x="0" y="25"/>
                    <a:pt x="0" y="25"/>
                  </a:cubicBezTo>
                  <a:cubicBezTo>
                    <a:pt x="3" y="23"/>
                    <a:pt x="9" y="24"/>
                    <a:pt x="13" y="23"/>
                  </a:cubicBezTo>
                  <a:cubicBezTo>
                    <a:pt x="14" y="23"/>
                    <a:pt x="14" y="23"/>
                    <a:pt x="15" y="23"/>
                  </a:cubicBezTo>
                  <a:cubicBezTo>
                    <a:pt x="27" y="21"/>
                    <a:pt x="40" y="19"/>
                    <a:pt x="52" y="17"/>
                  </a:cubicBezTo>
                  <a:cubicBezTo>
                    <a:pt x="53" y="17"/>
                    <a:pt x="54" y="16"/>
                    <a:pt x="55" y="16"/>
                  </a:cubicBezTo>
                  <a:cubicBezTo>
                    <a:pt x="63" y="15"/>
                    <a:pt x="72" y="13"/>
                    <a:pt x="79" y="8"/>
                  </a:cubicBezTo>
                  <a:cubicBezTo>
                    <a:pt x="80" y="7"/>
                    <a:pt x="81" y="6"/>
                    <a:pt x="83" y="5"/>
                  </a:cubicBezTo>
                  <a:cubicBezTo>
                    <a:pt x="83" y="4"/>
                    <a:pt x="84" y="4"/>
                    <a:pt x="84" y="3"/>
                  </a:cubicBezTo>
                  <a:cubicBezTo>
                    <a:pt x="85" y="2"/>
                    <a:pt x="86" y="1"/>
                    <a:pt x="87" y="1"/>
                  </a:cubicBezTo>
                  <a:cubicBezTo>
                    <a:pt x="88" y="0"/>
                    <a:pt x="88" y="0"/>
                    <a:pt x="88" y="0"/>
                  </a:cubicBezTo>
                  <a:cubicBezTo>
                    <a:pt x="89" y="3"/>
                    <a:pt x="88" y="6"/>
                    <a:pt x="87" y="9"/>
                  </a:cubicBezTo>
                  <a:close/>
                </a:path>
              </a:pathLst>
            </a:custGeom>
            <a:solidFill>
              <a:srgbClr val="F279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任意多边形 93">
              <a:extLst>
                <a:ext uri="{FF2B5EF4-FFF2-40B4-BE49-F238E27FC236}">
                  <a16:creationId xmlns:a16="http://schemas.microsoft.com/office/drawing/2014/main" id="{3A41C1AE-315A-4D25-BFFF-F7FBF2BFBC3D}"/>
                </a:ext>
              </a:extLst>
            </p:cNvPr>
            <p:cNvSpPr/>
            <p:nvPr/>
          </p:nvSpPr>
          <p:spPr bwMode="auto">
            <a:xfrm>
              <a:off x="7018910" y="2041746"/>
              <a:ext cx="173407" cy="148360"/>
            </a:xfrm>
            <a:custGeom>
              <a:avLst/>
              <a:gdLst>
                <a:gd name="T0" fmla="*/ 35 w 43"/>
                <a:gd name="T1" fmla="*/ 3 h 37"/>
                <a:gd name="T2" fmla="*/ 19 w 43"/>
                <a:gd name="T3" fmla="*/ 6 h 37"/>
                <a:gd name="T4" fmla="*/ 5 w 43"/>
                <a:gd name="T5" fmla="*/ 33 h 37"/>
                <a:gd name="T6" fmla="*/ 31 w 43"/>
                <a:gd name="T7" fmla="*/ 27 h 37"/>
                <a:gd name="T8" fmla="*/ 37 w 43"/>
                <a:gd name="T9" fmla="*/ 16 h 37"/>
                <a:gd name="T10" fmla="*/ 43 w 43"/>
                <a:gd name="T11" fmla="*/ 14 h 37"/>
                <a:gd name="T12" fmla="*/ 35 w 43"/>
                <a:gd name="T13" fmla="*/ 3 h 37"/>
              </a:gdLst>
              <a:ahLst/>
              <a:cxnLst>
                <a:cxn ang="0">
                  <a:pos x="T0" y="T1"/>
                </a:cxn>
                <a:cxn ang="0">
                  <a:pos x="T2" y="T3"/>
                </a:cxn>
                <a:cxn ang="0">
                  <a:pos x="T4" y="T5"/>
                </a:cxn>
                <a:cxn ang="0">
                  <a:pos x="T6" y="T7"/>
                </a:cxn>
                <a:cxn ang="0">
                  <a:pos x="T8" y="T9"/>
                </a:cxn>
                <a:cxn ang="0">
                  <a:pos x="T10" y="T11"/>
                </a:cxn>
                <a:cxn ang="0">
                  <a:pos x="T12" y="T13"/>
                </a:cxn>
              </a:cxnLst>
              <a:rect l="0" t="0" r="r" b="b"/>
              <a:pathLst>
                <a:path w="43" h="37">
                  <a:moveTo>
                    <a:pt x="35" y="3"/>
                  </a:moveTo>
                  <a:cubicBezTo>
                    <a:pt x="35" y="3"/>
                    <a:pt x="23" y="0"/>
                    <a:pt x="19" y="6"/>
                  </a:cubicBezTo>
                  <a:cubicBezTo>
                    <a:pt x="15" y="12"/>
                    <a:pt x="0" y="29"/>
                    <a:pt x="5" y="33"/>
                  </a:cubicBezTo>
                  <a:cubicBezTo>
                    <a:pt x="10" y="37"/>
                    <a:pt x="31" y="28"/>
                    <a:pt x="31" y="27"/>
                  </a:cubicBezTo>
                  <a:cubicBezTo>
                    <a:pt x="31" y="26"/>
                    <a:pt x="37" y="16"/>
                    <a:pt x="37" y="16"/>
                  </a:cubicBezTo>
                  <a:cubicBezTo>
                    <a:pt x="43" y="14"/>
                    <a:pt x="43" y="14"/>
                    <a:pt x="43" y="14"/>
                  </a:cubicBezTo>
                  <a:lnTo>
                    <a:pt x="35" y="3"/>
                  </a:lnTo>
                  <a:close/>
                </a:path>
              </a:pathLst>
            </a:custGeom>
            <a:solidFill>
              <a:srgbClr val="FFC9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任意多边形 94">
              <a:extLst>
                <a:ext uri="{FF2B5EF4-FFF2-40B4-BE49-F238E27FC236}">
                  <a16:creationId xmlns:a16="http://schemas.microsoft.com/office/drawing/2014/main" id="{BF21C67D-91E0-4F61-A428-4D24C0D99922}"/>
                </a:ext>
              </a:extLst>
            </p:cNvPr>
            <p:cNvSpPr/>
            <p:nvPr/>
          </p:nvSpPr>
          <p:spPr bwMode="auto">
            <a:xfrm>
              <a:off x="7184609" y="1970457"/>
              <a:ext cx="167627" cy="71290"/>
            </a:xfrm>
            <a:custGeom>
              <a:avLst/>
              <a:gdLst>
                <a:gd name="T0" fmla="*/ 87 w 87"/>
                <a:gd name="T1" fmla="*/ 8 h 37"/>
                <a:gd name="T2" fmla="*/ 0 w 87"/>
                <a:gd name="T3" fmla="*/ 37 h 37"/>
                <a:gd name="T4" fmla="*/ 83 w 87"/>
                <a:gd name="T5" fmla="*/ 0 h 37"/>
                <a:gd name="T6" fmla="*/ 87 w 87"/>
                <a:gd name="T7" fmla="*/ 8 h 37"/>
              </a:gdLst>
              <a:ahLst/>
              <a:cxnLst>
                <a:cxn ang="0">
                  <a:pos x="T0" y="T1"/>
                </a:cxn>
                <a:cxn ang="0">
                  <a:pos x="T2" y="T3"/>
                </a:cxn>
                <a:cxn ang="0">
                  <a:pos x="T4" y="T5"/>
                </a:cxn>
                <a:cxn ang="0">
                  <a:pos x="T6" y="T7"/>
                </a:cxn>
              </a:cxnLst>
              <a:rect l="0" t="0" r="r" b="b"/>
              <a:pathLst>
                <a:path w="87" h="37">
                  <a:moveTo>
                    <a:pt x="87" y="8"/>
                  </a:moveTo>
                  <a:lnTo>
                    <a:pt x="0" y="37"/>
                  </a:lnTo>
                  <a:lnTo>
                    <a:pt x="83" y="0"/>
                  </a:lnTo>
                  <a:lnTo>
                    <a:pt x="87" y="8"/>
                  </a:lnTo>
                  <a:close/>
                </a:path>
              </a:pathLst>
            </a:custGeom>
            <a:solidFill>
              <a:srgbClr val="F2792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任意多边形 95">
              <a:extLst>
                <a:ext uri="{FF2B5EF4-FFF2-40B4-BE49-F238E27FC236}">
                  <a16:creationId xmlns:a16="http://schemas.microsoft.com/office/drawing/2014/main" id="{E9F1AFD1-8639-45F6-8979-FBEBB880F210}"/>
                </a:ext>
              </a:extLst>
            </p:cNvPr>
            <p:cNvSpPr/>
            <p:nvPr/>
          </p:nvSpPr>
          <p:spPr bwMode="auto">
            <a:xfrm>
              <a:off x="7184609" y="1970457"/>
              <a:ext cx="167627" cy="71290"/>
            </a:xfrm>
            <a:custGeom>
              <a:avLst/>
              <a:gdLst>
                <a:gd name="T0" fmla="*/ 87 w 87"/>
                <a:gd name="T1" fmla="*/ 8 h 37"/>
                <a:gd name="T2" fmla="*/ 0 w 87"/>
                <a:gd name="T3" fmla="*/ 37 h 37"/>
                <a:gd name="T4" fmla="*/ 83 w 87"/>
                <a:gd name="T5" fmla="*/ 0 h 37"/>
              </a:gdLst>
              <a:ahLst/>
              <a:cxnLst>
                <a:cxn ang="0">
                  <a:pos x="T0" y="T1"/>
                </a:cxn>
                <a:cxn ang="0">
                  <a:pos x="T2" y="T3"/>
                </a:cxn>
                <a:cxn ang="0">
                  <a:pos x="T4" y="T5"/>
                </a:cxn>
              </a:cxnLst>
              <a:rect l="0" t="0" r="r" b="b"/>
              <a:pathLst>
                <a:path w="87" h="37">
                  <a:moveTo>
                    <a:pt x="87" y="8"/>
                  </a:moveTo>
                  <a:lnTo>
                    <a:pt x="0" y="37"/>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任意多边形 96">
              <a:extLst>
                <a:ext uri="{FF2B5EF4-FFF2-40B4-BE49-F238E27FC236}">
                  <a16:creationId xmlns:a16="http://schemas.microsoft.com/office/drawing/2014/main" id="{CBD7F964-6C3C-4454-AF00-F766A3823755}"/>
                </a:ext>
              </a:extLst>
            </p:cNvPr>
            <p:cNvSpPr/>
            <p:nvPr/>
          </p:nvSpPr>
          <p:spPr bwMode="auto">
            <a:xfrm>
              <a:off x="7535276" y="1958897"/>
              <a:ext cx="40462" cy="75144"/>
            </a:xfrm>
            <a:custGeom>
              <a:avLst/>
              <a:gdLst>
                <a:gd name="T0" fmla="*/ 8 w 10"/>
                <a:gd name="T1" fmla="*/ 19 h 19"/>
                <a:gd name="T2" fmla="*/ 6 w 10"/>
                <a:gd name="T3" fmla="*/ 17 h 19"/>
                <a:gd name="T4" fmla="*/ 5 w 10"/>
                <a:gd name="T5" fmla="*/ 17 h 19"/>
                <a:gd name="T6" fmla="*/ 4 w 10"/>
                <a:gd name="T7" fmla="*/ 15 h 19"/>
                <a:gd name="T8" fmla="*/ 0 w 10"/>
                <a:gd name="T9" fmla="*/ 5 h 19"/>
                <a:gd name="T10" fmla="*/ 0 w 10"/>
                <a:gd name="T11" fmla="*/ 3 h 19"/>
                <a:gd name="T12" fmla="*/ 1 w 10"/>
                <a:gd name="T13" fmla="*/ 0 h 19"/>
                <a:gd name="T14" fmla="*/ 6 w 10"/>
                <a:gd name="T15" fmla="*/ 6 h 19"/>
                <a:gd name="T16" fmla="*/ 6 w 10"/>
                <a:gd name="T17" fmla="*/ 6 h 19"/>
                <a:gd name="T18" fmla="*/ 9 w 10"/>
                <a:gd name="T19" fmla="*/ 10 h 19"/>
                <a:gd name="T20" fmla="*/ 8 w 10"/>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9">
                  <a:moveTo>
                    <a:pt x="8" y="19"/>
                  </a:moveTo>
                  <a:cubicBezTo>
                    <a:pt x="7" y="19"/>
                    <a:pt x="6" y="18"/>
                    <a:pt x="6" y="17"/>
                  </a:cubicBezTo>
                  <a:cubicBezTo>
                    <a:pt x="5" y="17"/>
                    <a:pt x="5" y="17"/>
                    <a:pt x="5" y="17"/>
                  </a:cubicBezTo>
                  <a:cubicBezTo>
                    <a:pt x="5" y="17"/>
                    <a:pt x="4" y="16"/>
                    <a:pt x="4" y="15"/>
                  </a:cubicBezTo>
                  <a:cubicBezTo>
                    <a:pt x="1" y="12"/>
                    <a:pt x="0" y="8"/>
                    <a:pt x="0" y="5"/>
                  </a:cubicBezTo>
                  <a:cubicBezTo>
                    <a:pt x="0" y="4"/>
                    <a:pt x="0" y="4"/>
                    <a:pt x="0" y="3"/>
                  </a:cubicBezTo>
                  <a:cubicBezTo>
                    <a:pt x="0" y="2"/>
                    <a:pt x="1" y="1"/>
                    <a:pt x="1" y="0"/>
                  </a:cubicBezTo>
                  <a:cubicBezTo>
                    <a:pt x="3" y="2"/>
                    <a:pt x="5" y="4"/>
                    <a:pt x="6" y="6"/>
                  </a:cubicBezTo>
                  <a:cubicBezTo>
                    <a:pt x="6" y="6"/>
                    <a:pt x="6" y="6"/>
                    <a:pt x="6" y="6"/>
                  </a:cubicBezTo>
                  <a:cubicBezTo>
                    <a:pt x="8" y="7"/>
                    <a:pt x="9" y="9"/>
                    <a:pt x="9" y="10"/>
                  </a:cubicBezTo>
                  <a:cubicBezTo>
                    <a:pt x="10" y="13"/>
                    <a:pt x="9" y="16"/>
                    <a:pt x="8" y="19"/>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任意多边形 97">
              <a:extLst>
                <a:ext uri="{FF2B5EF4-FFF2-40B4-BE49-F238E27FC236}">
                  <a16:creationId xmlns:a16="http://schemas.microsoft.com/office/drawing/2014/main" id="{51E02615-4075-4B3B-B23F-44F8C3170BA0}"/>
                </a:ext>
              </a:extLst>
            </p:cNvPr>
            <p:cNvSpPr/>
            <p:nvPr/>
          </p:nvSpPr>
          <p:spPr bwMode="auto">
            <a:xfrm>
              <a:off x="7527569" y="1989725"/>
              <a:ext cx="17341" cy="9634"/>
            </a:xfrm>
            <a:custGeom>
              <a:avLst/>
              <a:gdLst>
                <a:gd name="T0" fmla="*/ 1 w 4"/>
                <a:gd name="T1" fmla="*/ 2 h 2"/>
                <a:gd name="T2" fmla="*/ 4 w 4"/>
                <a:gd name="T3" fmla="*/ 2 h 2"/>
                <a:gd name="T4" fmla="*/ 4 w 4"/>
                <a:gd name="T5" fmla="*/ 1 h 2"/>
                <a:gd name="T6" fmla="*/ 4 w 4"/>
                <a:gd name="T7" fmla="*/ 0 h 2"/>
                <a:gd name="T8" fmla="*/ 1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cubicBezTo>
                    <a:pt x="2" y="2"/>
                    <a:pt x="3" y="2"/>
                    <a:pt x="4" y="2"/>
                  </a:cubicBezTo>
                  <a:cubicBezTo>
                    <a:pt x="4" y="1"/>
                    <a:pt x="4" y="1"/>
                    <a:pt x="4" y="1"/>
                  </a:cubicBezTo>
                  <a:cubicBezTo>
                    <a:pt x="4" y="0"/>
                    <a:pt x="4" y="0"/>
                    <a:pt x="4" y="0"/>
                  </a:cubicBezTo>
                  <a:cubicBezTo>
                    <a:pt x="3" y="1"/>
                    <a:pt x="2" y="1"/>
                    <a:pt x="1" y="1"/>
                  </a:cubicBezTo>
                  <a:cubicBezTo>
                    <a:pt x="0" y="2"/>
                    <a:pt x="0" y="2"/>
                    <a:pt x="0" y="2"/>
                  </a:cubicBezTo>
                  <a:cubicBezTo>
                    <a:pt x="1" y="2"/>
                    <a:pt x="1" y="2"/>
                    <a:pt x="1" y="2"/>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任意多边形 98">
              <a:extLst>
                <a:ext uri="{FF2B5EF4-FFF2-40B4-BE49-F238E27FC236}">
                  <a16:creationId xmlns:a16="http://schemas.microsoft.com/office/drawing/2014/main" id="{2D87E6F8-57A1-4AB3-9735-C268A52C0781}"/>
                </a:ext>
              </a:extLst>
            </p:cNvPr>
            <p:cNvSpPr/>
            <p:nvPr/>
          </p:nvSpPr>
          <p:spPr bwMode="auto">
            <a:xfrm>
              <a:off x="7523716" y="1970457"/>
              <a:ext cx="25048" cy="7707"/>
            </a:xfrm>
            <a:custGeom>
              <a:avLst/>
              <a:gdLst>
                <a:gd name="T0" fmla="*/ 1 w 6"/>
                <a:gd name="T1" fmla="*/ 1 h 2"/>
                <a:gd name="T2" fmla="*/ 5 w 6"/>
                <a:gd name="T3" fmla="*/ 2 h 2"/>
                <a:gd name="T4" fmla="*/ 6 w 6"/>
                <a:gd name="T5" fmla="*/ 2 h 2"/>
                <a:gd name="T6" fmla="*/ 5 w 6"/>
                <a:gd name="T7" fmla="*/ 1 h 2"/>
                <a:gd name="T8" fmla="*/ 1 w 6"/>
                <a:gd name="T9" fmla="*/ 0 h 2"/>
                <a:gd name="T10" fmla="*/ 0 w 6"/>
                <a:gd name="T11" fmla="*/ 1 h 2"/>
                <a:gd name="T12" fmla="*/ 1 w 6"/>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1" y="1"/>
                  </a:moveTo>
                  <a:cubicBezTo>
                    <a:pt x="2" y="1"/>
                    <a:pt x="4" y="2"/>
                    <a:pt x="5" y="2"/>
                  </a:cubicBezTo>
                  <a:cubicBezTo>
                    <a:pt x="6" y="2"/>
                    <a:pt x="6" y="2"/>
                    <a:pt x="6" y="2"/>
                  </a:cubicBezTo>
                  <a:cubicBezTo>
                    <a:pt x="5" y="1"/>
                    <a:pt x="5" y="1"/>
                    <a:pt x="5" y="1"/>
                  </a:cubicBezTo>
                  <a:cubicBezTo>
                    <a:pt x="4" y="0"/>
                    <a:pt x="2" y="0"/>
                    <a:pt x="1" y="0"/>
                  </a:cubicBezTo>
                  <a:cubicBezTo>
                    <a:pt x="0" y="1"/>
                    <a:pt x="0" y="1"/>
                    <a:pt x="0" y="1"/>
                  </a:cubicBezTo>
                  <a:cubicBezTo>
                    <a:pt x="1" y="1"/>
                    <a:pt x="1" y="1"/>
                    <a:pt x="1" y="1"/>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任意多边形 99">
              <a:extLst>
                <a:ext uri="{FF2B5EF4-FFF2-40B4-BE49-F238E27FC236}">
                  <a16:creationId xmlns:a16="http://schemas.microsoft.com/office/drawing/2014/main" id="{26C504CB-9EE7-4DB4-B7DE-A5EEBBBCC146}"/>
                </a:ext>
              </a:extLst>
            </p:cNvPr>
            <p:cNvSpPr/>
            <p:nvPr/>
          </p:nvSpPr>
          <p:spPr bwMode="auto">
            <a:xfrm>
              <a:off x="7541057" y="2010918"/>
              <a:ext cx="15414" cy="23121"/>
            </a:xfrm>
            <a:custGeom>
              <a:avLst/>
              <a:gdLst>
                <a:gd name="T0" fmla="*/ 3 w 4"/>
                <a:gd name="T1" fmla="*/ 0 h 6"/>
                <a:gd name="T2" fmla="*/ 0 w 4"/>
                <a:gd name="T3" fmla="*/ 6 h 6"/>
                <a:gd name="T4" fmla="*/ 0 w 4"/>
                <a:gd name="T5" fmla="*/ 6 h 6"/>
                <a:gd name="T6" fmla="*/ 1 w 4"/>
                <a:gd name="T7" fmla="*/ 6 h 6"/>
                <a:gd name="T8" fmla="*/ 4 w 4"/>
                <a:gd name="T9" fmla="*/ 1 h 6"/>
                <a:gd name="T10" fmla="*/ 4 w 4"/>
                <a:gd name="T11" fmla="*/ 0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1" y="1"/>
                    <a:pt x="0" y="3"/>
                    <a:pt x="0" y="6"/>
                  </a:cubicBezTo>
                  <a:cubicBezTo>
                    <a:pt x="0" y="6"/>
                    <a:pt x="0" y="6"/>
                    <a:pt x="0" y="6"/>
                  </a:cubicBezTo>
                  <a:cubicBezTo>
                    <a:pt x="1" y="6"/>
                    <a:pt x="1" y="6"/>
                    <a:pt x="1" y="6"/>
                  </a:cubicBezTo>
                  <a:cubicBezTo>
                    <a:pt x="1" y="4"/>
                    <a:pt x="2" y="2"/>
                    <a:pt x="4" y="1"/>
                  </a:cubicBezTo>
                  <a:cubicBezTo>
                    <a:pt x="4" y="0"/>
                    <a:pt x="4" y="0"/>
                    <a:pt x="4" y="0"/>
                  </a:cubicBezTo>
                  <a:cubicBezTo>
                    <a:pt x="3" y="0"/>
                    <a:pt x="3" y="0"/>
                    <a:pt x="3" y="0"/>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任意多边形 100">
              <a:extLst>
                <a:ext uri="{FF2B5EF4-FFF2-40B4-BE49-F238E27FC236}">
                  <a16:creationId xmlns:a16="http://schemas.microsoft.com/office/drawing/2014/main" id="{9E30B7F6-A734-43AB-A79C-DB8971931839}"/>
                </a:ext>
              </a:extLst>
            </p:cNvPr>
            <p:cNvSpPr/>
            <p:nvPr/>
          </p:nvSpPr>
          <p:spPr bwMode="auto">
            <a:xfrm>
              <a:off x="7552618" y="2022479"/>
              <a:ext cx="11560" cy="19267"/>
            </a:xfrm>
            <a:custGeom>
              <a:avLst/>
              <a:gdLst>
                <a:gd name="T0" fmla="*/ 2 w 3"/>
                <a:gd name="T1" fmla="*/ 1 h 5"/>
                <a:gd name="T2" fmla="*/ 0 w 3"/>
                <a:gd name="T3" fmla="*/ 4 h 5"/>
                <a:gd name="T4" fmla="*/ 0 w 3"/>
                <a:gd name="T5" fmla="*/ 5 h 5"/>
                <a:gd name="T6" fmla="*/ 1 w 3"/>
                <a:gd name="T7" fmla="*/ 5 h 5"/>
                <a:gd name="T8" fmla="*/ 3 w 3"/>
                <a:gd name="T9" fmla="*/ 1 h 5"/>
                <a:gd name="T10" fmla="*/ 2 w 3"/>
                <a:gd name="T11" fmla="*/ 0 h 5"/>
                <a:gd name="T12" fmla="*/ 2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1"/>
                  </a:moveTo>
                  <a:cubicBezTo>
                    <a:pt x="1" y="2"/>
                    <a:pt x="1" y="3"/>
                    <a:pt x="0" y="4"/>
                  </a:cubicBezTo>
                  <a:cubicBezTo>
                    <a:pt x="0" y="5"/>
                    <a:pt x="0" y="5"/>
                    <a:pt x="0" y="5"/>
                  </a:cubicBezTo>
                  <a:cubicBezTo>
                    <a:pt x="1" y="5"/>
                    <a:pt x="1" y="5"/>
                    <a:pt x="1" y="5"/>
                  </a:cubicBezTo>
                  <a:cubicBezTo>
                    <a:pt x="2" y="4"/>
                    <a:pt x="2" y="2"/>
                    <a:pt x="3" y="1"/>
                  </a:cubicBezTo>
                  <a:cubicBezTo>
                    <a:pt x="2" y="0"/>
                    <a:pt x="2" y="0"/>
                    <a:pt x="2" y="0"/>
                  </a:cubicBezTo>
                  <a:cubicBezTo>
                    <a:pt x="2" y="1"/>
                    <a:pt x="2" y="1"/>
                    <a:pt x="2" y="1"/>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任意多边形 101">
              <a:extLst>
                <a:ext uri="{FF2B5EF4-FFF2-40B4-BE49-F238E27FC236}">
                  <a16:creationId xmlns:a16="http://schemas.microsoft.com/office/drawing/2014/main" id="{12CBFF34-385B-4014-B30D-813C553D7340}"/>
                </a:ext>
              </a:extLst>
            </p:cNvPr>
            <p:cNvSpPr/>
            <p:nvPr/>
          </p:nvSpPr>
          <p:spPr bwMode="auto">
            <a:xfrm>
              <a:off x="7523716" y="1955043"/>
              <a:ext cx="17341" cy="11560"/>
            </a:xfrm>
            <a:custGeom>
              <a:avLst/>
              <a:gdLst>
                <a:gd name="T0" fmla="*/ 4 w 4"/>
                <a:gd name="T1" fmla="*/ 2 h 3"/>
                <a:gd name="T2" fmla="*/ 0 w 4"/>
                <a:gd name="T3" fmla="*/ 0 h 3"/>
                <a:gd name="T4" fmla="*/ 0 w 4"/>
                <a:gd name="T5" fmla="*/ 0 h 3"/>
                <a:gd name="T6" fmla="*/ 0 w 4"/>
                <a:gd name="T7" fmla="*/ 1 h 3"/>
                <a:gd name="T8" fmla="*/ 3 w 4"/>
                <a:gd name="T9" fmla="*/ 3 h 3"/>
                <a:gd name="T10" fmla="*/ 4 w 4"/>
                <a:gd name="T11" fmla="*/ 3 h 3"/>
                <a:gd name="T12" fmla="*/ 4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2"/>
                  </a:moveTo>
                  <a:cubicBezTo>
                    <a:pt x="3" y="1"/>
                    <a:pt x="2" y="0"/>
                    <a:pt x="0" y="0"/>
                  </a:cubicBezTo>
                  <a:cubicBezTo>
                    <a:pt x="0" y="0"/>
                    <a:pt x="0" y="0"/>
                    <a:pt x="0" y="0"/>
                  </a:cubicBezTo>
                  <a:cubicBezTo>
                    <a:pt x="0" y="1"/>
                    <a:pt x="0" y="1"/>
                    <a:pt x="0" y="1"/>
                  </a:cubicBezTo>
                  <a:cubicBezTo>
                    <a:pt x="1" y="1"/>
                    <a:pt x="2" y="2"/>
                    <a:pt x="3" y="3"/>
                  </a:cubicBezTo>
                  <a:cubicBezTo>
                    <a:pt x="4" y="3"/>
                    <a:pt x="4" y="3"/>
                    <a:pt x="4" y="3"/>
                  </a:cubicBezTo>
                  <a:cubicBezTo>
                    <a:pt x="4" y="2"/>
                    <a:pt x="4" y="2"/>
                    <a:pt x="4" y="2"/>
                  </a:cubicBezTo>
                  <a:close/>
                </a:path>
              </a:pathLst>
            </a:custGeom>
            <a:solidFill>
              <a:srgbClr val="FFB2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矩形 107">
              <a:extLst>
                <a:ext uri="{FF2B5EF4-FFF2-40B4-BE49-F238E27FC236}">
                  <a16:creationId xmlns:a16="http://schemas.microsoft.com/office/drawing/2014/main" id="{2B37BD14-27A5-4C7B-A7DB-2F62CDE9E38F}"/>
                </a:ext>
              </a:extLst>
            </p:cNvPr>
            <p:cNvSpPr/>
            <p:nvPr/>
          </p:nvSpPr>
          <p:spPr bwMode="auto">
            <a:xfrm>
              <a:off x="3990072" y="4999295"/>
              <a:ext cx="4543256" cy="44316"/>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9" name="任意多边形 103">
              <a:extLst>
                <a:ext uri="{FF2B5EF4-FFF2-40B4-BE49-F238E27FC236}">
                  <a16:creationId xmlns:a16="http://schemas.microsoft.com/office/drawing/2014/main" id="{1BC3F894-38B1-48EC-B5C6-5BD41DD0F5D7}"/>
                </a:ext>
              </a:extLst>
            </p:cNvPr>
            <p:cNvSpPr/>
            <p:nvPr/>
          </p:nvSpPr>
          <p:spPr bwMode="auto">
            <a:xfrm>
              <a:off x="3878321" y="5122606"/>
              <a:ext cx="4976773" cy="44316"/>
            </a:xfrm>
            <a:custGeom>
              <a:avLst/>
              <a:gdLst>
                <a:gd name="T0" fmla="*/ 1236 w 1242"/>
                <a:gd name="T1" fmla="*/ 0 h 11"/>
                <a:gd name="T2" fmla="*/ 6 w 1242"/>
                <a:gd name="T3" fmla="*/ 0 h 11"/>
                <a:gd name="T4" fmla="*/ 0 w 1242"/>
                <a:gd name="T5" fmla="*/ 6 h 11"/>
                <a:gd name="T6" fmla="*/ 6 w 1242"/>
                <a:gd name="T7" fmla="*/ 11 h 11"/>
                <a:gd name="T8" fmla="*/ 1236 w 1242"/>
                <a:gd name="T9" fmla="*/ 11 h 11"/>
                <a:gd name="T10" fmla="*/ 1242 w 1242"/>
                <a:gd name="T11" fmla="*/ 6 h 11"/>
                <a:gd name="T12" fmla="*/ 1236 w 124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42" h="11">
                  <a:moveTo>
                    <a:pt x="1236" y="0"/>
                  </a:moveTo>
                  <a:cubicBezTo>
                    <a:pt x="6" y="0"/>
                    <a:pt x="6" y="0"/>
                    <a:pt x="6" y="0"/>
                  </a:cubicBezTo>
                  <a:cubicBezTo>
                    <a:pt x="3" y="0"/>
                    <a:pt x="0" y="2"/>
                    <a:pt x="0" y="6"/>
                  </a:cubicBezTo>
                  <a:cubicBezTo>
                    <a:pt x="0" y="9"/>
                    <a:pt x="3" y="11"/>
                    <a:pt x="6" y="11"/>
                  </a:cubicBezTo>
                  <a:cubicBezTo>
                    <a:pt x="1236" y="11"/>
                    <a:pt x="1236" y="11"/>
                    <a:pt x="1236" y="11"/>
                  </a:cubicBezTo>
                  <a:cubicBezTo>
                    <a:pt x="1239" y="11"/>
                    <a:pt x="1242" y="9"/>
                    <a:pt x="1242" y="6"/>
                  </a:cubicBezTo>
                  <a:cubicBezTo>
                    <a:pt x="1242" y="2"/>
                    <a:pt x="1239" y="0"/>
                    <a:pt x="1236" y="0"/>
                  </a:cubicBezTo>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任意多边形 104">
              <a:extLst>
                <a:ext uri="{FF2B5EF4-FFF2-40B4-BE49-F238E27FC236}">
                  <a16:creationId xmlns:a16="http://schemas.microsoft.com/office/drawing/2014/main" id="{BCB24DB7-2FAA-454E-9E9A-270DACC15C41}"/>
                </a:ext>
              </a:extLst>
            </p:cNvPr>
            <p:cNvSpPr/>
            <p:nvPr/>
          </p:nvSpPr>
          <p:spPr bwMode="auto">
            <a:xfrm>
              <a:off x="8321387" y="3292202"/>
              <a:ext cx="712894" cy="1963350"/>
            </a:xfrm>
            <a:custGeom>
              <a:avLst/>
              <a:gdLst>
                <a:gd name="T0" fmla="*/ 1 w 178"/>
                <a:gd name="T1" fmla="*/ 6 h 490"/>
                <a:gd name="T2" fmla="*/ 169 w 178"/>
                <a:gd name="T3" fmla="*/ 486 h 490"/>
                <a:gd name="T4" fmla="*/ 174 w 178"/>
                <a:gd name="T5" fmla="*/ 489 h 490"/>
                <a:gd name="T6" fmla="*/ 177 w 178"/>
                <a:gd name="T7" fmla="*/ 484 h 490"/>
                <a:gd name="T8" fmla="*/ 9 w 178"/>
                <a:gd name="T9" fmla="*/ 3 h 490"/>
                <a:gd name="T10" fmla="*/ 3 w 178"/>
                <a:gd name="T11" fmla="*/ 1 h 490"/>
                <a:gd name="T12" fmla="*/ 1 w 178"/>
                <a:gd name="T13" fmla="*/ 6 h 490"/>
              </a:gdLst>
              <a:ahLst/>
              <a:cxnLst>
                <a:cxn ang="0">
                  <a:pos x="T0" y="T1"/>
                </a:cxn>
                <a:cxn ang="0">
                  <a:pos x="T2" y="T3"/>
                </a:cxn>
                <a:cxn ang="0">
                  <a:pos x="T4" y="T5"/>
                </a:cxn>
                <a:cxn ang="0">
                  <a:pos x="T6" y="T7"/>
                </a:cxn>
                <a:cxn ang="0">
                  <a:pos x="T8" y="T9"/>
                </a:cxn>
                <a:cxn ang="0">
                  <a:pos x="T10" y="T11"/>
                </a:cxn>
                <a:cxn ang="0">
                  <a:pos x="T12" y="T13"/>
                </a:cxn>
              </a:cxnLst>
              <a:rect l="0" t="0" r="r" b="b"/>
              <a:pathLst>
                <a:path w="178" h="490">
                  <a:moveTo>
                    <a:pt x="1" y="6"/>
                  </a:moveTo>
                  <a:cubicBezTo>
                    <a:pt x="169" y="486"/>
                    <a:pt x="169" y="486"/>
                    <a:pt x="169" y="486"/>
                  </a:cubicBezTo>
                  <a:cubicBezTo>
                    <a:pt x="170" y="489"/>
                    <a:pt x="172" y="490"/>
                    <a:pt x="174" y="489"/>
                  </a:cubicBezTo>
                  <a:cubicBezTo>
                    <a:pt x="177" y="488"/>
                    <a:pt x="178" y="486"/>
                    <a:pt x="177" y="484"/>
                  </a:cubicBezTo>
                  <a:cubicBezTo>
                    <a:pt x="9" y="3"/>
                    <a:pt x="9" y="3"/>
                    <a:pt x="9" y="3"/>
                  </a:cubicBezTo>
                  <a:cubicBezTo>
                    <a:pt x="8" y="1"/>
                    <a:pt x="5" y="0"/>
                    <a:pt x="3" y="1"/>
                  </a:cubicBezTo>
                  <a:cubicBezTo>
                    <a:pt x="1" y="2"/>
                    <a:pt x="0" y="4"/>
                    <a:pt x="1" y="6"/>
                  </a:cubicBezTo>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任意多边形 105">
              <a:extLst>
                <a:ext uri="{FF2B5EF4-FFF2-40B4-BE49-F238E27FC236}">
                  <a16:creationId xmlns:a16="http://schemas.microsoft.com/office/drawing/2014/main" id="{CD67F38A-0852-40AC-B3D0-A2E187B63AAF}"/>
                </a:ext>
              </a:extLst>
            </p:cNvPr>
            <p:cNvSpPr/>
            <p:nvPr/>
          </p:nvSpPr>
          <p:spPr bwMode="auto">
            <a:xfrm>
              <a:off x="8020815" y="3292202"/>
              <a:ext cx="712894" cy="1963350"/>
            </a:xfrm>
            <a:custGeom>
              <a:avLst/>
              <a:gdLst>
                <a:gd name="T0" fmla="*/ 1 w 178"/>
                <a:gd name="T1" fmla="*/ 6 h 490"/>
                <a:gd name="T2" fmla="*/ 169 w 178"/>
                <a:gd name="T3" fmla="*/ 486 h 490"/>
                <a:gd name="T4" fmla="*/ 174 w 178"/>
                <a:gd name="T5" fmla="*/ 489 h 490"/>
                <a:gd name="T6" fmla="*/ 177 w 178"/>
                <a:gd name="T7" fmla="*/ 484 h 490"/>
                <a:gd name="T8" fmla="*/ 9 w 178"/>
                <a:gd name="T9" fmla="*/ 3 h 490"/>
                <a:gd name="T10" fmla="*/ 3 w 178"/>
                <a:gd name="T11" fmla="*/ 1 h 490"/>
                <a:gd name="T12" fmla="*/ 1 w 178"/>
                <a:gd name="T13" fmla="*/ 6 h 490"/>
              </a:gdLst>
              <a:ahLst/>
              <a:cxnLst>
                <a:cxn ang="0">
                  <a:pos x="T0" y="T1"/>
                </a:cxn>
                <a:cxn ang="0">
                  <a:pos x="T2" y="T3"/>
                </a:cxn>
                <a:cxn ang="0">
                  <a:pos x="T4" y="T5"/>
                </a:cxn>
                <a:cxn ang="0">
                  <a:pos x="T6" y="T7"/>
                </a:cxn>
                <a:cxn ang="0">
                  <a:pos x="T8" y="T9"/>
                </a:cxn>
                <a:cxn ang="0">
                  <a:pos x="T10" y="T11"/>
                </a:cxn>
                <a:cxn ang="0">
                  <a:pos x="T12" y="T13"/>
                </a:cxn>
              </a:cxnLst>
              <a:rect l="0" t="0" r="r" b="b"/>
              <a:pathLst>
                <a:path w="178" h="490">
                  <a:moveTo>
                    <a:pt x="1" y="6"/>
                  </a:moveTo>
                  <a:cubicBezTo>
                    <a:pt x="169" y="486"/>
                    <a:pt x="169" y="486"/>
                    <a:pt x="169" y="486"/>
                  </a:cubicBezTo>
                  <a:cubicBezTo>
                    <a:pt x="170" y="489"/>
                    <a:pt x="172" y="490"/>
                    <a:pt x="174" y="489"/>
                  </a:cubicBezTo>
                  <a:cubicBezTo>
                    <a:pt x="177" y="488"/>
                    <a:pt x="178" y="486"/>
                    <a:pt x="177" y="484"/>
                  </a:cubicBezTo>
                  <a:cubicBezTo>
                    <a:pt x="9" y="3"/>
                    <a:pt x="9" y="3"/>
                    <a:pt x="9" y="3"/>
                  </a:cubicBezTo>
                  <a:cubicBezTo>
                    <a:pt x="8" y="1"/>
                    <a:pt x="6" y="0"/>
                    <a:pt x="3" y="1"/>
                  </a:cubicBezTo>
                  <a:cubicBezTo>
                    <a:pt x="1" y="2"/>
                    <a:pt x="0" y="4"/>
                    <a:pt x="1" y="6"/>
                  </a:cubicBezTo>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任意多边形 106">
              <a:extLst>
                <a:ext uri="{FF2B5EF4-FFF2-40B4-BE49-F238E27FC236}">
                  <a16:creationId xmlns:a16="http://schemas.microsoft.com/office/drawing/2014/main" id="{7CE61A30-FCF9-4163-9B6A-DDE9D318F698}"/>
                </a:ext>
              </a:extLst>
            </p:cNvPr>
            <p:cNvSpPr/>
            <p:nvPr/>
          </p:nvSpPr>
          <p:spPr bwMode="auto">
            <a:xfrm>
              <a:off x="8305973" y="4182356"/>
              <a:ext cx="387276" cy="59730"/>
            </a:xfrm>
            <a:custGeom>
              <a:avLst/>
              <a:gdLst>
                <a:gd name="T0" fmla="*/ 92 w 97"/>
                <a:gd name="T1" fmla="*/ 0 h 15"/>
                <a:gd name="T2" fmla="*/ 83 w 97"/>
                <a:gd name="T3" fmla="*/ 1 h 15"/>
                <a:gd name="T4" fmla="*/ 21 w 97"/>
                <a:gd name="T5" fmla="*/ 5 h 15"/>
                <a:gd name="T6" fmla="*/ 4 w 97"/>
                <a:gd name="T7" fmla="*/ 6 h 15"/>
                <a:gd name="T8" fmla="*/ 0 w 97"/>
                <a:gd name="T9" fmla="*/ 11 h 15"/>
                <a:gd name="T10" fmla="*/ 5 w 97"/>
                <a:gd name="T11" fmla="*/ 15 h 15"/>
                <a:gd name="T12" fmla="*/ 22 w 97"/>
                <a:gd name="T13" fmla="*/ 14 h 15"/>
                <a:gd name="T14" fmla="*/ 64 w 97"/>
                <a:gd name="T15" fmla="*/ 11 h 15"/>
                <a:gd name="T16" fmla="*/ 83 w 97"/>
                <a:gd name="T17" fmla="*/ 9 h 15"/>
                <a:gd name="T18" fmla="*/ 93 w 97"/>
                <a:gd name="T19" fmla="*/ 9 h 15"/>
                <a:gd name="T20" fmla="*/ 97 w 97"/>
                <a:gd name="T21" fmla="*/ 4 h 15"/>
                <a:gd name="T22" fmla="*/ 92 w 9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2" y="0"/>
                  </a:moveTo>
                  <a:cubicBezTo>
                    <a:pt x="91" y="0"/>
                    <a:pt x="88" y="1"/>
                    <a:pt x="83" y="1"/>
                  </a:cubicBezTo>
                  <a:cubicBezTo>
                    <a:pt x="67" y="2"/>
                    <a:pt x="39" y="4"/>
                    <a:pt x="21" y="5"/>
                  </a:cubicBezTo>
                  <a:cubicBezTo>
                    <a:pt x="11" y="6"/>
                    <a:pt x="4" y="6"/>
                    <a:pt x="4" y="6"/>
                  </a:cubicBezTo>
                  <a:cubicBezTo>
                    <a:pt x="2" y="6"/>
                    <a:pt x="0" y="8"/>
                    <a:pt x="0" y="11"/>
                  </a:cubicBezTo>
                  <a:cubicBezTo>
                    <a:pt x="0" y="13"/>
                    <a:pt x="3" y="15"/>
                    <a:pt x="5" y="15"/>
                  </a:cubicBezTo>
                  <a:cubicBezTo>
                    <a:pt x="5" y="15"/>
                    <a:pt x="12" y="14"/>
                    <a:pt x="22" y="14"/>
                  </a:cubicBezTo>
                  <a:cubicBezTo>
                    <a:pt x="34" y="13"/>
                    <a:pt x="50" y="12"/>
                    <a:pt x="64" y="11"/>
                  </a:cubicBezTo>
                  <a:cubicBezTo>
                    <a:pt x="72" y="10"/>
                    <a:pt x="78" y="10"/>
                    <a:pt x="83" y="9"/>
                  </a:cubicBezTo>
                  <a:cubicBezTo>
                    <a:pt x="88" y="9"/>
                    <a:pt x="92" y="9"/>
                    <a:pt x="93" y="9"/>
                  </a:cubicBezTo>
                  <a:cubicBezTo>
                    <a:pt x="96" y="8"/>
                    <a:pt x="97" y="6"/>
                    <a:pt x="97" y="4"/>
                  </a:cubicBezTo>
                  <a:cubicBezTo>
                    <a:pt x="97" y="2"/>
                    <a:pt x="95" y="0"/>
                    <a:pt x="92" y="0"/>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任意多边形 107">
              <a:extLst>
                <a:ext uri="{FF2B5EF4-FFF2-40B4-BE49-F238E27FC236}">
                  <a16:creationId xmlns:a16="http://schemas.microsoft.com/office/drawing/2014/main" id="{1DCAB973-3C2F-4F6D-AC71-D9D6E0356C77}"/>
                </a:ext>
              </a:extLst>
            </p:cNvPr>
            <p:cNvSpPr/>
            <p:nvPr/>
          </p:nvSpPr>
          <p:spPr bwMode="auto">
            <a:xfrm>
              <a:off x="8236610" y="3978122"/>
              <a:ext cx="389202" cy="59730"/>
            </a:xfrm>
            <a:custGeom>
              <a:avLst/>
              <a:gdLst>
                <a:gd name="T0" fmla="*/ 92 w 97"/>
                <a:gd name="T1" fmla="*/ 1 h 15"/>
                <a:gd name="T2" fmla="*/ 82 w 97"/>
                <a:gd name="T3" fmla="*/ 1 h 15"/>
                <a:gd name="T4" fmla="*/ 21 w 97"/>
                <a:gd name="T5" fmla="*/ 6 h 15"/>
                <a:gd name="T6" fmla="*/ 4 w 97"/>
                <a:gd name="T7" fmla="*/ 7 h 15"/>
                <a:gd name="T8" fmla="*/ 0 w 97"/>
                <a:gd name="T9" fmla="*/ 11 h 15"/>
                <a:gd name="T10" fmla="*/ 5 w 97"/>
                <a:gd name="T11" fmla="*/ 15 h 15"/>
                <a:gd name="T12" fmla="*/ 22 w 97"/>
                <a:gd name="T13" fmla="*/ 14 h 15"/>
                <a:gd name="T14" fmla="*/ 64 w 97"/>
                <a:gd name="T15" fmla="*/ 11 h 15"/>
                <a:gd name="T16" fmla="*/ 83 w 97"/>
                <a:gd name="T17" fmla="*/ 10 h 15"/>
                <a:gd name="T18" fmla="*/ 93 w 97"/>
                <a:gd name="T19" fmla="*/ 9 h 15"/>
                <a:gd name="T20" fmla="*/ 97 w 97"/>
                <a:gd name="T21" fmla="*/ 4 h 15"/>
                <a:gd name="T22" fmla="*/ 92 w 97"/>
                <a:gd name="T23"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2" y="1"/>
                  </a:moveTo>
                  <a:cubicBezTo>
                    <a:pt x="91" y="1"/>
                    <a:pt x="88" y="1"/>
                    <a:pt x="82" y="1"/>
                  </a:cubicBezTo>
                  <a:cubicBezTo>
                    <a:pt x="67" y="2"/>
                    <a:pt x="39" y="4"/>
                    <a:pt x="21" y="6"/>
                  </a:cubicBezTo>
                  <a:cubicBezTo>
                    <a:pt x="11" y="6"/>
                    <a:pt x="4" y="7"/>
                    <a:pt x="4" y="7"/>
                  </a:cubicBezTo>
                  <a:cubicBezTo>
                    <a:pt x="2" y="7"/>
                    <a:pt x="0" y="9"/>
                    <a:pt x="0" y="11"/>
                  </a:cubicBezTo>
                  <a:cubicBezTo>
                    <a:pt x="0" y="14"/>
                    <a:pt x="2" y="15"/>
                    <a:pt x="5" y="15"/>
                  </a:cubicBezTo>
                  <a:cubicBezTo>
                    <a:pt x="5" y="15"/>
                    <a:pt x="12" y="15"/>
                    <a:pt x="22" y="14"/>
                  </a:cubicBezTo>
                  <a:cubicBezTo>
                    <a:pt x="34" y="13"/>
                    <a:pt x="50" y="12"/>
                    <a:pt x="64" y="11"/>
                  </a:cubicBezTo>
                  <a:cubicBezTo>
                    <a:pt x="71" y="11"/>
                    <a:pt x="78" y="10"/>
                    <a:pt x="83" y="10"/>
                  </a:cubicBezTo>
                  <a:cubicBezTo>
                    <a:pt x="88" y="9"/>
                    <a:pt x="92" y="9"/>
                    <a:pt x="93" y="9"/>
                  </a:cubicBezTo>
                  <a:cubicBezTo>
                    <a:pt x="96" y="9"/>
                    <a:pt x="97" y="7"/>
                    <a:pt x="97" y="4"/>
                  </a:cubicBezTo>
                  <a:cubicBezTo>
                    <a:pt x="97" y="2"/>
                    <a:pt x="95" y="0"/>
                    <a:pt x="92" y="1"/>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任意多边形 108">
              <a:extLst>
                <a:ext uri="{FF2B5EF4-FFF2-40B4-BE49-F238E27FC236}">
                  <a16:creationId xmlns:a16="http://schemas.microsoft.com/office/drawing/2014/main" id="{2421CDD6-55D7-4903-8F21-8F49F2D5EC3A}"/>
                </a:ext>
              </a:extLst>
            </p:cNvPr>
            <p:cNvSpPr/>
            <p:nvPr/>
          </p:nvSpPr>
          <p:spPr bwMode="auto">
            <a:xfrm>
              <a:off x="8165321" y="3752692"/>
              <a:ext cx="389202" cy="59730"/>
            </a:xfrm>
            <a:custGeom>
              <a:avLst/>
              <a:gdLst>
                <a:gd name="T0" fmla="*/ 92 w 97"/>
                <a:gd name="T1" fmla="*/ 0 h 15"/>
                <a:gd name="T2" fmla="*/ 82 w 97"/>
                <a:gd name="T3" fmla="*/ 1 h 15"/>
                <a:gd name="T4" fmla="*/ 21 w 97"/>
                <a:gd name="T5" fmla="*/ 5 h 15"/>
                <a:gd name="T6" fmla="*/ 4 w 97"/>
                <a:gd name="T7" fmla="*/ 6 h 15"/>
                <a:gd name="T8" fmla="*/ 0 w 97"/>
                <a:gd name="T9" fmla="*/ 11 h 15"/>
                <a:gd name="T10" fmla="*/ 4 w 97"/>
                <a:gd name="T11" fmla="*/ 15 h 15"/>
                <a:gd name="T12" fmla="*/ 21 w 97"/>
                <a:gd name="T13" fmla="*/ 14 h 15"/>
                <a:gd name="T14" fmla="*/ 64 w 97"/>
                <a:gd name="T15" fmla="*/ 11 h 15"/>
                <a:gd name="T16" fmla="*/ 83 w 97"/>
                <a:gd name="T17" fmla="*/ 10 h 15"/>
                <a:gd name="T18" fmla="*/ 93 w 97"/>
                <a:gd name="T19" fmla="*/ 9 h 15"/>
                <a:gd name="T20" fmla="*/ 97 w 97"/>
                <a:gd name="T21" fmla="*/ 4 h 15"/>
                <a:gd name="T22" fmla="*/ 92 w 9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2" y="0"/>
                  </a:moveTo>
                  <a:cubicBezTo>
                    <a:pt x="91" y="1"/>
                    <a:pt x="87" y="1"/>
                    <a:pt x="82" y="1"/>
                  </a:cubicBezTo>
                  <a:cubicBezTo>
                    <a:pt x="67" y="2"/>
                    <a:pt x="39" y="4"/>
                    <a:pt x="21" y="5"/>
                  </a:cubicBezTo>
                  <a:cubicBezTo>
                    <a:pt x="11" y="6"/>
                    <a:pt x="4" y="6"/>
                    <a:pt x="4" y="6"/>
                  </a:cubicBezTo>
                  <a:cubicBezTo>
                    <a:pt x="2" y="7"/>
                    <a:pt x="0" y="9"/>
                    <a:pt x="0" y="11"/>
                  </a:cubicBezTo>
                  <a:cubicBezTo>
                    <a:pt x="0" y="13"/>
                    <a:pt x="2" y="15"/>
                    <a:pt x="4" y="15"/>
                  </a:cubicBezTo>
                  <a:cubicBezTo>
                    <a:pt x="4" y="15"/>
                    <a:pt x="11" y="15"/>
                    <a:pt x="21" y="14"/>
                  </a:cubicBezTo>
                  <a:cubicBezTo>
                    <a:pt x="33" y="13"/>
                    <a:pt x="50" y="12"/>
                    <a:pt x="64" y="11"/>
                  </a:cubicBezTo>
                  <a:cubicBezTo>
                    <a:pt x="71" y="11"/>
                    <a:pt x="78" y="10"/>
                    <a:pt x="83" y="10"/>
                  </a:cubicBezTo>
                  <a:cubicBezTo>
                    <a:pt x="88" y="9"/>
                    <a:pt x="91" y="9"/>
                    <a:pt x="93" y="9"/>
                  </a:cubicBezTo>
                  <a:cubicBezTo>
                    <a:pt x="95" y="9"/>
                    <a:pt x="97" y="7"/>
                    <a:pt x="97" y="4"/>
                  </a:cubicBezTo>
                  <a:cubicBezTo>
                    <a:pt x="96" y="2"/>
                    <a:pt x="94" y="0"/>
                    <a:pt x="92" y="0"/>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任意多边形 109">
              <a:extLst>
                <a:ext uri="{FF2B5EF4-FFF2-40B4-BE49-F238E27FC236}">
                  <a16:creationId xmlns:a16="http://schemas.microsoft.com/office/drawing/2014/main" id="{600B7C21-D34E-43A9-87F4-E64C5349CE56}"/>
                </a:ext>
              </a:extLst>
            </p:cNvPr>
            <p:cNvSpPr/>
            <p:nvPr/>
          </p:nvSpPr>
          <p:spPr bwMode="auto">
            <a:xfrm>
              <a:off x="8084398" y="3529190"/>
              <a:ext cx="389202" cy="59730"/>
            </a:xfrm>
            <a:custGeom>
              <a:avLst/>
              <a:gdLst>
                <a:gd name="T0" fmla="*/ 92 w 97"/>
                <a:gd name="T1" fmla="*/ 0 h 15"/>
                <a:gd name="T2" fmla="*/ 82 w 97"/>
                <a:gd name="T3" fmla="*/ 1 h 15"/>
                <a:gd name="T4" fmla="*/ 21 w 97"/>
                <a:gd name="T5" fmla="*/ 5 h 15"/>
                <a:gd name="T6" fmla="*/ 4 w 97"/>
                <a:gd name="T7" fmla="*/ 6 h 15"/>
                <a:gd name="T8" fmla="*/ 0 w 97"/>
                <a:gd name="T9" fmla="*/ 11 h 15"/>
                <a:gd name="T10" fmla="*/ 5 w 97"/>
                <a:gd name="T11" fmla="*/ 15 h 15"/>
                <a:gd name="T12" fmla="*/ 21 w 97"/>
                <a:gd name="T13" fmla="*/ 14 h 15"/>
                <a:gd name="T14" fmla="*/ 64 w 97"/>
                <a:gd name="T15" fmla="*/ 11 h 15"/>
                <a:gd name="T16" fmla="*/ 83 w 97"/>
                <a:gd name="T17" fmla="*/ 10 h 15"/>
                <a:gd name="T18" fmla="*/ 93 w 97"/>
                <a:gd name="T19" fmla="*/ 9 h 15"/>
                <a:gd name="T20" fmla="*/ 97 w 97"/>
                <a:gd name="T21" fmla="*/ 4 h 15"/>
                <a:gd name="T22" fmla="*/ 92 w 9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2" y="0"/>
                  </a:moveTo>
                  <a:cubicBezTo>
                    <a:pt x="91" y="0"/>
                    <a:pt x="87" y="1"/>
                    <a:pt x="82" y="1"/>
                  </a:cubicBezTo>
                  <a:cubicBezTo>
                    <a:pt x="67" y="2"/>
                    <a:pt x="39" y="4"/>
                    <a:pt x="21" y="5"/>
                  </a:cubicBezTo>
                  <a:cubicBezTo>
                    <a:pt x="11" y="6"/>
                    <a:pt x="4" y="6"/>
                    <a:pt x="4" y="6"/>
                  </a:cubicBezTo>
                  <a:cubicBezTo>
                    <a:pt x="2" y="7"/>
                    <a:pt x="0" y="9"/>
                    <a:pt x="0" y="11"/>
                  </a:cubicBezTo>
                  <a:cubicBezTo>
                    <a:pt x="0" y="13"/>
                    <a:pt x="2" y="15"/>
                    <a:pt x="5" y="15"/>
                  </a:cubicBezTo>
                  <a:cubicBezTo>
                    <a:pt x="5" y="15"/>
                    <a:pt x="11" y="14"/>
                    <a:pt x="21" y="14"/>
                  </a:cubicBezTo>
                  <a:cubicBezTo>
                    <a:pt x="33" y="13"/>
                    <a:pt x="50" y="12"/>
                    <a:pt x="64" y="11"/>
                  </a:cubicBezTo>
                  <a:cubicBezTo>
                    <a:pt x="71" y="10"/>
                    <a:pt x="78" y="10"/>
                    <a:pt x="83" y="10"/>
                  </a:cubicBezTo>
                  <a:cubicBezTo>
                    <a:pt x="88" y="9"/>
                    <a:pt x="92" y="9"/>
                    <a:pt x="93" y="9"/>
                  </a:cubicBezTo>
                  <a:cubicBezTo>
                    <a:pt x="95" y="9"/>
                    <a:pt x="97" y="6"/>
                    <a:pt x="97" y="4"/>
                  </a:cubicBezTo>
                  <a:cubicBezTo>
                    <a:pt x="97" y="2"/>
                    <a:pt x="94" y="0"/>
                    <a:pt x="92" y="0"/>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任意多边形 110">
              <a:extLst>
                <a:ext uri="{FF2B5EF4-FFF2-40B4-BE49-F238E27FC236}">
                  <a16:creationId xmlns:a16="http://schemas.microsoft.com/office/drawing/2014/main" id="{4652C5DD-C77A-4FE1-AAB5-7583BE77C1E0}"/>
                </a:ext>
              </a:extLst>
            </p:cNvPr>
            <p:cNvSpPr/>
            <p:nvPr/>
          </p:nvSpPr>
          <p:spPr bwMode="auto">
            <a:xfrm>
              <a:off x="8606544" y="5022416"/>
              <a:ext cx="387276" cy="61656"/>
            </a:xfrm>
            <a:custGeom>
              <a:avLst/>
              <a:gdLst>
                <a:gd name="T0" fmla="*/ 93 w 97"/>
                <a:gd name="T1" fmla="*/ 0 h 15"/>
                <a:gd name="T2" fmla="*/ 83 w 97"/>
                <a:gd name="T3" fmla="*/ 1 h 15"/>
                <a:gd name="T4" fmla="*/ 21 w 97"/>
                <a:gd name="T5" fmla="*/ 5 h 15"/>
                <a:gd name="T6" fmla="*/ 4 w 97"/>
                <a:gd name="T7" fmla="*/ 6 h 15"/>
                <a:gd name="T8" fmla="*/ 1 w 97"/>
                <a:gd name="T9" fmla="*/ 11 h 15"/>
                <a:gd name="T10" fmla="*/ 5 w 97"/>
                <a:gd name="T11" fmla="*/ 15 h 15"/>
                <a:gd name="T12" fmla="*/ 22 w 97"/>
                <a:gd name="T13" fmla="*/ 14 h 15"/>
                <a:gd name="T14" fmla="*/ 65 w 97"/>
                <a:gd name="T15" fmla="*/ 11 h 15"/>
                <a:gd name="T16" fmla="*/ 83 w 97"/>
                <a:gd name="T17" fmla="*/ 9 h 15"/>
                <a:gd name="T18" fmla="*/ 93 w 97"/>
                <a:gd name="T19" fmla="*/ 9 h 15"/>
                <a:gd name="T20" fmla="*/ 97 w 97"/>
                <a:gd name="T21" fmla="*/ 4 h 15"/>
                <a:gd name="T22" fmla="*/ 93 w 9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3" y="0"/>
                  </a:moveTo>
                  <a:cubicBezTo>
                    <a:pt x="91" y="0"/>
                    <a:pt x="88" y="1"/>
                    <a:pt x="83" y="1"/>
                  </a:cubicBezTo>
                  <a:cubicBezTo>
                    <a:pt x="68" y="2"/>
                    <a:pt x="39" y="4"/>
                    <a:pt x="21" y="5"/>
                  </a:cubicBezTo>
                  <a:cubicBezTo>
                    <a:pt x="11" y="6"/>
                    <a:pt x="5" y="6"/>
                    <a:pt x="4" y="6"/>
                  </a:cubicBezTo>
                  <a:cubicBezTo>
                    <a:pt x="2" y="6"/>
                    <a:pt x="0" y="8"/>
                    <a:pt x="1" y="11"/>
                  </a:cubicBezTo>
                  <a:cubicBezTo>
                    <a:pt x="1" y="13"/>
                    <a:pt x="3" y="15"/>
                    <a:pt x="5" y="15"/>
                  </a:cubicBezTo>
                  <a:cubicBezTo>
                    <a:pt x="5" y="15"/>
                    <a:pt x="12" y="14"/>
                    <a:pt x="22" y="14"/>
                  </a:cubicBezTo>
                  <a:cubicBezTo>
                    <a:pt x="34" y="13"/>
                    <a:pt x="50" y="12"/>
                    <a:pt x="65" y="11"/>
                  </a:cubicBezTo>
                  <a:cubicBezTo>
                    <a:pt x="72" y="10"/>
                    <a:pt x="78" y="10"/>
                    <a:pt x="83" y="9"/>
                  </a:cubicBezTo>
                  <a:cubicBezTo>
                    <a:pt x="88" y="9"/>
                    <a:pt x="92" y="9"/>
                    <a:pt x="93" y="9"/>
                  </a:cubicBezTo>
                  <a:cubicBezTo>
                    <a:pt x="96" y="8"/>
                    <a:pt x="97" y="6"/>
                    <a:pt x="97" y="4"/>
                  </a:cubicBezTo>
                  <a:cubicBezTo>
                    <a:pt x="97" y="2"/>
                    <a:pt x="95" y="0"/>
                    <a:pt x="93" y="0"/>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任意多边形 111">
              <a:extLst>
                <a:ext uri="{FF2B5EF4-FFF2-40B4-BE49-F238E27FC236}">
                  <a16:creationId xmlns:a16="http://schemas.microsoft.com/office/drawing/2014/main" id="{FB77E881-1BEB-4272-8B32-445F4C5BCB7F}"/>
                </a:ext>
              </a:extLst>
            </p:cNvPr>
            <p:cNvSpPr/>
            <p:nvPr/>
          </p:nvSpPr>
          <p:spPr bwMode="auto">
            <a:xfrm>
              <a:off x="8537182" y="4818181"/>
              <a:ext cx="389202" cy="61656"/>
            </a:xfrm>
            <a:custGeom>
              <a:avLst/>
              <a:gdLst>
                <a:gd name="T0" fmla="*/ 93 w 97"/>
                <a:gd name="T1" fmla="*/ 1 h 15"/>
                <a:gd name="T2" fmla="*/ 83 w 97"/>
                <a:gd name="T3" fmla="*/ 1 h 15"/>
                <a:gd name="T4" fmla="*/ 21 w 97"/>
                <a:gd name="T5" fmla="*/ 6 h 15"/>
                <a:gd name="T6" fmla="*/ 4 w 97"/>
                <a:gd name="T7" fmla="*/ 7 h 15"/>
                <a:gd name="T8" fmla="*/ 0 w 97"/>
                <a:gd name="T9" fmla="*/ 11 h 15"/>
                <a:gd name="T10" fmla="*/ 5 w 97"/>
                <a:gd name="T11" fmla="*/ 15 h 15"/>
                <a:gd name="T12" fmla="*/ 22 w 97"/>
                <a:gd name="T13" fmla="*/ 14 h 15"/>
                <a:gd name="T14" fmla="*/ 65 w 97"/>
                <a:gd name="T15" fmla="*/ 11 h 15"/>
                <a:gd name="T16" fmla="*/ 83 w 97"/>
                <a:gd name="T17" fmla="*/ 10 h 15"/>
                <a:gd name="T18" fmla="*/ 93 w 97"/>
                <a:gd name="T19" fmla="*/ 9 h 15"/>
                <a:gd name="T20" fmla="*/ 97 w 97"/>
                <a:gd name="T21" fmla="*/ 4 h 15"/>
                <a:gd name="T22" fmla="*/ 93 w 97"/>
                <a:gd name="T23"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3" y="1"/>
                  </a:moveTo>
                  <a:cubicBezTo>
                    <a:pt x="91" y="1"/>
                    <a:pt x="88" y="1"/>
                    <a:pt x="83" y="1"/>
                  </a:cubicBezTo>
                  <a:cubicBezTo>
                    <a:pt x="67" y="2"/>
                    <a:pt x="39" y="4"/>
                    <a:pt x="21" y="6"/>
                  </a:cubicBezTo>
                  <a:cubicBezTo>
                    <a:pt x="11" y="6"/>
                    <a:pt x="4" y="7"/>
                    <a:pt x="4" y="7"/>
                  </a:cubicBezTo>
                  <a:cubicBezTo>
                    <a:pt x="2" y="7"/>
                    <a:pt x="0" y="9"/>
                    <a:pt x="0" y="11"/>
                  </a:cubicBezTo>
                  <a:cubicBezTo>
                    <a:pt x="1" y="14"/>
                    <a:pt x="3" y="15"/>
                    <a:pt x="5" y="15"/>
                  </a:cubicBezTo>
                  <a:cubicBezTo>
                    <a:pt x="5" y="15"/>
                    <a:pt x="12" y="15"/>
                    <a:pt x="22" y="14"/>
                  </a:cubicBezTo>
                  <a:cubicBezTo>
                    <a:pt x="34" y="13"/>
                    <a:pt x="50" y="12"/>
                    <a:pt x="65" y="11"/>
                  </a:cubicBezTo>
                  <a:cubicBezTo>
                    <a:pt x="72" y="11"/>
                    <a:pt x="78" y="10"/>
                    <a:pt x="83" y="10"/>
                  </a:cubicBezTo>
                  <a:cubicBezTo>
                    <a:pt x="88" y="10"/>
                    <a:pt x="92" y="9"/>
                    <a:pt x="93" y="9"/>
                  </a:cubicBezTo>
                  <a:cubicBezTo>
                    <a:pt x="96" y="9"/>
                    <a:pt x="97" y="7"/>
                    <a:pt x="97" y="4"/>
                  </a:cubicBezTo>
                  <a:cubicBezTo>
                    <a:pt x="97" y="2"/>
                    <a:pt x="95" y="0"/>
                    <a:pt x="93" y="1"/>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任意多边形 112">
              <a:extLst>
                <a:ext uri="{FF2B5EF4-FFF2-40B4-BE49-F238E27FC236}">
                  <a16:creationId xmlns:a16="http://schemas.microsoft.com/office/drawing/2014/main" id="{D399F7F8-E25A-4D4D-8110-8A154F1B4FFF}"/>
                </a:ext>
              </a:extLst>
            </p:cNvPr>
            <p:cNvSpPr/>
            <p:nvPr/>
          </p:nvSpPr>
          <p:spPr bwMode="auto">
            <a:xfrm>
              <a:off x="8465893" y="4594679"/>
              <a:ext cx="389202" cy="59730"/>
            </a:xfrm>
            <a:custGeom>
              <a:avLst/>
              <a:gdLst>
                <a:gd name="T0" fmla="*/ 92 w 97"/>
                <a:gd name="T1" fmla="*/ 0 h 15"/>
                <a:gd name="T2" fmla="*/ 82 w 97"/>
                <a:gd name="T3" fmla="*/ 1 h 15"/>
                <a:gd name="T4" fmla="*/ 21 w 97"/>
                <a:gd name="T5" fmla="*/ 5 h 15"/>
                <a:gd name="T6" fmla="*/ 4 w 97"/>
                <a:gd name="T7" fmla="*/ 7 h 15"/>
                <a:gd name="T8" fmla="*/ 0 w 97"/>
                <a:gd name="T9" fmla="*/ 11 h 15"/>
                <a:gd name="T10" fmla="*/ 5 w 97"/>
                <a:gd name="T11" fmla="*/ 15 h 15"/>
                <a:gd name="T12" fmla="*/ 21 w 97"/>
                <a:gd name="T13" fmla="*/ 14 h 15"/>
                <a:gd name="T14" fmla="*/ 64 w 97"/>
                <a:gd name="T15" fmla="*/ 11 h 15"/>
                <a:gd name="T16" fmla="*/ 83 w 97"/>
                <a:gd name="T17" fmla="*/ 10 h 15"/>
                <a:gd name="T18" fmla="*/ 93 w 97"/>
                <a:gd name="T19" fmla="*/ 9 h 15"/>
                <a:gd name="T20" fmla="*/ 97 w 97"/>
                <a:gd name="T21" fmla="*/ 4 h 15"/>
                <a:gd name="T22" fmla="*/ 92 w 9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2" y="0"/>
                  </a:moveTo>
                  <a:cubicBezTo>
                    <a:pt x="91" y="1"/>
                    <a:pt x="87" y="1"/>
                    <a:pt x="82" y="1"/>
                  </a:cubicBezTo>
                  <a:cubicBezTo>
                    <a:pt x="67" y="2"/>
                    <a:pt x="39" y="4"/>
                    <a:pt x="21" y="5"/>
                  </a:cubicBezTo>
                  <a:cubicBezTo>
                    <a:pt x="11" y="6"/>
                    <a:pt x="4" y="7"/>
                    <a:pt x="4" y="7"/>
                  </a:cubicBezTo>
                  <a:cubicBezTo>
                    <a:pt x="2" y="7"/>
                    <a:pt x="0" y="9"/>
                    <a:pt x="0" y="11"/>
                  </a:cubicBezTo>
                  <a:cubicBezTo>
                    <a:pt x="0" y="13"/>
                    <a:pt x="2" y="15"/>
                    <a:pt x="5" y="15"/>
                  </a:cubicBezTo>
                  <a:cubicBezTo>
                    <a:pt x="5" y="15"/>
                    <a:pt x="11" y="15"/>
                    <a:pt x="21" y="14"/>
                  </a:cubicBezTo>
                  <a:cubicBezTo>
                    <a:pt x="33" y="13"/>
                    <a:pt x="50" y="12"/>
                    <a:pt x="64" y="11"/>
                  </a:cubicBezTo>
                  <a:cubicBezTo>
                    <a:pt x="71" y="11"/>
                    <a:pt x="78" y="10"/>
                    <a:pt x="83" y="10"/>
                  </a:cubicBezTo>
                  <a:cubicBezTo>
                    <a:pt x="88" y="9"/>
                    <a:pt x="92" y="9"/>
                    <a:pt x="93" y="9"/>
                  </a:cubicBezTo>
                  <a:cubicBezTo>
                    <a:pt x="95" y="9"/>
                    <a:pt x="97" y="7"/>
                    <a:pt x="97" y="4"/>
                  </a:cubicBezTo>
                  <a:cubicBezTo>
                    <a:pt x="97" y="2"/>
                    <a:pt x="94" y="0"/>
                    <a:pt x="92" y="0"/>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任意多边形 113">
              <a:extLst>
                <a:ext uri="{FF2B5EF4-FFF2-40B4-BE49-F238E27FC236}">
                  <a16:creationId xmlns:a16="http://schemas.microsoft.com/office/drawing/2014/main" id="{5BE5378A-2229-4384-BB50-701239DB1BD8}"/>
                </a:ext>
              </a:extLst>
            </p:cNvPr>
            <p:cNvSpPr/>
            <p:nvPr/>
          </p:nvSpPr>
          <p:spPr bwMode="auto">
            <a:xfrm>
              <a:off x="8384970" y="4369250"/>
              <a:ext cx="389202" cy="61656"/>
            </a:xfrm>
            <a:custGeom>
              <a:avLst/>
              <a:gdLst>
                <a:gd name="T0" fmla="*/ 92 w 97"/>
                <a:gd name="T1" fmla="*/ 0 h 15"/>
                <a:gd name="T2" fmla="*/ 82 w 97"/>
                <a:gd name="T3" fmla="*/ 1 h 15"/>
                <a:gd name="T4" fmla="*/ 21 w 97"/>
                <a:gd name="T5" fmla="*/ 5 h 15"/>
                <a:gd name="T6" fmla="*/ 4 w 97"/>
                <a:gd name="T7" fmla="*/ 6 h 15"/>
                <a:gd name="T8" fmla="*/ 0 w 97"/>
                <a:gd name="T9" fmla="*/ 11 h 15"/>
                <a:gd name="T10" fmla="*/ 5 w 97"/>
                <a:gd name="T11" fmla="*/ 15 h 15"/>
                <a:gd name="T12" fmla="*/ 22 w 97"/>
                <a:gd name="T13" fmla="*/ 14 h 15"/>
                <a:gd name="T14" fmla="*/ 64 w 97"/>
                <a:gd name="T15" fmla="*/ 11 h 15"/>
                <a:gd name="T16" fmla="*/ 83 w 97"/>
                <a:gd name="T17" fmla="*/ 10 h 15"/>
                <a:gd name="T18" fmla="*/ 93 w 97"/>
                <a:gd name="T19" fmla="*/ 9 h 15"/>
                <a:gd name="T20" fmla="*/ 97 w 97"/>
                <a:gd name="T21" fmla="*/ 4 h 15"/>
                <a:gd name="T22" fmla="*/ 92 w 9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5">
                  <a:moveTo>
                    <a:pt x="92" y="0"/>
                  </a:moveTo>
                  <a:cubicBezTo>
                    <a:pt x="91" y="0"/>
                    <a:pt x="88" y="1"/>
                    <a:pt x="82" y="1"/>
                  </a:cubicBezTo>
                  <a:cubicBezTo>
                    <a:pt x="67" y="2"/>
                    <a:pt x="39" y="4"/>
                    <a:pt x="21" y="5"/>
                  </a:cubicBezTo>
                  <a:cubicBezTo>
                    <a:pt x="11" y="6"/>
                    <a:pt x="4" y="6"/>
                    <a:pt x="4" y="6"/>
                  </a:cubicBezTo>
                  <a:cubicBezTo>
                    <a:pt x="2" y="7"/>
                    <a:pt x="0" y="9"/>
                    <a:pt x="0" y="11"/>
                  </a:cubicBezTo>
                  <a:cubicBezTo>
                    <a:pt x="0" y="13"/>
                    <a:pt x="2" y="15"/>
                    <a:pt x="5" y="15"/>
                  </a:cubicBezTo>
                  <a:cubicBezTo>
                    <a:pt x="5" y="15"/>
                    <a:pt x="12" y="14"/>
                    <a:pt x="22" y="14"/>
                  </a:cubicBezTo>
                  <a:cubicBezTo>
                    <a:pt x="34" y="13"/>
                    <a:pt x="50" y="12"/>
                    <a:pt x="64" y="11"/>
                  </a:cubicBezTo>
                  <a:cubicBezTo>
                    <a:pt x="71" y="10"/>
                    <a:pt x="78" y="10"/>
                    <a:pt x="83" y="10"/>
                  </a:cubicBezTo>
                  <a:cubicBezTo>
                    <a:pt x="88" y="9"/>
                    <a:pt x="92" y="9"/>
                    <a:pt x="93" y="9"/>
                  </a:cubicBezTo>
                  <a:cubicBezTo>
                    <a:pt x="96" y="9"/>
                    <a:pt x="97" y="6"/>
                    <a:pt x="97" y="4"/>
                  </a:cubicBezTo>
                  <a:cubicBezTo>
                    <a:pt x="97" y="2"/>
                    <a:pt x="95" y="0"/>
                    <a:pt x="92" y="0"/>
                  </a:cubicBezTo>
                  <a:close/>
                </a:path>
              </a:pathLst>
            </a:custGeom>
            <a:solidFill>
              <a:srgbClr val="717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251706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şliďe"/>
        <p:cNvGrpSpPr/>
        <p:nvPr/>
      </p:nvGrpSpPr>
      <p:grpSpPr>
        <a:xfrm>
          <a:off x="0" y="0"/>
          <a:ext cx="0" cy="0"/>
          <a:chOff x="0" y="0"/>
          <a:chExt cx="0" cy="0"/>
        </a:xfrm>
      </p:grpSpPr>
      <p:sp>
        <p:nvSpPr>
          <p:cNvPr id="2" name="íṣḻídê">
            <a:extLst>
              <a:ext uri="{FF2B5EF4-FFF2-40B4-BE49-F238E27FC236}">
                <a16:creationId xmlns:a16="http://schemas.microsoft.com/office/drawing/2014/main" id="{4A100ABB-18B0-1C31-0D13-35F78FF54BD7}"/>
              </a:ext>
            </a:extLst>
          </p:cNvPr>
          <p:cNvSpPr>
            <a:spLocks noGrp="1"/>
          </p:cNvSpPr>
          <p:nvPr>
            <p:ph type="title"/>
          </p:nvPr>
        </p:nvSpPr>
        <p:spPr>
          <a:xfrm>
            <a:off x="666750" y="188039"/>
            <a:ext cx="10858500" cy="480131"/>
          </a:xfrm>
        </p:spPr>
        <p:txBody>
          <a:bodyPr/>
          <a:lstStyle/>
          <a:p>
            <a:r>
              <a:rPr lang="zh-CN" altLang="en-US" dirty="0"/>
              <a:t>学生用户总用例图</a:t>
            </a:r>
          </a:p>
        </p:txBody>
      </p:sp>
      <p:sp>
        <p:nvSpPr>
          <p:cNvPr id="3" name="î$1iḑé">
            <a:extLst>
              <a:ext uri="{FF2B5EF4-FFF2-40B4-BE49-F238E27FC236}">
                <a16:creationId xmlns:a16="http://schemas.microsoft.com/office/drawing/2014/main" id="{DAF3C366-1D53-6F91-BFB6-E1A93D2D076C}"/>
              </a:ext>
            </a:extLst>
          </p:cNvPr>
          <p:cNvSpPr>
            <a:spLocks noGrp="1"/>
          </p:cNvSpPr>
          <p:nvPr>
            <p:ph type="sldNum" sz="quarter" idx="12"/>
          </p:nvPr>
        </p:nvSpPr>
        <p:spPr/>
        <p:txBody>
          <a:bodyPr/>
          <a:lstStyle/>
          <a:p>
            <a:fld id="{7F65B630-C7FF-41C0-9923-C5E5E29EED81}" type="slidenum">
              <a:rPr lang="zh-CN" altLang="en-US" smtClean="0"/>
              <a:pPr/>
              <a:t>7</a:t>
            </a:fld>
            <a:endParaRPr lang="zh-CN" altLang="en-US" dirty="0"/>
          </a:p>
        </p:txBody>
      </p:sp>
      <p:pic>
        <p:nvPicPr>
          <p:cNvPr id="5" name="图片 4" descr="9d5765bc920a0e2e54baa085cf6f7a6">
            <a:extLst>
              <a:ext uri="{FF2B5EF4-FFF2-40B4-BE49-F238E27FC236}">
                <a16:creationId xmlns:a16="http://schemas.microsoft.com/office/drawing/2014/main" id="{CD879A96-C7F2-49B1-A48D-E019A1233AA6}"/>
              </a:ext>
            </a:extLst>
          </p:cNvPr>
          <p:cNvPicPr>
            <a:picLocks noChangeAspect="1"/>
          </p:cNvPicPr>
          <p:nvPr/>
        </p:nvPicPr>
        <p:blipFill>
          <a:blip r:embed="rId3"/>
          <a:stretch>
            <a:fillRect/>
          </a:stretch>
        </p:blipFill>
        <p:spPr>
          <a:xfrm>
            <a:off x="666750" y="819582"/>
            <a:ext cx="6097270" cy="4862195"/>
          </a:xfrm>
          <a:prstGeom prst="rect">
            <a:avLst/>
          </a:prstGeom>
        </p:spPr>
      </p:pic>
      <p:grpSp>
        <p:nvGrpSpPr>
          <p:cNvPr id="6" name="组合 5">
            <a:extLst>
              <a:ext uri="{FF2B5EF4-FFF2-40B4-BE49-F238E27FC236}">
                <a16:creationId xmlns:a16="http://schemas.microsoft.com/office/drawing/2014/main" id="{7FCDC525-D848-4AEC-92C5-28BB114F49FD}"/>
              </a:ext>
            </a:extLst>
          </p:cNvPr>
          <p:cNvGrpSpPr/>
          <p:nvPr/>
        </p:nvGrpSpPr>
        <p:grpSpPr>
          <a:xfrm>
            <a:off x="7077127" y="1454150"/>
            <a:ext cx="4305248" cy="3738358"/>
            <a:chOff x="4315619" y="1835150"/>
            <a:chExt cx="4305248" cy="3738358"/>
          </a:xfrm>
        </p:grpSpPr>
        <p:sp>
          <p:nvSpPr>
            <p:cNvPr id="7" name="Freeform 5">
              <a:extLst>
                <a:ext uri="{FF2B5EF4-FFF2-40B4-BE49-F238E27FC236}">
                  <a16:creationId xmlns:a16="http://schemas.microsoft.com/office/drawing/2014/main" id="{5B7FFEB9-462A-4BE3-AC89-6DCE14241728}"/>
                </a:ext>
              </a:extLst>
            </p:cNvPr>
            <p:cNvSpPr>
              <a:spLocks/>
            </p:cNvSpPr>
            <p:nvPr/>
          </p:nvSpPr>
          <p:spPr bwMode="auto">
            <a:xfrm>
              <a:off x="4322900" y="2855553"/>
              <a:ext cx="3428388" cy="2089694"/>
            </a:xfrm>
            <a:custGeom>
              <a:avLst/>
              <a:gdLst>
                <a:gd name="T0" fmla="*/ 1350 w 1388"/>
                <a:gd name="T1" fmla="*/ 846 h 846"/>
                <a:gd name="T2" fmla="*/ 37 w 1388"/>
                <a:gd name="T3" fmla="*/ 846 h 846"/>
                <a:gd name="T4" fmla="*/ 0 w 1388"/>
                <a:gd name="T5" fmla="*/ 808 h 846"/>
                <a:gd name="T6" fmla="*/ 0 w 1388"/>
                <a:gd name="T7" fmla="*/ 37 h 846"/>
                <a:gd name="T8" fmla="*/ 37 w 1388"/>
                <a:gd name="T9" fmla="*/ 0 h 846"/>
                <a:gd name="T10" fmla="*/ 1350 w 1388"/>
                <a:gd name="T11" fmla="*/ 0 h 846"/>
                <a:gd name="T12" fmla="*/ 1388 w 1388"/>
                <a:gd name="T13" fmla="*/ 37 h 846"/>
                <a:gd name="T14" fmla="*/ 1388 w 1388"/>
                <a:gd name="T15" fmla="*/ 808 h 846"/>
                <a:gd name="T16" fmla="*/ 1350 w 1388"/>
                <a:gd name="T17"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8" h="846">
                  <a:moveTo>
                    <a:pt x="1350" y="846"/>
                  </a:moveTo>
                  <a:cubicBezTo>
                    <a:pt x="37" y="846"/>
                    <a:pt x="37" y="846"/>
                    <a:pt x="37" y="846"/>
                  </a:cubicBezTo>
                  <a:cubicBezTo>
                    <a:pt x="16" y="846"/>
                    <a:pt x="0" y="829"/>
                    <a:pt x="0" y="808"/>
                  </a:cubicBezTo>
                  <a:cubicBezTo>
                    <a:pt x="0" y="37"/>
                    <a:pt x="0" y="37"/>
                    <a:pt x="0" y="37"/>
                  </a:cubicBezTo>
                  <a:cubicBezTo>
                    <a:pt x="0" y="16"/>
                    <a:pt x="16" y="0"/>
                    <a:pt x="37" y="0"/>
                  </a:cubicBezTo>
                  <a:cubicBezTo>
                    <a:pt x="1350" y="0"/>
                    <a:pt x="1350" y="0"/>
                    <a:pt x="1350" y="0"/>
                  </a:cubicBezTo>
                  <a:cubicBezTo>
                    <a:pt x="1371" y="0"/>
                    <a:pt x="1388" y="16"/>
                    <a:pt x="1388" y="37"/>
                  </a:cubicBezTo>
                  <a:cubicBezTo>
                    <a:pt x="1388" y="808"/>
                    <a:pt x="1388" y="808"/>
                    <a:pt x="1388" y="808"/>
                  </a:cubicBezTo>
                  <a:cubicBezTo>
                    <a:pt x="1388" y="829"/>
                    <a:pt x="1371" y="846"/>
                    <a:pt x="1350" y="846"/>
                  </a:cubicBezTo>
                  <a:close/>
                </a:path>
              </a:pathLst>
            </a:custGeom>
            <a:solidFill>
              <a:srgbClr val="1B8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B2E4517A-4CBB-40D9-88B5-3F163F734C5B}"/>
                </a:ext>
              </a:extLst>
            </p:cNvPr>
            <p:cNvSpPr>
              <a:spLocks/>
            </p:cNvSpPr>
            <p:nvPr/>
          </p:nvSpPr>
          <p:spPr bwMode="auto">
            <a:xfrm>
              <a:off x="4315619" y="4851632"/>
              <a:ext cx="3440870" cy="98816"/>
            </a:xfrm>
            <a:custGeom>
              <a:avLst/>
              <a:gdLst>
                <a:gd name="T0" fmla="*/ 1353 w 1393"/>
                <a:gd name="T1" fmla="*/ 40 h 40"/>
                <a:gd name="T2" fmla="*/ 40 w 1393"/>
                <a:gd name="T3" fmla="*/ 40 h 40"/>
                <a:gd name="T4" fmla="*/ 0 w 1393"/>
                <a:gd name="T5" fmla="*/ 0 h 40"/>
                <a:gd name="T6" fmla="*/ 5 w 1393"/>
                <a:gd name="T7" fmla="*/ 0 h 40"/>
                <a:gd name="T8" fmla="*/ 40 w 1393"/>
                <a:gd name="T9" fmla="*/ 36 h 40"/>
                <a:gd name="T10" fmla="*/ 1353 w 1393"/>
                <a:gd name="T11" fmla="*/ 36 h 40"/>
                <a:gd name="T12" fmla="*/ 1388 w 1393"/>
                <a:gd name="T13" fmla="*/ 0 h 40"/>
                <a:gd name="T14" fmla="*/ 1393 w 1393"/>
                <a:gd name="T15" fmla="*/ 0 h 40"/>
                <a:gd name="T16" fmla="*/ 1353 w 139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40">
                  <a:moveTo>
                    <a:pt x="1353" y="40"/>
                  </a:moveTo>
                  <a:cubicBezTo>
                    <a:pt x="40" y="40"/>
                    <a:pt x="40" y="40"/>
                    <a:pt x="40" y="40"/>
                  </a:cubicBezTo>
                  <a:cubicBezTo>
                    <a:pt x="18" y="40"/>
                    <a:pt x="0" y="22"/>
                    <a:pt x="0" y="0"/>
                  </a:cubicBezTo>
                  <a:cubicBezTo>
                    <a:pt x="5" y="0"/>
                    <a:pt x="5" y="0"/>
                    <a:pt x="5" y="0"/>
                  </a:cubicBezTo>
                  <a:cubicBezTo>
                    <a:pt x="5" y="20"/>
                    <a:pt x="21" y="36"/>
                    <a:pt x="40" y="36"/>
                  </a:cubicBezTo>
                  <a:cubicBezTo>
                    <a:pt x="1353" y="36"/>
                    <a:pt x="1353" y="36"/>
                    <a:pt x="1353" y="36"/>
                  </a:cubicBezTo>
                  <a:cubicBezTo>
                    <a:pt x="1372" y="36"/>
                    <a:pt x="1388" y="20"/>
                    <a:pt x="1388" y="0"/>
                  </a:cubicBezTo>
                  <a:cubicBezTo>
                    <a:pt x="1393" y="0"/>
                    <a:pt x="1393" y="0"/>
                    <a:pt x="1393" y="0"/>
                  </a:cubicBezTo>
                  <a:cubicBezTo>
                    <a:pt x="1393" y="22"/>
                    <a:pt x="1375" y="40"/>
                    <a:pt x="1353" y="40"/>
                  </a:cubicBezTo>
                  <a:close/>
                </a:path>
              </a:pathLst>
            </a:custGeom>
            <a:solidFill>
              <a:srgbClr val="005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10B3B21C-6452-4572-AEBD-CBB11D64441A}"/>
                </a:ext>
              </a:extLst>
            </p:cNvPr>
            <p:cNvSpPr>
              <a:spLocks/>
            </p:cNvSpPr>
            <p:nvPr/>
          </p:nvSpPr>
          <p:spPr bwMode="auto">
            <a:xfrm>
              <a:off x="4315619" y="2848272"/>
              <a:ext cx="3342054" cy="2003360"/>
            </a:xfrm>
            <a:custGeom>
              <a:avLst/>
              <a:gdLst>
                <a:gd name="T0" fmla="*/ 5 w 1353"/>
                <a:gd name="T1" fmla="*/ 811 h 811"/>
                <a:gd name="T2" fmla="*/ 0 w 1353"/>
                <a:gd name="T3" fmla="*/ 811 h 811"/>
                <a:gd name="T4" fmla="*/ 0 w 1353"/>
                <a:gd name="T5" fmla="*/ 40 h 811"/>
                <a:gd name="T6" fmla="*/ 40 w 1353"/>
                <a:gd name="T7" fmla="*/ 0 h 811"/>
                <a:gd name="T8" fmla="*/ 1353 w 1353"/>
                <a:gd name="T9" fmla="*/ 0 h 811"/>
                <a:gd name="T10" fmla="*/ 1353 w 1353"/>
                <a:gd name="T11" fmla="*/ 5 h 811"/>
                <a:gd name="T12" fmla="*/ 40 w 1353"/>
                <a:gd name="T13" fmla="*/ 5 h 811"/>
                <a:gd name="T14" fmla="*/ 5 w 1353"/>
                <a:gd name="T15" fmla="*/ 40 h 811"/>
                <a:gd name="T16" fmla="*/ 5 w 1353"/>
                <a:gd name="T17" fmla="*/ 81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3" h="811">
                  <a:moveTo>
                    <a:pt x="5" y="811"/>
                  </a:moveTo>
                  <a:cubicBezTo>
                    <a:pt x="0" y="811"/>
                    <a:pt x="0" y="811"/>
                    <a:pt x="0" y="811"/>
                  </a:cubicBezTo>
                  <a:cubicBezTo>
                    <a:pt x="0" y="40"/>
                    <a:pt x="0" y="40"/>
                    <a:pt x="0" y="40"/>
                  </a:cubicBezTo>
                  <a:cubicBezTo>
                    <a:pt x="0" y="18"/>
                    <a:pt x="18" y="0"/>
                    <a:pt x="40" y="0"/>
                  </a:cubicBezTo>
                  <a:cubicBezTo>
                    <a:pt x="1353" y="0"/>
                    <a:pt x="1353" y="0"/>
                    <a:pt x="1353" y="0"/>
                  </a:cubicBezTo>
                  <a:cubicBezTo>
                    <a:pt x="1353" y="5"/>
                    <a:pt x="1353" y="5"/>
                    <a:pt x="1353" y="5"/>
                  </a:cubicBezTo>
                  <a:cubicBezTo>
                    <a:pt x="40" y="5"/>
                    <a:pt x="40" y="5"/>
                    <a:pt x="40" y="5"/>
                  </a:cubicBezTo>
                  <a:cubicBezTo>
                    <a:pt x="21" y="5"/>
                    <a:pt x="5" y="21"/>
                    <a:pt x="5" y="40"/>
                  </a:cubicBezTo>
                  <a:lnTo>
                    <a:pt x="5" y="811"/>
                  </a:lnTo>
                  <a:close/>
                </a:path>
              </a:pathLst>
            </a:custGeom>
            <a:solidFill>
              <a:srgbClr val="4DB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D3162364-D452-41B1-AFED-4C03DEECCE89}"/>
                </a:ext>
              </a:extLst>
            </p:cNvPr>
            <p:cNvSpPr>
              <a:spLocks/>
            </p:cNvSpPr>
            <p:nvPr/>
          </p:nvSpPr>
          <p:spPr bwMode="auto">
            <a:xfrm>
              <a:off x="4446680" y="2974132"/>
              <a:ext cx="3178748" cy="1717315"/>
            </a:xfrm>
            <a:custGeom>
              <a:avLst/>
              <a:gdLst>
                <a:gd name="T0" fmla="*/ 1268 w 1287"/>
                <a:gd name="T1" fmla="*/ 695 h 695"/>
                <a:gd name="T2" fmla="*/ 19 w 1287"/>
                <a:gd name="T3" fmla="*/ 695 h 695"/>
                <a:gd name="T4" fmla="*/ 0 w 1287"/>
                <a:gd name="T5" fmla="*/ 677 h 695"/>
                <a:gd name="T6" fmla="*/ 0 w 1287"/>
                <a:gd name="T7" fmla="*/ 18 h 695"/>
                <a:gd name="T8" fmla="*/ 19 w 1287"/>
                <a:gd name="T9" fmla="*/ 0 h 695"/>
                <a:gd name="T10" fmla="*/ 1268 w 1287"/>
                <a:gd name="T11" fmla="*/ 0 h 695"/>
                <a:gd name="T12" fmla="*/ 1287 w 1287"/>
                <a:gd name="T13" fmla="*/ 18 h 695"/>
                <a:gd name="T14" fmla="*/ 1287 w 1287"/>
                <a:gd name="T15" fmla="*/ 677 h 695"/>
                <a:gd name="T16" fmla="*/ 1268 w 1287"/>
                <a:gd name="T17"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695">
                  <a:moveTo>
                    <a:pt x="1268" y="695"/>
                  </a:moveTo>
                  <a:cubicBezTo>
                    <a:pt x="19" y="695"/>
                    <a:pt x="19" y="695"/>
                    <a:pt x="19" y="695"/>
                  </a:cubicBezTo>
                  <a:cubicBezTo>
                    <a:pt x="9" y="695"/>
                    <a:pt x="0" y="687"/>
                    <a:pt x="0" y="677"/>
                  </a:cubicBezTo>
                  <a:cubicBezTo>
                    <a:pt x="0" y="18"/>
                    <a:pt x="0" y="18"/>
                    <a:pt x="0" y="18"/>
                  </a:cubicBezTo>
                  <a:cubicBezTo>
                    <a:pt x="0" y="8"/>
                    <a:pt x="9" y="0"/>
                    <a:pt x="19" y="0"/>
                  </a:cubicBezTo>
                  <a:cubicBezTo>
                    <a:pt x="1268" y="0"/>
                    <a:pt x="1268" y="0"/>
                    <a:pt x="1268" y="0"/>
                  </a:cubicBezTo>
                  <a:cubicBezTo>
                    <a:pt x="1278" y="0"/>
                    <a:pt x="1287" y="8"/>
                    <a:pt x="1287" y="18"/>
                  </a:cubicBezTo>
                  <a:cubicBezTo>
                    <a:pt x="1287" y="677"/>
                    <a:pt x="1287" y="677"/>
                    <a:pt x="1287" y="677"/>
                  </a:cubicBezTo>
                  <a:cubicBezTo>
                    <a:pt x="1287" y="687"/>
                    <a:pt x="1278" y="695"/>
                    <a:pt x="1268" y="69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E31D4827-95B7-4706-8330-7875E0A6F5CB}"/>
                </a:ext>
              </a:extLst>
            </p:cNvPr>
            <p:cNvSpPr>
              <a:spLocks/>
            </p:cNvSpPr>
            <p:nvPr/>
          </p:nvSpPr>
          <p:spPr bwMode="auto">
            <a:xfrm>
              <a:off x="5683438" y="4945247"/>
              <a:ext cx="704193" cy="373420"/>
            </a:xfrm>
            <a:custGeom>
              <a:avLst/>
              <a:gdLst>
                <a:gd name="T0" fmla="*/ 36 w 677"/>
                <a:gd name="T1" fmla="*/ 0 h 359"/>
                <a:gd name="T2" fmla="*/ 0 w 677"/>
                <a:gd name="T3" fmla="*/ 359 h 359"/>
                <a:gd name="T4" fmla="*/ 677 w 677"/>
                <a:gd name="T5" fmla="*/ 359 h 359"/>
                <a:gd name="T6" fmla="*/ 627 w 677"/>
                <a:gd name="T7" fmla="*/ 0 h 359"/>
                <a:gd name="T8" fmla="*/ 36 w 677"/>
                <a:gd name="T9" fmla="*/ 0 h 359"/>
              </a:gdLst>
              <a:ahLst/>
              <a:cxnLst>
                <a:cxn ang="0">
                  <a:pos x="T0" y="T1"/>
                </a:cxn>
                <a:cxn ang="0">
                  <a:pos x="T2" y="T3"/>
                </a:cxn>
                <a:cxn ang="0">
                  <a:pos x="T4" y="T5"/>
                </a:cxn>
                <a:cxn ang="0">
                  <a:pos x="T6" y="T7"/>
                </a:cxn>
                <a:cxn ang="0">
                  <a:pos x="T8" y="T9"/>
                </a:cxn>
              </a:cxnLst>
              <a:rect l="0" t="0" r="r" b="b"/>
              <a:pathLst>
                <a:path w="677" h="359">
                  <a:moveTo>
                    <a:pt x="36" y="0"/>
                  </a:moveTo>
                  <a:lnTo>
                    <a:pt x="0" y="359"/>
                  </a:lnTo>
                  <a:lnTo>
                    <a:pt x="677" y="359"/>
                  </a:lnTo>
                  <a:lnTo>
                    <a:pt x="627" y="0"/>
                  </a:lnTo>
                  <a:lnTo>
                    <a:pt x="36" y="0"/>
                  </a:ln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4B588EB1-61A3-4308-AE4B-C0EC1B8B148D}"/>
                </a:ext>
              </a:extLst>
            </p:cNvPr>
            <p:cNvSpPr>
              <a:spLocks/>
            </p:cNvSpPr>
            <p:nvPr/>
          </p:nvSpPr>
          <p:spPr bwMode="auto">
            <a:xfrm>
              <a:off x="5433798" y="5318667"/>
              <a:ext cx="1203473" cy="190351"/>
            </a:xfrm>
            <a:custGeom>
              <a:avLst/>
              <a:gdLst>
                <a:gd name="T0" fmla="*/ 467 w 487"/>
                <a:gd name="T1" fmla="*/ 77 h 77"/>
                <a:gd name="T2" fmla="*/ 20 w 487"/>
                <a:gd name="T3" fmla="*/ 77 h 77"/>
                <a:gd name="T4" fmla="*/ 3 w 487"/>
                <a:gd name="T5" fmla="*/ 55 h 77"/>
                <a:gd name="T6" fmla="*/ 12 w 487"/>
                <a:gd name="T7" fmla="*/ 14 h 77"/>
                <a:gd name="T8" fmla="*/ 29 w 487"/>
                <a:gd name="T9" fmla="*/ 0 h 77"/>
                <a:gd name="T10" fmla="*/ 457 w 487"/>
                <a:gd name="T11" fmla="*/ 0 h 77"/>
                <a:gd name="T12" fmla="*/ 474 w 487"/>
                <a:gd name="T13" fmla="*/ 14 h 77"/>
                <a:gd name="T14" fmla="*/ 484 w 487"/>
                <a:gd name="T15" fmla="*/ 55 h 77"/>
                <a:gd name="T16" fmla="*/ 467 w 487"/>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7" h="77">
                  <a:moveTo>
                    <a:pt x="467" y="77"/>
                  </a:moveTo>
                  <a:cubicBezTo>
                    <a:pt x="20" y="77"/>
                    <a:pt x="20" y="77"/>
                    <a:pt x="20" y="77"/>
                  </a:cubicBezTo>
                  <a:cubicBezTo>
                    <a:pt x="9" y="77"/>
                    <a:pt x="0" y="66"/>
                    <a:pt x="3" y="55"/>
                  </a:cubicBezTo>
                  <a:cubicBezTo>
                    <a:pt x="12" y="14"/>
                    <a:pt x="12" y="14"/>
                    <a:pt x="12" y="14"/>
                  </a:cubicBezTo>
                  <a:cubicBezTo>
                    <a:pt x="13" y="6"/>
                    <a:pt x="21" y="0"/>
                    <a:pt x="29" y="0"/>
                  </a:cubicBezTo>
                  <a:cubicBezTo>
                    <a:pt x="457" y="0"/>
                    <a:pt x="457" y="0"/>
                    <a:pt x="457" y="0"/>
                  </a:cubicBezTo>
                  <a:cubicBezTo>
                    <a:pt x="465" y="0"/>
                    <a:pt x="472" y="6"/>
                    <a:pt x="474" y="14"/>
                  </a:cubicBezTo>
                  <a:cubicBezTo>
                    <a:pt x="484" y="55"/>
                    <a:pt x="484" y="55"/>
                    <a:pt x="484" y="55"/>
                  </a:cubicBezTo>
                  <a:cubicBezTo>
                    <a:pt x="487" y="66"/>
                    <a:pt x="479" y="77"/>
                    <a:pt x="467" y="77"/>
                  </a:cubicBezTo>
                  <a:close/>
                </a:path>
              </a:pathLst>
            </a:custGeom>
            <a:solidFill>
              <a:srgbClr val="1B8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44654BE0-7C9D-4703-BC7A-EBF018195B86}"/>
                </a:ext>
              </a:extLst>
            </p:cNvPr>
            <p:cNvSpPr>
              <a:spLocks/>
            </p:cNvSpPr>
            <p:nvPr/>
          </p:nvSpPr>
          <p:spPr bwMode="auto">
            <a:xfrm>
              <a:off x="5433798" y="5454928"/>
              <a:ext cx="1203473" cy="54089"/>
            </a:xfrm>
            <a:custGeom>
              <a:avLst/>
              <a:gdLst>
                <a:gd name="T0" fmla="*/ 484 w 487"/>
                <a:gd name="T1" fmla="*/ 0 h 22"/>
                <a:gd name="T2" fmla="*/ 467 w 487"/>
                <a:gd name="T3" fmla="*/ 22 h 22"/>
                <a:gd name="T4" fmla="*/ 20 w 487"/>
                <a:gd name="T5" fmla="*/ 22 h 22"/>
                <a:gd name="T6" fmla="*/ 3 w 487"/>
                <a:gd name="T7" fmla="*/ 0 h 22"/>
                <a:gd name="T8" fmla="*/ 484 w 487"/>
                <a:gd name="T9" fmla="*/ 0 h 22"/>
              </a:gdLst>
              <a:ahLst/>
              <a:cxnLst>
                <a:cxn ang="0">
                  <a:pos x="T0" y="T1"/>
                </a:cxn>
                <a:cxn ang="0">
                  <a:pos x="T2" y="T3"/>
                </a:cxn>
                <a:cxn ang="0">
                  <a:pos x="T4" y="T5"/>
                </a:cxn>
                <a:cxn ang="0">
                  <a:pos x="T6" y="T7"/>
                </a:cxn>
                <a:cxn ang="0">
                  <a:pos x="T8" y="T9"/>
                </a:cxn>
              </a:cxnLst>
              <a:rect l="0" t="0" r="r" b="b"/>
              <a:pathLst>
                <a:path w="487" h="22">
                  <a:moveTo>
                    <a:pt x="484" y="0"/>
                  </a:moveTo>
                  <a:cubicBezTo>
                    <a:pt x="487" y="11"/>
                    <a:pt x="479" y="22"/>
                    <a:pt x="467" y="22"/>
                  </a:cubicBezTo>
                  <a:cubicBezTo>
                    <a:pt x="20" y="22"/>
                    <a:pt x="20" y="22"/>
                    <a:pt x="20" y="22"/>
                  </a:cubicBezTo>
                  <a:cubicBezTo>
                    <a:pt x="9" y="22"/>
                    <a:pt x="0" y="11"/>
                    <a:pt x="3" y="0"/>
                  </a:cubicBezTo>
                  <a:lnTo>
                    <a:pt x="484" y="0"/>
                  </a:lnTo>
                  <a:close/>
                </a:path>
              </a:pathLst>
            </a:custGeom>
            <a:solidFill>
              <a:srgbClr val="3B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65BD183F-7D0C-44C0-96E0-75E7E86FA4A3}"/>
                </a:ext>
              </a:extLst>
            </p:cNvPr>
            <p:cNvSpPr>
              <a:spLocks/>
            </p:cNvSpPr>
            <p:nvPr/>
          </p:nvSpPr>
          <p:spPr bwMode="auto">
            <a:xfrm>
              <a:off x="5135270" y="3304905"/>
              <a:ext cx="1800528" cy="1183709"/>
            </a:xfrm>
            <a:custGeom>
              <a:avLst/>
              <a:gdLst>
                <a:gd name="T0" fmla="*/ 701 w 729"/>
                <a:gd name="T1" fmla="*/ 479 h 479"/>
                <a:gd name="T2" fmla="*/ 28 w 729"/>
                <a:gd name="T3" fmla="*/ 479 h 479"/>
                <a:gd name="T4" fmla="*/ 0 w 729"/>
                <a:gd name="T5" fmla="*/ 452 h 479"/>
                <a:gd name="T6" fmla="*/ 0 w 729"/>
                <a:gd name="T7" fmla="*/ 0 h 479"/>
                <a:gd name="T8" fmla="*/ 729 w 729"/>
                <a:gd name="T9" fmla="*/ 0 h 479"/>
                <a:gd name="T10" fmla="*/ 729 w 729"/>
                <a:gd name="T11" fmla="*/ 452 h 479"/>
                <a:gd name="T12" fmla="*/ 701 w 729"/>
                <a:gd name="T13" fmla="*/ 479 h 479"/>
              </a:gdLst>
              <a:ahLst/>
              <a:cxnLst>
                <a:cxn ang="0">
                  <a:pos x="T0" y="T1"/>
                </a:cxn>
                <a:cxn ang="0">
                  <a:pos x="T2" y="T3"/>
                </a:cxn>
                <a:cxn ang="0">
                  <a:pos x="T4" y="T5"/>
                </a:cxn>
                <a:cxn ang="0">
                  <a:pos x="T6" y="T7"/>
                </a:cxn>
                <a:cxn ang="0">
                  <a:pos x="T8" y="T9"/>
                </a:cxn>
                <a:cxn ang="0">
                  <a:pos x="T10" y="T11"/>
                </a:cxn>
                <a:cxn ang="0">
                  <a:pos x="T12" y="T13"/>
                </a:cxn>
              </a:cxnLst>
              <a:rect l="0" t="0" r="r" b="b"/>
              <a:pathLst>
                <a:path w="729" h="479">
                  <a:moveTo>
                    <a:pt x="701" y="479"/>
                  </a:moveTo>
                  <a:cubicBezTo>
                    <a:pt x="28" y="479"/>
                    <a:pt x="28" y="479"/>
                    <a:pt x="28" y="479"/>
                  </a:cubicBezTo>
                  <a:cubicBezTo>
                    <a:pt x="13" y="479"/>
                    <a:pt x="0" y="467"/>
                    <a:pt x="0" y="452"/>
                  </a:cubicBezTo>
                  <a:cubicBezTo>
                    <a:pt x="0" y="0"/>
                    <a:pt x="0" y="0"/>
                    <a:pt x="0" y="0"/>
                  </a:cubicBezTo>
                  <a:cubicBezTo>
                    <a:pt x="729" y="0"/>
                    <a:pt x="729" y="0"/>
                    <a:pt x="729" y="0"/>
                  </a:cubicBezTo>
                  <a:cubicBezTo>
                    <a:pt x="729" y="452"/>
                    <a:pt x="729" y="452"/>
                    <a:pt x="729" y="452"/>
                  </a:cubicBezTo>
                  <a:cubicBezTo>
                    <a:pt x="729" y="467"/>
                    <a:pt x="716" y="479"/>
                    <a:pt x="701" y="479"/>
                  </a:cubicBezTo>
                  <a:close/>
                </a:path>
              </a:pathLst>
            </a:custGeom>
            <a:solidFill>
              <a:srgbClr val="0E4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2CDF38C7-4CAE-4F80-B4CC-9F4F9FC925A3}"/>
                </a:ext>
              </a:extLst>
            </p:cNvPr>
            <p:cNvSpPr>
              <a:spLocks/>
            </p:cNvSpPr>
            <p:nvPr/>
          </p:nvSpPr>
          <p:spPr bwMode="auto">
            <a:xfrm>
              <a:off x="5135270" y="2580949"/>
              <a:ext cx="1800528" cy="723956"/>
            </a:xfrm>
            <a:custGeom>
              <a:avLst/>
              <a:gdLst>
                <a:gd name="T0" fmla="*/ 0 w 729"/>
                <a:gd name="T1" fmla="*/ 293 h 293"/>
                <a:gd name="T2" fmla="*/ 332 w 729"/>
                <a:gd name="T3" fmla="*/ 16 h 293"/>
                <a:gd name="T4" fmla="*/ 397 w 729"/>
                <a:gd name="T5" fmla="*/ 16 h 293"/>
                <a:gd name="T6" fmla="*/ 729 w 729"/>
                <a:gd name="T7" fmla="*/ 293 h 293"/>
                <a:gd name="T8" fmla="*/ 0 w 729"/>
                <a:gd name="T9" fmla="*/ 293 h 293"/>
              </a:gdLst>
              <a:ahLst/>
              <a:cxnLst>
                <a:cxn ang="0">
                  <a:pos x="T0" y="T1"/>
                </a:cxn>
                <a:cxn ang="0">
                  <a:pos x="T2" y="T3"/>
                </a:cxn>
                <a:cxn ang="0">
                  <a:pos x="T4" y="T5"/>
                </a:cxn>
                <a:cxn ang="0">
                  <a:pos x="T6" y="T7"/>
                </a:cxn>
                <a:cxn ang="0">
                  <a:pos x="T8" y="T9"/>
                </a:cxn>
              </a:cxnLst>
              <a:rect l="0" t="0" r="r" b="b"/>
              <a:pathLst>
                <a:path w="729" h="293">
                  <a:moveTo>
                    <a:pt x="0" y="293"/>
                  </a:moveTo>
                  <a:cubicBezTo>
                    <a:pt x="22" y="274"/>
                    <a:pt x="247" y="86"/>
                    <a:pt x="332" y="16"/>
                  </a:cubicBezTo>
                  <a:cubicBezTo>
                    <a:pt x="351" y="0"/>
                    <a:pt x="378" y="0"/>
                    <a:pt x="397" y="16"/>
                  </a:cubicBezTo>
                  <a:cubicBezTo>
                    <a:pt x="729" y="293"/>
                    <a:pt x="729" y="293"/>
                    <a:pt x="729" y="293"/>
                  </a:cubicBezTo>
                  <a:lnTo>
                    <a:pt x="0" y="293"/>
                  </a:ln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E39FFCC8-3C05-439D-B1A8-C63BF8151FE1}"/>
                </a:ext>
              </a:extLst>
            </p:cNvPr>
            <p:cNvSpPr>
              <a:spLocks/>
            </p:cNvSpPr>
            <p:nvPr/>
          </p:nvSpPr>
          <p:spPr bwMode="auto">
            <a:xfrm>
              <a:off x="5365147" y="2469651"/>
              <a:ext cx="1340774" cy="1470795"/>
            </a:xfrm>
            <a:custGeom>
              <a:avLst/>
              <a:gdLst>
                <a:gd name="T0" fmla="*/ 525 w 543"/>
                <a:gd name="T1" fmla="*/ 595 h 595"/>
                <a:gd name="T2" fmla="*/ 18 w 543"/>
                <a:gd name="T3" fmla="*/ 595 h 595"/>
                <a:gd name="T4" fmla="*/ 0 w 543"/>
                <a:gd name="T5" fmla="*/ 577 h 595"/>
                <a:gd name="T6" fmla="*/ 0 w 543"/>
                <a:gd name="T7" fmla="*/ 19 h 595"/>
                <a:gd name="T8" fmla="*/ 18 w 543"/>
                <a:gd name="T9" fmla="*/ 0 h 595"/>
                <a:gd name="T10" fmla="*/ 525 w 543"/>
                <a:gd name="T11" fmla="*/ 0 h 595"/>
                <a:gd name="T12" fmla="*/ 543 w 543"/>
                <a:gd name="T13" fmla="*/ 19 h 595"/>
                <a:gd name="T14" fmla="*/ 543 w 543"/>
                <a:gd name="T15" fmla="*/ 577 h 595"/>
                <a:gd name="T16" fmla="*/ 525 w 543"/>
                <a:gd name="T17" fmla="*/ 59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595">
                  <a:moveTo>
                    <a:pt x="525" y="595"/>
                  </a:moveTo>
                  <a:cubicBezTo>
                    <a:pt x="18" y="595"/>
                    <a:pt x="18" y="595"/>
                    <a:pt x="18" y="595"/>
                  </a:cubicBezTo>
                  <a:cubicBezTo>
                    <a:pt x="8" y="595"/>
                    <a:pt x="0" y="587"/>
                    <a:pt x="0" y="577"/>
                  </a:cubicBezTo>
                  <a:cubicBezTo>
                    <a:pt x="0" y="19"/>
                    <a:pt x="0" y="19"/>
                    <a:pt x="0" y="19"/>
                  </a:cubicBezTo>
                  <a:cubicBezTo>
                    <a:pt x="0" y="8"/>
                    <a:pt x="8" y="0"/>
                    <a:pt x="18" y="0"/>
                  </a:cubicBezTo>
                  <a:cubicBezTo>
                    <a:pt x="525" y="0"/>
                    <a:pt x="525" y="0"/>
                    <a:pt x="525" y="0"/>
                  </a:cubicBezTo>
                  <a:cubicBezTo>
                    <a:pt x="535" y="0"/>
                    <a:pt x="543" y="8"/>
                    <a:pt x="543" y="19"/>
                  </a:cubicBezTo>
                  <a:cubicBezTo>
                    <a:pt x="543" y="577"/>
                    <a:pt x="543" y="577"/>
                    <a:pt x="543" y="577"/>
                  </a:cubicBezTo>
                  <a:cubicBezTo>
                    <a:pt x="543" y="587"/>
                    <a:pt x="535" y="595"/>
                    <a:pt x="525" y="595"/>
                  </a:cubicBezTo>
                  <a:close/>
                </a:path>
              </a:pathLst>
            </a:custGeom>
            <a:solidFill>
              <a:srgbClr val="FD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a:extLst>
                <a:ext uri="{FF2B5EF4-FFF2-40B4-BE49-F238E27FC236}">
                  <a16:creationId xmlns:a16="http://schemas.microsoft.com/office/drawing/2014/main" id="{0A2D45EF-29C5-48B2-8ADE-094341EA8172}"/>
                </a:ext>
              </a:extLst>
            </p:cNvPr>
            <p:cNvSpPr>
              <a:spLocks/>
            </p:cNvSpPr>
            <p:nvPr/>
          </p:nvSpPr>
          <p:spPr bwMode="auto">
            <a:xfrm>
              <a:off x="5135270" y="3304905"/>
              <a:ext cx="1800528" cy="1183709"/>
            </a:xfrm>
            <a:custGeom>
              <a:avLst/>
              <a:gdLst>
                <a:gd name="T0" fmla="*/ 701 w 729"/>
                <a:gd name="T1" fmla="*/ 479 h 479"/>
                <a:gd name="T2" fmla="*/ 28 w 729"/>
                <a:gd name="T3" fmla="*/ 479 h 479"/>
                <a:gd name="T4" fmla="*/ 0 w 729"/>
                <a:gd name="T5" fmla="*/ 452 h 479"/>
                <a:gd name="T6" fmla="*/ 0 w 729"/>
                <a:gd name="T7" fmla="*/ 0 h 479"/>
                <a:gd name="T8" fmla="*/ 365 w 729"/>
                <a:gd name="T9" fmla="*/ 239 h 479"/>
                <a:gd name="T10" fmla="*/ 729 w 729"/>
                <a:gd name="T11" fmla="*/ 0 h 479"/>
                <a:gd name="T12" fmla="*/ 729 w 729"/>
                <a:gd name="T13" fmla="*/ 452 h 479"/>
                <a:gd name="T14" fmla="*/ 701 w 729"/>
                <a:gd name="T15" fmla="*/ 479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9" h="479">
                  <a:moveTo>
                    <a:pt x="701" y="479"/>
                  </a:moveTo>
                  <a:cubicBezTo>
                    <a:pt x="28" y="479"/>
                    <a:pt x="28" y="479"/>
                    <a:pt x="28" y="479"/>
                  </a:cubicBezTo>
                  <a:cubicBezTo>
                    <a:pt x="13" y="479"/>
                    <a:pt x="0" y="467"/>
                    <a:pt x="0" y="452"/>
                  </a:cubicBezTo>
                  <a:cubicBezTo>
                    <a:pt x="0" y="0"/>
                    <a:pt x="0" y="0"/>
                    <a:pt x="0" y="0"/>
                  </a:cubicBezTo>
                  <a:cubicBezTo>
                    <a:pt x="365" y="239"/>
                    <a:pt x="365" y="239"/>
                    <a:pt x="365" y="239"/>
                  </a:cubicBezTo>
                  <a:cubicBezTo>
                    <a:pt x="729" y="0"/>
                    <a:pt x="729" y="0"/>
                    <a:pt x="729" y="0"/>
                  </a:cubicBezTo>
                  <a:cubicBezTo>
                    <a:pt x="729" y="452"/>
                    <a:pt x="729" y="452"/>
                    <a:pt x="729" y="452"/>
                  </a:cubicBezTo>
                  <a:cubicBezTo>
                    <a:pt x="729" y="467"/>
                    <a:pt x="716" y="479"/>
                    <a:pt x="701" y="479"/>
                  </a:cubicBez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a:extLst>
                <a:ext uri="{FF2B5EF4-FFF2-40B4-BE49-F238E27FC236}">
                  <a16:creationId xmlns:a16="http://schemas.microsoft.com/office/drawing/2014/main" id="{A15DE68D-7C88-4D28-88B2-51D175DCFC26}"/>
                </a:ext>
              </a:extLst>
            </p:cNvPr>
            <p:cNvSpPr>
              <a:spLocks/>
            </p:cNvSpPr>
            <p:nvPr/>
          </p:nvSpPr>
          <p:spPr bwMode="auto">
            <a:xfrm>
              <a:off x="5135270" y="3735534"/>
              <a:ext cx="1800528" cy="753080"/>
            </a:xfrm>
            <a:custGeom>
              <a:avLst/>
              <a:gdLst>
                <a:gd name="T0" fmla="*/ 701 w 729"/>
                <a:gd name="T1" fmla="*/ 305 h 305"/>
                <a:gd name="T2" fmla="*/ 28 w 729"/>
                <a:gd name="T3" fmla="*/ 305 h 305"/>
                <a:gd name="T4" fmla="*/ 0 w 729"/>
                <a:gd name="T5" fmla="*/ 278 h 305"/>
                <a:gd name="T6" fmla="*/ 344 w 729"/>
                <a:gd name="T7" fmla="*/ 9 h 305"/>
                <a:gd name="T8" fmla="*/ 385 w 729"/>
                <a:gd name="T9" fmla="*/ 9 h 305"/>
                <a:gd name="T10" fmla="*/ 729 w 729"/>
                <a:gd name="T11" fmla="*/ 278 h 305"/>
                <a:gd name="T12" fmla="*/ 701 w 729"/>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729" h="305">
                  <a:moveTo>
                    <a:pt x="701" y="305"/>
                  </a:moveTo>
                  <a:cubicBezTo>
                    <a:pt x="28" y="305"/>
                    <a:pt x="28" y="305"/>
                    <a:pt x="28" y="305"/>
                  </a:cubicBezTo>
                  <a:cubicBezTo>
                    <a:pt x="13" y="305"/>
                    <a:pt x="0" y="293"/>
                    <a:pt x="0" y="278"/>
                  </a:cubicBezTo>
                  <a:cubicBezTo>
                    <a:pt x="344" y="9"/>
                    <a:pt x="344" y="9"/>
                    <a:pt x="344" y="9"/>
                  </a:cubicBezTo>
                  <a:cubicBezTo>
                    <a:pt x="356" y="0"/>
                    <a:pt x="373" y="0"/>
                    <a:pt x="385" y="9"/>
                  </a:cubicBezTo>
                  <a:cubicBezTo>
                    <a:pt x="729" y="278"/>
                    <a:pt x="729" y="278"/>
                    <a:pt x="729" y="278"/>
                  </a:cubicBezTo>
                  <a:cubicBezTo>
                    <a:pt x="729" y="293"/>
                    <a:pt x="716" y="305"/>
                    <a:pt x="701" y="305"/>
                  </a:cubicBez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7">
              <a:extLst>
                <a:ext uri="{FF2B5EF4-FFF2-40B4-BE49-F238E27FC236}">
                  <a16:creationId xmlns:a16="http://schemas.microsoft.com/office/drawing/2014/main" id="{870F620A-C660-4D4E-A74D-DFA11218B7AB}"/>
                </a:ext>
              </a:extLst>
            </p:cNvPr>
            <p:cNvSpPr>
              <a:spLocks noChangeArrowheads="1"/>
            </p:cNvSpPr>
            <p:nvPr/>
          </p:nvSpPr>
          <p:spPr bwMode="auto">
            <a:xfrm>
              <a:off x="5493087" y="2576789"/>
              <a:ext cx="845655" cy="31205"/>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8">
              <a:extLst>
                <a:ext uri="{FF2B5EF4-FFF2-40B4-BE49-F238E27FC236}">
                  <a16:creationId xmlns:a16="http://schemas.microsoft.com/office/drawing/2014/main" id="{9586CB6B-AB44-4153-8552-021921B2EDD2}"/>
                </a:ext>
              </a:extLst>
            </p:cNvPr>
            <p:cNvSpPr>
              <a:spLocks noChangeArrowheads="1"/>
            </p:cNvSpPr>
            <p:nvPr/>
          </p:nvSpPr>
          <p:spPr bwMode="auto">
            <a:xfrm>
              <a:off x="5493087" y="2670404"/>
              <a:ext cx="551288" cy="9362"/>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9">
              <a:extLst>
                <a:ext uri="{FF2B5EF4-FFF2-40B4-BE49-F238E27FC236}">
                  <a16:creationId xmlns:a16="http://schemas.microsoft.com/office/drawing/2014/main" id="{616FEF59-10CF-4ABF-B648-553AF4294C74}"/>
                </a:ext>
              </a:extLst>
            </p:cNvPr>
            <p:cNvSpPr>
              <a:spLocks noChangeArrowheads="1"/>
            </p:cNvSpPr>
            <p:nvPr/>
          </p:nvSpPr>
          <p:spPr bwMode="auto">
            <a:xfrm>
              <a:off x="5493087" y="2788983"/>
              <a:ext cx="244439" cy="244439"/>
            </a:xfrm>
            <a:prstGeom prst="ellipse">
              <a:avLst/>
            </a:pr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0">
              <a:extLst>
                <a:ext uri="{FF2B5EF4-FFF2-40B4-BE49-F238E27FC236}">
                  <a16:creationId xmlns:a16="http://schemas.microsoft.com/office/drawing/2014/main" id="{589D74BD-E89D-4567-8153-CB3B6C3FD003}"/>
                </a:ext>
              </a:extLst>
            </p:cNvPr>
            <p:cNvSpPr>
              <a:spLocks noChangeArrowheads="1"/>
            </p:cNvSpPr>
            <p:nvPr/>
          </p:nvSpPr>
          <p:spPr bwMode="auto">
            <a:xfrm>
              <a:off x="5846744" y="2810826"/>
              <a:ext cx="68651" cy="6969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1">
              <a:extLst>
                <a:ext uri="{FF2B5EF4-FFF2-40B4-BE49-F238E27FC236}">
                  <a16:creationId xmlns:a16="http://schemas.microsoft.com/office/drawing/2014/main" id="{CF36A4DA-A12E-4B80-A637-25F140341191}"/>
                </a:ext>
              </a:extLst>
            </p:cNvPr>
            <p:cNvSpPr>
              <a:spLocks noChangeArrowheads="1"/>
            </p:cNvSpPr>
            <p:nvPr/>
          </p:nvSpPr>
          <p:spPr bwMode="auto">
            <a:xfrm>
              <a:off x="5846744" y="2936686"/>
              <a:ext cx="68651" cy="6969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2">
              <a:extLst>
                <a:ext uri="{FF2B5EF4-FFF2-40B4-BE49-F238E27FC236}">
                  <a16:creationId xmlns:a16="http://schemas.microsoft.com/office/drawing/2014/main" id="{4D397C97-3F3F-4588-967F-D60BF4903D4F}"/>
                </a:ext>
              </a:extLst>
            </p:cNvPr>
            <p:cNvSpPr>
              <a:spLocks noChangeArrowheads="1"/>
            </p:cNvSpPr>
            <p:nvPr/>
          </p:nvSpPr>
          <p:spPr bwMode="auto">
            <a:xfrm>
              <a:off x="5970524" y="2821228"/>
              <a:ext cx="567931" cy="416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3">
              <a:extLst>
                <a:ext uri="{FF2B5EF4-FFF2-40B4-BE49-F238E27FC236}">
                  <a16:creationId xmlns:a16="http://schemas.microsoft.com/office/drawing/2014/main" id="{BE6070FE-70E5-4245-8EC1-DB019D31ABBE}"/>
                </a:ext>
              </a:extLst>
            </p:cNvPr>
            <p:cNvSpPr>
              <a:spLocks noChangeArrowheads="1"/>
            </p:cNvSpPr>
            <p:nvPr/>
          </p:nvSpPr>
          <p:spPr bwMode="auto">
            <a:xfrm>
              <a:off x="5970524" y="2864915"/>
              <a:ext cx="217395" cy="520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4">
              <a:extLst>
                <a:ext uri="{FF2B5EF4-FFF2-40B4-BE49-F238E27FC236}">
                  <a16:creationId xmlns:a16="http://schemas.microsoft.com/office/drawing/2014/main" id="{8AE82851-E7F3-4A76-AEB8-8B10930DF25D}"/>
                </a:ext>
              </a:extLst>
            </p:cNvPr>
            <p:cNvSpPr>
              <a:spLocks noChangeArrowheads="1"/>
            </p:cNvSpPr>
            <p:nvPr/>
          </p:nvSpPr>
          <p:spPr bwMode="auto">
            <a:xfrm>
              <a:off x="5970524" y="2943967"/>
              <a:ext cx="567931"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5">
              <a:extLst>
                <a:ext uri="{FF2B5EF4-FFF2-40B4-BE49-F238E27FC236}">
                  <a16:creationId xmlns:a16="http://schemas.microsoft.com/office/drawing/2014/main" id="{EED278BF-49CB-4087-BE6F-1E819EF11D4D}"/>
                </a:ext>
              </a:extLst>
            </p:cNvPr>
            <p:cNvSpPr>
              <a:spLocks noChangeArrowheads="1"/>
            </p:cNvSpPr>
            <p:nvPr/>
          </p:nvSpPr>
          <p:spPr bwMode="auto">
            <a:xfrm>
              <a:off x="5970524" y="2988695"/>
              <a:ext cx="217395"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6">
              <a:extLst>
                <a:ext uri="{FF2B5EF4-FFF2-40B4-BE49-F238E27FC236}">
                  <a16:creationId xmlns:a16="http://schemas.microsoft.com/office/drawing/2014/main" id="{AEDA5B21-6D95-4581-8A39-08525F8E46D0}"/>
                </a:ext>
              </a:extLst>
            </p:cNvPr>
            <p:cNvSpPr>
              <a:spLocks noChangeArrowheads="1"/>
            </p:cNvSpPr>
            <p:nvPr/>
          </p:nvSpPr>
          <p:spPr bwMode="auto">
            <a:xfrm>
              <a:off x="5493087" y="3110394"/>
              <a:ext cx="244439" cy="246520"/>
            </a:xfrm>
            <a:prstGeom prst="ellipse">
              <a:avLst/>
            </a:pr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7">
              <a:extLst>
                <a:ext uri="{FF2B5EF4-FFF2-40B4-BE49-F238E27FC236}">
                  <a16:creationId xmlns:a16="http://schemas.microsoft.com/office/drawing/2014/main" id="{8F510ED9-0BBD-4BAE-B798-D34615FBBDA0}"/>
                </a:ext>
              </a:extLst>
            </p:cNvPr>
            <p:cNvSpPr>
              <a:spLocks noChangeArrowheads="1"/>
            </p:cNvSpPr>
            <p:nvPr/>
          </p:nvSpPr>
          <p:spPr bwMode="auto">
            <a:xfrm>
              <a:off x="5846744" y="3132238"/>
              <a:ext cx="68651" cy="6865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8">
              <a:extLst>
                <a:ext uri="{FF2B5EF4-FFF2-40B4-BE49-F238E27FC236}">
                  <a16:creationId xmlns:a16="http://schemas.microsoft.com/office/drawing/2014/main" id="{276B3785-C737-44A2-BC5F-D736A264004C}"/>
                </a:ext>
              </a:extLst>
            </p:cNvPr>
            <p:cNvSpPr>
              <a:spLocks noChangeArrowheads="1"/>
            </p:cNvSpPr>
            <p:nvPr/>
          </p:nvSpPr>
          <p:spPr bwMode="auto">
            <a:xfrm>
              <a:off x="5846744" y="3258097"/>
              <a:ext cx="68651" cy="6969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9">
              <a:extLst>
                <a:ext uri="{FF2B5EF4-FFF2-40B4-BE49-F238E27FC236}">
                  <a16:creationId xmlns:a16="http://schemas.microsoft.com/office/drawing/2014/main" id="{C22D76E8-349E-4038-838E-3E22ECB09BBF}"/>
                </a:ext>
              </a:extLst>
            </p:cNvPr>
            <p:cNvSpPr>
              <a:spLocks noChangeArrowheads="1"/>
            </p:cNvSpPr>
            <p:nvPr/>
          </p:nvSpPr>
          <p:spPr bwMode="auto">
            <a:xfrm>
              <a:off x="5970524" y="3141599"/>
              <a:ext cx="567931" cy="520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0">
              <a:extLst>
                <a:ext uri="{FF2B5EF4-FFF2-40B4-BE49-F238E27FC236}">
                  <a16:creationId xmlns:a16="http://schemas.microsoft.com/office/drawing/2014/main" id="{C0101652-BE0C-42EA-8E9D-9CE6601A3398}"/>
                </a:ext>
              </a:extLst>
            </p:cNvPr>
            <p:cNvSpPr>
              <a:spLocks noChangeArrowheads="1"/>
            </p:cNvSpPr>
            <p:nvPr/>
          </p:nvSpPr>
          <p:spPr bwMode="auto">
            <a:xfrm>
              <a:off x="5970524" y="3186326"/>
              <a:ext cx="217395" cy="728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1">
              <a:extLst>
                <a:ext uri="{FF2B5EF4-FFF2-40B4-BE49-F238E27FC236}">
                  <a16:creationId xmlns:a16="http://schemas.microsoft.com/office/drawing/2014/main" id="{3614C236-8BB9-4288-9521-77FCAE7E57C1}"/>
                </a:ext>
              </a:extLst>
            </p:cNvPr>
            <p:cNvSpPr>
              <a:spLocks noChangeArrowheads="1"/>
            </p:cNvSpPr>
            <p:nvPr/>
          </p:nvSpPr>
          <p:spPr bwMode="auto">
            <a:xfrm>
              <a:off x="5970524" y="3265379"/>
              <a:ext cx="567931"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2">
              <a:extLst>
                <a:ext uri="{FF2B5EF4-FFF2-40B4-BE49-F238E27FC236}">
                  <a16:creationId xmlns:a16="http://schemas.microsoft.com/office/drawing/2014/main" id="{3C4F1F1B-F97F-466E-ACAB-6EFD6F15ACE0}"/>
                </a:ext>
              </a:extLst>
            </p:cNvPr>
            <p:cNvSpPr>
              <a:spLocks noChangeArrowheads="1"/>
            </p:cNvSpPr>
            <p:nvPr/>
          </p:nvSpPr>
          <p:spPr bwMode="auto">
            <a:xfrm>
              <a:off x="5970524" y="3312186"/>
              <a:ext cx="217395"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33">
              <a:extLst>
                <a:ext uri="{FF2B5EF4-FFF2-40B4-BE49-F238E27FC236}">
                  <a16:creationId xmlns:a16="http://schemas.microsoft.com/office/drawing/2014/main" id="{85F392A0-C5F3-4959-8CB3-4C9E62EFE4A0}"/>
                </a:ext>
              </a:extLst>
            </p:cNvPr>
            <p:cNvSpPr>
              <a:spLocks noChangeArrowheads="1"/>
            </p:cNvSpPr>
            <p:nvPr/>
          </p:nvSpPr>
          <p:spPr bwMode="auto">
            <a:xfrm>
              <a:off x="6861946" y="3692887"/>
              <a:ext cx="318291" cy="321412"/>
            </a:xfrm>
            <a:prstGeom prst="ellipse">
              <a:avLst/>
            </a:prstGeom>
            <a:solidFill>
              <a:srgbClr val="0E4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6B6974AC-BC74-4A0E-B021-C85E6C4ABF2F}"/>
                </a:ext>
              </a:extLst>
            </p:cNvPr>
            <p:cNvSpPr>
              <a:spLocks/>
            </p:cNvSpPr>
            <p:nvPr/>
          </p:nvSpPr>
          <p:spPr bwMode="auto">
            <a:xfrm>
              <a:off x="6978444" y="3784421"/>
              <a:ext cx="59290" cy="156025"/>
            </a:xfrm>
            <a:custGeom>
              <a:avLst/>
              <a:gdLst>
                <a:gd name="T0" fmla="*/ 24 w 24"/>
                <a:gd name="T1" fmla="*/ 0 h 63"/>
                <a:gd name="T2" fmla="*/ 24 w 24"/>
                <a:gd name="T3" fmla="*/ 63 h 63"/>
                <a:gd name="T4" fmla="*/ 15 w 24"/>
                <a:gd name="T5" fmla="*/ 63 h 63"/>
                <a:gd name="T6" fmla="*/ 15 w 24"/>
                <a:gd name="T7" fmla="*/ 12 h 63"/>
                <a:gd name="T8" fmla="*/ 0 w 24"/>
                <a:gd name="T9" fmla="*/ 20 h 63"/>
                <a:gd name="T10" fmla="*/ 0 w 24"/>
                <a:gd name="T11" fmla="*/ 10 h 63"/>
                <a:gd name="T12" fmla="*/ 9 w 24"/>
                <a:gd name="T13" fmla="*/ 7 h 63"/>
                <a:gd name="T14" fmla="*/ 17 w 24"/>
                <a:gd name="T15" fmla="*/ 0 h 63"/>
                <a:gd name="T16" fmla="*/ 24 w 2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63">
                  <a:moveTo>
                    <a:pt x="24" y="0"/>
                  </a:moveTo>
                  <a:cubicBezTo>
                    <a:pt x="24" y="63"/>
                    <a:pt x="24" y="63"/>
                    <a:pt x="24" y="63"/>
                  </a:cubicBezTo>
                  <a:cubicBezTo>
                    <a:pt x="15" y="63"/>
                    <a:pt x="15" y="63"/>
                    <a:pt x="15" y="63"/>
                  </a:cubicBezTo>
                  <a:cubicBezTo>
                    <a:pt x="15" y="12"/>
                    <a:pt x="15" y="12"/>
                    <a:pt x="15" y="12"/>
                  </a:cubicBezTo>
                  <a:cubicBezTo>
                    <a:pt x="11" y="16"/>
                    <a:pt x="6" y="18"/>
                    <a:pt x="0" y="20"/>
                  </a:cubicBezTo>
                  <a:cubicBezTo>
                    <a:pt x="0" y="10"/>
                    <a:pt x="0" y="10"/>
                    <a:pt x="0" y="10"/>
                  </a:cubicBezTo>
                  <a:cubicBezTo>
                    <a:pt x="3" y="10"/>
                    <a:pt x="6" y="8"/>
                    <a:pt x="9" y="7"/>
                  </a:cubicBezTo>
                  <a:cubicBezTo>
                    <a:pt x="12" y="5"/>
                    <a:pt x="15" y="3"/>
                    <a:pt x="17" y="0"/>
                  </a:cubicBezTo>
                  <a:lnTo>
                    <a:pt x="2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AFFF857A-1052-4822-8CB0-B89816E570C6}"/>
                </a:ext>
              </a:extLst>
            </p:cNvPr>
            <p:cNvSpPr>
              <a:spLocks/>
            </p:cNvSpPr>
            <p:nvPr/>
          </p:nvSpPr>
          <p:spPr bwMode="auto">
            <a:xfrm>
              <a:off x="4675516" y="2359394"/>
              <a:ext cx="98816" cy="81133"/>
            </a:xfrm>
            <a:custGeom>
              <a:avLst/>
              <a:gdLst>
                <a:gd name="T0" fmla="*/ 4 w 40"/>
                <a:gd name="T1" fmla="*/ 0 h 33"/>
                <a:gd name="T2" fmla="*/ 0 w 40"/>
                <a:gd name="T3" fmla="*/ 18 h 33"/>
                <a:gd name="T4" fmla="*/ 28 w 40"/>
                <a:gd name="T5" fmla="*/ 33 h 33"/>
                <a:gd name="T6" fmla="*/ 36 w 40"/>
                <a:gd name="T7" fmla="*/ 26 h 33"/>
                <a:gd name="T8" fmla="*/ 40 w 40"/>
                <a:gd name="T9" fmla="*/ 8 h 33"/>
                <a:gd name="T10" fmla="*/ 4 w 40"/>
                <a:gd name="T11" fmla="*/ 0 h 33"/>
              </a:gdLst>
              <a:ahLst/>
              <a:cxnLst>
                <a:cxn ang="0">
                  <a:pos x="T0" y="T1"/>
                </a:cxn>
                <a:cxn ang="0">
                  <a:pos x="T2" y="T3"/>
                </a:cxn>
                <a:cxn ang="0">
                  <a:pos x="T4" y="T5"/>
                </a:cxn>
                <a:cxn ang="0">
                  <a:pos x="T6" y="T7"/>
                </a:cxn>
                <a:cxn ang="0">
                  <a:pos x="T8" y="T9"/>
                </a:cxn>
                <a:cxn ang="0">
                  <a:pos x="T10" y="T11"/>
                </a:cxn>
              </a:cxnLst>
              <a:rect l="0" t="0" r="r" b="b"/>
              <a:pathLst>
                <a:path w="40" h="33">
                  <a:moveTo>
                    <a:pt x="4" y="0"/>
                  </a:moveTo>
                  <a:cubicBezTo>
                    <a:pt x="0" y="18"/>
                    <a:pt x="0" y="18"/>
                    <a:pt x="0" y="18"/>
                  </a:cubicBezTo>
                  <a:cubicBezTo>
                    <a:pt x="0" y="18"/>
                    <a:pt x="14" y="31"/>
                    <a:pt x="28" y="33"/>
                  </a:cubicBezTo>
                  <a:cubicBezTo>
                    <a:pt x="32" y="33"/>
                    <a:pt x="35" y="30"/>
                    <a:pt x="36" y="26"/>
                  </a:cubicBezTo>
                  <a:cubicBezTo>
                    <a:pt x="40" y="8"/>
                    <a:pt x="40" y="8"/>
                    <a:pt x="40" y="8"/>
                  </a:cubicBezTo>
                  <a:lnTo>
                    <a:pt x="4"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40589EF6-8C36-4AF8-88EC-44B7F3750BEC}"/>
                </a:ext>
              </a:extLst>
            </p:cNvPr>
            <p:cNvSpPr>
              <a:spLocks/>
            </p:cNvSpPr>
            <p:nvPr/>
          </p:nvSpPr>
          <p:spPr bwMode="auto">
            <a:xfrm>
              <a:off x="4682798" y="2351072"/>
              <a:ext cx="91535" cy="71772"/>
            </a:xfrm>
            <a:custGeom>
              <a:avLst/>
              <a:gdLst>
                <a:gd name="T0" fmla="*/ 34 w 37"/>
                <a:gd name="T1" fmla="*/ 20 h 29"/>
                <a:gd name="T2" fmla="*/ 37 w 37"/>
                <a:gd name="T3" fmla="*/ 8 h 29"/>
                <a:gd name="T4" fmla="*/ 1 w 37"/>
                <a:gd name="T5" fmla="*/ 0 h 29"/>
                <a:gd name="T6" fmla="*/ 0 w 37"/>
                <a:gd name="T7" fmla="*/ 5 h 29"/>
                <a:gd name="T8" fmla="*/ 34 w 37"/>
                <a:gd name="T9" fmla="*/ 20 h 29"/>
              </a:gdLst>
              <a:ahLst/>
              <a:cxnLst>
                <a:cxn ang="0">
                  <a:pos x="T0" y="T1"/>
                </a:cxn>
                <a:cxn ang="0">
                  <a:pos x="T2" y="T3"/>
                </a:cxn>
                <a:cxn ang="0">
                  <a:pos x="T4" y="T5"/>
                </a:cxn>
                <a:cxn ang="0">
                  <a:pos x="T6" y="T7"/>
                </a:cxn>
                <a:cxn ang="0">
                  <a:pos x="T8" y="T9"/>
                </a:cxn>
              </a:cxnLst>
              <a:rect l="0" t="0" r="r" b="b"/>
              <a:pathLst>
                <a:path w="37" h="29">
                  <a:moveTo>
                    <a:pt x="34" y="20"/>
                  </a:moveTo>
                  <a:cubicBezTo>
                    <a:pt x="37" y="8"/>
                    <a:pt x="37" y="8"/>
                    <a:pt x="37" y="8"/>
                  </a:cubicBezTo>
                  <a:cubicBezTo>
                    <a:pt x="1" y="0"/>
                    <a:pt x="1" y="0"/>
                    <a:pt x="1" y="0"/>
                  </a:cubicBezTo>
                  <a:cubicBezTo>
                    <a:pt x="0" y="5"/>
                    <a:pt x="0" y="5"/>
                    <a:pt x="0" y="5"/>
                  </a:cubicBezTo>
                  <a:cubicBezTo>
                    <a:pt x="0" y="5"/>
                    <a:pt x="17" y="29"/>
                    <a:pt x="34" y="20"/>
                  </a:cubicBezTo>
                  <a:close/>
                </a:path>
              </a:pathLst>
            </a:custGeom>
            <a:solidFill>
              <a:srgbClr val="DD8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ED642EC7-0767-4CAE-A957-3262EFDF218F}"/>
                </a:ext>
              </a:extLst>
            </p:cNvPr>
            <p:cNvSpPr>
              <a:spLocks/>
            </p:cNvSpPr>
            <p:nvPr/>
          </p:nvSpPr>
          <p:spPr bwMode="auto">
            <a:xfrm>
              <a:off x="4619348" y="2746336"/>
              <a:ext cx="382781" cy="400464"/>
            </a:xfrm>
            <a:custGeom>
              <a:avLst/>
              <a:gdLst>
                <a:gd name="T0" fmla="*/ 87 w 155"/>
                <a:gd name="T1" fmla="*/ 55 h 162"/>
                <a:gd name="T2" fmla="*/ 108 w 155"/>
                <a:gd name="T3" fmla="*/ 55 h 162"/>
                <a:gd name="T4" fmla="*/ 119 w 155"/>
                <a:gd name="T5" fmla="*/ 67 h 162"/>
                <a:gd name="T6" fmla="*/ 131 w 155"/>
                <a:gd name="T7" fmla="*/ 162 h 162"/>
                <a:gd name="T8" fmla="*/ 151 w 155"/>
                <a:gd name="T9" fmla="*/ 159 h 162"/>
                <a:gd name="T10" fmla="*/ 155 w 155"/>
                <a:gd name="T11" fmla="*/ 45 h 162"/>
                <a:gd name="T12" fmla="*/ 112 w 155"/>
                <a:gd name="T13" fmla="*/ 7 h 162"/>
                <a:gd name="T14" fmla="*/ 0 w 155"/>
                <a:gd name="T15" fmla="*/ 0 h 162"/>
                <a:gd name="T16" fmla="*/ 87 w 155"/>
                <a:gd name="T17" fmla="*/ 5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2">
                  <a:moveTo>
                    <a:pt x="87" y="55"/>
                  </a:moveTo>
                  <a:cubicBezTo>
                    <a:pt x="108" y="55"/>
                    <a:pt x="108" y="55"/>
                    <a:pt x="108" y="55"/>
                  </a:cubicBezTo>
                  <a:cubicBezTo>
                    <a:pt x="114" y="55"/>
                    <a:pt x="119" y="60"/>
                    <a:pt x="119" y="67"/>
                  </a:cubicBezTo>
                  <a:cubicBezTo>
                    <a:pt x="119" y="90"/>
                    <a:pt x="118" y="143"/>
                    <a:pt x="131" y="162"/>
                  </a:cubicBezTo>
                  <a:cubicBezTo>
                    <a:pt x="151" y="159"/>
                    <a:pt x="151" y="159"/>
                    <a:pt x="151" y="159"/>
                  </a:cubicBezTo>
                  <a:cubicBezTo>
                    <a:pt x="155" y="45"/>
                    <a:pt x="155" y="45"/>
                    <a:pt x="155" y="45"/>
                  </a:cubicBezTo>
                  <a:cubicBezTo>
                    <a:pt x="155" y="45"/>
                    <a:pt x="153" y="7"/>
                    <a:pt x="112" y="7"/>
                  </a:cubicBezTo>
                  <a:cubicBezTo>
                    <a:pt x="0" y="0"/>
                    <a:pt x="0" y="0"/>
                    <a:pt x="0" y="0"/>
                  </a:cubicBezTo>
                  <a:lnTo>
                    <a:pt x="87" y="55"/>
                  </a:lnTo>
                  <a:close/>
                </a:path>
              </a:pathLst>
            </a:custGeom>
            <a:solidFill>
              <a:srgbClr val="043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F95CBFEF-D2E2-4B08-AA3A-2D5DE71470F3}"/>
                </a:ext>
              </a:extLst>
            </p:cNvPr>
            <p:cNvSpPr>
              <a:spLocks/>
            </p:cNvSpPr>
            <p:nvPr/>
          </p:nvSpPr>
          <p:spPr bwMode="auto">
            <a:xfrm>
              <a:off x="4517411" y="2366675"/>
              <a:ext cx="341174" cy="372380"/>
            </a:xfrm>
            <a:custGeom>
              <a:avLst/>
              <a:gdLst>
                <a:gd name="T0" fmla="*/ 61 w 138"/>
                <a:gd name="T1" fmla="*/ 12 h 151"/>
                <a:gd name="T2" fmla="*/ 97 w 138"/>
                <a:gd name="T3" fmla="*/ 26 h 151"/>
                <a:gd name="T4" fmla="*/ 101 w 138"/>
                <a:gd name="T5" fmla="*/ 16 h 151"/>
                <a:gd name="T6" fmla="*/ 135 w 138"/>
                <a:gd name="T7" fmla="*/ 53 h 151"/>
                <a:gd name="T8" fmla="*/ 138 w 138"/>
                <a:gd name="T9" fmla="*/ 110 h 151"/>
                <a:gd name="T10" fmla="*/ 118 w 138"/>
                <a:gd name="T11" fmla="*/ 110 h 151"/>
                <a:gd name="T12" fmla="*/ 100 w 138"/>
                <a:gd name="T13" fmla="*/ 151 h 151"/>
                <a:gd name="T14" fmla="*/ 4 w 138"/>
                <a:gd name="T15" fmla="*/ 143 h 151"/>
                <a:gd name="T16" fmla="*/ 28 w 138"/>
                <a:gd name="T17" fmla="*/ 84 h 151"/>
                <a:gd name="T18" fmla="*/ 0 w 138"/>
                <a:gd name="T19" fmla="*/ 75 h 151"/>
                <a:gd name="T20" fmla="*/ 45 w 138"/>
                <a:gd name="T21" fmla="*/ 0 h 151"/>
                <a:gd name="T22" fmla="*/ 61 w 138"/>
                <a:gd name="T2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51">
                  <a:moveTo>
                    <a:pt x="61" y="12"/>
                  </a:moveTo>
                  <a:cubicBezTo>
                    <a:pt x="61" y="13"/>
                    <a:pt x="78" y="30"/>
                    <a:pt x="97" y="26"/>
                  </a:cubicBezTo>
                  <a:cubicBezTo>
                    <a:pt x="97" y="26"/>
                    <a:pt x="101" y="25"/>
                    <a:pt x="101" y="16"/>
                  </a:cubicBezTo>
                  <a:cubicBezTo>
                    <a:pt x="101" y="16"/>
                    <a:pt x="131" y="21"/>
                    <a:pt x="135" y="53"/>
                  </a:cubicBezTo>
                  <a:cubicBezTo>
                    <a:pt x="138" y="110"/>
                    <a:pt x="138" y="110"/>
                    <a:pt x="138" y="110"/>
                  </a:cubicBezTo>
                  <a:cubicBezTo>
                    <a:pt x="118" y="110"/>
                    <a:pt x="118" y="110"/>
                    <a:pt x="118" y="110"/>
                  </a:cubicBezTo>
                  <a:cubicBezTo>
                    <a:pt x="100" y="151"/>
                    <a:pt x="100" y="151"/>
                    <a:pt x="100" y="151"/>
                  </a:cubicBezTo>
                  <a:cubicBezTo>
                    <a:pt x="100" y="151"/>
                    <a:pt x="19" y="147"/>
                    <a:pt x="4" y="143"/>
                  </a:cubicBezTo>
                  <a:cubicBezTo>
                    <a:pt x="28" y="84"/>
                    <a:pt x="28" y="84"/>
                    <a:pt x="28" y="84"/>
                  </a:cubicBezTo>
                  <a:cubicBezTo>
                    <a:pt x="0" y="75"/>
                    <a:pt x="0" y="75"/>
                    <a:pt x="0" y="75"/>
                  </a:cubicBezTo>
                  <a:cubicBezTo>
                    <a:pt x="0" y="75"/>
                    <a:pt x="8" y="10"/>
                    <a:pt x="45" y="0"/>
                  </a:cubicBezTo>
                  <a:lnTo>
                    <a:pt x="61" y="12"/>
                  </a:lnTo>
                  <a:close/>
                </a:path>
              </a:pathLst>
            </a:custGeom>
            <a:solidFill>
              <a:srgbClr val="DEE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90B82870-9462-446C-8239-171485516864}"/>
                </a:ext>
              </a:extLst>
            </p:cNvPr>
            <p:cNvSpPr>
              <a:spLocks/>
            </p:cNvSpPr>
            <p:nvPr/>
          </p:nvSpPr>
          <p:spPr bwMode="auto">
            <a:xfrm>
              <a:off x="4587103" y="2482133"/>
              <a:ext cx="24964" cy="91535"/>
            </a:xfrm>
            <a:custGeom>
              <a:avLst/>
              <a:gdLst>
                <a:gd name="T0" fmla="*/ 0 w 10"/>
                <a:gd name="T1" fmla="*/ 37 h 37"/>
                <a:gd name="T2" fmla="*/ 10 w 10"/>
                <a:gd name="T3" fmla="*/ 0 h 37"/>
                <a:gd name="T4" fmla="*/ 0 w 10"/>
                <a:gd name="T5" fmla="*/ 37 h 37"/>
              </a:gdLst>
              <a:ahLst/>
              <a:cxnLst>
                <a:cxn ang="0">
                  <a:pos x="T0" y="T1"/>
                </a:cxn>
                <a:cxn ang="0">
                  <a:pos x="T2" y="T3"/>
                </a:cxn>
                <a:cxn ang="0">
                  <a:pos x="T4" y="T5"/>
                </a:cxn>
              </a:cxnLst>
              <a:rect l="0" t="0" r="r" b="b"/>
              <a:pathLst>
                <a:path w="10" h="37">
                  <a:moveTo>
                    <a:pt x="0" y="37"/>
                  </a:moveTo>
                  <a:cubicBezTo>
                    <a:pt x="0" y="37"/>
                    <a:pt x="4" y="4"/>
                    <a:pt x="10" y="0"/>
                  </a:cubicBezTo>
                  <a:cubicBezTo>
                    <a:pt x="10" y="0"/>
                    <a:pt x="6" y="5"/>
                    <a:pt x="0" y="37"/>
                  </a:cubicBezTo>
                  <a:close/>
                </a:path>
              </a:pathLst>
            </a:custGeom>
            <a:solidFill>
              <a:srgbClr val="99AB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2CE046A7-3099-4014-9879-753922A59412}"/>
                </a:ext>
              </a:extLst>
            </p:cNvPr>
            <p:cNvSpPr>
              <a:spLocks/>
            </p:cNvSpPr>
            <p:nvPr/>
          </p:nvSpPr>
          <p:spPr bwMode="auto">
            <a:xfrm>
              <a:off x="4671356" y="2239775"/>
              <a:ext cx="145623" cy="161226"/>
            </a:xfrm>
            <a:custGeom>
              <a:avLst/>
              <a:gdLst>
                <a:gd name="T0" fmla="*/ 4 w 59"/>
                <a:gd name="T1" fmla="*/ 42 h 65"/>
                <a:gd name="T2" fmla="*/ 28 w 59"/>
                <a:gd name="T3" fmla="*/ 63 h 65"/>
                <a:gd name="T4" fmla="*/ 54 w 59"/>
                <a:gd name="T5" fmla="*/ 38 h 65"/>
                <a:gd name="T6" fmla="*/ 54 w 59"/>
                <a:gd name="T7" fmla="*/ 0 h 65"/>
                <a:gd name="T8" fmla="*/ 0 w 59"/>
                <a:gd name="T9" fmla="*/ 15 h 65"/>
                <a:gd name="T10" fmla="*/ 4 w 59"/>
                <a:gd name="T11" fmla="*/ 42 h 65"/>
              </a:gdLst>
              <a:ahLst/>
              <a:cxnLst>
                <a:cxn ang="0">
                  <a:pos x="T0" y="T1"/>
                </a:cxn>
                <a:cxn ang="0">
                  <a:pos x="T2" y="T3"/>
                </a:cxn>
                <a:cxn ang="0">
                  <a:pos x="T4" y="T5"/>
                </a:cxn>
                <a:cxn ang="0">
                  <a:pos x="T6" y="T7"/>
                </a:cxn>
                <a:cxn ang="0">
                  <a:pos x="T8" y="T9"/>
                </a:cxn>
                <a:cxn ang="0">
                  <a:pos x="T10" y="T11"/>
                </a:cxn>
              </a:cxnLst>
              <a:rect l="0" t="0" r="r" b="b"/>
              <a:pathLst>
                <a:path w="59" h="65">
                  <a:moveTo>
                    <a:pt x="4" y="42"/>
                  </a:moveTo>
                  <a:cubicBezTo>
                    <a:pt x="4" y="42"/>
                    <a:pt x="11" y="60"/>
                    <a:pt x="28" y="63"/>
                  </a:cubicBezTo>
                  <a:cubicBezTo>
                    <a:pt x="28" y="63"/>
                    <a:pt x="45" y="65"/>
                    <a:pt x="54" y="38"/>
                  </a:cubicBezTo>
                  <a:cubicBezTo>
                    <a:pt x="54" y="38"/>
                    <a:pt x="59" y="18"/>
                    <a:pt x="54" y="0"/>
                  </a:cubicBezTo>
                  <a:cubicBezTo>
                    <a:pt x="0" y="15"/>
                    <a:pt x="0" y="15"/>
                    <a:pt x="0" y="15"/>
                  </a:cubicBezTo>
                  <a:lnTo>
                    <a:pt x="4" y="42"/>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a:extLst>
                <a:ext uri="{FF2B5EF4-FFF2-40B4-BE49-F238E27FC236}">
                  <a16:creationId xmlns:a16="http://schemas.microsoft.com/office/drawing/2014/main" id="{7DEF9019-5E9A-41CE-B6FB-504D01282CE8}"/>
                </a:ext>
              </a:extLst>
            </p:cNvPr>
            <p:cNvSpPr>
              <a:spLocks/>
            </p:cNvSpPr>
            <p:nvPr/>
          </p:nvSpPr>
          <p:spPr bwMode="auto">
            <a:xfrm>
              <a:off x="4612067" y="2171124"/>
              <a:ext cx="244439" cy="251720"/>
            </a:xfrm>
            <a:custGeom>
              <a:avLst/>
              <a:gdLst>
                <a:gd name="T0" fmla="*/ 69 w 99"/>
                <a:gd name="T1" fmla="*/ 83 h 102"/>
                <a:gd name="T2" fmla="*/ 62 w 99"/>
                <a:gd name="T3" fmla="*/ 102 h 102"/>
                <a:gd name="T4" fmla="*/ 88 w 99"/>
                <a:gd name="T5" fmla="*/ 24 h 102"/>
                <a:gd name="T6" fmla="*/ 82 w 99"/>
                <a:gd name="T7" fmla="*/ 11 h 102"/>
                <a:gd name="T8" fmla="*/ 67 w 99"/>
                <a:gd name="T9" fmla="*/ 6 h 102"/>
                <a:gd name="T10" fmla="*/ 49 w 99"/>
                <a:gd name="T11" fmla="*/ 4 h 102"/>
                <a:gd name="T12" fmla="*/ 19 w 99"/>
                <a:gd name="T13" fmla="*/ 31 h 102"/>
                <a:gd name="T14" fmla="*/ 12 w 99"/>
                <a:gd name="T15" fmla="*/ 97 h 102"/>
                <a:gd name="T16" fmla="*/ 17 w 99"/>
                <a:gd name="T17" fmla="*/ 93 h 102"/>
                <a:gd name="T18" fmla="*/ 31 w 99"/>
                <a:gd name="T19" fmla="*/ 99 h 102"/>
                <a:gd name="T20" fmla="*/ 35 w 99"/>
                <a:gd name="T21" fmla="*/ 70 h 102"/>
                <a:gd name="T22" fmla="*/ 44 w 99"/>
                <a:gd name="T23" fmla="*/ 40 h 102"/>
                <a:gd name="T24" fmla="*/ 69 w 99"/>
                <a:gd name="T25" fmla="*/ 31 h 102"/>
                <a:gd name="T26" fmla="*/ 72 w 99"/>
                <a:gd name="T27" fmla="*/ 51 h 102"/>
                <a:gd name="T28" fmla="*/ 75 w 99"/>
                <a:gd name="T29" fmla="*/ 49 h 102"/>
                <a:gd name="T30" fmla="*/ 69 w 99"/>
                <a:gd name="T31" fmla="*/ 8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02">
                  <a:moveTo>
                    <a:pt x="69" y="83"/>
                  </a:moveTo>
                  <a:cubicBezTo>
                    <a:pt x="69" y="83"/>
                    <a:pt x="66" y="97"/>
                    <a:pt x="62" y="102"/>
                  </a:cubicBezTo>
                  <a:cubicBezTo>
                    <a:pt x="62" y="102"/>
                    <a:pt x="99" y="93"/>
                    <a:pt x="88" y="24"/>
                  </a:cubicBezTo>
                  <a:cubicBezTo>
                    <a:pt x="87" y="19"/>
                    <a:pt x="86" y="17"/>
                    <a:pt x="82" y="11"/>
                  </a:cubicBezTo>
                  <a:cubicBezTo>
                    <a:pt x="80" y="9"/>
                    <a:pt x="70" y="3"/>
                    <a:pt x="67" y="6"/>
                  </a:cubicBezTo>
                  <a:cubicBezTo>
                    <a:pt x="67" y="6"/>
                    <a:pt x="63" y="0"/>
                    <a:pt x="49" y="4"/>
                  </a:cubicBezTo>
                  <a:cubicBezTo>
                    <a:pt x="36" y="7"/>
                    <a:pt x="24" y="18"/>
                    <a:pt x="19" y="31"/>
                  </a:cubicBezTo>
                  <a:cubicBezTo>
                    <a:pt x="11" y="47"/>
                    <a:pt x="0" y="73"/>
                    <a:pt x="12" y="97"/>
                  </a:cubicBezTo>
                  <a:cubicBezTo>
                    <a:pt x="12" y="97"/>
                    <a:pt x="12" y="94"/>
                    <a:pt x="17" y="93"/>
                  </a:cubicBezTo>
                  <a:cubicBezTo>
                    <a:pt x="17" y="93"/>
                    <a:pt x="19" y="99"/>
                    <a:pt x="31" y="99"/>
                  </a:cubicBezTo>
                  <a:cubicBezTo>
                    <a:pt x="31" y="99"/>
                    <a:pt x="25" y="77"/>
                    <a:pt x="35" y="70"/>
                  </a:cubicBezTo>
                  <a:cubicBezTo>
                    <a:pt x="35" y="70"/>
                    <a:pt x="47" y="62"/>
                    <a:pt x="44" y="40"/>
                  </a:cubicBezTo>
                  <a:cubicBezTo>
                    <a:pt x="44" y="40"/>
                    <a:pt x="64" y="42"/>
                    <a:pt x="69" y="31"/>
                  </a:cubicBezTo>
                  <a:cubicBezTo>
                    <a:pt x="69" y="31"/>
                    <a:pt x="63" y="44"/>
                    <a:pt x="72" y="51"/>
                  </a:cubicBezTo>
                  <a:cubicBezTo>
                    <a:pt x="72" y="51"/>
                    <a:pt x="73" y="50"/>
                    <a:pt x="75" y="49"/>
                  </a:cubicBezTo>
                  <a:cubicBezTo>
                    <a:pt x="75" y="49"/>
                    <a:pt x="77" y="67"/>
                    <a:pt x="69" y="83"/>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a:extLst>
                <a:ext uri="{FF2B5EF4-FFF2-40B4-BE49-F238E27FC236}">
                  <a16:creationId xmlns:a16="http://schemas.microsoft.com/office/drawing/2014/main" id="{91007870-87BE-4715-B376-CE61FC5DF1B0}"/>
                </a:ext>
              </a:extLst>
            </p:cNvPr>
            <p:cNvSpPr>
              <a:spLocks/>
            </p:cNvSpPr>
            <p:nvPr/>
          </p:nvSpPr>
          <p:spPr bwMode="auto">
            <a:xfrm>
              <a:off x="4502849" y="2551825"/>
              <a:ext cx="177869" cy="177869"/>
            </a:xfrm>
            <a:custGeom>
              <a:avLst/>
              <a:gdLst>
                <a:gd name="T0" fmla="*/ 6 w 72"/>
                <a:gd name="T1" fmla="*/ 0 h 72"/>
                <a:gd name="T2" fmla="*/ 24 w 72"/>
                <a:gd name="T3" fmla="*/ 48 h 72"/>
                <a:gd name="T4" fmla="*/ 44 w 72"/>
                <a:gd name="T5" fmla="*/ 61 h 72"/>
                <a:gd name="T6" fmla="*/ 56 w 72"/>
                <a:gd name="T7" fmla="*/ 71 h 72"/>
                <a:gd name="T8" fmla="*/ 66 w 72"/>
                <a:gd name="T9" fmla="*/ 62 h 72"/>
                <a:gd name="T10" fmla="*/ 51 w 72"/>
                <a:gd name="T11" fmla="*/ 48 h 72"/>
                <a:gd name="T12" fmla="*/ 34 w 72"/>
                <a:gd name="T13" fmla="*/ 9 h 72"/>
                <a:gd name="T14" fmla="*/ 6 w 72"/>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72">
                  <a:moveTo>
                    <a:pt x="6" y="0"/>
                  </a:moveTo>
                  <a:cubicBezTo>
                    <a:pt x="6" y="0"/>
                    <a:pt x="0" y="30"/>
                    <a:pt x="24" y="48"/>
                  </a:cubicBezTo>
                  <a:cubicBezTo>
                    <a:pt x="44" y="61"/>
                    <a:pt x="44" y="61"/>
                    <a:pt x="44" y="61"/>
                  </a:cubicBezTo>
                  <a:cubicBezTo>
                    <a:pt x="44" y="61"/>
                    <a:pt x="47" y="71"/>
                    <a:pt x="56" y="71"/>
                  </a:cubicBezTo>
                  <a:cubicBezTo>
                    <a:pt x="56" y="71"/>
                    <a:pt x="63" y="72"/>
                    <a:pt x="66" y="62"/>
                  </a:cubicBezTo>
                  <a:cubicBezTo>
                    <a:pt x="66" y="62"/>
                    <a:pt x="72" y="46"/>
                    <a:pt x="51" y="48"/>
                  </a:cubicBezTo>
                  <a:cubicBezTo>
                    <a:pt x="51" y="48"/>
                    <a:pt x="30" y="33"/>
                    <a:pt x="34" y="9"/>
                  </a:cubicBezTo>
                  <a:lnTo>
                    <a:pt x="6"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a:extLst>
                <a:ext uri="{FF2B5EF4-FFF2-40B4-BE49-F238E27FC236}">
                  <a16:creationId xmlns:a16="http://schemas.microsoft.com/office/drawing/2014/main" id="{17A9E4E2-290E-4698-8BA5-35F5EC93C938}"/>
                </a:ext>
              </a:extLst>
            </p:cNvPr>
            <p:cNvSpPr>
              <a:spLocks/>
            </p:cNvSpPr>
            <p:nvPr/>
          </p:nvSpPr>
          <p:spPr bwMode="auto">
            <a:xfrm>
              <a:off x="4508050" y="2719291"/>
              <a:ext cx="409825" cy="521124"/>
            </a:xfrm>
            <a:custGeom>
              <a:avLst/>
              <a:gdLst>
                <a:gd name="T0" fmla="*/ 8 w 166"/>
                <a:gd name="T1" fmla="*/ 0 h 211"/>
                <a:gd name="T2" fmla="*/ 49 w 166"/>
                <a:gd name="T3" fmla="*/ 71 h 211"/>
                <a:gd name="T4" fmla="*/ 114 w 166"/>
                <a:gd name="T5" fmla="*/ 93 h 211"/>
                <a:gd name="T6" fmla="*/ 108 w 166"/>
                <a:gd name="T7" fmla="*/ 207 h 211"/>
                <a:gd name="T8" fmla="*/ 125 w 166"/>
                <a:gd name="T9" fmla="*/ 211 h 211"/>
                <a:gd name="T10" fmla="*/ 156 w 166"/>
                <a:gd name="T11" fmla="*/ 93 h 211"/>
                <a:gd name="T12" fmla="*/ 132 w 166"/>
                <a:gd name="T13" fmla="*/ 57 h 211"/>
                <a:gd name="T14" fmla="*/ 66 w 166"/>
                <a:gd name="T15" fmla="*/ 6 h 211"/>
                <a:gd name="T16" fmla="*/ 8 w 166"/>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11">
                  <a:moveTo>
                    <a:pt x="8" y="0"/>
                  </a:moveTo>
                  <a:cubicBezTo>
                    <a:pt x="8" y="0"/>
                    <a:pt x="0" y="58"/>
                    <a:pt x="49" y="71"/>
                  </a:cubicBezTo>
                  <a:cubicBezTo>
                    <a:pt x="114" y="93"/>
                    <a:pt x="114" y="93"/>
                    <a:pt x="114" y="93"/>
                  </a:cubicBezTo>
                  <a:cubicBezTo>
                    <a:pt x="114" y="93"/>
                    <a:pt x="101" y="176"/>
                    <a:pt x="108" y="207"/>
                  </a:cubicBezTo>
                  <a:cubicBezTo>
                    <a:pt x="125" y="211"/>
                    <a:pt x="125" y="211"/>
                    <a:pt x="125" y="211"/>
                  </a:cubicBezTo>
                  <a:cubicBezTo>
                    <a:pt x="125" y="211"/>
                    <a:pt x="143" y="119"/>
                    <a:pt x="156" y="93"/>
                  </a:cubicBezTo>
                  <a:cubicBezTo>
                    <a:pt x="156" y="93"/>
                    <a:pt x="166" y="74"/>
                    <a:pt x="132" y="57"/>
                  </a:cubicBezTo>
                  <a:cubicBezTo>
                    <a:pt x="66" y="6"/>
                    <a:pt x="66" y="6"/>
                    <a:pt x="66" y="6"/>
                  </a:cubicBezTo>
                  <a:lnTo>
                    <a:pt x="8" y="0"/>
                  </a:lnTo>
                  <a:close/>
                </a:path>
              </a:pathLst>
            </a:custGeom>
            <a:solidFill>
              <a:srgbClr val="0F4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7D483CC4-C4D7-4635-BE9D-E97138F9C9FA}"/>
                </a:ext>
              </a:extLst>
            </p:cNvPr>
            <p:cNvSpPr>
              <a:spLocks/>
            </p:cNvSpPr>
            <p:nvPr/>
          </p:nvSpPr>
          <p:spPr bwMode="auto">
            <a:xfrm>
              <a:off x="4633910" y="2551825"/>
              <a:ext cx="375500" cy="214274"/>
            </a:xfrm>
            <a:custGeom>
              <a:avLst/>
              <a:gdLst>
                <a:gd name="T0" fmla="*/ 74 w 361"/>
                <a:gd name="T1" fmla="*/ 0 h 206"/>
                <a:gd name="T2" fmla="*/ 0 w 361"/>
                <a:gd name="T3" fmla="*/ 206 h 206"/>
                <a:gd name="T4" fmla="*/ 292 w 361"/>
                <a:gd name="T5" fmla="*/ 206 h 206"/>
                <a:gd name="T6" fmla="*/ 361 w 361"/>
                <a:gd name="T7" fmla="*/ 0 h 206"/>
                <a:gd name="T8" fmla="*/ 74 w 361"/>
                <a:gd name="T9" fmla="*/ 0 h 206"/>
              </a:gdLst>
              <a:ahLst/>
              <a:cxnLst>
                <a:cxn ang="0">
                  <a:pos x="T0" y="T1"/>
                </a:cxn>
                <a:cxn ang="0">
                  <a:pos x="T2" y="T3"/>
                </a:cxn>
                <a:cxn ang="0">
                  <a:pos x="T4" y="T5"/>
                </a:cxn>
                <a:cxn ang="0">
                  <a:pos x="T6" y="T7"/>
                </a:cxn>
                <a:cxn ang="0">
                  <a:pos x="T8" y="T9"/>
                </a:cxn>
              </a:cxnLst>
              <a:rect l="0" t="0" r="r" b="b"/>
              <a:pathLst>
                <a:path w="361" h="206">
                  <a:moveTo>
                    <a:pt x="74" y="0"/>
                  </a:moveTo>
                  <a:lnTo>
                    <a:pt x="0" y="206"/>
                  </a:lnTo>
                  <a:lnTo>
                    <a:pt x="292" y="206"/>
                  </a:lnTo>
                  <a:lnTo>
                    <a:pt x="361" y="0"/>
                  </a:lnTo>
                  <a:lnTo>
                    <a:pt x="74" y="0"/>
                  </a:ln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5">
              <a:extLst>
                <a:ext uri="{FF2B5EF4-FFF2-40B4-BE49-F238E27FC236}">
                  <a16:creationId xmlns:a16="http://schemas.microsoft.com/office/drawing/2014/main" id="{6A1385CF-BFCC-4088-8EB3-BD28FB0286EF}"/>
                </a:ext>
              </a:extLst>
            </p:cNvPr>
            <p:cNvSpPr>
              <a:spLocks noChangeArrowheads="1"/>
            </p:cNvSpPr>
            <p:nvPr/>
          </p:nvSpPr>
          <p:spPr bwMode="auto">
            <a:xfrm>
              <a:off x="4599585" y="2744255"/>
              <a:ext cx="345335" cy="21844"/>
            </a:xfrm>
            <a:prstGeom prst="rect">
              <a:avLst/>
            </a:prstGeom>
            <a:solidFill>
              <a:srgbClr val="127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a:extLst>
                <a:ext uri="{FF2B5EF4-FFF2-40B4-BE49-F238E27FC236}">
                  <a16:creationId xmlns:a16="http://schemas.microsoft.com/office/drawing/2014/main" id="{7D1ECA73-33DE-4096-B670-D9015D842259}"/>
                </a:ext>
              </a:extLst>
            </p:cNvPr>
            <p:cNvSpPr>
              <a:spLocks/>
            </p:cNvSpPr>
            <p:nvPr/>
          </p:nvSpPr>
          <p:spPr bwMode="auto">
            <a:xfrm>
              <a:off x="4745208" y="3231053"/>
              <a:ext cx="152905" cy="175788"/>
            </a:xfrm>
            <a:custGeom>
              <a:avLst/>
              <a:gdLst>
                <a:gd name="T0" fmla="*/ 12 w 62"/>
                <a:gd name="T1" fmla="*/ 0 h 71"/>
                <a:gd name="T2" fmla="*/ 9 w 62"/>
                <a:gd name="T3" fmla="*/ 31 h 71"/>
                <a:gd name="T4" fmla="*/ 17 w 62"/>
                <a:gd name="T5" fmla="*/ 53 h 71"/>
                <a:gd name="T6" fmla="*/ 46 w 62"/>
                <a:gd name="T7" fmla="*/ 69 h 71"/>
                <a:gd name="T8" fmla="*/ 50 w 62"/>
                <a:gd name="T9" fmla="*/ 48 h 71"/>
                <a:gd name="T10" fmla="*/ 29 w 62"/>
                <a:gd name="T11" fmla="*/ 4 h 71"/>
                <a:gd name="T12" fmla="*/ 12 w 62"/>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2" h="71">
                  <a:moveTo>
                    <a:pt x="12" y="0"/>
                  </a:moveTo>
                  <a:cubicBezTo>
                    <a:pt x="12" y="0"/>
                    <a:pt x="0" y="19"/>
                    <a:pt x="9" y="31"/>
                  </a:cubicBezTo>
                  <a:cubicBezTo>
                    <a:pt x="9" y="31"/>
                    <a:pt x="15" y="44"/>
                    <a:pt x="17" y="53"/>
                  </a:cubicBezTo>
                  <a:cubicBezTo>
                    <a:pt x="19" y="62"/>
                    <a:pt x="27" y="71"/>
                    <a:pt x="46" y="69"/>
                  </a:cubicBezTo>
                  <a:cubicBezTo>
                    <a:pt x="46" y="69"/>
                    <a:pt x="62" y="65"/>
                    <a:pt x="50" y="48"/>
                  </a:cubicBezTo>
                  <a:cubicBezTo>
                    <a:pt x="50" y="48"/>
                    <a:pt x="30" y="23"/>
                    <a:pt x="29" y="4"/>
                  </a:cubicBezTo>
                  <a:lnTo>
                    <a:pt x="12" y="0"/>
                  </a:lnTo>
                  <a:close/>
                </a:path>
              </a:pathLst>
            </a:custGeom>
            <a:solidFill>
              <a:srgbClr val="1A1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a:extLst>
                <a:ext uri="{FF2B5EF4-FFF2-40B4-BE49-F238E27FC236}">
                  <a16:creationId xmlns:a16="http://schemas.microsoft.com/office/drawing/2014/main" id="{C28DDD07-FD0E-46C6-851A-B369CF63CE4D}"/>
                </a:ext>
              </a:extLst>
            </p:cNvPr>
            <p:cNvSpPr>
              <a:spLocks/>
            </p:cNvSpPr>
            <p:nvPr/>
          </p:nvSpPr>
          <p:spPr bwMode="auto">
            <a:xfrm>
              <a:off x="4925156" y="3139518"/>
              <a:ext cx="148744" cy="106097"/>
            </a:xfrm>
            <a:custGeom>
              <a:avLst/>
              <a:gdLst>
                <a:gd name="T0" fmla="*/ 7 w 60"/>
                <a:gd name="T1" fmla="*/ 3 h 43"/>
                <a:gd name="T2" fmla="*/ 14 w 60"/>
                <a:gd name="T3" fmla="*/ 26 h 43"/>
                <a:gd name="T4" fmla="*/ 36 w 60"/>
                <a:gd name="T5" fmla="*/ 38 h 43"/>
                <a:gd name="T6" fmla="*/ 51 w 60"/>
                <a:gd name="T7" fmla="*/ 42 h 43"/>
                <a:gd name="T8" fmla="*/ 54 w 60"/>
                <a:gd name="T9" fmla="*/ 41 h 43"/>
                <a:gd name="T10" fmla="*/ 56 w 60"/>
                <a:gd name="T11" fmla="*/ 29 h 43"/>
                <a:gd name="T12" fmla="*/ 42 w 60"/>
                <a:gd name="T13" fmla="*/ 17 h 43"/>
                <a:gd name="T14" fmla="*/ 27 w 60"/>
                <a:gd name="T15" fmla="*/ 0 h 43"/>
                <a:gd name="T16" fmla="*/ 7 w 60"/>
                <a:gd name="T1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7" y="3"/>
                  </a:moveTo>
                  <a:cubicBezTo>
                    <a:pt x="7" y="3"/>
                    <a:pt x="0" y="20"/>
                    <a:pt x="14" y="26"/>
                  </a:cubicBezTo>
                  <a:cubicBezTo>
                    <a:pt x="14" y="26"/>
                    <a:pt x="26" y="30"/>
                    <a:pt x="36" y="38"/>
                  </a:cubicBezTo>
                  <a:cubicBezTo>
                    <a:pt x="40" y="41"/>
                    <a:pt x="46" y="43"/>
                    <a:pt x="51" y="42"/>
                  </a:cubicBezTo>
                  <a:cubicBezTo>
                    <a:pt x="52" y="42"/>
                    <a:pt x="53" y="41"/>
                    <a:pt x="54" y="41"/>
                  </a:cubicBezTo>
                  <a:cubicBezTo>
                    <a:pt x="59" y="39"/>
                    <a:pt x="60" y="32"/>
                    <a:pt x="56" y="29"/>
                  </a:cubicBezTo>
                  <a:cubicBezTo>
                    <a:pt x="53" y="26"/>
                    <a:pt x="49" y="22"/>
                    <a:pt x="42" y="17"/>
                  </a:cubicBezTo>
                  <a:cubicBezTo>
                    <a:pt x="38" y="17"/>
                    <a:pt x="27" y="6"/>
                    <a:pt x="27" y="0"/>
                  </a:cubicBezTo>
                  <a:lnTo>
                    <a:pt x="7" y="3"/>
                  </a:lnTo>
                  <a:close/>
                </a:path>
              </a:pathLst>
            </a:custGeom>
            <a:solidFill>
              <a:srgbClr val="1A1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a:extLst>
                <a:ext uri="{FF2B5EF4-FFF2-40B4-BE49-F238E27FC236}">
                  <a16:creationId xmlns:a16="http://schemas.microsoft.com/office/drawing/2014/main" id="{AB5F2209-3243-42DE-B650-3320B30F1AD7}"/>
                </a:ext>
              </a:extLst>
            </p:cNvPr>
            <p:cNvSpPr>
              <a:spLocks/>
            </p:cNvSpPr>
            <p:nvPr/>
          </p:nvSpPr>
          <p:spPr bwMode="auto">
            <a:xfrm>
              <a:off x="5300657" y="2663122"/>
              <a:ext cx="14562" cy="14562"/>
            </a:xfrm>
            <a:custGeom>
              <a:avLst/>
              <a:gdLst>
                <a:gd name="T0" fmla="*/ 3 w 6"/>
                <a:gd name="T1" fmla="*/ 6 h 6"/>
                <a:gd name="T2" fmla="*/ 0 w 6"/>
                <a:gd name="T3" fmla="*/ 3 h 6"/>
                <a:gd name="T4" fmla="*/ 3 w 6"/>
                <a:gd name="T5" fmla="*/ 0 h 6"/>
                <a:gd name="T6" fmla="*/ 6 w 6"/>
                <a:gd name="T7" fmla="*/ 2 h 6"/>
                <a:gd name="T8" fmla="*/ 3 w 6"/>
                <a:gd name="T9" fmla="*/ 6 h 6"/>
              </a:gdLst>
              <a:ahLst/>
              <a:cxnLst>
                <a:cxn ang="0">
                  <a:pos x="T0" y="T1"/>
                </a:cxn>
                <a:cxn ang="0">
                  <a:pos x="T2" y="T3"/>
                </a:cxn>
                <a:cxn ang="0">
                  <a:pos x="T4" y="T5"/>
                </a:cxn>
                <a:cxn ang="0">
                  <a:pos x="T6" y="T7"/>
                </a:cxn>
                <a:cxn ang="0">
                  <a:pos x="T8" y="T9"/>
                </a:cxn>
              </a:cxnLst>
              <a:rect l="0" t="0" r="r" b="b"/>
              <a:pathLst>
                <a:path w="6" h="6">
                  <a:moveTo>
                    <a:pt x="3" y="6"/>
                  </a:moveTo>
                  <a:cubicBezTo>
                    <a:pt x="3" y="6"/>
                    <a:pt x="2" y="5"/>
                    <a:pt x="0" y="3"/>
                  </a:cubicBezTo>
                  <a:cubicBezTo>
                    <a:pt x="3" y="0"/>
                    <a:pt x="3" y="0"/>
                    <a:pt x="3" y="0"/>
                  </a:cubicBezTo>
                  <a:cubicBezTo>
                    <a:pt x="5" y="1"/>
                    <a:pt x="6" y="2"/>
                    <a:pt x="6" y="2"/>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a:extLst>
                <a:ext uri="{FF2B5EF4-FFF2-40B4-BE49-F238E27FC236}">
                  <a16:creationId xmlns:a16="http://schemas.microsoft.com/office/drawing/2014/main" id="{89E4FDB9-B0A7-4E2B-B386-D57372E45F0A}"/>
                </a:ext>
              </a:extLst>
            </p:cNvPr>
            <p:cNvSpPr>
              <a:spLocks noEditPoints="1"/>
            </p:cNvSpPr>
            <p:nvPr/>
          </p:nvSpPr>
          <p:spPr bwMode="auto">
            <a:xfrm>
              <a:off x="5130069" y="1943327"/>
              <a:ext cx="235078" cy="712514"/>
            </a:xfrm>
            <a:custGeom>
              <a:avLst/>
              <a:gdLst>
                <a:gd name="T0" fmla="*/ 56 w 95"/>
                <a:gd name="T1" fmla="*/ 282 h 288"/>
                <a:gd name="T2" fmla="*/ 65 w 95"/>
                <a:gd name="T3" fmla="*/ 285 h 288"/>
                <a:gd name="T4" fmla="*/ 50 w 95"/>
                <a:gd name="T5" fmla="*/ 276 h 288"/>
                <a:gd name="T6" fmla="*/ 48 w 95"/>
                <a:gd name="T7" fmla="*/ 267 h 288"/>
                <a:gd name="T8" fmla="*/ 50 w 95"/>
                <a:gd name="T9" fmla="*/ 276 h 288"/>
                <a:gd name="T10" fmla="*/ 34 w 95"/>
                <a:gd name="T11" fmla="*/ 256 h 288"/>
                <a:gd name="T12" fmla="*/ 43 w 95"/>
                <a:gd name="T13" fmla="*/ 260 h 288"/>
                <a:gd name="T14" fmla="*/ 29 w 95"/>
                <a:gd name="T15" fmla="*/ 248 h 288"/>
                <a:gd name="T16" fmla="*/ 28 w 95"/>
                <a:gd name="T17" fmla="*/ 239 h 288"/>
                <a:gd name="T18" fmla="*/ 29 w 95"/>
                <a:gd name="T19" fmla="*/ 248 h 288"/>
                <a:gd name="T20" fmla="*/ 16 w 95"/>
                <a:gd name="T21" fmla="*/ 226 h 288"/>
                <a:gd name="T22" fmla="*/ 24 w 95"/>
                <a:gd name="T23" fmla="*/ 232 h 288"/>
                <a:gd name="T24" fmla="*/ 13 w 95"/>
                <a:gd name="T25" fmla="*/ 218 h 288"/>
                <a:gd name="T26" fmla="*/ 14 w 95"/>
                <a:gd name="T27" fmla="*/ 208 h 288"/>
                <a:gd name="T28" fmla="*/ 13 w 95"/>
                <a:gd name="T29" fmla="*/ 218 h 288"/>
                <a:gd name="T30" fmla="*/ 5 w 95"/>
                <a:gd name="T31" fmla="*/ 193 h 288"/>
                <a:gd name="T32" fmla="*/ 11 w 95"/>
                <a:gd name="T33" fmla="*/ 200 h 288"/>
                <a:gd name="T34" fmla="*/ 3 w 95"/>
                <a:gd name="T35" fmla="*/ 185 h 288"/>
                <a:gd name="T36" fmla="*/ 6 w 95"/>
                <a:gd name="T37" fmla="*/ 176 h 288"/>
                <a:gd name="T38" fmla="*/ 3 w 95"/>
                <a:gd name="T39" fmla="*/ 185 h 288"/>
                <a:gd name="T40" fmla="*/ 0 w 95"/>
                <a:gd name="T41" fmla="*/ 159 h 288"/>
                <a:gd name="T42" fmla="*/ 5 w 95"/>
                <a:gd name="T43" fmla="*/ 167 h 288"/>
                <a:gd name="T44" fmla="*/ 5 w 95"/>
                <a:gd name="T45" fmla="*/ 150 h 288"/>
                <a:gd name="T46" fmla="*/ 1 w 95"/>
                <a:gd name="T47" fmla="*/ 142 h 288"/>
                <a:gd name="T48" fmla="*/ 5 w 95"/>
                <a:gd name="T49" fmla="*/ 150 h 288"/>
                <a:gd name="T50" fmla="*/ 3 w 95"/>
                <a:gd name="T51" fmla="*/ 133 h 288"/>
                <a:gd name="T52" fmla="*/ 8 w 95"/>
                <a:gd name="T53" fmla="*/ 125 h 288"/>
                <a:gd name="T54" fmla="*/ 11 w 95"/>
                <a:gd name="T55" fmla="*/ 117 h 288"/>
                <a:gd name="T56" fmla="*/ 9 w 95"/>
                <a:gd name="T57" fmla="*/ 108 h 288"/>
                <a:gd name="T58" fmla="*/ 11 w 95"/>
                <a:gd name="T59" fmla="*/ 117 h 288"/>
                <a:gd name="T60" fmla="*/ 12 w 95"/>
                <a:gd name="T61" fmla="*/ 100 h 288"/>
                <a:gd name="T62" fmla="*/ 20 w 95"/>
                <a:gd name="T63" fmla="*/ 94 h 288"/>
                <a:gd name="T64" fmla="*/ 24 w 95"/>
                <a:gd name="T65" fmla="*/ 86 h 288"/>
                <a:gd name="T66" fmla="*/ 24 w 95"/>
                <a:gd name="T67" fmla="*/ 77 h 288"/>
                <a:gd name="T68" fmla="*/ 24 w 95"/>
                <a:gd name="T69" fmla="*/ 86 h 288"/>
                <a:gd name="T70" fmla="*/ 29 w 95"/>
                <a:gd name="T71" fmla="*/ 69 h 288"/>
                <a:gd name="T72" fmla="*/ 37 w 95"/>
                <a:gd name="T73" fmla="*/ 64 h 288"/>
                <a:gd name="T74" fmla="*/ 42 w 95"/>
                <a:gd name="T75" fmla="*/ 58 h 288"/>
                <a:gd name="T76" fmla="*/ 44 w 95"/>
                <a:gd name="T77" fmla="*/ 48 h 288"/>
                <a:gd name="T78" fmla="*/ 42 w 95"/>
                <a:gd name="T79" fmla="*/ 58 h 288"/>
                <a:gd name="T80" fmla="*/ 49 w 95"/>
                <a:gd name="T81" fmla="*/ 42 h 288"/>
                <a:gd name="T82" fmla="*/ 58 w 95"/>
                <a:gd name="T83" fmla="*/ 38 h 288"/>
                <a:gd name="T84" fmla="*/ 64 w 95"/>
                <a:gd name="T85" fmla="*/ 32 h 288"/>
                <a:gd name="T86" fmla="*/ 67 w 95"/>
                <a:gd name="T87" fmla="*/ 23 h 288"/>
                <a:gd name="T88" fmla="*/ 64 w 95"/>
                <a:gd name="T89" fmla="*/ 32 h 288"/>
                <a:gd name="T90" fmla="*/ 73 w 95"/>
                <a:gd name="T91" fmla="*/ 17 h 288"/>
                <a:gd name="T92" fmla="*/ 82 w 95"/>
                <a:gd name="T93" fmla="*/ 14 h 288"/>
                <a:gd name="T94" fmla="*/ 89 w 95"/>
                <a:gd name="T95" fmla="*/ 8 h 288"/>
                <a:gd name="T96" fmla="*/ 93 w 95"/>
                <a:gd name="T97" fmla="*/ 0 h 288"/>
                <a:gd name="T98" fmla="*/ 89 w 95"/>
                <a:gd name="T99" fmla="*/ 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5" h="288">
                  <a:moveTo>
                    <a:pt x="62" y="288"/>
                  </a:moveTo>
                  <a:cubicBezTo>
                    <a:pt x="61" y="286"/>
                    <a:pt x="59" y="284"/>
                    <a:pt x="56" y="282"/>
                  </a:cubicBezTo>
                  <a:cubicBezTo>
                    <a:pt x="59" y="279"/>
                    <a:pt x="59" y="279"/>
                    <a:pt x="59" y="279"/>
                  </a:cubicBezTo>
                  <a:cubicBezTo>
                    <a:pt x="61" y="281"/>
                    <a:pt x="64" y="283"/>
                    <a:pt x="65" y="285"/>
                  </a:cubicBezTo>
                  <a:lnTo>
                    <a:pt x="62" y="288"/>
                  </a:lnTo>
                  <a:close/>
                  <a:moveTo>
                    <a:pt x="50" y="276"/>
                  </a:moveTo>
                  <a:cubicBezTo>
                    <a:pt x="49" y="274"/>
                    <a:pt x="47" y="272"/>
                    <a:pt x="45" y="269"/>
                  </a:cubicBezTo>
                  <a:cubicBezTo>
                    <a:pt x="48" y="267"/>
                    <a:pt x="48" y="267"/>
                    <a:pt x="48" y="267"/>
                  </a:cubicBezTo>
                  <a:cubicBezTo>
                    <a:pt x="50" y="269"/>
                    <a:pt x="52" y="271"/>
                    <a:pt x="53" y="273"/>
                  </a:cubicBezTo>
                  <a:lnTo>
                    <a:pt x="50" y="276"/>
                  </a:lnTo>
                  <a:close/>
                  <a:moveTo>
                    <a:pt x="39" y="263"/>
                  </a:moveTo>
                  <a:cubicBezTo>
                    <a:pt x="37" y="260"/>
                    <a:pt x="36" y="258"/>
                    <a:pt x="34" y="256"/>
                  </a:cubicBezTo>
                  <a:cubicBezTo>
                    <a:pt x="37" y="253"/>
                    <a:pt x="37" y="253"/>
                    <a:pt x="37" y="253"/>
                  </a:cubicBezTo>
                  <a:cubicBezTo>
                    <a:pt x="39" y="255"/>
                    <a:pt x="41" y="258"/>
                    <a:pt x="43" y="260"/>
                  </a:cubicBezTo>
                  <a:lnTo>
                    <a:pt x="39" y="263"/>
                  </a:lnTo>
                  <a:close/>
                  <a:moveTo>
                    <a:pt x="29" y="248"/>
                  </a:moveTo>
                  <a:cubicBezTo>
                    <a:pt x="28" y="246"/>
                    <a:pt x="26" y="244"/>
                    <a:pt x="25" y="241"/>
                  </a:cubicBezTo>
                  <a:cubicBezTo>
                    <a:pt x="28" y="239"/>
                    <a:pt x="28" y="239"/>
                    <a:pt x="28" y="239"/>
                  </a:cubicBezTo>
                  <a:cubicBezTo>
                    <a:pt x="30" y="241"/>
                    <a:pt x="31" y="244"/>
                    <a:pt x="33" y="246"/>
                  </a:cubicBezTo>
                  <a:lnTo>
                    <a:pt x="29" y="248"/>
                  </a:lnTo>
                  <a:close/>
                  <a:moveTo>
                    <a:pt x="20" y="234"/>
                  </a:moveTo>
                  <a:cubicBezTo>
                    <a:pt x="19" y="231"/>
                    <a:pt x="18" y="228"/>
                    <a:pt x="16" y="226"/>
                  </a:cubicBezTo>
                  <a:cubicBezTo>
                    <a:pt x="20" y="224"/>
                    <a:pt x="20" y="224"/>
                    <a:pt x="20" y="224"/>
                  </a:cubicBezTo>
                  <a:cubicBezTo>
                    <a:pt x="21" y="227"/>
                    <a:pt x="23" y="229"/>
                    <a:pt x="24" y="232"/>
                  </a:cubicBezTo>
                  <a:lnTo>
                    <a:pt x="20" y="234"/>
                  </a:lnTo>
                  <a:close/>
                  <a:moveTo>
                    <a:pt x="13" y="218"/>
                  </a:moveTo>
                  <a:cubicBezTo>
                    <a:pt x="12" y="215"/>
                    <a:pt x="11" y="213"/>
                    <a:pt x="10" y="210"/>
                  </a:cubicBezTo>
                  <a:cubicBezTo>
                    <a:pt x="14" y="208"/>
                    <a:pt x="14" y="208"/>
                    <a:pt x="14" y="208"/>
                  </a:cubicBezTo>
                  <a:cubicBezTo>
                    <a:pt x="14" y="211"/>
                    <a:pt x="16" y="214"/>
                    <a:pt x="17" y="216"/>
                  </a:cubicBezTo>
                  <a:lnTo>
                    <a:pt x="13" y="218"/>
                  </a:lnTo>
                  <a:close/>
                  <a:moveTo>
                    <a:pt x="7" y="202"/>
                  </a:moveTo>
                  <a:cubicBezTo>
                    <a:pt x="6" y="199"/>
                    <a:pt x="5" y="196"/>
                    <a:pt x="5" y="193"/>
                  </a:cubicBezTo>
                  <a:cubicBezTo>
                    <a:pt x="9" y="192"/>
                    <a:pt x="9" y="192"/>
                    <a:pt x="9" y="192"/>
                  </a:cubicBezTo>
                  <a:cubicBezTo>
                    <a:pt x="9" y="195"/>
                    <a:pt x="10" y="198"/>
                    <a:pt x="11" y="200"/>
                  </a:cubicBezTo>
                  <a:lnTo>
                    <a:pt x="7" y="202"/>
                  </a:lnTo>
                  <a:close/>
                  <a:moveTo>
                    <a:pt x="3" y="185"/>
                  </a:moveTo>
                  <a:cubicBezTo>
                    <a:pt x="2" y="182"/>
                    <a:pt x="2" y="179"/>
                    <a:pt x="1" y="176"/>
                  </a:cubicBezTo>
                  <a:cubicBezTo>
                    <a:pt x="6" y="176"/>
                    <a:pt x="6" y="176"/>
                    <a:pt x="6" y="176"/>
                  </a:cubicBezTo>
                  <a:cubicBezTo>
                    <a:pt x="6" y="179"/>
                    <a:pt x="6" y="181"/>
                    <a:pt x="7" y="184"/>
                  </a:cubicBezTo>
                  <a:lnTo>
                    <a:pt x="3" y="185"/>
                  </a:lnTo>
                  <a:close/>
                  <a:moveTo>
                    <a:pt x="1" y="168"/>
                  </a:moveTo>
                  <a:cubicBezTo>
                    <a:pt x="0" y="165"/>
                    <a:pt x="0" y="162"/>
                    <a:pt x="0" y="159"/>
                  </a:cubicBezTo>
                  <a:cubicBezTo>
                    <a:pt x="4" y="159"/>
                    <a:pt x="4" y="159"/>
                    <a:pt x="4" y="159"/>
                  </a:cubicBezTo>
                  <a:cubicBezTo>
                    <a:pt x="4" y="162"/>
                    <a:pt x="5" y="165"/>
                    <a:pt x="5" y="167"/>
                  </a:cubicBezTo>
                  <a:lnTo>
                    <a:pt x="1" y="168"/>
                  </a:lnTo>
                  <a:close/>
                  <a:moveTo>
                    <a:pt x="5" y="150"/>
                  </a:moveTo>
                  <a:cubicBezTo>
                    <a:pt x="0" y="150"/>
                    <a:pt x="0" y="150"/>
                    <a:pt x="0" y="150"/>
                  </a:cubicBezTo>
                  <a:cubicBezTo>
                    <a:pt x="1" y="147"/>
                    <a:pt x="1" y="144"/>
                    <a:pt x="1" y="142"/>
                  </a:cubicBezTo>
                  <a:cubicBezTo>
                    <a:pt x="5" y="142"/>
                    <a:pt x="5" y="142"/>
                    <a:pt x="5" y="142"/>
                  </a:cubicBezTo>
                  <a:cubicBezTo>
                    <a:pt x="5" y="145"/>
                    <a:pt x="5" y="148"/>
                    <a:pt x="5" y="150"/>
                  </a:cubicBezTo>
                  <a:close/>
                  <a:moveTo>
                    <a:pt x="7" y="134"/>
                  </a:moveTo>
                  <a:cubicBezTo>
                    <a:pt x="3" y="133"/>
                    <a:pt x="3" y="133"/>
                    <a:pt x="3" y="133"/>
                  </a:cubicBezTo>
                  <a:cubicBezTo>
                    <a:pt x="3" y="130"/>
                    <a:pt x="4" y="127"/>
                    <a:pt x="4" y="124"/>
                  </a:cubicBezTo>
                  <a:cubicBezTo>
                    <a:pt x="8" y="125"/>
                    <a:pt x="8" y="125"/>
                    <a:pt x="8" y="125"/>
                  </a:cubicBezTo>
                  <a:cubicBezTo>
                    <a:pt x="8" y="128"/>
                    <a:pt x="7" y="131"/>
                    <a:pt x="7" y="134"/>
                  </a:cubicBezTo>
                  <a:close/>
                  <a:moveTo>
                    <a:pt x="11" y="117"/>
                  </a:moveTo>
                  <a:cubicBezTo>
                    <a:pt x="7" y="116"/>
                    <a:pt x="7" y="116"/>
                    <a:pt x="7" y="116"/>
                  </a:cubicBezTo>
                  <a:cubicBezTo>
                    <a:pt x="7" y="113"/>
                    <a:pt x="8" y="111"/>
                    <a:pt x="9" y="108"/>
                  </a:cubicBezTo>
                  <a:cubicBezTo>
                    <a:pt x="13" y="109"/>
                    <a:pt x="13" y="109"/>
                    <a:pt x="13" y="109"/>
                  </a:cubicBezTo>
                  <a:cubicBezTo>
                    <a:pt x="12" y="112"/>
                    <a:pt x="11" y="115"/>
                    <a:pt x="11" y="117"/>
                  </a:cubicBezTo>
                  <a:close/>
                  <a:moveTo>
                    <a:pt x="16" y="101"/>
                  </a:moveTo>
                  <a:cubicBezTo>
                    <a:pt x="12" y="100"/>
                    <a:pt x="12" y="100"/>
                    <a:pt x="12" y="100"/>
                  </a:cubicBezTo>
                  <a:cubicBezTo>
                    <a:pt x="14" y="97"/>
                    <a:pt x="15" y="94"/>
                    <a:pt x="16" y="92"/>
                  </a:cubicBezTo>
                  <a:cubicBezTo>
                    <a:pt x="20" y="94"/>
                    <a:pt x="20" y="94"/>
                    <a:pt x="20" y="94"/>
                  </a:cubicBezTo>
                  <a:cubicBezTo>
                    <a:pt x="18" y="96"/>
                    <a:pt x="17" y="99"/>
                    <a:pt x="16" y="101"/>
                  </a:cubicBezTo>
                  <a:close/>
                  <a:moveTo>
                    <a:pt x="24" y="86"/>
                  </a:moveTo>
                  <a:cubicBezTo>
                    <a:pt x="20" y="84"/>
                    <a:pt x="20" y="84"/>
                    <a:pt x="20" y="84"/>
                  </a:cubicBezTo>
                  <a:cubicBezTo>
                    <a:pt x="21" y="82"/>
                    <a:pt x="23" y="79"/>
                    <a:pt x="24" y="77"/>
                  </a:cubicBezTo>
                  <a:cubicBezTo>
                    <a:pt x="28" y="79"/>
                    <a:pt x="28" y="79"/>
                    <a:pt x="28" y="79"/>
                  </a:cubicBezTo>
                  <a:cubicBezTo>
                    <a:pt x="26" y="81"/>
                    <a:pt x="25" y="84"/>
                    <a:pt x="24" y="86"/>
                  </a:cubicBezTo>
                  <a:close/>
                  <a:moveTo>
                    <a:pt x="32" y="71"/>
                  </a:moveTo>
                  <a:cubicBezTo>
                    <a:pt x="29" y="69"/>
                    <a:pt x="29" y="69"/>
                    <a:pt x="29" y="69"/>
                  </a:cubicBezTo>
                  <a:cubicBezTo>
                    <a:pt x="30" y="67"/>
                    <a:pt x="32" y="64"/>
                    <a:pt x="33" y="62"/>
                  </a:cubicBezTo>
                  <a:cubicBezTo>
                    <a:pt x="37" y="64"/>
                    <a:pt x="37" y="64"/>
                    <a:pt x="37" y="64"/>
                  </a:cubicBezTo>
                  <a:cubicBezTo>
                    <a:pt x="35" y="67"/>
                    <a:pt x="34" y="69"/>
                    <a:pt x="32" y="71"/>
                  </a:cubicBezTo>
                  <a:close/>
                  <a:moveTo>
                    <a:pt x="42" y="58"/>
                  </a:moveTo>
                  <a:cubicBezTo>
                    <a:pt x="38" y="55"/>
                    <a:pt x="38" y="55"/>
                    <a:pt x="38" y="55"/>
                  </a:cubicBezTo>
                  <a:cubicBezTo>
                    <a:pt x="40" y="53"/>
                    <a:pt x="42" y="50"/>
                    <a:pt x="44" y="48"/>
                  </a:cubicBezTo>
                  <a:cubicBezTo>
                    <a:pt x="47" y="51"/>
                    <a:pt x="47" y="51"/>
                    <a:pt x="47" y="51"/>
                  </a:cubicBezTo>
                  <a:cubicBezTo>
                    <a:pt x="45" y="53"/>
                    <a:pt x="44" y="55"/>
                    <a:pt x="42" y="58"/>
                  </a:cubicBezTo>
                  <a:close/>
                  <a:moveTo>
                    <a:pt x="52" y="44"/>
                  </a:moveTo>
                  <a:cubicBezTo>
                    <a:pt x="49" y="42"/>
                    <a:pt x="49" y="42"/>
                    <a:pt x="49" y="42"/>
                  </a:cubicBezTo>
                  <a:cubicBezTo>
                    <a:pt x="51" y="39"/>
                    <a:pt x="53" y="37"/>
                    <a:pt x="55" y="35"/>
                  </a:cubicBezTo>
                  <a:cubicBezTo>
                    <a:pt x="58" y="38"/>
                    <a:pt x="58" y="38"/>
                    <a:pt x="58" y="38"/>
                  </a:cubicBezTo>
                  <a:cubicBezTo>
                    <a:pt x="56" y="40"/>
                    <a:pt x="54" y="42"/>
                    <a:pt x="52" y="44"/>
                  </a:cubicBezTo>
                  <a:close/>
                  <a:moveTo>
                    <a:pt x="64" y="32"/>
                  </a:moveTo>
                  <a:cubicBezTo>
                    <a:pt x="61" y="29"/>
                    <a:pt x="61" y="29"/>
                    <a:pt x="61" y="29"/>
                  </a:cubicBezTo>
                  <a:cubicBezTo>
                    <a:pt x="63" y="27"/>
                    <a:pt x="65" y="25"/>
                    <a:pt x="67" y="23"/>
                  </a:cubicBezTo>
                  <a:cubicBezTo>
                    <a:pt x="70" y="26"/>
                    <a:pt x="70" y="26"/>
                    <a:pt x="70" y="26"/>
                  </a:cubicBezTo>
                  <a:cubicBezTo>
                    <a:pt x="68" y="28"/>
                    <a:pt x="66" y="30"/>
                    <a:pt x="64" y="32"/>
                  </a:cubicBezTo>
                  <a:close/>
                  <a:moveTo>
                    <a:pt x="76" y="20"/>
                  </a:moveTo>
                  <a:cubicBezTo>
                    <a:pt x="73" y="17"/>
                    <a:pt x="73" y="17"/>
                    <a:pt x="73" y="17"/>
                  </a:cubicBezTo>
                  <a:cubicBezTo>
                    <a:pt x="75" y="15"/>
                    <a:pt x="77" y="13"/>
                    <a:pt x="79" y="11"/>
                  </a:cubicBezTo>
                  <a:cubicBezTo>
                    <a:pt x="82" y="14"/>
                    <a:pt x="82" y="14"/>
                    <a:pt x="82" y="14"/>
                  </a:cubicBezTo>
                  <a:cubicBezTo>
                    <a:pt x="80" y="16"/>
                    <a:pt x="78" y="18"/>
                    <a:pt x="76" y="20"/>
                  </a:cubicBezTo>
                  <a:close/>
                  <a:moveTo>
                    <a:pt x="89" y="8"/>
                  </a:moveTo>
                  <a:cubicBezTo>
                    <a:pt x="86" y="5"/>
                    <a:pt x="86" y="5"/>
                    <a:pt x="86" y="5"/>
                  </a:cubicBezTo>
                  <a:cubicBezTo>
                    <a:pt x="88" y="3"/>
                    <a:pt x="90" y="1"/>
                    <a:pt x="93" y="0"/>
                  </a:cubicBezTo>
                  <a:cubicBezTo>
                    <a:pt x="95" y="3"/>
                    <a:pt x="95" y="3"/>
                    <a:pt x="95" y="3"/>
                  </a:cubicBezTo>
                  <a:cubicBezTo>
                    <a:pt x="93" y="5"/>
                    <a:pt x="91" y="6"/>
                    <a:pt x="89" y="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a:extLst>
                <a:ext uri="{FF2B5EF4-FFF2-40B4-BE49-F238E27FC236}">
                  <a16:creationId xmlns:a16="http://schemas.microsoft.com/office/drawing/2014/main" id="{09F3BA88-A878-407D-99AB-AF2B4BDA1873}"/>
                </a:ext>
              </a:extLst>
            </p:cNvPr>
            <p:cNvSpPr>
              <a:spLocks/>
            </p:cNvSpPr>
            <p:nvPr/>
          </p:nvSpPr>
          <p:spPr bwMode="auto">
            <a:xfrm>
              <a:off x="5374508" y="1921484"/>
              <a:ext cx="15603" cy="14562"/>
            </a:xfrm>
            <a:custGeom>
              <a:avLst/>
              <a:gdLst>
                <a:gd name="T0" fmla="*/ 8 w 15"/>
                <a:gd name="T1" fmla="*/ 14 h 14"/>
                <a:gd name="T2" fmla="*/ 0 w 15"/>
                <a:gd name="T3" fmla="*/ 7 h 14"/>
                <a:gd name="T4" fmla="*/ 10 w 15"/>
                <a:gd name="T5" fmla="*/ 0 h 14"/>
                <a:gd name="T6" fmla="*/ 15 w 15"/>
                <a:gd name="T7" fmla="*/ 10 h 14"/>
                <a:gd name="T8" fmla="*/ 8 w 15"/>
                <a:gd name="T9" fmla="*/ 14 h 14"/>
              </a:gdLst>
              <a:ahLst/>
              <a:cxnLst>
                <a:cxn ang="0">
                  <a:pos x="T0" y="T1"/>
                </a:cxn>
                <a:cxn ang="0">
                  <a:pos x="T2" y="T3"/>
                </a:cxn>
                <a:cxn ang="0">
                  <a:pos x="T4" y="T5"/>
                </a:cxn>
                <a:cxn ang="0">
                  <a:pos x="T6" y="T7"/>
                </a:cxn>
                <a:cxn ang="0">
                  <a:pos x="T8" y="T9"/>
                </a:cxn>
              </a:cxnLst>
              <a:rect l="0" t="0" r="r" b="b"/>
              <a:pathLst>
                <a:path w="15" h="14">
                  <a:moveTo>
                    <a:pt x="8" y="14"/>
                  </a:moveTo>
                  <a:lnTo>
                    <a:pt x="0" y="7"/>
                  </a:lnTo>
                  <a:lnTo>
                    <a:pt x="10" y="0"/>
                  </a:lnTo>
                  <a:lnTo>
                    <a:pt x="15" y="10"/>
                  </a:lnTo>
                  <a:lnTo>
                    <a:pt x="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a:extLst>
                <a:ext uri="{FF2B5EF4-FFF2-40B4-BE49-F238E27FC236}">
                  <a16:creationId xmlns:a16="http://schemas.microsoft.com/office/drawing/2014/main" id="{F55F9963-04C4-4A74-93B4-5D811C2BF1F8}"/>
                </a:ext>
              </a:extLst>
            </p:cNvPr>
            <p:cNvSpPr>
              <a:spLocks/>
            </p:cNvSpPr>
            <p:nvPr/>
          </p:nvSpPr>
          <p:spPr bwMode="auto">
            <a:xfrm>
              <a:off x="5386990" y="1835150"/>
              <a:ext cx="170587" cy="118579"/>
            </a:xfrm>
            <a:custGeom>
              <a:avLst/>
              <a:gdLst>
                <a:gd name="T0" fmla="*/ 0 w 164"/>
                <a:gd name="T1" fmla="*/ 21 h 114"/>
                <a:gd name="T2" fmla="*/ 102 w 164"/>
                <a:gd name="T3" fmla="*/ 114 h 114"/>
                <a:gd name="T4" fmla="*/ 164 w 164"/>
                <a:gd name="T5" fmla="*/ 0 h 114"/>
                <a:gd name="T6" fmla="*/ 0 w 164"/>
                <a:gd name="T7" fmla="*/ 21 h 114"/>
              </a:gdLst>
              <a:ahLst/>
              <a:cxnLst>
                <a:cxn ang="0">
                  <a:pos x="T0" y="T1"/>
                </a:cxn>
                <a:cxn ang="0">
                  <a:pos x="T2" y="T3"/>
                </a:cxn>
                <a:cxn ang="0">
                  <a:pos x="T4" y="T5"/>
                </a:cxn>
                <a:cxn ang="0">
                  <a:pos x="T6" y="T7"/>
                </a:cxn>
              </a:cxnLst>
              <a:rect l="0" t="0" r="r" b="b"/>
              <a:pathLst>
                <a:path w="164" h="114">
                  <a:moveTo>
                    <a:pt x="0" y="21"/>
                  </a:moveTo>
                  <a:lnTo>
                    <a:pt x="102" y="114"/>
                  </a:lnTo>
                  <a:lnTo>
                    <a:pt x="164" y="0"/>
                  </a:lnTo>
                  <a:lnTo>
                    <a:pt x="0" y="2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a:extLst>
                <a:ext uri="{FF2B5EF4-FFF2-40B4-BE49-F238E27FC236}">
                  <a16:creationId xmlns:a16="http://schemas.microsoft.com/office/drawing/2014/main" id="{4132F9A6-62C5-46AC-970B-8685ED8AAF09}"/>
                </a:ext>
              </a:extLst>
            </p:cNvPr>
            <p:cNvSpPr>
              <a:spLocks/>
            </p:cNvSpPr>
            <p:nvPr/>
          </p:nvSpPr>
          <p:spPr bwMode="auto">
            <a:xfrm>
              <a:off x="5426516" y="1844512"/>
              <a:ext cx="106097" cy="69691"/>
            </a:xfrm>
            <a:custGeom>
              <a:avLst/>
              <a:gdLst>
                <a:gd name="T0" fmla="*/ 102 w 102"/>
                <a:gd name="T1" fmla="*/ 0 h 67"/>
                <a:gd name="T2" fmla="*/ 0 w 102"/>
                <a:gd name="T3" fmla="*/ 48 h 67"/>
                <a:gd name="T4" fmla="*/ 22 w 102"/>
                <a:gd name="T5" fmla="*/ 67 h 67"/>
                <a:gd name="T6" fmla="*/ 102 w 102"/>
                <a:gd name="T7" fmla="*/ 0 h 67"/>
              </a:gdLst>
              <a:ahLst/>
              <a:cxnLst>
                <a:cxn ang="0">
                  <a:pos x="T0" y="T1"/>
                </a:cxn>
                <a:cxn ang="0">
                  <a:pos x="T2" y="T3"/>
                </a:cxn>
                <a:cxn ang="0">
                  <a:pos x="T4" y="T5"/>
                </a:cxn>
                <a:cxn ang="0">
                  <a:pos x="T6" y="T7"/>
                </a:cxn>
              </a:cxnLst>
              <a:rect l="0" t="0" r="r" b="b"/>
              <a:pathLst>
                <a:path w="102" h="67">
                  <a:moveTo>
                    <a:pt x="102" y="0"/>
                  </a:moveTo>
                  <a:lnTo>
                    <a:pt x="0" y="48"/>
                  </a:lnTo>
                  <a:lnTo>
                    <a:pt x="22" y="67"/>
                  </a:lnTo>
                  <a:lnTo>
                    <a:pt x="102" y="0"/>
                  </a:lnTo>
                  <a:close/>
                </a:path>
              </a:pathLst>
            </a:custGeom>
            <a:solidFill>
              <a:srgbClr val="AE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a:extLst>
                <a:ext uri="{FF2B5EF4-FFF2-40B4-BE49-F238E27FC236}">
                  <a16:creationId xmlns:a16="http://schemas.microsoft.com/office/drawing/2014/main" id="{A32306EB-15AD-41DE-BEAE-CE03E64A9FE2}"/>
                </a:ext>
              </a:extLst>
            </p:cNvPr>
            <p:cNvSpPr>
              <a:spLocks/>
            </p:cNvSpPr>
            <p:nvPr/>
          </p:nvSpPr>
          <p:spPr bwMode="auto">
            <a:xfrm>
              <a:off x="5426516" y="1894440"/>
              <a:ext cx="30165" cy="41607"/>
            </a:xfrm>
            <a:custGeom>
              <a:avLst/>
              <a:gdLst>
                <a:gd name="T0" fmla="*/ 0 w 29"/>
                <a:gd name="T1" fmla="*/ 0 h 40"/>
                <a:gd name="T2" fmla="*/ 7 w 29"/>
                <a:gd name="T3" fmla="*/ 40 h 40"/>
                <a:gd name="T4" fmla="*/ 29 w 29"/>
                <a:gd name="T5" fmla="*/ 24 h 40"/>
                <a:gd name="T6" fmla="*/ 0 w 29"/>
                <a:gd name="T7" fmla="*/ 0 h 40"/>
              </a:gdLst>
              <a:ahLst/>
              <a:cxnLst>
                <a:cxn ang="0">
                  <a:pos x="T0" y="T1"/>
                </a:cxn>
                <a:cxn ang="0">
                  <a:pos x="T2" y="T3"/>
                </a:cxn>
                <a:cxn ang="0">
                  <a:pos x="T4" y="T5"/>
                </a:cxn>
                <a:cxn ang="0">
                  <a:pos x="T6" y="T7"/>
                </a:cxn>
              </a:cxnLst>
              <a:rect l="0" t="0" r="r" b="b"/>
              <a:pathLst>
                <a:path w="29" h="40">
                  <a:moveTo>
                    <a:pt x="0" y="0"/>
                  </a:moveTo>
                  <a:lnTo>
                    <a:pt x="7" y="40"/>
                  </a:lnTo>
                  <a:lnTo>
                    <a:pt x="29" y="24"/>
                  </a:lnTo>
                  <a:lnTo>
                    <a:pt x="0" y="0"/>
                  </a:lnTo>
                  <a:close/>
                </a:path>
              </a:pathLst>
            </a:custGeom>
            <a:solidFill>
              <a:srgbClr val="8CA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a:extLst>
                <a:ext uri="{FF2B5EF4-FFF2-40B4-BE49-F238E27FC236}">
                  <a16:creationId xmlns:a16="http://schemas.microsoft.com/office/drawing/2014/main" id="{CA0342E0-B61A-44A9-A400-4E99E37C218F}"/>
                </a:ext>
              </a:extLst>
            </p:cNvPr>
            <p:cNvSpPr>
              <a:spLocks/>
            </p:cNvSpPr>
            <p:nvPr/>
          </p:nvSpPr>
          <p:spPr bwMode="auto">
            <a:xfrm>
              <a:off x="8116386" y="3033421"/>
              <a:ext cx="170587" cy="120659"/>
            </a:xfrm>
            <a:custGeom>
              <a:avLst/>
              <a:gdLst>
                <a:gd name="T0" fmla="*/ 164 w 164"/>
                <a:gd name="T1" fmla="*/ 24 h 116"/>
                <a:gd name="T2" fmla="*/ 62 w 164"/>
                <a:gd name="T3" fmla="*/ 116 h 116"/>
                <a:gd name="T4" fmla="*/ 0 w 164"/>
                <a:gd name="T5" fmla="*/ 0 h 116"/>
                <a:gd name="T6" fmla="*/ 164 w 164"/>
                <a:gd name="T7" fmla="*/ 24 h 116"/>
              </a:gdLst>
              <a:ahLst/>
              <a:cxnLst>
                <a:cxn ang="0">
                  <a:pos x="T0" y="T1"/>
                </a:cxn>
                <a:cxn ang="0">
                  <a:pos x="T2" y="T3"/>
                </a:cxn>
                <a:cxn ang="0">
                  <a:pos x="T4" y="T5"/>
                </a:cxn>
                <a:cxn ang="0">
                  <a:pos x="T6" y="T7"/>
                </a:cxn>
              </a:cxnLst>
              <a:rect l="0" t="0" r="r" b="b"/>
              <a:pathLst>
                <a:path w="164" h="116">
                  <a:moveTo>
                    <a:pt x="164" y="24"/>
                  </a:moveTo>
                  <a:lnTo>
                    <a:pt x="62" y="116"/>
                  </a:lnTo>
                  <a:lnTo>
                    <a:pt x="0" y="0"/>
                  </a:lnTo>
                  <a:lnTo>
                    <a:pt x="164" y="2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a:extLst>
                <a:ext uri="{FF2B5EF4-FFF2-40B4-BE49-F238E27FC236}">
                  <a16:creationId xmlns:a16="http://schemas.microsoft.com/office/drawing/2014/main" id="{EAA9C696-FB7E-4B47-9F28-B19D6DF37B83}"/>
                </a:ext>
              </a:extLst>
            </p:cNvPr>
            <p:cNvSpPr>
              <a:spLocks/>
            </p:cNvSpPr>
            <p:nvPr/>
          </p:nvSpPr>
          <p:spPr bwMode="auto">
            <a:xfrm>
              <a:off x="8139270" y="3045903"/>
              <a:ext cx="106097" cy="68651"/>
            </a:xfrm>
            <a:custGeom>
              <a:avLst/>
              <a:gdLst>
                <a:gd name="T0" fmla="*/ 0 w 102"/>
                <a:gd name="T1" fmla="*/ 0 h 66"/>
                <a:gd name="T2" fmla="*/ 102 w 102"/>
                <a:gd name="T3" fmla="*/ 47 h 66"/>
                <a:gd name="T4" fmla="*/ 83 w 102"/>
                <a:gd name="T5" fmla="*/ 66 h 66"/>
                <a:gd name="T6" fmla="*/ 0 w 102"/>
                <a:gd name="T7" fmla="*/ 0 h 66"/>
              </a:gdLst>
              <a:ahLst/>
              <a:cxnLst>
                <a:cxn ang="0">
                  <a:pos x="T0" y="T1"/>
                </a:cxn>
                <a:cxn ang="0">
                  <a:pos x="T2" y="T3"/>
                </a:cxn>
                <a:cxn ang="0">
                  <a:pos x="T4" y="T5"/>
                </a:cxn>
                <a:cxn ang="0">
                  <a:pos x="T6" y="T7"/>
                </a:cxn>
              </a:cxnLst>
              <a:rect l="0" t="0" r="r" b="b"/>
              <a:pathLst>
                <a:path w="102" h="66">
                  <a:moveTo>
                    <a:pt x="0" y="0"/>
                  </a:moveTo>
                  <a:lnTo>
                    <a:pt x="102" y="47"/>
                  </a:lnTo>
                  <a:lnTo>
                    <a:pt x="83" y="66"/>
                  </a:lnTo>
                  <a:lnTo>
                    <a:pt x="0" y="0"/>
                  </a:lnTo>
                  <a:close/>
                </a:path>
              </a:pathLst>
            </a:custGeom>
            <a:solidFill>
              <a:srgbClr val="AE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a:extLst>
                <a:ext uri="{FF2B5EF4-FFF2-40B4-BE49-F238E27FC236}">
                  <a16:creationId xmlns:a16="http://schemas.microsoft.com/office/drawing/2014/main" id="{05CF8EB9-C3BF-4393-9863-E5B6ECE8FD63}"/>
                </a:ext>
              </a:extLst>
            </p:cNvPr>
            <p:cNvSpPr>
              <a:spLocks/>
            </p:cNvSpPr>
            <p:nvPr/>
          </p:nvSpPr>
          <p:spPr bwMode="auto">
            <a:xfrm>
              <a:off x="8218322" y="3094792"/>
              <a:ext cx="27044" cy="42647"/>
            </a:xfrm>
            <a:custGeom>
              <a:avLst/>
              <a:gdLst>
                <a:gd name="T0" fmla="*/ 26 w 26"/>
                <a:gd name="T1" fmla="*/ 0 h 41"/>
                <a:gd name="T2" fmla="*/ 21 w 26"/>
                <a:gd name="T3" fmla="*/ 41 h 41"/>
                <a:gd name="T4" fmla="*/ 0 w 26"/>
                <a:gd name="T5" fmla="*/ 24 h 41"/>
                <a:gd name="T6" fmla="*/ 26 w 26"/>
                <a:gd name="T7" fmla="*/ 0 h 41"/>
              </a:gdLst>
              <a:ahLst/>
              <a:cxnLst>
                <a:cxn ang="0">
                  <a:pos x="T0" y="T1"/>
                </a:cxn>
                <a:cxn ang="0">
                  <a:pos x="T2" y="T3"/>
                </a:cxn>
                <a:cxn ang="0">
                  <a:pos x="T4" y="T5"/>
                </a:cxn>
                <a:cxn ang="0">
                  <a:pos x="T6" y="T7"/>
                </a:cxn>
              </a:cxnLst>
              <a:rect l="0" t="0" r="r" b="b"/>
              <a:pathLst>
                <a:path w="26" h="41">
                  <a:moveTo>
                    <a:pt x="26" y="0"/>
                  </a:moveTo>
                  <a:lnTo>
                    <a:pt x="21" y="41"/>
                  </a:lnTo>
                  <a:lnTo>
                    <a:pt x="0" y="24"/>
                  </a:lnTo>
                  <a:lnTo>
                    <a:pt x="26" y="0"/>
                  </a:lnTo>
                  <a:close/>
                </a:path>
              </a:pathLst>
            </a:custGeom>
            <a:solidFill>
              <a:srgbClr val="8CA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a:extLst>
                <a:ext uri="{FF2B5EF4-FFF2-40B4-BE49-F238E27FC236}">
                  <a16:creationId xmlns:a16="http://schemas.microsoft.com/office/drawing/2014/main" id="{A9BE9ECE-CD63-405C-835F-9228FA63FEBD}"/>
                </a:ext>
              </a:extLst>
            </p:cNvPr>
            <p:cNvSpPr>
              <a:spLocks/>
            </p:cNvSpPr>
            <p:nvPr/>
          </p:nvSpPr>
          <p:spPr bwMode="auto">
            <a:xfrm>
              <a:off x="4722324" y="4785061"/>
              <a:ext cx="121700" cy="109218"/>
            </a:xfrm>
            <a:custGeom>
              <a:avLst/>
              <a:gdLst>
                <a:gd name="T0" fmla="*/ 9 w 49"/>
                <a:gd name="T1" fmla="*/ 41 h 44"/>
                <a:gd name="T2" fmla="*/ 20 w 49"/>
                <a:gd name="T3" fmla="*/ 44 h 44"/>
                <a:gd name="T4" fmla="*/ 47 w 49"/>
                <a:gd name="T5" fmla="*/ 35 h 44"/>
                <a:gd name="T6" fmla="*/ 41 w 49"/>
                <a:gd name="T7" fmla="*/ 0 h 44"/>
                <a:gd name="T8" fmla="*/ 3 w 49"/>
                <a:gd name="T9" fmla="*/ 4 h 44"/>
                <a:gd name="T10" fmla="*/ 1 w 49"/>
                <a:gd name="T11" fmla="*/ 23 h 44"/>
                <a:gd name="T12" fmla="*/ 9 w 49"/>
                <a:gd name="T13" fmla="*/ 41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9" y="41"/>
                  </a:moveTo>
                  <a:cubicBezTo>
                    <a:pt x="9" y="41"/>
                    <a:pt x="15" y="44"/>
                    <a:pt x="20" y="44"/>
                  </a:cubicBezTo>
                  <a:cubicBezTo>
                    <a:pt x="24" y="44"/>
                    <a:pt x="43" y="44"/>
                    <a:pt x="47" y="35"/>
                  </a:cubicBezTo>
                  <a:cubicBezTo>
                    <a:pt x="49" y="29"/>
                    <a:pt x="41" y="0"/>
                    <a:pt x="41" y="0"/>
                  </a:cubicBezTo>
                  <a:cubicBezTo>
                    <a:pt x="3" y="4"/>
                    <a:pt x="3" y="4"/>
                    <a:pt x="3" y="4"/>
                  </a:cubicBezTo>
                  <a:cubicBezTo>
                    <a:pt x="1" y="23"/>
                    <a:pt x="1" y="23"/>
                    <a:pt x="1" y="23"/>
                  </a:cubicBezTo>
                  <a:cubicBezTo>
                    <a:pt x="0" y="31"/>
                    <a:pt x="2" y="39"/>
                    <a:pt x="9" y="41"/>
                  </a:cubicBez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a:extLst>
                <a:ext uri="{FF2B5EF4-FFF2-40B4-BE49-F238E27FC236}">
                  <a16:creationId xmlns:a16="http://schemas.microsoft.com/office/drawing/2014/main" id="{941AC2A9-FEE4-4399-810A-56A47436EBAB}"/>
                </a:ext>
              </a:extLst>
            </p:cNvPr>
            <p:cNvSpPr>
              <a:spLocks/>
            </p:cNvSpPr>
            <p:nvPr/>
          </p:nvSpPr>
          <p:spPr bwMode="auto">
            <a:xfrm>
              <a:off x="4722324" y="4785061"/>
              <a:ext cx="114418" cy="76972"/>
            </a:xfrm>
            <a:custGeom>
              <a:avLst/>
              <a:gdLst>
                <a:gd name="T0" fmla="*/ 43 w 46"/>
                <a:gd name="T1" fmla="*/ 10 h 31"/>
                <a:gd name="T2" fmla="*/ 41 w 46"/>
                <a:gd name="T3" fmla="*/ 0 h 31"/>
                <a:gd name="T4" fmla="*/ 3 w 46"/>
                <a:gd name="T5" fmla="*/ 4 h 31"/>
                <a:gd name="T6" fmla="*/ 0 w 46"/>
                <a:gd name="T7" fmla="*/ 23 h 31"/>
                <a:gd name="T8" fmla="*/ 27 w 46"/>
                <a:gd name="T9" fmla="*/ 27 h 31"/>
                <a:gd name="T10" fmla="*/ 43 w 46"/>
                <a:gd name="T11" fmla="*/ 10 h 31"/>
              </a:gdLst>
              <a:ahLst/>
              <a:cxnLst>
                <a:cxn ang="0">
                  <a:pos x="T0" y="T1"/>
                </a:cxn>
                <a:cxn ang="0">
                  <a:pos x="T2" y="T3"/>
                </a:cxn>
                <a:cxn ang="0">
                  <a:pos x="T4" y="T5"/>
                </a:cxn>
                <a:cxn ang="0">
                  <a:pos x="T6" y="T7"/>
                </a:cxn>
                <a:cxn ang="0">
                  <a:pos x="T8" y="T9"/>
                </a:cxn>
                <a:cxn ang="0">
                  <a:pos x="T10" y="T11"/>
                </a:cxn>
              </a:cxnLst>
              <a:rect l="0" t="0" r="r" b="b"/>
              <a:pathLst>
                <a:path w="46" h="31">
                  <a:moveTo>
                    <a:pt x="43" y="10"/>
                  </a:moveTo>
                  <a:cubicBezTo>
                    <a:pt x="42" y="4"/>
                    <a:pt x="41" y="0"/>
                    <a:pt x="41" y="0"/>
                  </a:cubicBezTo>
                  <a:cubicBezTo>
                    <a:pt x="3" y="4"/>
                    <a:pt x="3" y="4"/>
                    <a:pt x="3" y="4"/>
                  </a:cubicBezTo>
                  <a:cubicBezTo>
                    <a:pt x="0" y="23"/>
                    <a:pt x="0" y="23"/>
                    <a:pt x="0" y="23"/>
                  </a:cubicBezTo>
                  <a:cubicBezTo>
                    <a:pt x="3" y="24"/>
                    <a:pt x="10" y="31"/>
                    <a:pt x="27" y="27"/>
                  </a:cubicBezTo>
                  <a:cubicBezTo>
                    <a:pt x="46" y="22"/>
                    <a:pt x="43" y="10"/>
                    <a:pt x="43" y="10"/>
                  </a:cubicBezTo>
                  <a:close/>
                </a:path>
              </a:pathLst>
            </a:custGeom>
            <a:solidFill>
              <a:srgbClr val="DD8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a:extLst>
                <a:ext uri="{FF2B5EF4-FFF2-40B4-BE49-F238E27FC236}">
                  <a16:creationId xmlns:a16="http://schemas.microsoft.com/office/drawing/2014/main" id="{204385E6-63A6-4186-BFBE-AE409CA076D1}"/>
                </a:ext>
              </a:extLst>
            </p:cNvPr>
            <p:cNvSpPr>
              <a:spLocks/>
            </p:cNvSpPr>
            <p:nvPr/>
          </p:nvSpPr>
          <p:spPr bwMode="auto">
            <a:xfrm>
              <a:off x="4614147" y="4846431"/>
              <a:ext cx="350536" cy="423348"/>
            </a:xfrm>
            <a:custGeom>
              <a:avLst/>
              <a:gdLst>
                <a:gd name="T0" fmla="*/ 45 w 142"/>
                <a:gd name="T1" fmla="*/ 2 h 171"/>
                <a:gd name="T2" fmla="*/ 70 w 142"/>
                <a:gd name="T3" fmla="*/ 17 h 171"/>
                <a:gd name="T4" fmla="*/ 90 w 142"/>
                <a:gd name="T5" fmla="*/ 0 h 171"/>
                <a:gd name="T6" fmla="*/ 125 w 142"/>
                <a:gd name="T7" fmla="*/ 9 h 171"/>
                <a:gd name="T8" fmla="*/ 142 w 142"/>
                <a:gd name="T9" fmla="*/ 110 h 171"/>
                <a:gd name="T10" fmla="*/ 125 w 142"/>
                <a:gd name="T11" fmla="*/ 171 h 171"/>
                <a:gd name="T12" fmla="*/ 16 w 142"/>
                <a:gd name="T13" fmla="*/ 171 h 171"/>
                <a:gd name="T14" fmla="*/ 0 w 142"/>
                <a:gd name="T15" fmla="*/ 104 h 171"/>
                <a:gd name="T16" fmla="*/ 11 w 142"/>
                <a:gd name="T17" fmla="*/ 10 h 171"/>
                <a:gd name="T18" fmla="*/ 45 w 142"/>
                <a:gd name="T19" fmla="*/ 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71">
                  <a:moveTo>
                    <a:pt x="45" y="2"/>
                  </a:moveTo>
                  <a:cubicBezTo>
                    <a:pt x="45" y="2"/>
                    <a:pt x="42" y="19"/>
                    <a:pt x="70" y="17"/>
                  </a:cubicBezTo>
                  <a:cubicBezTo>
                    <a:pt x="70" y="17"/>
                    <a:pt x="89" y="16"/>
                    <a:pt x="90" y="0"/>
                  </a:cubicBezTo>
                  <a:cubicBezTo>
                    <a:pt x="125" y="9"/>
                    <a:pt x="125" y="9"/>
                    <a:pt x="125" y="9"/>
                  </a:cubicBezTo>
                  <a:cubicBezTo>
                    <a:pt x="142" y="110"/>
                    <a:pt x="142" y="110"/>
                    <a:pt x="142" y="110"/>
                  </a:cubicBezTo>
                  <a:cubicBezTo>
                    <a:pt x="125" y="171"/>
                    <a:pt x="125" y="171"/>
                    <a:pt x="125" y="171"/>
                  </a:cubicBezTo>
                  <a:cubicBezTo>
                    <a:pt x="16" y="171"/>
                    <a:pt x="16" y="171"/>
                    <a:pt x="16" y="171"/>
                  </a:cubicBezTo>
                  <a:cubicBezTo>
                    <a:pt x="0" y="104"/>
                    <a:pt x="0" y="104"/>
                    <a:pt x="0" y="104"/>
                  </a:cubicBezTo>
                  <a:cubicBezTo>
                    <a:pt x="11" y="10"/>
                    <a:pt x="11" y="10"/>
                    <a:pt x="11" y="10"/>
                  </a:cubicBezTo>
                  <a:cubicBezTo>
                    <a:pt x="11" y="10"/>
                    <a:pt x="32" y="4"/>
                    <a:pt x="45" y="2"/>
                  </a:cubicBezTo>
                  <a:close/>
                </a:path>
              </a:pathLst>
            </a:custGeom>
            <a:solidFill>
              <a:srgbClr val="0055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a:extLst>
                <a:ext uri="{FF2B5EF4-FFF2-40B4-BE49-F238E27FC236}">
                  <a16:creationId xmlns:a16="http://schemas.microsoft.com/office/drawing/2014/main" id="{78D72847-B0AA-4CE3-8F66-9A43FB5A5128}"/>
                </a:ext>
              </a:extLst>
            </p:cNvPr>
            <p:cNvSpPr>
              <a:spLocks/>
            </p:cNvSpPr>
            <p:nvPr/>
          </p:nvSpPr>
          <p:spPr bwMode="auto">
            <a:xfrm>
              <a:off x="4448760" y="4871395"/>
              <a:ext cx="318291" cy="442071"/>
            </a:xfrm>
            <a:custGeom>
              <a:avLst/>
              <a:gdLst>
                <a:gd name="T0" fmla="*/ 78 w 129"/>
                <a:gd name="T1" fmla="*/ 0 h 179"/>
                <a:gd name="T2" fmla="*/ 22 w 129"/>
                <a:gd name="T3" fmla="*/ 81 h 179"/>
                <a:gd name="T4" fmla="*/ 129 w 129"/>
                <a:gd name="T5" fmla="*/ 179 h 179"/>
                <a:gd name="T6" fmla="*/ 129 w 129"/>
                <a:gd name="T7" fmla="*/ 146 h 179"/>
                <a:gd name="T8" fmla="*/ 76 w 129"/>
                <a:gd name="T9" fmla="*/ 94 h 179"/>
                <a:gd name="T10" fmla="*/ 73 w 129"/>
                <a:gd name="T11" fmla="*/ 81 h 179"/>
                <a:gd name="T12" fmla="*/ 80 w 129"/>
                <a:gd name="T13" fmla="*/ 53 h 179"/>
                <a:gd name="T14" fmla="*/ 78 w 129"/>
                <a:gd name="T15" fmla="*/ 0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79">
                  <a:moveTo>
                    <a:pt x="78" y="0"/>
                  </a:moveTo>
                  <a:cubicBezTo>
                    <a:pt x="78" y="0"/>
                    <a:pt x="40" y="10"/>
                    <a:pt x="22" y="81"/>
                  </a:cubicBezTo>
                  <a:cubicBezTo>
                    <a:pt x="22" y="81"/>
                    <a:pt x="0" y="123"/>
                    <a:pt x="129" y="179"/>
                  </a:cubicBezTo>
                  <a:cubicBezTo>
                    <a:pt x="129" y="146"/>
                    <a:pt x="129" y="146"/>
                    <a:pt x="129" y="146"/>
                  </a:cubicBezTo>
                  <a:cubicBezTo>
                    <a:pt x="76" y="94"/>
                    <a:pt x="76" y="94"/>
                    <a:pt x="76" y="94"/>
                  </a:cubicBezTo>
                  <a:cubicBezTo>
                    <a:pt x="73" y="91"/>
                    <a:pt x="71" y="86"/>
                    <a:pt x="73" y="81"/>
                  </a:cubicBezTo>
                  <a:cubicBezTo>
                    <a:pt x="80" y="53"/>
                    <a:pt x="80" y="53"/>
                    <a:pt x="80" y="53"/>
                  </a:cubicBezTo>
                  <a:lnTo>
                    <a:pt x="78"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a:extLst>
                <a:ext uri="{FF2B5EF4-FFF2-40B4-BE49-F238E27FC236}">
                  <a16:creationId xmlns:a16="http://schemas.microsoft.com/office/drawing/2014/main" id="{CD316503-00A8-4F5E-AE0D-250773C4F032}"/>
                </a:ext>
              </a:extLst>
            </p:cNvPr>
            <p:cNvSpPr>
              <a:spLocks/>
            </p:cNvSpPr>
            <p:nvPr/>
          </p:nvSpPr>
          <p:spPr bwMode="auto">
            <a:xfrm>
              <a:off x="4824261" y="4869315"/>
              <a:ext cx="264202" cy="444151"/>
            </a:xfrm>
            <a:custGeom>
              <a:avLst/>
              <a:gdLst>
                <a:gd name="T0" fmla="*/ 40 w 107"/>
                <a:gd name="T1" fmla="*/ 0 h 180"/>
                <a:gd name="T2" fmla="*/ 103 w 107"/>
                <a:gd name="T3" fmla="*/ 85 h 180"/>
                <a:gd name="T4" fmla="*/ 105 w 107"/>
                <a:gd name="T5" fmla="*/ 107 h 180"/>
                <a:gd name="T6" fmla="*/ 2 w 107"/>
                <a:gd name="T7" fmla="*/ 180 h 180"/>
                <a:gd name="T8" fmla="*/ 0 w 107"/>
                <a:gd name="T9" fmla="*/ 149 h 180"/>
                <a:gd name="T10" fmla="*/ 46 w 107"/>
                <a:gd name="T11" fmla="*/ 120 h 180"/>
                <a:gd name="T12" fmla="*/ 40 w 107"/>
                <a:gd name="T13" fmla="*/ 52 h 180"/>
                <a:gd name="T14" fmla="*/ 40 w 107"/>
                <a:gd name="T15" fmla="*/ 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80">
                  <a:moveTo>
                    <a:pt x="40" y="0"/>
                  </a:moveTo>
                  <a:cubicBezTo>
                    <a:pt x="40" y="0"/>
                    <a:pt x="89" y="20"/>
                    <a:pt x="103" y="85"/>
                  </a:cubicBezTo>
                  <a:cubicBezTo>
                    <a:pt x="104" y="90"/>
                    <a:pt x="107" y="101"/>
                    <a:pt x="105" y="107"/>
                  </a:cubicBezTo>
                  <a:cubicBezTo>
                    <a:pt x="97" y="125"/>
                    <a:pt x="69" y="164"/>
                    <a:pt x="2" y="180"/>
                  </a:cubicBezTo>
                  <a:cubicBezTo>
                    <a:pt x="0" y="149"/>
                    <a:pt x="0" y="149"/>
                    <a:pt x="0" y="149"/>
                  </a:cubicBezTo>
                  <a:cubicBezTo>
                    <a:pt x="0" y="149"/>
                    <a:pt x="34" y="135"/>
                    <a:pt x="46" y="120"/>
                  </a:cubicBezTo>
                  <a:cubicBezTo>
                    <a:pt x="61" y="101"/>
                    <a:pt x="40" y="52"/>
                    <a:pt x="40" y="52"/>
                  </a:cubicBezTo>
                  <a:lnTo>
                    <a:pt x="40"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a:extLst>
                <a:ext uri="{FF2B5EF4-FFF2-40B4-BE49-F238E27FC236}">
                  <a16:creationId xmlns:a16="http://schemas.microsoft.com/office/drawing/2014/main" id="{B95E0A72-0C4B-4D92-8446-97B556E8EDCD}"/>
                </a:ext>
              </a:extLst>
            </p:cNvPr>
            <p:cNvSpPr>
              <a:spLocks/>
            </p:cNvSpPr>
            <p:nvPr/>
          </p:nvSpPr>
          <p:spPr bwMode="auto">
            <a:xfrm>
              <a:off x="4599585" y="5101272"/>
              <a:ext cx="575212" cy="298528"/>
            </a:xfrm>
            <a:custGeom>
              <a:avLst/>
              <a:gdLst>
                <a:gd name="T0" fmla="*/ 0 w 233"/>
                <a:gd name="T1" fmla="*/ 106 h 121"/>
                <a:gd name="T2" fmla="*/ 28 w 233"/>
                <a:gd name="T3" fmla="*/ 121 h 121"/>
                <a:gd name="T4" fmla="*/ 203 w 233"/>
                <a:gd name="T5" fmla="*/ 69 h 121"/>
                <a:gd name="T6" fmla="*/ 231 w 233"/>
                <a:gd name="T7" fmla="*/ 37 h 121"/>
                <a:gd name="T8" fmla="*/ 198 w 233"/>
                <a:gd name="T9" fmla="*/ 1 h 121"/>
                <a:gd name="T10" fmla="*/ 126 w 233"/>
                <a:gd name="T11" fmla="*/ 28 h 121"/>
                <a:gd name="T12" fmla="*/ 0 w 233"/>
                <a:gd name="T13" fmla="*/ 106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0" y="106"/>
                  </a:moveTo>
                  <a:cubicBezTo>
                    <a:pt x="28" y="121"/>
                    <a:pt x="28" y="121"/>
                    <a:pt x="28" y="121"/>
                  </a:cubicBezTo>
                  <a:cubicBezTo>
                    <a:pt x="28" y="121"/>
                    <a:pt x="176" y="96"/>
                    <a:pt x="203" y="69"/>
                  </a:cubicBezTo>
                  <a:cubicBezTo>
                    <a:pt x="203" y="69"/>
                    <a:pt x="228" y="59"/>
                    <a:pt x="231" y="37"/>
                  </a:cubicBezTo>
                  <a:cubicBezTo>
                    <a:pt x="233" y="18"/>
                    <a:pt x="218" y="2"/>
                    <a:pt x="198" y="1"/>
                  </a:cubicBezTo>
                  <a:cubicBezTo>
                    <a:pt x="182" y="0"/>
                    <a:pt x="157" y="5"/>
                    <a:pt x="126" y="28"/>
                  </a:cubicBezTo>
                  <a:lnTo>
                    <a:pt x="0" y="106"/>
                  </a:lnTo>
                  <a:close/>
                </a:path>
              </a:pathLst>
            </a:custGeom>
            <a:solidFill>
              <a:srgbClr val="20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a:extLst>
                <a:ext uri="{FF2B5EF4-FFF2-40B4-BE49-F238E27FC236}">
                  <a16:creationId xmlns:a16="http://schemas.microsoft.com/office/drawing/2014/main" id="{B6DF3B37-E1D7-4741-9114-51182EDD5CF9}"/>
                </a:ext>
              </a:extLst>
            </p:cNvPr>
            <p:cNvSpPr>
              <a:spLocks/>
            </p:cNvSpPr>
            <p:nvPr/>
          </p:nvSpPr>
          <p:spPr bwMode="auto">
            <a:xfrm>
              <a:off x="4387391" y="5345711"/>
              <a:ext cx="288126" cy="150824"/>
            </a:xfrm>
            <a:custGeom>
              <a:avLst/>
              <a:gdLst>
                <a:gd name="T0" fmla="*/ 86 w 117"/>
                <a:gd name="T1" fmla="*/ 7 h 61"/>
                <a:gd name="T2" fmla="*/ 53 w 117"/>
                <a:gd name="T3" fmla="*/ 7 h 61"/>
                <a:gd name="T4" fmla="*/ 2 w 117"/>
                <a:gd name="T5" fmla="*/ 38 h 61"/>
                <a:gd name="T6" fmla="*/ 58 w 117"/>
                <a:gd name="T7" fmla="*/ 40 h 61"/>
                <a:gd name="T8" fmla="*/ 117 w 117"/>
                <a:gd name="T9" fmla="*/ 22 h 61"/>
                <a:gd name="T10" fmla="*/ 86 w 117"/>
                <a:gd name="T11" fmla="*/ 7 h 61"/>
              </a:gdLst>
              <a:ahLst/>
              <a:cxnLst>
                <a:cxn ang="0">
                  <a:pos x="T0" y="T1"/>
                </a:cxn>
                <a:cxn ang="0">
                  <a:pos x="T2" y="T3"/>
                </a:cxn>
                <a:cxn ang="0">
                  <a:pos x="T4" y="T5"/>
                </a:cxn>
                <a:cxn ang="0">
                  <a:pos x="T6" y="T7"/>
                </a:cxn>
                <a:cxn ang="0">
                  <a:pos x="T8" y="T9"/>
                </a:cxn>
                <a:cxn ang="0">
                  <a:pos x="T10" y="T11"/>
                </a:cxn>
              </a:cxnLst>
              <a:rect l="0" t="0" r="r" b="b"/>
              <a:pathLst>
                <a:path w="117" h="61">
                  <a:moveTo>
                    <a:pt x="86" y="7"/>
                  </a:moveTo>
                  <a:cubicBezTo>
                    <a:pt x="86" y="7"/>
                    <a:pt x="76" y="0"/>
                    <a:pt x="53" y="7"/>
                  </a:cubicBezTo>
                  <a:cubicBezTo>
                    <a:pt x="53" y="7"/>
                    <a:pt x="0" y="7"/>
                    <a:pt x="2" y="38"/>
                  </a:cubicBezTo>
                  <a:cubicBezTo>
                    <a:pt x="2" y="38"/>
                    <a:pt x="5" y="61"/>
                    <a:pt x="58" y="40"/>
                  </a:cubicBezTo>
                  <a:cubicBezTo>
                    <a:pt x="58" y="40"/>
                    <a:pt x="95" y="23"/>
                    <a:pt x="117" y="22"/>
                  </a:cubicBezTo>
                  <a:lnTo>
                    <a:pt x="86" y="7"/>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a:extLst>
                <a:ext uri="{FF2B5EF4-FFF2-40B4-BE49-F238E27FC236}">
                  <a16:creationId xmlns:a16="http://schemas.microsoft.com/office/drawing/2014/main" id="{54BDC1FE-61D4-42BC-ABE5-19282AB380B5}"/>
                </a:ext>
              </a:extLst>
            </p:cNvPr>
            <p:cNvSpPr>
              <a:spLocks/>
            </p:cNvSpPr>
            <p:nvPr/>
          </p:nvSpPr>
          <p:spPr bwMode="auto">
            <a:xfrm>
              <a:off x="4371788" y="5106473"/>
              <a:ext cx="635542" cy="323492"/>
            </a:xfrm>
            <a:custGeom>
              <a:avLst/>
              <a:gdLst>
                <a:gd name="T0" fmla="*/ 20 w 257"/>
                <a:gd name="T1" fmla="*/ 27 h 131"/>
                <a:gd name="T2" fmla="*/ 74 w 257"/>
                <a:gd name="T3" fmla="*/ 11 h 131"/>
                <a:gd name="T4" fmla="*/ 94 w 257"/>
                <a:gd name="T5" fmla="*/ 19 h 131"/>
                <a:gd name="T6" fmla="*/ 257 w 257"/>
                <a:gd name="T7" fmla="*/ 92 h 131"/>
                <a:gd name="T8" fmla="*/ 257 w 257"/>
                <a:gd name="T9" fmla="*/ 131 h 131"/>
                <a:gd name="T10" fmla="*/ 65 w 257"/>
                <a:gd name="T11" fmla="*/ 90 h 131"/>
                <a:gd name="T12" fmla="*/ 20 w 257"/>
                <a:gd name="T13" fmla="*/ 27 h 131"/>
              </a:gdLst>
              <a:ahLst/>
              <a:cxnLst>
                <a:cxn ang="0">
                  <a:pos x="T0" y="T1"/>
                </a:cxn>
                <a:cxn ang="0">
                  <a:pos x="T2" y="T3"/>
                </a:cxn>
                <a:cxn ang="0">
                  <a:pos x="T4" y="T5"/>
                </a:cxn>
                <a:cxn ang="0">
                  <a:pos x="T6" y="T7"/>
                </a:cxn>
                <a:cxn ang="0">
                  <a:pos x="T8" y="T9"/>
                </a:cxn>
                <a:cxn ang="0">
                  <a:pos x="T10" y="T11"/>
                </a:cxn>
                <a:cxn ang="0">
                  <a:pos x="T12" y="T13"/>
                </a:cxn>
              </a:cxnLst>
              <a:rect l="0" t="0" r="r" b="b"/>
              <a:pathLst>
                <a:path w="257" h="131">
                  <a:moveTo>
                    <a:pt x="20" y="27"/>
                  </a:moveTo>
                  <a:cubicBezTo>
                    <a:pt x="20" y="27"/>
                    <a:pt x="30" y="0"/>
                    <a:pt x="74" y="11"/>
                  </a:cubicBezTo>
                  <a:cubicBezTo>
                    <a:pt x="81" y="13"/>
                    <a:pt x="88" y="16"/>
                    <a:pt x="94" y="19"/>
                  </a:cubicBezTo>
                  <a:cubicBezTo>
                    <a:pt x="257" y="92"/>
                    <a:pt x="257" y="92"/>
                    <a:pt x="257" y="92"/>
                  </a:cubicBezTo>
                  <a:cubicBezTo>
                    <a:pt x="257" y="131"/>
                    <a:pt x="257" y="131"/>
                    <a:pt x="257" y="131"/>
                  </a:cubicBezTo>
                  <a:cubicBezTo>
                    <a:pt x="257" y="131"/>
                    <a:pt x="96" y="100"/>
                    <a:pt x="65" y="90"/>
                  </a:cubicBezTo>
                  <a:cubicBezTo>
                    <a:pt x="65" y="90"/>
                    <a:pt x="0" y="81"/>
                    <a:pt x="20" y="27"/>
                  </a:cubicBezTo>
                  <a:close/>
                </a:path>
              </a:pathLst>
            </a:custGeom>
            <a:solidFill>
              <a:srgbClr val="2F3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a:extLst>
                <a:ext uri="{FF2B5EF4-FFF2-40B4-BE49-F238E27FC236}">
                  <a16:creationId xmlns:a16="http://schemas.microsoft.com/office/drawing/2014/main" id="{D4A7F838-CD37-4C81-A2B9-230FE7E8CC9F}"/>
                </a:ext>
              </a:extLst>
            </p:cNvPr>
            <p:cNvSpPr>
              <a:spLocks/>
            </p:cNvSpPr>
            <p:nvPr/>
          </p:nvSpPr>
          <p:spPr bwMode="auto">
            <a:xfrm>
              <a:off x="5007330" y="5338430"/>
              <a:ext cx="187230" cy="170587"/>
            </a:xfrm>
            <a:custGeom>
              <a:avLst/>
              <a:gdLst>
                <a:gd name="T0" fmla="*/ 0 w 76"/>
                <a:gd name="T1" fmla="*/ 2 h 69"/>
                <a:gd name="T2" fmla="*/ 5 w 76"/>
                <a:gd name="T3" fmla="*/ 1 h 69"/>
                <a:gd name="T4" fmla="*/ 29 w 76"/>
                <a:gd name="T5" fmla="*/ 7 h 69"/>
                <a:gd name="T6" fmla="*/ 55 w 76"/>
                <a:gd name="T7" fmla="*/ 19 h 69"/>
                <a:gd name="T8" fmla="*/ 75 w 76"/>
                <a:gd name="T9" fmla="*/ 53 h 69"/>
                <a:gd name="T10" fmla="*/ 38 w 76"/>
                <a:gd name="T11" fmla="*/ 43 h 69"/>
                <a:gd name="T12" fmla="*/ 0 w 76"/>
                <a:gd name="T13" fmla="*/ 32 h 69"/>
                <a:gd name="T14" fmla="*/ 0 w 76"/>
                <a:gd name="T15" fmla="*/ 2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9">
                  <a:moveTo>
                    <a:pt x="0" y="2"/>
                  </a:moveTo>
                  <a:cubicBezTo>
                    <a:pt x="0" y="2"/>
                    <a:pt x="2" y="2"/>
                    <a:pt x="5" y="1"/>
                  </a:cubicBezTo>
                  <a:cubicBezTo>
                    <a:pt x="14" y="0"/>
                    <a:pt x="22" y="2"/>
                    <a:pt x="29" y="7"/>
                  </a:cubicBezTo>
                  <a:cubicBezTo>
                    <a:pt x="35" y="11"/>
                    <a:pt x="45" y="18"/>
                    <a:pt x="55" y="19"/>
                  </a:cubicBezTo>
                  <a:cubicBezTo>
                    <a:pt x="55" y="19"/>
                    <a:pt x="76" y="17"/>
                    <a:pt x="75" y="53"/>
                  </a:cubicBezTo>
                  <a:cubicBezTo>
                    <a:pt x="75" y="53"/>
                    <a:pt x="72" y="69"/>
                    <a:pt x="38" y="43"/>
                  </a:cubicBezTo>
                  <a:cubicBezTo>
                    <a:pt x="38" y="43"/>
                    <a:pt x="20" y="35"/>
                    <a:pt x="0" y="32"/>
                  </a:cubicBezTo>
                  <a:lnTo>
                    <a:pt x="0" y="2"/>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a:extLst>
                <a:ext uri="{FF2B5EF4-FFF2-40B4-BE49-F238E27FC236}">
                  <a16:creationId xmlns:a16="http://schemas.microsoft.com/office/drawing/2014/main" id="{E98B5F70-94A0-4132-B370-CB569FC1ABA7}"/>
                </a:ext>
              </a:extLst>
            </p:cNvPr>
            <p:cNvSpPr>
              <a:spLocks/>
            </p:cNvSpPr>
            <p:nvPr/>
          </p:nvSpPr>
          <p:spPr bwMode="auto">
            <a:xfrm>
              <a:off x="4663034" y="4632157"/>
              <a:ext cx="217395" cy="217395"/>
            </a:xfrm>
            <a:custGeom>
              <a:avLst/>
              <a:gdLst>
                <a:gd name="T0" fmla="*/ 0 w 88"/>
                <a:gd name="T1" fmla="*/ 35 h 88"/>
                <a:gd name="T2" fmla="*/ 21 w 88"/>
                <a:gd name="T3" fmla="*/ 80 h 88"/>
                <a:gd name="T4" fmla="*/ 35 w 88"/>
                <a:gd name="T5" fmla="*/ 87 h 88"/>
                <a:gd name="T6" fmla="*/ 50 w 88"/>
                <a:gd name="T7" fmla="*/ 86 h 88"/>
                <a:gd name="T8" fmla="*/ 88 w 88"/>
                <a:gd name="T9" fmla="*/ 35 h 88"/>
                <a:gd name="T10" fmla="*/ 55 w 88"/>
                <a:gd name="T11" fmla="*/ 0 h 88"/>
                <a:gd name="T12" fmla="*/ 0 w 88"/>
                <a:gd name="T13" fmla="*/ 35 h 88"/>
              </a:gdLst>
              <a:ahLst/>
              <a:cxnLst>
                <a:cxn ang="0">
                  <a:pos x="T0" y="T1"/>
                </a:cxn>
                <a:cxn ang="0">
                  <a:pos x="T2" y="T3"/>
                </a:cxn>
                <a:cxn ang="0">
                  <a:pos x="T4" y="T5"/>
                </a:cxn>
                <a:cxn ang="0">
                  <a:pos x="T6" y="T7"/>
                </a:cxn>
                <a:cxn ang="0">
                  <a:pos x="T8" y="T9"/>
                </a:cxn>
                <a:cxn ang="0">
                  <a:pos x="T10" y="T11"/>
                </a:cxn>
                <a:cxn ang="0">
                  <a:pos x="T12" y="T13"/>
                </a:cxn>
              </a:cxnLst>
              <a:rect l="0" t="0" r="r" b="b"/>
              <a:pathLst>
                <a:path w="88" h="88">
                  <a:moveTo>
                    <a:pt x="0" y="35"/>
                  </a:moveTo>
                  <a:cubicBezTo>
                    <a:pt x="0" y="35"/>
                    <a:pt x="4" y="65"/>
                    <a:pt x="21" y="80"/>
                  </a:cubicBezTo>
                  <a:cubicBezTo>
                    <a:pt x="25" y="83"/>
                    <a:pt x="30" y="86"/>
                    <a:pt x="35" y="87"/>
                  </a:cubicBezTo>
                  <a:cubicBezTo>
                    <a:pt x="40" y="88"/>
                    <a:pt x="45" y="87"/>
                    <a:pt x="50" y="86"/>
                  </a:cubicBezTo>
                  <a:cubicBezTo>
                    <a:pt x="62" y="82"/>
                    <a:pt x="84" y="70"/>
                    <a:pt x="88" y="35"/>
                  </a:cubicBezTo>
                  <a:cubicBezTo>
                    <a:pt x="55" y="0"/>
                    <a:pt x="55" y="0"/>
                    <a:pt x="55" y="0"/>
                  </a:cubicBezTo>
                  <a:lnTo>
                    <a:pt x="0" y="35"/>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a:extLst>
                <a:ext uri="{FF2B5EF4-FFF2-40B4-BE49-F238E27FC236}">
                  <a16:creationId xmlns:a16="http://schemas.microsoft.com/office/drawing/2014/main" id="{D121504A-1BCE-461E-8C97-3A0782193E95}"/>
                </a:ext>
              </a:extLst>
            </p:cNvPr>
            <p:cNvSpPr>
              <a:spLocks/>
            </p:cNvSpPr>
            <p:nvPr/>
          </p:nvSpPr>
          <p:spPr bwMode="auto">
            <a:xfrm>
              <a:off x="4603745" y="4553105"/>
              <a:ext cx="294367" cy="199712"/>
            </a:xfrm>
            <a:custGeom>
              <a:avLst/>
              <a:gdLst>
                <a:gd name="T0" fmla="*/ 85 w 119"/>
                <a:gd name="T1" fmla="*/ 39 h 81"/>
                <a:gd name="T2" fmla="*/ 68 w 119"/>
                <a:gd name="T3" fmla="*/ 55 h 81"/>
                <a:gd name="T4" fmla="*/ 68 w 119"/>
                <a:gd name="T5" fmla="*/ 47 h 81"/>
                <a:gd name="T6" fmla="*/ 24 w 119"/>
                <a:gd name="T7" fmla="*/ 72 h 81"/>
                <a:gd name="T8" fmla="*/ 0 w 119"/>
                <a:gd name="T9" fmla="*/ 60 h 81"/>
                <a:gd name="T10" fmla="*/ 13 w 119"/>
                <a:gd name="T11" fmla="*/ 51 h 81"/>
                <a:gd name="T12" fmla="*/ 4 w 119"/>
                <a:gd name="T13" fmla="*/ 50 h 81"/>
                <a:gd name="T14" fmla="*/ 79 w 119"/>
                <a:gd name="T15" fmla="*/ 6 h 81"/>
                <a:gd name="T16" fmla="*/ 119 w 119"/>
                <a:gd name="T17" fmla="*/ 46 h 81"/>
                <a:gd name="T18" fmla="*/ 113 w 119"/>
                <a:gd name="T19" fmla="*/ 73 h 81"/>
                <a:gd name="T20" fmla="*/ 109 w 119"/>
                <a:gd name="T21" fmla="*/ 81 h 81"/>
                <a:gd name="T22" fmla="*/ 96 w 119"/>
                <a:gd name="T23" fmla="*/ 58 h 81"/>
                <a:gd name="T24" fmla="*/ 85 w 119"/>
                <a:gd name="T25" fmla="*/ 3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1">
                  <a:moveTo>
                    <a:pt x="85" y="39"/>
                  </a:moveTo>
                  <a:cubicBezTo>
                    <a:pt x="85" y="39"/>
                    <a:pt x="81" y="52"/>
                    <a:pt x="68" y="55"/>
                  </a:cubicBezTo>
                  <a:cubicBezTo>
                    <a:pt x="68" y="55"/>
                    <a:pt x="73" y="52"/>
                    <a:pt x="68" y="47"/>
                  </a:cubicBezTo>
                  <a:cubicBezTo>
                    <a:pt x="68" y="47"/>
                    <a:pt x="46" y="75"/>
                    <a:pt x="24" y="72"/>
                  </a:cubicBezTo>
                  <a:cubicBezTo>
                    <a:pt x="24" y="72"/>
                    <a:pt x="4" y="68"/>
                    <a:pt x="0" y="60"/>
                  </a:cubicBezTo>
                  <a:cubicBezTo>
                    <a:pt x="0" y="60"/>
                    <a:pt x="9" y="56"/>
                    <a:pt x="13" y="51"/>
                  </a:cubicBezTo>
                  <a:cubicBezTo>
                    <a:pt x="13" y="51"/>
                    <a:pt x="8" y="49"/>
                    <a:pt x="4" y="50"/>
                  </a:cubicBezTo>
                  <a:cubicBezTo>
                    <a:pt x="0" y="51"/>
                    <a:pt x="17" y="0"/>
                    <a:pt x="79" y="6"/>
                  </a:cubicBezTo>
                  <a:cubicBezTo>
                    <a:pt x="79" y="6"/>
                    <a:pt x="118" y="8"/>
                    <a:pt x="119" y="46"/>
                  </a:cubicBezTo>
                  <a:cubicBezTo>
                    <a:pt x="119" y="56"/>
                    <a:pt x="117" y="65"/>
                    <a:pt x="113" y="73"/>
                  </a:cubicBezTo>
                  <a:cubicBezTo>
                    <a:pt x="109" y="81"/>
                    <a:pt x="109" y="81"/>
                    <a:pt x="109" y="81"/>
                  </a:cubicBezTo>
                  <a:cubicBezTo>
                    <a:pt x="96" y="58"/>
                    <a:pt x="96" y="58"/>
                    <a:pt x="96" y="58"/>
                  </a:cubicBezTo>
                  <a:cubicBezTo>
                    <a:pt x="96" y="58"/>
                    <a:pt x="87" y="62"/>
                    <a:pt x="85" y="39"/>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a:extLst>
                <a:ext uri="{FF2B5EF4-FFF2-40B4-BE49-F238E27FC236}">
                  <a16:creationId xmlns:a16="http://schemas.microsoft.com/office/drawing/2014/main" id="{1687B6A4-4CC9-484C-9E58-D2743C6FEEDE}"/>
                </a:ext>
              </a:extLst>
            </p:cNvPr>
            <p:cNvSpPr>
              <a:spLocks/>
            </p:cNvSpPr>
            <p:nvPr/>
          </p:nvSpPr>
          <p:spPr bwMode="auto">
            <a:xfrm>
              <a:off x="7180237" y="4980613"/>
              <a:ext cx="813410" cy="533606"/>
            </a:xfrm>
            <a:custGeom>
              <a:avLst/>
              <a:gdLst>
                <a:gd name="T0" fmla="*/ 317 w 329"/>
                <a:gd name="T1" fmla="*/ 216 h 216"/>
                <a:gd name="T2" fmla="*/ 12 w 329"/>
                <a:gd name="T3" fmla="*/ 216 h 216"/>
                <a:gd name="T4" fmla="*/ 0 w 329"/>
                <a:gd name="T5" fmla="*/ 204 h 216"/>
                <a:gd name="T6" fmla="*/ 0 w 329"/>
                <a:gd name="T7" fmla="*/ 0 h 216"/>
                <a:gd name="T8" fmla="*/ 329 w 329"/>
                <a:gd name="T9" fmla="*/ 0 h 216"/>
                <a:gd name="T10" fmla="*/ 329 w 329"/>
                <a:gd name="T11" fmla="*/ 204 h 216"/>
                <a:gd name="T12" fmla="*/ 317 w 329"/>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329" h="216">
                  <a:moveTo>
                    <a:pt x="317" y="216"/>
                  </a:moveTo>
                  <a:cubicBezTo>
                    <a:pt x="12" y="216"/>
                    <a:pt x="12" y="216"/>
                    <a:pt x="12" y="216"/>
                  </a:cubicBezTo>
                  <a:cubicBezTo>
                    <a:pt x="6" y="216"/>
                    <a:pt x="0" y="211"/>
                    <a:pt x="0" y="204"/>
                  </a:cubicBezTo>
                  <a:cubicBezTo>
                    <a:pt x="0" y="0"/>
                    <a:pt x="0" y="0"/>
                    <a:pt x="0" y="0"/>
                  </a:cubicBezTo>
                  <a:cubicBezTo>
                    <a:pt x="329" y="0"/>
                    <a:pt x="329" y="0"/>
                    <a:pt x="329" y="0"/>
                  </a:cubicBezTo>
                  <a:cubicBezTo>
                    <a:pt x="329" y="204"/>
                    <a:pt x="329" y="204"/>
                    <a:pt x="329" y="204"/>
                  </a:cubicBezTo>
                  <a:cubicBezTo>
                    <a:pt x="329" y="211"/>
                    <a:pt x="324" y="216"/>
                    <a:pt x="317" y="216"/>
                  </a:cubicBezTo>
                  <a:close/>
                </a:path>
              </a:pathLst>
            </a:custGeom>
            <a:solidFill>
              <a:srgbClr val="0E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a:extLst>
                <a:ext uri="{FF2B5EF4-FFF2-40B4-BE49-F238E27FC236}">
                  <a16:creationId xmlns:a16="http://schemas.microsoft.com/office/drawing/2014/main" id="{5729FDE4-BAA6-4E2D-B8E0-EAD5BBF2FBE6}"/>
                </a:ext>
              </a:extLst>
            </p:cNvPr>
            <p:cNvSpPr>
              <a:spLocks/>
            </p:cNvSpPr>
            <p:nvPr/>
          </p:nvSpPr>
          <p:spPr bwMode="auto">
            <a:xfrm>
              <a:off x="7180237" y="4654000"/>
              <a:ext cx="813410" cy="326612"/>
            </a:xfrm>
            <a:custGeom>
              <a:avLst/>
              <a:gdLst>
                <a:gd name="T0" fmla="*/ 0 w 329"/>
                <a:gd name="T1" fmla="*/ 132 h 132"/>
                <a:gd name="T2" fmla="*/ 150 w 329"/>
                <a:gd name="T3" fmla="*/ 7 h 132"/>
                <a:gd name="T4" fmla="*/ 179 w 329"/>
                <a:gd name="T5" fmla="*/ 7 h 132"/>
                <a:gd name="T6" fmla="*/ 329 w 329"/>
                <a:gd name="T7" fmla="*/ 132 h 132"/>
                <a:gd name="T8" fmla="*/ 0 w 329"/>
                <a:gd name="T9" fmla="*/ 132 h 132"/>
              </a:gdLst>
              <a:ahLst/>
              <a:cxnLst>
                <a:cxn ang="0">
                  <a:pos x="T0" y="T1"/>
                </a:cxn>
                <a:cxn ang="0">
                  <a:pos x="T2" y="T3"/>
                </a:cxn>
                <a:cxn ang="0">
                  <a:pos x="T4" y="T5"/>
                </a:cxn>
                <a:cxn ang="0">
                  <a:pos x="T6" y="T7"/>
                </a:cxn>
                <a:cxn ang="0">
                  <a:pos x="T8" y="T9"/>
                </a:cxn>
              </a:cxnLst>
              <a:rect l="0" t="0" r="r" b="b"/>
              <a:pathLst>
                <a:path w="329" h="132">
                  <a:moveTo>
                    <a:pt x="0" y="132"/>
                  </a:moveTo>
                  <a:cubicBezTo>
                    <a:pt x="10" y="123"/>
                    <a:pt x="111" y="38"/>
                    <a:pt x="150" y="7"/>
                  </a:cubicBezTo>
                  <a:cubicBezTo>
                    <a:pt x="158" y="0"/>
                    <a:pt x="171" y="0"/>
                    <a:pt x="179" y="7"/>
                  </a:cubicBezTo>
                  <a:cubicBezTo>
                    <a:pt x="329" y="132"/>
                    <a:pt x="329" y="132"/>
                    <a:pt x="329" y="132"/>
                  </a:cubicBezTo>
                  <a:lnTo>
                    <a:pt x="0" y="132"/>
                  </a:lnTo>
                  <a:close/>
                </a:path>
              </a:pathLst>
            </a:custGeom>
            <a:solidFill>
              <a:srgbClr val="0035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a:extLst>
                <a:ext uri="{FF2B5EF4-FFF2-40B4-BE49-F238E27FC236}">
                  <a16:creationId xmlns:a16="http://schemas.microsoft.com/office/drawing/2014/main" id="{9F186ADE-BBF2-43B4-8A4E-BDAE75CAAF57}"/>
                </a:ext>
              </a:extLst>
            </p:cNvPr>
            <p:cNvSpPr>
              <a:spLocks/>
            </p:cNvSpPr>
            <p:nvPr/>
          </p:nvSpPr>
          <p:spPr bwMode="auto">
            <a:xfrm>
              <a:off x="7284253" y="4601992"/>
              <a:ext cx="605377" cy="664667"/>
            </a:xfrm>
            <a:custGeom>
              <a:avLst/>
              <a:gdLst>
                <a:gd name="T0" fmla="*/ 237 w 245"/>
                <a:gd name="T1" fmla="*/ 269 h 269"/>
                <a:gd name="T2" fmla="*/ 8 w 245"/>
                <a:gd name="T3" fmla="*/ 269 h 269"/>
                <a:gd name="T4" fmla="*/ 0 w 245"/>
                <a:gd name="T5" fmla="*/ 261 h 269"/>
                <a:gd name="T6" fmla="*/ 0 w 245"/>
                <a:gd name="T7" fmla="*/ 8 h 269"/>
                <a:gd name="T8" fmla="*/ 8 w 245"/>
                <a:gd name="T9" fmla="*/ 0 h 269"/>
                <a:gd name="T10" fmla="*/ 237 w 245"/>
                <a:gd name="T11" fmla="*/ 0 h 269"/>
                <a:gd name="T12" fmla="*/ 245 w 245"/>
                <a:gd name="T13" fmla="*/ 8 h 269"/>
                <a:gd name="T14" fmla="*/ 245 w 245"/>
                <a:gd name="T15" fmla="*/ 261 h 269"/>
                <a:gd name="T16" fmla="*/ 237 w 245"/>
                <a:gd name="T17"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269">
                  <a:moveTo>
                    <a:pt x="237" y="269"/>
                  </a:moveTo>
                  <a:cubicBezTo>
                    <a:pt x="8" y="269"/>
                    <a:pt x="8" y="269"/>
                    <a:pt x="8" y="269"/>
                  </a:cubicBezTo>
                  <a:cubicBezTo>
                    <a:pt x="3" y="269"/>
                    <a:pt x="0" y="265"/>
                    <a:pt x="0" y="261"/>
                  </a:cubicBezTo>
                  <a:cubicBezTo>
                    <a:pt x="0" y="8"/>
                    <a:pt x="0" y="8"/>
                    <a:pt x="0" y="8"/>
                  </a:cubicBezTo>
                  <a:cubicBezTo>
                    <a:pt x="0" y="4"/>
                    <a:pt x="3" y="0"/>
                    <a:pt x="8" y="0"/>
                  </a:cubicBezTo>
                  <a:cubicBezTo>
                    <a:pt x="237" y="0"/>
                    <a:pt x="237" y="0"/>
                    <a:pt x="237" y="0"/>
                  </a:cubicBezTo>
                  <a:cubicBezTo>
                    <a:pt x="242" y="0"/>
                    <a:pt x="245" y="4"/>
                    <a:pt x="245" y="8"/>
                  </a:cubicBezTo>
                  <a:cubicBezTo>
                    <a:pt x="245" y="261"/>
                    <a:pt x="245" y="261"/>
                    <a:pt x="245" y="261"/>
                  </a:cubicBezTo>
                  <a:cubicBezTo>
                    <a:pt x="245" y="265"/>
                    <a:pt x="242" y="269"/>
                    <a:pt x="237" y="269"/>
                  </a:cubicBezTo>
                  <a:close/>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a:extLst>
                <a:ext uri="{FF2B5EF4-FFF2-40B4-BE49-F238E27FC236}">
                  <a16:creationId xmlns:a16="http://schemas.microsoft.com/office/drawing/2014/main" id="{CCC0B9FC-55B1-48C8-A1D5-E5EE119337AD}"/>
                </a:ext>
              </a:extLst>
            </p:cNvPr>
            <p:cNvSpPr>
              <a:spLocks/>
            </p:cNvSpPr>
            <p:nvPr/>
          </p:nvSpPr>
          <p:spPr bwMode="auto">
            <a:xfrm>
              <a:off x="7180237" y="4980613"/>
              <a:ext cx="813410" cy="533606"/>
            </a:xfrm>
            <a:custGeom>
              <a:avLst/>
              <a:gdLst>
                <a:gd name="T0" fmla="*/ 317 w 329"/>
                <a:gd name="T1" fmla="*/ 216 h 216"/>
                <a:gd name="T2" fmla="*/ 12 w 329"/>
                <a:gd name="T3" fmla="*/ 216 h 216"/>
                <a:gd name="T4" fmla="*/ 0 w 329"/>
                <a:gd name="T5" fmla="*/ 204 h 216"/>
                <a:gd name="T6" fmla="*/ 0 w 329"/>
                <a:gd name="T7" fmla="*/ 0 h 216"/>
                <a:gd name="T8" fmla="*/ 165 w 329"/>
                <a:gd name="T9" fmla="*/ 108 h 216"/>
                <a:gd name="T10" fmla="*/ 329 w 329"/>
                <a:gd name="T11" fmla="*/ 0 h 216"/>
                <a:gd name="T12" fmla="*/ 329 w 329"/>
                <a:gd name="T13" fmla="*/ 204 h 216"/>
                <a:gd name="T14" fmla="*/ 317 w 329"/>
                <a:gd name="T15" fmla="*/ 216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216">
                  <a:moveTo>
                    <a:pt x="317" y="216"/>
                  </a:moveTo>
                  <a:cubicBezTo>
                    <a:pt x="12" y="216"/>
                    <a:pt x="12" y="216"/>
                    <a:pt x="12" y="216"/>
                  </a:cubicBezTo>
                  <a:cubicBezTo>
                    <a:pt x="6" y="216"/>
                    <a:pt x="0" y="211"/>
                    <a:pt x="0" y="204"/>
                  </a:cubicBezTo>
                  <a:cubicBezTo>
                    <a:pt x="0" y="0"/>
                    <a:pt x="0" y="0"/>
                    <a:pt x="0" y="0"/>
                  </a:cubicBezTo>
                  <a:cubicBezTo>
                    <a:pt x="165" y="108"/>
                    <a:pt x="165" y="108"/>
                    <a:pt x="165" y="108"/>
                  </a:cubicBezTo>
                  <a:cubicBezTo>
                    <a:pt x="329" y="0"/>
                    <a:pt x="329" y="0"/>
                    <a:pt x="329" y="0"/>
                  </a:cubicBezTo>
                  <a:cubicBezTo>
                    <a:pt x="329" y="204"/>
                    <a:pt x="329" y="204"/>
                    <a:pt x="329" y="204"/>
                  </a:cubicBezTo>
                  <a:cubicBezTo>
                    <a:pt x="329" y="211"/>
                    <a:pt x="324" y="216"/>
                    <a:pt x="317" y="216"/>
                  </a:cubicBez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a:extLst>
                <a:ext uri="{FF2B5EF4-FFF2-40B4-BE49-F238E27FC236}">
                  <a16:creationId xmlns:a16="http://schemas.microsoft.com/office/drawing/2014/main" id="{C8D02519-CE9C-47C8-8F70-4A49FAD08086}"/>
                </a:ext>
              </a:extLst>
            </p:cNvPr>
            <p:cNvSpPr>
              <a:spLocks/>
            </p:cNvSpPr>
            <p:nvPr/>
          </p:nvSpPr>
          <p:spPr bwMode="auto">
            <a:xfrm>
              <a:off x="7180237" y="5173044"/>
              <a:ext cx="813410" cy="341175"/>
            </a:xfrm>
            <a:custGeom>
              <a:avLst/>
              <a:gdLst>
                <a:gd name="T0" fmla="*/ 317 w 329"/>
                <a:gd name="T1" fmla="*/ 138 h 138"/>
                <a:gd name="T2" fmla="*/ 12 w 329"/>
                <a:gd name="T3" fmla="*/ 138 h 138"/>
                <a:gd name="T4" fmla="*/ 0 w 329"/>
                <a:gd name="T5" fmla="*/ 126 h 138"/>
                <a:gd name="T6" fmla="*/ 155 w 329"/>
                <a:gd name="T7" fmla="*/ 5 h 138"/>
                <a:gd name="T8" fmla="*/ 174 w 329"/>
                <a:gd name="T9" fmla="*/ 5 h 138"/>
                <a:gd name="T10" fmla="*/ 329 w 329"/>
                <a:gd name="T11" fmla="*/ 126 h 138"/>
                <a:gd name="T12" fmla="*/ 317 w 329"/>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329" h="138">
                  <a:moveTo>
                    <a:pt x="317" y="138"/>
                  </a:moveTo>
                  <a:cubicBezTo>
                    <a:pt x="12" y="138"/>
                    <a:pt x="12" y="138"/>
                    <a:pt x="12" y="138"/>
                  </a:cubicBezTo>
                  <a:cubicBezTo>
                    <a:pt x="6" y="138"/>
                    <a:pt x="0" y="133"/>
                    <a:pt x="0" y="126"/>
                  </a:cubicBezTo>
                  <a:cubicBezTo>
                    <a:pt x="155" y="5"/>
                    <a:pt x="155" y="5"/>
                    <a:pt x="155" y="5"/>
                  </a:cubicBezTo>
                  <a:cubicBezTo>
                    <a:pt x="161" y="0"/>
                    <a:pt x="168" y="0"/>
                    <a:pt x="174" y="5"/>
                  </a:cubicBezTo>
                  <a:cubicBezTo>
                    <a:pt x="329" y="126"/>
                    <a:pt x="329" y="126"/>
                    <a:pt x="329" y="126"/>
                  </a:cubicBezTo>
                  <a:cubicBezTo>
                    <a:pt x="329" y="133"/>
                    <a:pt x="324" y="138"/>
                    <a:pt x="317" y="138"/>
                  </a:cubicBez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3">
              <a:extLst>
                <a:ext uri="{FF2B5EF4-FFF2-40B4-BE49-F238E27FC236}">
                  <a16:creationId xmlns:a16="http://schemas.microsoft.com/office/drawing/2014/main" id="{4DE70C54-75C6-4486-84AA-DDA6FCC8CB52}"/>
                </a:ext>
              </a:extLst>
            </p:cNvPr>
            <p:cNvSpPr>
              <a:spLocks noChangeArrowheads="1"/>
            </p:cNvSpPr>
            <p:nvPr/>
          </p:nvSpPr>
          <p:spPr bwMode="auto">
            <a:xfrm>
              <a:off x="7566139" y="4654000"/>
              <a:ext cx="226756"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74">
              <a:extLst>
                <a:ext uri="{FF2B5EF4-FFF2-40B4-BE49-F238E27FC236}">
                  <a16:creationId xmlns:a16="http://schemas.microsoft.com/office/drawing/2014/main" id="{C3E2D7C7-2326-4BB9-ADC3-71C2831C0317}"/>
                </a:ext>
              </a:extLst>
            </p:cNvPr>
            <p:cNvSpPr>
              <a:spLocks noChangeArrowheads="1"/>
            </p:cNvSpPr>
            <p:nvPr/>
          </p:nvSpPr>
          <p:spPr bwMode="auto">
            <a:xfrm>
              <a:off x="7487086" y="4688326"/>
              <a:ext cx="305809"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75">
              <a:extLst>
                <a:ext uri="{FF2B5EF4-FFF2-40B4-BE49-F238E27FC236}">
                  <a16:creationId xmlns:a16="http://schemas.microsoft.com/office/drawing/2014/main" id="{26D74108-0D28-4064-986A-C03C8D03C321}"/>
                </a:ext>
              </a:extLst>
            </p:cNvPr>
            <p:cNvSpPr>
              <a:spLocks noChangeArrowheads="1"/>
            </p:cNvSpPr>
            <p:nvPr/>
          </p:nvSpPr>
          <p:spPr bwMode="auto">
            <a:xfrm>
              <a:off x="7424676" y="4723692"/>
              <a:ext cx="368219"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76">
              <a:extLst>
                <a:ext uri="{FF2B5EF4-FFF2-40B4-BE49-F238E27FC236}">
                  <a16:creationId xmlns:a16="http://schemas.microsoft.com/office/drawing/2014/main" id="{72E4E48E-851D-4C54-9E86-76396B3236C8}"/>
                </a:ext>
              </a:extLst>
            </p:cNvPr>
            <p:cNvSpPr>
              <a:spLocks noChangeArrowheads="1"/>
            </p:cNvSpPr>
            <p:nvPr/>
          </p:nvSpPr>
          <p:spPr bwMode="auto">
            <a:xfrm>
              <a:off x="7392430" y="4758017"/>
              <a:ext cx="40046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7">
              <a:extLst>
                <a:ext uri="{FF2B5EF4-FFF2-40B4-BE49-F238E27FC236}">
                  <a16:creationId xmlns:a16="http://schemas.microsoft.com/office/drawing/2014/main" id="{312EA85C-AA94-4525-AC4E-9A430FADDC50}"/>
                </a:ext>
              </a:extLst>
            </p:cNvPr>
            <p:cNvSpPr>
              <a:spLocks noChangeArrowheads="1"/>
            </p:cNvSpPr>
            <p:nvPr/>
          </p:nvSpPr>
          <p:spPr bwMode="auto">
            <a:xfrm>
              <a:off x="7334181" y="4792343"/>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78">
              <a:extLst>
                <a:ext uri="{FF2B5EF4-FFF2-40B4-BE49-F238E27FC236}">
                  <a16:creationId xmlns:a16="http://schemas.microsoft.com/office/drawing/2014/main" id="{498B4F92-47E2-4BD3-B3BD-E09AD8EBB513}"/>
                </a:ext>
              </a:extLst>
            </p:cNvPr>
            <p:cNvSpPr>
              <a:spLocks noChangeArrowheads="1"/>
            </p:cNvSpPr>
            <p:nvPr/>
          </p:nvSpPr>
          <p:spPr bwMode="auto">
            <a:xfrm>
              <a:off x="7334181" y="4826668"/>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79">
              <a:extLst>
                <a:ext uri="{FF2B5EF4-FFF2-40B4-BE49-F238E27FC236}">
                  <a16:creationId xmlns:a16="http://schemas.microsoft.com/office/drawing/2014/main" id="{B5AE3ED5-01FE-42D3-9203-B587934D993A}"/>
                </a:ext>
              </a:extLst>
            </p:cNvPr>
            <p:cNvSpPr>
              <a:spLocks noChangeArrowheads="1"/>
            </p:cNvSpPr>
            <p:nvPr/>
          </p:nvSpPr>
          <p:spPr bwMode="auto">
            <a:xfrm>
              <a:off x="7334181" y="4862034"/>
              <a:ext cx="458714"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80">
              <a:extLst>
                <a:ext uri="{FF2B5EF4-FFF2-40B4-BE49-F238E27FC236}">
                  <a16:creationId xmlns:a16="http://schemas.microsoft.com/office/drawing/2014/main" id="{D52138C1-1454-43BA-89B6-4084366E7607}"/>
                </a:ext>
              </a:extLst>
            </p:cNvPr>
            <p:cNvSpPr>
              <a:spLocks noChangeArrowheads="1"/>
            </p:cNvSpPr>
            <p:nvPr/>
          </p:nvSpPr>
          <p:spPr bwMode="auto">
            <a:xfrm>
              <a:off x="7334181" y="4896359"/>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81">
              <a:extLst>
                <a:ext uri="{FF2B5EF4-FFF2-40B4-BE49-F238E27FC236}">
                  <a16:creationId xmlns:a16="http://schemas.microsoft.com/office/drawing/2014/main" id="{45594B25-A3AA-4F20-A730-A83C339C1991}"/>
                </a:ext>
              </a:extLst>
            </p:cNvPr>
            <p:cNvSpPr>
              <a:spLocks noChangeArrowheads="1"/>
            </p:cNvSpPr>
            <p:nvPr/>
          </p:nvSpPr>
          <p:spPr bwMode="auto">
            <a:xfrm>
              <a:off x="7334181" y="4930685"/>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82">
              <a:extLst>
                <a:ext uri="{FF2B5EF4-FFF2-40B4-BE49-F238E27FC236}">
                  <a16:creationId xmlns:a16="http://schemas.microsoft.com/office/drawing/2014/main" id="{8787D210-3372-4E39-9E36-9BF41CDEF827}"/>
                </a:ext>
              </a:extLst>
            </p:cNvPr>
            <p:cNvSpPr>
              <a:spLocks noChangeArrowheads="1"/>
            </p:cNvSpPr>
            <p:nvPr/>
          </p:nvSpPr>
          <p:spPr bwMode="auto">
            <a:xfrm>
              <a:off x="7334181" y="4965010"/>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83">
              <a:extLst>
                <a:ext uri="{FF2B5EF4-FFF2-40B4-BE49-F238E27FC236}">
                  <a16:creationId xmlns:a16="http://schemas.microsoft.com/office/drawing/2014/main" id="{208EFE6D-DB78-401D-8AB7-D331F62AA31E}"/>
                </a:ext>
              </a:extLst>
            </p:cNvPr>
            <p:cNvSpPr>
              <a:spLocks noChangeArrowheads="1"/>
            </p:cNvSpPr>
            <p:nvPr/>
          </p:nvSpPr>
          <p:spPr bwMode="auto">
            <a:xfrm>
              <a:off x="7334181" y="4997255"/>
              <a:ext cx="458714" cy="728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4">
              <a:extLst>
                <a:ext uri="{FF2B5EF4-FFF2-40B4-BE49-F238E27FC236}">
                  <a16:creationId xmlns:a16="http://schemas.microsoft.com/office/drawing/2014/main" id="{6A968183-F54F-4471-8CB5-2E86511785F7}"/>
                </a:ext>
              </a:extLst>
            </p:cNvPr>
            <p:cNvSpPr>
              <a:spLocks noChangeArrowheads="1"/>
            </p:cNvSpPr>
            <p:nvPr/>
          </p:nvSpPr>
          <p:spPr bwMode="auto">
            <a:xfrm>
              <a:off x="7334181" y="5032621"/>
              <a:ext cx="458714"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5">
              <a:extLst>
                <a:ext uri="{FF2B5EF4-FFF2-40B4-BE49-F238E27FC236}">
                  <a16:creationId xmlns:a16="http://schemas.microsoft.com/office/drawing/2014/main" id="{F8D66C31-C03F-4583-80CB-CF549FAA5789}"/>
                </a:ext>
              </a:extLst>
            </p:cNvPr>
            <p:cNvSpPr>
              <a:spLocks noChangeArrowheads="1"/>
            </p:cNvSpPr>
            <p:nvPr/>
          </p:nvSpPr>
          <p:spPr bwMode="auto">
            <a:xfrm>
              <a:off x="7334181" y="5066947"/>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6">
              <a:extLst>
                <a:ext uri="{FF2B5EF4-FFF2-40B4-BE49-F238E27FC236}">
                  <a16:creationId xmlns:a16="http://schemas.microsoft.com/office/drawing/2014/main" id="{CFF02013-6B71-4851-937E-85B3A26EC306}"/>
                </a:ext>
              </a:extLst>
            </p:cNvPr>
            <p:cNvSpPr>
              <a:spLocks noChangeArrowheads="1"/>
            </p:cNvSpPr>
            <p:nvPr/>
          </p:nvSpPr>
          <p:spPr bwMode="auto">
            <a:xfrm>
              <a:off x="7415314" y="5101272"/>
              <a:ext cx="377581"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a:extLst>
                <a:ext uri="{FF2B5EF4-FFF2-40B4-BE49-F238E27FC236}">
                  <a16:creationId xmlns:a16="http://schemas.microsoft.com/office/drawing/2014/main" id="{6CFA9E78-DF08-43B1-9F29-AF9F2485EDF9}"/>
                </a:ext>
              </a:extLst>
            </p:cNvPr>
            <p:cNvSpPr>
              <a:spLocks/>
            </p:cNvSpPr>
            <p:nvPr/>
          </p:nvSpPr>
          <p:spPr bwMode="auto">
            <a:xfrm>
              <a:off x="8042535" y="4696648"/>
              <a:ext cx="175788" cy="693791"/>
            </a:xfrm>
            <a:custGeom>
              <a:avLst/>
              <a:gdLst>
                <a:gd name="T0" fmla="*/ 11 w 71"/>
                <a:gd name="T1" fmla="*/ 5 h 281"/>
                <a:gd name="T2" fmla="*/ 5 w 71"/>
                <a:gd name="T3" fmla="*/ 150 h 281"/>
                <a:gd name="T4" fmla="*/ 11 w 71"/>
                <a:gd name="T5" fmla="*/ 270 h 281"/>
                <a:gd name="T6" fmla="*/ 54 w 71"/>
                <a:gd name="T7" fmla="*/ 272 h 281"/>
                <a:gd name="T8" fmla="*/ 50 w 71"/>
                <a:gd name="T9" fmla="*/ 184 h 281"/>
                <a:gd name="T10" fmla="*/ 56 w 71"/>
                <a:gd name="T11" fmla="*/ 117 h 281"/>
                <a:gd name="T12" fmla="*/ 71 w 71"/>
                <a:gd name="T13" fmla="*/ 54 h 281"/>
                <a:gd name="T14" fmla="*/ 39 w 71"/>
                <a:gd name="T15" fmla="*/ 0 h 281"/>
                <a:gd name="T16" fmla="*/ 11 w 71"/>
                <a:gd name="T17" fmla="*/ 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81">
                  <a:moveTo>
                    <a:pt x="11" y="5"/>
                  </a:moveTo>
                  <a:cubicBezTo>
                    <a:pt x="11" y="5"/>
                    <a:pt x="0" y="97"/>
                    <a:pt x="5" y="150"/>
                  </a:cubicBezTo>
                  <a:cubicBezTo>
                    <a:pt x="11" y="270"/>
                    <a:pt x="11" y="270"/>
                    <a:pt x="11" y="270"/>
                  </a:cubicBezTo>
                  <a:cubicBezTo>
                    <a:pt x="11" y="270"/>
                    <a:pt x="27" y="281"/>
                    <a:pt x="54" y="272"/>
                  </a:cubicBezTo>
                  <a:cubicBezTo>
                    <a:pt x="50" y="184"/>
                    <a:pt x="50" y="184"/>
                    <a:pt x="50" y="184"/>
                  </a:cubicBezTo>
                  <a:cubicBezTo>
                    <a:pt x="48" y="162"/>
                    <a:pt x="50" y="139"/>
                    <a:pt x="56" y="117"/>
                  </a:cubicBezTo>
                  <a:cubicBezTo>
                    <a:pt x="71" y="54"/>
                    <a:pt x="71" y="54"/>
                    <a:pt x="71" y="54"/>
                  </a:cubicBezTo>
                  <a:cubicBezTo>
                    <a:pt x="39" y="0"/>
                    <a:pt x="39" y="0"/>
                    <a:pt x="39" y="0"/>
                  </a:cubicBezTo>
                  <a:lnTo>
                    <a:pt x="11" y="5"/>
                  </a:lnTo>
                  <a:close/>
                </a:path>
              </a:pathLst>
            </a:custGeom>
            <a:solidFill>
              <a:srgbClr val="2C30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a:extLst>
                <a:ext uri="{FF2B5EF4-FFF2-40B4-BE49-F238E27FC236}">
                  <a16:creationId xmlns:a16="http://schemas.microsoft.com/office/drawing/2014/main" id="{D98E3101-D2B0-4414-A24D-55B7711891E2}"/>
                </a:ext>
              </a:extLst>
            </p:cNvPr>
            <p:cNvSpPr>
              <a:spLocks/>
            </p:cNvSpPr>
            <p:nvPr/>
          </p:nvSpPr>
          <p:spPr bwMode="auto">
            <a:xfrm>
              <a:off x="8159033" y="5424764"/>
              <a:ext cx="185150" cy="148744"/>
            </a:xfrm>
            <a:custGeom>
              <a:avLst/>
              <a:gdLst>
                <a:gd name="T0" fmla="*/ 44 w 75"/>
                <a:gd name="T1" fmla="*/ 0 h 60"/>
                <a:gd name="T2" fmla="*/ 34 w 75"/>
                <a:gd name="T3" fmla="*/ 14 h 60"/>
                <a:gd name="T4" fmla="*/ 13 w 75"/>
                <a:gd name="T5" fmla="*/ 49 h 60"/>
                <a:gd name="T6" fmla="*/ 58 w 75"/>
                <a:gd name="T7" fmla="*/ 29 h 60"/>
                <a:gd name="T8" fmla="*/ 72 w 75"/>
                <a:gd name="T9" fmla="*/ 21 h 60"/>
                <a:gd name="T10" fmla="*/ 75 w 75"/>
                <a:gd name="T11" fmla="*/ 0 h 60"/>
                <a:gd name="T12" fmla="*/ 44 w 7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75" h="60">
                  <a:moveTo>
                    <a:pt x="44" y="0"/>
                  </a:moveTo>
                  <a:cubicBezTo>
                    <a:pt x="34" y="14"/>
                    <a:pt x="34" y="14"/>
                    <a:pt x="34" y="14"/>
                  </a:cubicBezTo>
                  <a:cubicBezTo>
                    <a:pt x="34" y="14"/>
                    <a:pt x="0" y="32"/>
                    <a:pt x="13" y="49"/>
                  </a:cubicBezTo>
                  <a:cubicBezTo>
                    <a:pt x="13" y="49"/>
                    <a:pt x="33" y="60"/>
                    <a:pt x="58" y="29"/>
                  </a:cubicBezTo>
                  <a:cubicBezTo>
                    <a:pt x="72" y="21"/>
                    <a:pt x="72" y="21"/>
                    <a:pt x="72" y="21"/>
                  </a:cubicBezTo>
                  <a:cubicBezTo>
                    <a:pt x="75" y="0"/>
                    <a:pt x="75" y="0"/>
                    <a:pt x="75" y="0"/>
                  </a:cubicBezTo>
                  <a:lnTo>
                    <a:pt x="44" y="0"/>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a:extLst>
                <a:ext uri="{FF2B5EF4-FFF2-40B4-BE49-F238E27FC236}">
                  <a16:creationId xmlns:a16="http://schemas.microsoft.com/office/drawing/2014/main" id="{CD2CB63B-9872-44A7-BD68-59F1C3E3CE08}"/>
                </a:ext>
              </a:extLst>
            </p:cNvPr>
            <p:cNvSpPr>
              <a:spLocks/>
            </p:cNvSpPr>
            <p:nvPr/>
          </p:nvSpPr>
          <p:spPr bwMode="auto">
            <a:xfrm>
              <a:off x="7954120" y="5368595"/>
              <a:ext cx="214274" cy="152905"/>
            </a:xfrm>
            <a:custGeom>
              <a:avLst/>
              <a:gdLst>
                <a:gd name="T0" fmla="*/ 50 w 87"/>
                <a:gd name="T1" fmla="*/ 0 h 62"/>
                <a:gd name="T2" fmla="*/ 48 w 87"/>
                <a:gd name="T3" fmla="*/ 17 h 62"/>
                <a:gd name="T4" fmla="*/ 22 w 87"/>
                <a:gd name="T5" fmla="*/ 33 h 62"/>
                <a:gd name="T6" fmla="*/ 6 w 87"/>
                <a:gd name="T7" fmla="*/ 42 h 62"/>
                <a:gd name="T8" fmla="*/ 9 w 87"/>
                <a:gd name="T9" fmla="*/ 59 h 62"/>
                <a:gd name="T10" fmla="*/ 25 w 87"/>
                <a:gd name="T11" fmla="*/ 61 h 62"/>
                <a:gd name="T12" fmla="*/ 53 w 87"/>
                <a:gd name="T13" fmla="*/ 52 h 62"/>
                <a:gd name="T14" fmla="*/ 67 w 87"/>
                <a:gd name="T15" fmla="*/ 45 h 62"/>
                <a:gd name="T16" fmla="*/ 74 w 87"/>
                <a:gd name="T17" fmla="*/ 43 h 62"/>
                <a:gd name="T18" fmla="*/ 83 w 87"/>
                <a:gd name="T19" fmla="*/ 34 h 62"/>
                <a:gd name="T20" fmla="*/ 83 w 87"/>
                <a:gd name="T21" fmla="*/ 2 h 62"/>
                <a:gd name="T22" fmla="*/ 50 w 87"/>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62">
                  <a:moveTo>
                    <a:pt x="50" y="0"/>
                  </a:moveTo>
                  <a:cubicBezTo>
                    <a:pt x="48" y="17"/>
                    <a:pt x="48" y="17"/>
                    <a:pt x="48" y="17"/>
                  </a:cubicBezTo>
                  <a:cubicBezTo>
                    <a:pt x="48" y="17"/>
                    <a:pt x="36" y="30"/>
                    <a:pt x="22" y="33"/>
                  </a:cubicBezTo>
                  <a:cubicBezTo>
                    <a:pt x="16" y="34"/>
                    <a:pt x="11" y="38"/>
                    <a:pt x="6" y="42"/>
                  </a:cubicBezTo>
                  <a:cubicBezTo>
                    <a:pt x="2" y="47"/>
                    <a:pt x="0" y="53"/>
                    <a:pt x="9" y="59"/>
                  </a:cubicBezTo>
                  <a:cubicBezTo>
                    <a:pt x="14" y="62"/>
                    <a:pt x="20" y="62"/>
                    <a:pt x="25" y="61"/>
                  </a:cubicBezTo>
                  <a:cubicBezTo>
                    <a:pt x="33" y="60"/>
                    <a:pt x="46" y="57"/>
                    <a:pt x="53" y="52"/>
                  </a:cubicBezTo>
                  <a:cubicBezTo>
                    <a:pt x="58" y="49"/>
                    <a:pt x="62" y="47"/>
                    <a:pt x="67" y="45"/>
                  </a:cubicBezTo>
                  <a:cubicBezTo>
                    <a:pt x="74" y="43"/>
                    <a:pt x="74" y="43"/>
                    <a:pt x="74" y="43"/>
                  </a:cubicBezTo>
                  <a:cubicBezTo>
                    <a:pt x="78" y="42"/>
                    <a:pt x="81" y="38"/>
                    <a:pt x="83" y="34"/>
                  </a:cubicBezTo>
                  <a:cubicBezTo>
                    <a:pt x="85" y="28"/>
                    <a:pt x="87" y="17"/>
                    <a:pt x="83" y="2"/>
                  </a:cubicBezTo>
                  <a:cubicBezTo>
                    <a:pt x="83" y="2"/>
                    <a:pt x="65" y="4"/>
                    <a:pt x="50" y="0"/>
                  </a:cubicBez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a:extLst>
                <a:ext uri="{FF2B5EF4-FFF2-40B4-BE49-F238E27FC236}">
                  <a16:creationId xmlns:a16="http://schemas.microsoft.com/office/drawing/2014/main" id="{AFF1E20E-6FCF-47A1-84DC-60F2FF69914E}"/>
                </a:ext>
              </a:extLst>
            </p:cNvPr>
            <p:cNvSpPr>
              <a:spLocks/>
            </p:cNvSpPr>
            <p:nvPr/>
          </p:nvSpPr>
          <p:spPr bwMode="auto">
            <a:xfrm>
              <a:off x="8134069" y="4708089"/>
              <a:ext cx="239238" cy="716675"/>
            </a:xfrm>
            <a:custGeom>
              <a:avLst/>
              <a:gdLst>
                <a:gd name="T0" fmla="*/ 0 w 97"/>
                <a:gd name="T1" fmla="*/ 3 h 290"/>
                <a:gd name="T2" fmla="*/ 17 w 97"/>
                <a:gd name="T3" fmla="*/ 86 h 290"/>
                <a:gd name="T4" fmla="*/ 34 w 97"/>
                <a:gd name="T5" fmla="*/ 164 h 290"/>
                <a:gd name="T6" fmla="*/ 54 w 97"/>
                <a:gd name="T7" fmla="*/ 290 h 290"/>
                <a:gd name="T8" fmla="*/ 85 w 97"/>
                <a:gd name="T9" fmla="*/ 290 h 290"/>
                <a:gd name="T10" fmla="*/ 78 w 97"/>
                <a:gd name="T11" fmla="*/ 164 h 290"/>
                <a:gd name="T12" fmla="*/ 78 w 97"/>
                <a:gd name="T13" fmla="*/ 155 h 290"/>
                <a:gd name="T14" fmla="*/ 83 w 97"/>
                <a:gd name="T15" fmla="*/ 0 h 290"/>
                <a:gd name="T16" fmla="*/ 0 w 97"/>
                <a:gd name="T17" fmla="*/ 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90">
                  <a:moveTo>
                    <a:pt x="0" y="3"/>
                  </a:moveTo>
                  <a:cubicBezTo>
                    <a:pt x="0" y="3"/>
                    <a:pt x="9" y="71"/>
                    <a:pt x="17" y="86"/>
                  </a:cubicBezTo>
                  <a:cubicBezTo>
                    <a:pt x="34" y="164"/>
                    <a:pt x="34" y="164"/>
                    <a:pt x="34" y="164"/>
                  </a:cubicBezTo>
                  <a:cubicBezTo>
                    <a:pt x="34" y="164"/>
                    <a:pt x="56" y="248"/>
                    <a:pt x="54" y="290"/>
                  </a:cubicBezTo>
                  <a:cubicBezTo>
                    <a:pt x="85" y="290"/>
                    <a:pt x="85" y="290"/>
                    <a:pt x="85" y="290"/>
                  </a:cubicBezTo>
                  <a:cubicBezTo>
                    <a:pt x="85" y="290"/>
                    <a:pt x="97" y="233"/>
                    <a:pt x="78" y="164"/>
                  </a:cubicBezTo>
                  <a:cubicBezTo>
                    <a:pt x="77" y="161"/>
                    <a:pt x="77" y="158"/>
                    <a:pt x="78" y="155"/>
                  </a:cubicBezTo>
                  <a:cubicBezTo>
                    <a:pt x="81" y="131"/>
                    <a:pt x="95" y="31"/>
                    <a:pt x="83" y="0"/>
                  </a:cubicBezTo>
                  <a:cubicBezTo>
                    <a:pt x="83" y="0"/>
                    <a:pt x="44" y="5"/>
                    <a:pt x="0" y="3"/>
                  </a:cubicBezTo>
                  <a:close/>
                </a:path>
              </a:pathLst>
            </a:custGeom>
            <a:solidFill>
              <a:srgbClr val="1B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a:extLst>
                <a:ext uri="{FF2B5EF4-FFF2-40B4-BE49-F238E27FC236}">
                  <a16:creationId xmlns:a16="http://schemas.microsoft.com/office/drawing/2014/main" id="{377A8BD2-5E1E-470C-A1C2-38215FC45E23}"/>
                </a:ext>
              </a:extLst>
            </p:cNvPr>
            <p:cNvSpPr>
              <a:spLocks/>
            </p:cNvSpPr>
            <p:nvPr/>
          </p:nvSpPr>
          <p:spPr bwMode="auto">
            <a:xfrm>
              <a:off x="7803296" y="4194247"/>
              <a:ext cx="359897" cy="306849"/>
            </a:xfrm>
            <a:custGeom>
              <a:avLst/>
              <a:gdLst>
                <a:gd name="T0" fmla="*/ 146 w 146"/>
                <a:gd name="T1" fmla="*/ 0 h 124"/>
                <a:gd name="T2" fmla="*/ 107 w 146"/>
                <a:gd name="T3" fmla="*/ 32 h 124"/>
                <a:gd name="T4" fmla="*/ 85 w 146"/>
                <a:gd name="T5" fmla="*/ 66 h 124"/>
                <a:gd name="T6" fmla="*/ 0 w 146"/>
                <a:gd name="T7" fmla="*/ 94 h 124"/>
                <a:gd name="T8" fmla="*/ 9 w 146"/>
                <a:gd name="T9" fmla="*/ 124 h 124"/>
                <a:gd name="T10" fmla="*/ 115 w 146"/>
                <a:gd name="T11" fmla="*/ 106 h 124"/>
                <a:gd name="T12" fmla="*/ 146 w 14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46" h="124">
                  <a:moveTo>
                    <a:pt x="146" y="0"/>
                  </a:moveTo>
                  <a:cubicBezTo>
                    <a:pt x="146" y="0"/>
                    <a:pt x="122" y="3"/>
                    <a:pt x="107" y="32"/>
                  </a:cubicBezTo>
                  <a:cubicBezTo>
                    <a:pt x="85" y="66"/>
                    <a:pt x="85" y="66"/>
                    <a:pt x="85" y="66"/>
                  </a:cubicBezTo>
                  <a:cubicBezTo>
                    <a:pt x="0" y="94"/>
                    <a:pt x="0" y="94"/>
                    <a:pt x="0" y="94"/>
                  </a:cubicBezTo>
                  <a:cubicBezTo>
                    <a:pt x="9" y="124"/>
                    <a:pt x="9" y="124"/>
                    <a:pt x="9" y="124"/>
                  </a:cubicBezTo>
                  <a:cubicBezTo>
                    <a:pt x="9" y="124"/>
                    <a:pt x="111" y="110"/>
                    <a:pt x="115" y="106"/>
                  </a:cubicBezTo>
                  <a:cubicBezTo>
                    <a:pt x="119" y="103"/>
                    <a:pt x="146" y="0"/>
                    <a:pt x="146" y="0"/>
                  </a:cubicBezTo>
                  <a:close/>
                </a:path>
              </a:pathLst>
            </a:custGeom>
            <a:solidFill>
              <a:srgbClr val="D3DC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a:extLst>
                <a:ext uri="{FF2B5EF4-FFF2-40B4-BE49-F238E27FC236}">
                  <a16:creationId xmlns:a16="http://schemas.microsoft.com/office/drawing/2014/main" id="{8E4289FF-0DB2-404A-81A4-1FF5CB749D7C}"/>
                </a:ext>
              </a:extLst>
            </p:cNvPr>
            <p:cNvSpPr>
              <a:spLocks/>
            </p:cNvSpPr>
            <p:nvPr/>
          </p:nvSpPr>
          <p:spPr bwMode="auto">
            <a:xfrm>
              <a:off x="8155912" y="4120395"/>
              <a:ext cx="128981" cy="148744"/>
            </a:xfrm>
            <a:custGeom>
              <a:avLst/>
              <a:gdLst>
                <a:gd name="T0" fmla="*/ 3 w 52"/>
                <a:gd name="T1" fmla="*/ 22 h 60"/>
                <a:gd name="T2" fmla="*/ 2 w 52"/>
                <a:gd name="T3" fmla="*/ 38 h 60"/>
                <a:gd name="T4" fmla="*/ 0 w 52"/>
                <a:gd name="T5" fmla="*/ 55 h 60"/>
                <a:gd name="T6" fmla="*/ 7 w 52"/>
                <a:gd name="T7" fmla="*/ 59 h 60"/>
                <a:gd name="T8" fmla="*/ 50 w 52"/>
                <a:gd name="T9" fmla="*/ 29 h 60"/>
                <a:gd name="T10" fmla="*/ 50 w 52"/>
                <a:gd name="T11" fmla="*/ 21 h 60"/>
                <a:gd name="T12" fmla="*/ 37 w 52"/>
                <a:gd name="T13" fmla="*/ 0 h 60"/>
                <a:gd name="T14" fmla="*/ 3 w 52"/>
                <a:gd name="T15" fmla="*/ 2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0">
                  <a:moveTo>
                    <a:pt x="3" y="22"/>
                  </a:moveTo>
                  <a:cubicBezTo>
                    <a:pt x="2" y="38"/>
                    <a:pt x="2" y="38"/>
                    <a:pt x="2" y="38"/>
                  </a:cubicBezTo>
                  <a:cubicBezTo>
                    <a:pt x="2" y="38"/>
                    <a:pt x="0" y="48"/>
                    <a:pt x="0" y="55"/>
                  </a:cubicBezTo>
                  <a:cubicBezTo>
                    <a:pt x="0" y="58"/>
                    <a:pt x="3" y="60"/>
                    <a:pt x="7" y="59"/>
                  </a:cubicBezTo>
                  <a:cubicBezTo>
                    <a:pt x="17" y="56"/>
                    <a:pt x="40" y="48"/>
                    <a:pt x="50" y="29"/>
                  </a:cubicBezTo>
                  <a:cubicBezTo>
                    <a:pt x="52" y="27"/>
                    <a:pt x="52" y="23"/>
                    <a:pt x="50" y="21"/>
                  </a:cubicBezTo>
                  <a:cubicBezTo>
                    <a:pt x="37" y="0"/>
                    <a:pt x="37" y="0"/>
                    <a:pt x="37" y="0"/>
                  </a:cubicBezTo>
                  <a:lnTo>
                    <a:pt x="3" y="22"/>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a:extLst>
                <a:ext uri="{FF2B5EF4-FFF2-40B4-BE49-F238E27FC236}">
                  <a16:creationId xmlns:a16="http://schemas.microsoft.com/office/drawing/2014/main" id="{8C420E05-F795-4A8B-9509-D5D87A29D4C6}"/>
                </a:ext>
              </a:extLst>
            </p:cNvPr>
            <p:cNvSpPr>
              <a:spLocks/>
            </p:cNvSpPr>
            <p:nvPr/>
          </p:nvSpPr>
          <p:spPr bwMode="auto">
            <a:xfrm>
              <a:off x="8052936" y="3984133"/>
              <a:ext cx="261082" cy="205953"/>
            </a:xfrm>
            <a:custGeom>
              <a:avLst/>
              <a:gdLst>
                <a:gd name="T0" fmla="*/ 20 w 106"/>
                <a:gd name="T1" fmla="*/ 0 h 83"/>
                <a:gd name="T2" fmla="*/ 45 w 106"/>
                <a:gd name="T3" fmla="*/ 77 h 83"/>
                <a:gd name="T4" fmla="*/ 88 w 106"/>
                <a:gd name="T5" fmla="*/ 46 h 83"/>
                <a:gd name="T6" fmla="*/ 88 w 106"/>
                <a:gd name="T7" fmla="*/ 14 h 83"/>
                <a:gd name="T8" fmla="*/ 67 w 106"/>
                <a:gd name="T9" fmla="*/ 0 h 83"/>
                <a:gd name="T10" fmla="*/ 20 w 106"/>
                <a:gd name="T11" fmla="*/ 0 h 83"/>
              </a:gdLst>
              <a:ahLst/>
              <a:cxnLst>
                <a:cxn ang="0">
                  <a:pos x="T0" y="T1"/>
                </a:cxn>
                <a:cxn ang="0">
                  <a:pos x="T2" y="T3"/>
                </a:cxn>
                <a:cxn ang="0">
                  <a:pos x="T4" y="T5"/>
                </a:cxn>
                <a:cxn ang="0">
                  <a:pos x="T6" y="T7"/>
                </a:cxn>
                <a:cxn ang="0">
                  <a:pos x="T8" y="T9"/>
                </a:cxn>
                <a:cxn ang="0">
                  <a:pos x="T10" y="T11"/>
                </a:cxn>
              </a:cxnLst>
              <a:rect l="0" t="0" r="r" b="b"/>
              <a:pathLst>
                <a:path w="106" h="83">
                  <a:moveTo>
                    <a:pt x="20" y="0"/>
                  </a:moveTo>
                  <a:cubicBezTo>
                    <a:pt x="20" y="0"/>
                    <a:pt x="0" y="83"/>
                    <a:pt x="45" y="77"/>
                  </a:cubicBezTo>
                  <a:cubicBezTo>
                    <a:pt x="45" y="77"/>
                    <a:pt x="78" y="68"/>
                    <a:pt x="88" y="46"/>
                  </a:cubicBezTo>
                  <a:cubicBezTo>
                    <a:pt x="88" y="46"/>
                    <a:pt x="106" y="23"/>
                    <a:pt x="88" y="14"/>
                  </a:cubicBezTo>
                  <a:cubicBezTo>
                    <a:pt x="67" y="0"/>
                    <a:pt x="67" y="0"/>
                    <a:pt x="67" y="0"/>
                  </a:cubicBezTo>
                  <a:lnTo>
                    <a:pt x="20"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a:extLst>
                <a:ext uri="{FF2B5EF4-FFF2-40B4-BE49-F238E27FC236}">
                  <a16:creationId xmlns:a16="http://schemas.microsoft.com/office/drawing/2014/main" id="{1FFF2513-EDA7-4981-806F-AE4E783BACB7}"/>
                </a:ext>
              </a:extLst>
            </p:cNvPr>
            <p:cNvSpPr>
              <a:spLocks/>
            </p:cNvSpPr>
            <p:nvPr/>
          </p:nvSpPr>
          <p:spPr bwMode="auto">
            <a:xfrm>
              <a:off x="8055017" y="3893639"/>
              <a:ext cx="273564" cy="296448"/>
            </a:xfrm>
            <a:custGeom>
              <a:avLst/>
              <a:gdLst>
                <a:gd name="T0" fmla="*/ 9 w 111"/>
                <a:gd name="T1" fmla="*/ 32 h 120"/>
                <a:gd name="T2" fmla="*/ 58 w 111"/>
                <a:gd name="T3" fmla="*/ 47 h 120"/>
                <a:gd name="T4" fmla="*/ 71 w 111"/>
                <a:gd name="T5" fmla="*/ 66 h 120"/>
                <a:gd name="T6" fmla="*/ 75 w 111"/>
                <a:gd name="T7" fmla="*/ 60 h 120"/>
                <a:gd name="T8" fmla="*/ 88 w 111"/>
                <a:gd name="T9" fmla="*/ 64 h 120"/>
                <a:gd name="T10" fmla="*/ 87 w 111"/>
                <a:gd name="T11" fmla="*/ 73 h 120"/>
                <a:gd name="T12" fmla="*/ 75 w 111"/>
                <a:gd name="T13" fmla="*/ 82 h 120"/>
                <a:gd name="T14" fmla="*/ 65 w 111"/>
                <a:gd name="T15" fmla="*/ 86 h 120"/>
                <a:gd name="T16" fmla="*/ 59 w 111"/>
                <a:gd name="T17" fmla="*/ 83 h 120"/>
                <a:gd name="T18" fmla="*/ 45 w 111"/>
                <a:gd name="T19" fmla="*/ 79 h 120"/>
                <a:gd name="T20" fmla="*/ 15 w 111"/>
                <a:gd name="T21" fmla="*/ 78 h 120"/>
                <a:gd name="T22" fmla="*/ 41 w 111"/>
                <a:gd name="T23" fmla="*/ 118 h 120"/>
                <a:gd name="T24" fmla="*/ 81 w 111"/>
                <a:gd name="T25" fmla="*/ 94 h 120"/>
                <a:gd name="T26" fmla="*/ 106 w 111"/>
                <a:gd name="T27" fmla="*/ 43 h 120"/>
                <a:gd name="T28" fmla="*/ 80 w 111"/>
                <a:gd name="T29" fmla="*/ 19 h 120"/>
                <a:gd name="T30" fmla="*/ 36 w 111"/>
                <a:gd name="T31" fmla="*/ 3 h 120"/>
                <a:gd name="T32" fmla="*/ 9 w 111"/>
                <a:gd name="T33" fmla="*/ 13 h 120"/>
                <a:gd name="T34" fmla="*/ 18 w 111"/>
                <a:gd name="T35" fmla="*/ 12 h 120"/>
                <a:gd name="T36" fmla="*/ 0 w 111"/>
                <a:gd name="T37" fmla="*/ 20 h 120"/>
                <a:gd name="T38" fmla="*/ 9 w 111"/>
                <a:gd name="T39"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20">
                  <a:moveTo>
                    <a:pt x="9" y="32"/>
                  </a:moveTo>
                  <a:cubicBezTo>
                    <a:pt x="9" y="32"/>
                    <a:pt x="25" y="49"/>
                    <a:pt x="58" y="47"/>
                  </a:cubicBezTo>
                  <a:cubicBezTo>
                    <a:pt x="58" y="47"/>
                    <a:pt x="71" y="56"/>
                    <a:pt x="71" y="66"/>
                  </a:cubicBezTo>
                  <a:cubicBezTo>
                    <a:pt x="71" y="66"/>
                    <a:pt x="72" y="62"/>
                    <a:pt x="75" y="60"/>
                  </a:cubicBezTo>
                  <a:cubicBezTo>
                    <a:pt x="80" y="58"/>
                    <a:pt x="86" y="59"/>
                    <a:pt x="88" y="64"/>
                  </a:cubicBezTo>
                  <a:cubicBezTo>
                    <a:pt x="89" y="66"/>
                    <a:pt x="89" y="69"/>
                    <a:pt x="87" y="73"/>
                  </a:cubicBezTo>
                  <a:cubicBezTo>
                    <a:pt x="85" y="78"/>
                    <a:pt x="80" y="81"/>
                    <a:pt x="75" y="82"/>
                  </a:cubicBezTo>
                  <a:cubicBezTo>
                    <a:pt x="65" y="86"/>
                    <a:pt x="65" y="86"/>
                    <a:pt x="65" y="86"/>
                  </a:cubicBezTo>
                  <a:cubicBezTo>
                    <a:pt x="59" y="83"/>
                    <a:pt x="59" y="83"/>
                    <a:pt x="59" y="83"/>
                  </a:cubicBezTo>
                  <a:cubicBezTo>
                    <a:pt x="55" y="80"/>
                    <a:pt x="50" y="79"/>
                    <a:pt x="45" y="79"/>
                  </a:cubicBezTo>
                  <a:cubicBezTo>
                    <a:pt x="15" y="78"/>
                    <a:pt x="15" y="78"/>
                    <a:pt x="15" y="78"/>
                  </a:cubicBezTo>
                  <a:cubicBezTo>
                    <a:pt x="15" y="78"/>
                    <a:pt x="14" y="118"/>
                    <a:pt x="41" y="118"/>
                  </a:cubicBezTo>
                  <a:cubicBezTo>
                    <a:pt x="41" y="118"/>
                    <a:pt x="65" y="120"/>
                    <a:pt x="81" y="94"/>
                  </a:cubicBezTo>
                  <a:cubicBezTo>
                    <a:pt x="81" y="94"/>
                    <a:pt x="111" y="88"/>
                    <a:pt x="106" y="43"/>
                  </a:cubicBezTo>
                  <a:cubicBezTo>
                    <a:pt x="106" y="43"/>
                    <a:pt x="104" y="21"/>
                    <a:pt x="80" y="19"/>
                  </a:cubicBezTo>
                  <a:cubicBezTo>
                    <a:pt x="80" y="19"/>
                    <a:pt x="72" y="0"/>
                    <a:pt x="36" y="3"/>
                  </a:cubicBezTo>
                  <a:cubicBezTo>
                    <a:pt x="36" y="3"/>
                    <a:pt x="17" y="7"/>
                    <a:pt x="9" y="13"/>
                  </a:cubicBezTo>
                  <a:cubicBezTo>
                    <a:pt x="9" y="13"/>
                    <a:pt x="13" y="11"/>
                    <a:pt x="18" y="12"/>
                  </a:cubicBezTo>
                  <a:cubicBezTo>
                    <a:pt x="18" y="12"/>
                    <a:pt x="10" y="21"/>
                    <a:pt x="0" y="20"/>
                  </a:cubicBezTo>
                  <a:cubicBezTo>
                    <a:pt x="0" y="20"/>
                    <a:pt x="7" y="30"/>
                    <a:pt x="9" y="32"/>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a:extLst>
                <a:ext uri="{FF2B5EF4-FFF2-40B4-BE49-F238E27FC236}">
                  <a16:creationId xmlns:a16="http://schemas.microsoft.com/office/drawing/2014/main" id="{CFB7FA60-261C-4BDB-ACA0-A470444895E1}"/>
                </a:ext>
              </a:extLst>
            </p:cNvPr>
            <p:cNvSpPr>
              <a:spLocks/>
            </p:cNvSpPr>
            <p:nvPr/>
          </p:nvSpPr>
          <p:spPr bwMode="auto">
            <a:xfrm>
              <a:off x="8112225" y="4113114"/>
              <a:ext cx="48888" cy="14562"/>
            </a:xfrm>
            <a:custGeom>
              <a:avLst/>
              <a:gdLst>
                <a:gd name="T0" fmla="*/ 0 w 20"/>
                <a:gd name="T1" fmla="*/ 2 h 6"/>
                <a:gd name="T2" fmla="*/ 20 w 20"/>
                <a:gd name="T3" fmla="*/ 2 h 6"/>
                <a:gd name="T4" fmla="*/ 9 w 20"/>
                <a:gd name="T5" fmla="*/ 6 h 6"/>
                <a:gd name="T6" fmla="*/ 0 w 20"/>
                <a:gd name="T7" fmla="*/ 2 h 6"/>
              </a:gdLst>
              <a:ahLst/>
              <a:cxnLst>
                <a:cxn ang="0">
                  <a:pos x="T0" y="T1"/>
                </a:cxn>
                <a:cxn ang="0">
                  <a:pos x="T2" y="T3"/>
                </a:cxn>
                <a:cxn ang="0">
                  <a:pos x="T4" y="T5"/>
                </a:cxn>
                <a:cxn ang="0">
                  <a:pos x="T6" y="T7"/>
                </a:cxn>
              </a:cxnLst>
              <a:rect l="0" t="0" r="r" b="b"/>
              <a:pathLst>
                <a:path w="20" h="6">
                  <a:moveTo>
                    <a:pt x="0" y="2"/>
                  </a:moveTo>
                  <a:cubicBezTo>
                    <a:pt x="0" y="2"/>
                    <a:pt x="17" y="0"/>
                    <a:pt x="20" y="2"/>
                  </a:cubicBezTo>
                  <a:cubicBezTo>
                    <a:pt x="20" y="2"/>
                    <a:pt x="15" y="6"/>
                    <a:pt x="9" y="6"/>
                  </a:cubicBezTo>
                  <a:cubicBezTo>
                    <a:pt x="3" y="6"/>
                    <a:pt x="0" y="5"/>
                    <a:pt x="0" y="2"/>
                  </a:cubicBez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a:extLst>
                <a:ext uri="{FF2B5EF4-FFF2-40B4-BE49-F238E27FC236}">
                  <a16:creationId xmlns:a16="http://schemas.microsoft.com/office/drawing/2014/main" id="{A810292B-65E1-47CB-9112-1DD9B5977F2A}"/>
                </a:ext>
              </a:extLst>
            </p:cNvPr>
            <p:cNvSpPr>
              <a:spLocks/>
            </p:cNvSpPr>
            <p:nvPr/>
          </p:nvSpPr>
          <p:spPr bwMode="auto">
            <a:xfrm>
              <a:off x="8055017" y="4172404"/>
              <a:ext cx="476396" cy="558570"/>
            </a:xfrm>
            <a:custGeom>
              <a:avLst/>
              <a:gdLst>
                <a:gd name="T0" fmla="*/ 44 w 193"/>
                <a:gd name="T1" fmla="*/ 12 h 226"/>
                <a:gd name="T2" fmla="*/ 13 w 193"/>
                <a:gd name="T3" fmla="*/ 86 h 226"/>
                <a:gd name="T4" fmla="*/ 8 w 193"/>
                <a:gd name="T5" fmla="*/ 156 h 226"/>
                <a:gd name="T6" fmla="*/ 0 w 193"/>
                <a:gd name="T7" fmla="*/ 214 h 226"/>
                <a:gd name="T8" fmla="*/ 3 w 193"/>
                <a:gd name="T9" fmla="*/ 217 h 226"/>
                <a:gd name="T10" fmla="*/ 115 w 193"/>
                <a:gd name="T11" fmla="*/ 217 h 226"/>
                <a:gd name="T12" fmla="*/ 124 w 193"/>
                <a:gd name="T13" fmla="*/ 190 h 226"/>
                <a:gd name="T14" fmla="*/ 118 w 193"/>
                <a:gd name="T15" fmla="*/ 85 h 226"/>
                <a:gd name="T16" fmla="*/ 136 w 193"/>
                <a:gd name="T17" fmla="*/ 99 h 226"/>
                <a:gd name="T18" fmla="*/ 137 w 193"/>
                <a:gd name="T19" fmla="*/ 116 h 226"/>
                <a:gd name="T20" fmla="*/ 89 w 193"/>
                <a:gd name="T21" fmla="*/ 156 h 226"/>
                <a:gd name="T22" fmla="*/ 117 w 193"/>
                <a:gd name="T23" fmla="*/ 180 h 226"/>
                <a:gd name="T24" fmla="*/ 173 w 193"/>
                <a:gd name="T25" fmla="*/ 138 h 226"/>
                <a:gd name="T26" fmla="*/ 184 w 193"/>
                <a:gd name="T27" fmla="*/ 86 h 226"/>
                <a:gd name="T28" fmla="*/ 124 w 193"/>
                <a:gd name="T29" fmla="*/ 9 h 226"/>
                <a:gd name="T30" fmla="*/ 91 w 193"/>
                <a:gd name="T31" fmla="*/ 0 h 226"/>
                <a:gd name="T32" fmla="*/ 53 w 193"/>
                <a:gd name="T33" fmla="*/ 36 h 226"/>
                <a:gd name="T34" fmla="*/ 44 w 193"/>
                <a:gd name="T35" fmla="*/ 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226">
                  <a:moveTo>
                    <a:pt x="44" y="12"/>
                  </a:moveTo>
                  <a:cubicBezTo>
                    <a:pt x="44" y="12"/>
                    <a:pt x="13" y="28"/>
                    <a:pt x="13" y="86"/>
                  </a:cubicBezTo>
                  <a:cubicBezTo>
                    <a:pt x="8" y="156"/>
                    <a:pt x="8" y="156"/>
                    <a:pt x="8" y="156"/>
                  </a:cubicBezTo>
                  <a:cubicBezTo>
                    <a:pt x="0" y="214"/>
                    <a:pt x="0" y="214"/>
                    <a:pt x="0" y="214"/>
                  </a:cubicBezTo>
                  <a:cubicBezTo>
                    <a:pt x="0" y="216"/>
                    <a:pt x="1" y="217"/>
                    <a:pt x="3" y="217"/>
                  </a:cubicBezTo>
                  <a:cubicBezTo>
                    <a:pt x="20" y="219"/>
                    <a:pt x="99" y="226"/>
                    <a:pt x="115" y="217"/>
                  </a:cubicBezTo>
                  <a:cubicBezTo>
                    <a:pt x="115" y="217"/>
                    <a:pt x="124" y="208"/>
                    <a:pt x="124" y="190"/>
                  </a:cubicBezTo>
                  <a:cubicBezTo>
                    <a:pt x="118" y="85"/>
                    <a:pt x="118" y="85"/>
                    <a:pt x="118" y="85"/>
                  </a:cubicBezTo>
                  <a:cubicBezTo>
                    <a:pt x="136" y="99"/>
                    <a:pt x="136" y="99"/>
                    <a:pt x="136" y="99"/>
                  </a:cubicBezTo>
                  <a:cubicBezTo>
                    <a:pt x="142" y="103"/>
                    <a:pt x="142" y="111"/>
                    <a:pt x="137" y="116"/>
                  </a:cubicBezTo>
                  <a:cubicBezTo>
                    <a:pt x="89" y="156"/>
                    <a:pt x="89" y="156"/>
                    <a:pt x="89" y="156"/>
                  </a:cubicBezTo>
                  <a:cubicBezTo>
                    <a:pt x="117" y="180"/>
                    <a:pt x="117" y="180"/>
                    <a:pt x="117" y="180"/>
                  </a:cubicBezTo>
                  <a:cubicBezTo>
                    <a:pt x="173" y="138"/>
                    <a:pt x="173" y="138"/>
                    <a:pt x="173" y="138"/>
                  </a:cubicBezTo>
                  <a:cubicBezTo>
                    <a:pt x="189" y="125"/>
                    <a:pt x="193" y="104"/>
                    <a:pt x="184" y="86"/>
                  </a:cubicBezTo>
                  <a:cubicBezTo>
                    <a:pt x="171" y="62"/>
                    <a:pt x="151" y="29"/>
                    <a:pt x="124" y="9"/>
                  </a:cubicBezTo>
                  <a:cubicBezTo>
                    <a:pt x="124" y="9"/>
                    <a:pt x="114" y="1"/>
                    <a:pt x="91" y="0"/>
                  </a:cubicBezTo>
                  <a:cubicBezTo>
                    <a:pt x="91" y="0"/>
                    <a:pt x="90" y="24"/>
                    <a:pt x="53" y="36"/>
                  </a:cubicBezTo>
                  <a:cubicBezTo>
                    <a:pt x="53" y="36"/>
                    <a:pt x="38" y="43"/>
                    <a:pt x="44" y="12"/>
                  </a:cubicBezTo>
                  <a:close/>
                </a:path>
              </a:pathLst>
            </a:custGeom>
            <a:solidFill>
              <a:srgbClr val="DEE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a:extLst>
                <a:ext uri="{FF2B5EF4-FFF2-40B4-BE49-F238E27FC236}">
                  <a16:creationId xmlns:a16="http://schemas.microsoft.com/office/drawing/2014/main" id="{073D5763-FCC4-45FF-ADEE-625C01AF9849}"/>
                </a:ext>
              </a:extLst>
            </p:cNvPr>
            <p:cNvSpPr>
              <a:spLocks/>
            </p:cNvSpPr>
            <p:nvPr/>
          </p:nvSpPr>
          <p:spPr bwMode="auto">
            <a:xfrm>
              <a:off x="8274491" y="4466771"/>
              <a:ext cx="79053" cy="91535"/>
            </a:xfrm>
            <a:custGeom>
              <a:avLst/>
              <a:gdLst>
                <a:gd name="T0" fmla="*/ 76 w 76"/>
                <a:gd name="T1" fmla="*/ 26 h 88"/>
                <a:gd name="T2" fmla="*/ 0 w 76"/>
                <a:gd name="T3" fmla="*/ 88 h 88"/>
                <a:gd name="T4" fmla="*/ 74 w 76"/>
                <a:gd name="T5" fmla="*/ 0 h 88"/>
                <a:gd name="T6" fmla="*/ 76 w 76"/>
                <a:gd name="T7" fmla="*/ 26 h 88"/>
              </a:gdLst>
              <a:ahLst/>
              <a:cxnLst>
                <a:cxn ang="0">
                  <a:pos x="T0" y="T1"/>
                </a:cxn>
                <a:cxn ang="0">
                  <a:pos x="T2" y="T3"/>
                </a:cxn>
                <a:cxn ang="0">
                  <a:pos x="T4" y="T5"/>
                </a:cxn>
                <a:cxn ang="0">
                  <a:pos x="T6" y="T7"/>
                </a:cxn>
              </a:cxnLst>
              <a:rect l="0" t="0" r="r" b="b"/>
              <a:pathLst>
                <a:path w="76" h="88">
                  <a:moveTo>
                    <a:pt x="76" y="26"/>
                  </a:moveTo>
                  <a:lnTo>
                    <a:pt x="0" y="88"/>
                  </a:lnTo>
                  <a:lnTo>
                    <a:pt x="74" y="0"/>
                  </a:lnTo>
                  <a:lnTo>
                    <a:pt x="76" y="26"/>
                  </a:lnTo>
                  <a:close/>
                </a:path>
              </a:pathLst>
            </a:custGeom>
            <a:solidFill>
              <a:srgbClr val="99AB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a:extLst>
                <a:ext uri="{FF2B5EF4-FFF2-40B4-BE49-F238E27FC236}">
                  <a16:creationId xmlns:a16="http://schemas.microsoft.com/office/drawing/2014/main" id="{ADA47E12-8D19-4486-9D73-F3C58BA6BB18}"/>
                </a:ext>
              </a:extLst>
            </p:cNvPr>
            <p:cNvSpPr>
              <a:spLocks/>
            </p:cNvSpPr>
            <p:nvPr/>
          </p:nvSpPr>
          <p:spPr bwMode="auto">
            <a:xfrm>
              <a:off x="8195439" y="4565587"/>
              <a:ext cx="141463" cy="102977"/>
            </a:xfrm>
            <a:custGeom>
              <a:avLst/>
              <a:gdLst>
                <a:gd name="T0" fmla="*/ 35 w 57"/>
                <a:gd name="T1" fmla="*/ 0 h 42"/>
                <a:gd name="T2" fmla="*/ 16 w 57"/>
                <a:gd name="T3" fmla="*/ 10 h 42"/>
                <a:gd name="T4" fmla="*/ 24 w 57"/>
                <a:gd name="T5" fmla="*/ 10 h 42"/>
                <a:gd name="T6" fmla="*/ 10 w 57"/>
                <a:gd name="T7" fmla="*/ 15 h 42"/>
                <a:gd name="T8" fmla="*/ 10 w 57"/>
                <a:gd name="T9" fmla="*/ 26 h 42"/>
                <a:gd name="T10" fmla="*/ 40 w 57"/>
                <a:gd name="T11" fmla="*/ 38 h 42"/>
                <a:gd name="T12" fmla="*/ 57 w 57"/>
                <a:gd name="T13" fmla="*/ 19 h 42"/>
                <a:gd name="T14" fmla="*/ 35 w 57"/>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42">
                  <a:moveTo>
                    <a:pt x="35" y="0"/>
                  </a:moveTo>
                  <a:cubicBezTo>
                    <a:pt x="35" y="0"/>
                    <a:pt x="21" y="3"/>
                    <a:pt x="16" y="10"/>
                  </a:cubicBezTo>
                  <a:cubicBezTo>
                    <a:pt x="16" y="10"/>
                    <a:pt x="16" y="14"/>
                    <a:pt x="24" y="10"/>
                  </a:cubicBezTo>
                  <a:cubicBezTo>
                    <a:pt x="24" y="10"/>
                    <a:pt x="19" y="19"/>
                    <a:pt x="10" y="15"/>
                  </a:cubicBezTo>
                  <a:cubicBezTo>
                    <a:pt x="10" y="15"/>
                    <a:pt x="0" y="19"/>
                    <a:pt x="10" y="26"/>
                  </a:cubicBezTo>
                  <a:cubicBezTo>
                    <a:pt x="10" y="26"/>
                    <a:pt x="27" y="42"/>
                    <a:pt x="40" y="38"/>
                  </a:cubicBezTo>
                  <a:cubicBezTo>
                    <a:pt x="40" y="38"/>
                    <a:pt x="53" y="33"/>
                    <a:pt x="57" y="19"/>
                  </a:cubicBezTo>
                  <a:lnTo>
                    <a:pt x="35"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a:extLst>
                <a:ext uri="{FF2B5EF4-FFF2-40B4-BE49-F238E27FC236}">
                  <a16:creationId xmlns:a16="http://schemas.microsoft.com/office/drawing/2014/main" id="{6C6AD7B4-9E2D-4459-9F35-289A5317CBC8}"/>
                </a:ext>
              </a:extLst>
            </p:cNvPr>
            <p:cNvSpPr>
              <a:spLocks/>
            </p:cNvSpPr>
            <p:nvPr/>
          </p:nvSpPr>
          <p:spPr bwMode="auto">
            <a:xfrm>
              <a:off x="7620227" y="4434526"/>
              <a:ext cx="204913" cy="84254"/>
            </a:xfrm>
            <a:custGeom>
              <a:avLst/>
              <a:gdLst>
                <a:gd name="T0" fmla="*/ 77 w 83"/>
                <a:gd name="T1" fmla="*/ 4 h 34"/>
                <a:gd name="T2" fmla="*/ 53 w 83"/>
                <a:gd name="T3" fmla="*/ 0 h 34"/>
                <a:gd name="T4" fmla="*/ 5 w 83"/>
                <a:gd name="T5" fmla="*/ 2 h 34"/>
                <a:gd name="T6" fmla="*/ 22 w 83"/>
                <a:gd name="T7" fmla="*/ 10 h 34"/>
                <a:gd name="T8" fmla="*/ 35 w 83"/>
                <a:gd name="T9" fmla="*/ 10 h 34"/>
                <a:gd name="T10" fmla="*/ 34 w 83"/>
                <a:gd name="T11" fmla="*/ 22 h 34"/>
                <a:gd name="T12" fmla="*/ 49 w 83"/>
                <a:gd name="T13" fmla="*/ 33 h 34"/>
                <a:gd name="T14" fmla="*/ 83 w 83"/>
                <a:gd name="T15" fmla="*/ 23 h 34"/>
                <a:gd name="T16" fmla="*/ 77 w 83"/>
                <a:gd name="T17"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34">
                  <a:moveTo>
                    <a:pt x="77" y="4"/>
                  </a:moveTo>
                  <a:cubicBezTo>
                    <a:pt x="77" y="4"/>
                    <a:pt x="65" y="0"/>
                    <a:pt x="53" y="0"/>
                  </a:cubicBezTo>
                  <a:cubicBezTo>
                    <a:pt x="5" y="2"/>
                    <a:pt x="5" y="2"/>
                    <a:pt x="5" y="2"/>
                  </a:cubicBezTo>
                  <a:cubicBezTo>
                    <a:pt x="5" y="2"/>
                    <a:pt x="0" y="9"/>
                    <a:pt x="22" y="10"/>
                  </a:cubicBezTo>
                  <a:cubicBezTo>
                    <a:pt x="35" y="10"/>
                    <a:pt x="35" y="10"/>
                    <a:pt x="35" y="10"/>
                  </a:cubicBezTo>
                  <a:cubicBezTo>
                    <a:pt x="35" y="10"/>
                    <a:pt x="32" y="14"/>
                    <a:pt x="34" y="22"/>
                  </a:cubicBezTo>
                  <a:cubicBezTo>
                    <a:pt x="34" y="22"/>
                    <a:pt x="37" y="34"/>
                    <a:pt x="49" y="33"/>
                  </a:cubicBezTo>
                  <a:cubicBezTo>
                    <a:pt x="49" y="33"/>
                    <a:pt x="76" y="30"/>
                    <a:pt x="83" y="23"/>
                  </a:cubicBezTo>
                  <a:lnTo>
                    <a:pt x="77" y="4"/>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a:extLst>
                <a:ext uri="{FF2B5EF4-FFF2-40B4-BE49-F238E27FC236}">
                  <a16:creationId xmlns:a16="http://schemas.microsoft.com/office/drawing/2014/main" id="{7B6C26BC-67F0-4B67-9632-C5559DB90168}"/>
                </a:ext>
              </a:extLst>
            </p:cNvPr>
            <p:cNvSpPr>
              <a:spLocks noEditPoints="1"/>
            </p:cNvSpPr>
            <p:nvPr/>
          </p:nvSpPr>
          <p:spPr bwMode="auto">
            <a:xfrm>
              <a:off x="8341062" y="3161362"/>
              <a:ext cx="279805" cy="855017"/>
            </a:xfrm>
            <a:custGeom>
              <a:avLst/>
              <a:gdLst>
                <a:gd name="T0" fmla="*/ 44 w 113"/>
                <a:gd name="T1" fmla="*/ 336 h 346"/>
                <a:gd name="T2" fmla="*/ 52 w 113"/>
                <a:gd name="T3" fmla="*/ 331 h 346"/>
                <a:gd name="T4" fmla="*/ 56 w 113"/>
                <a:gd name="T5" fmla="*/ 324 h 346"/>
                <a:gd name="T6" fmla="*/ 57 w 113"/>
                <a:gd name="T7" fmla="*/ 315 h 346"/>
                <a:gd name="T8" fmla="*/ 60 w 113"/>
                <a:gd name="T9" fmla="*/ 317 h 346"/>
                <a:gd name="T10" fmla="*/ 68 w 113"/>
                <a:gd name="T11" fmla="*/ 293 h 346"/>
                <a:gd name="T12" fmla="*/ 76 w 113"/>
                <a:gd name="T13" fmla="*/ 287 h 346"/>
                <a:gd name="T14" fmla="*/ 79 w 113"/>
                <a:gd name="T15" fmla="*/ 279 h 346"/>
                <a:gd name="T16" fmla="*/ 79 w 113"/>
                <a:gd name="T17" fmla="*/ 270 h 346"/>
                <a:gd name="T18" fmla="*/ 83 w 113"/>
                <a:gd name="T19" fmla="*/ 271 h 346"/>
                <a:gd name="T20" fmla="*/ 88 w 113"/>
                <a:gd name="T21" fmla="*/ 246 h 346"/>
                <a:gd name="T22" fmla="*/ 94 w 113"/>
                <a:gd name="T23" fmla="*/ 240 h 346"/>
                <a:gd name="T24" fmla="*/ 97 w 113"/>
                <a:gd name="T25" fmla="*/ 232 h 346"/>
                <a:gd name="T26" fmla="*/ 95 w 113"/>
                <a:gd name="T27" fmla="*/ 222 h 346"/>
                <a:gd name="T28" fmla="*/ 99 w 113"/>
                <a:gd name="T29" fmla="*/ 223 h 346"/>
                <a:gd name="T30" fmla="*/ 100 w 113"/>
                <a:gd name="T31" fmla="*/ 198 h 346"/>
                <a:gd name="T32" fmla="*/ 105 w 113"/>
                <a:gd name="T33" fmla="*/ 190 h 346"/>
                <a:gd name="T34" fmla="*/ 105 w 113"/>
                <a:gd name="T35" fmla="*/ 182 h 346"/>
                <a:gd name="T36" fmla="*/ 100 w 113"/>
                <a:gd name="T37" fmla="*/ 165 h 346"/>
                <a:gd name="T38" fmla="*/ 101 w 113"/>
                <a:gd name="T39" fmla="*/ 173 h 346"/>
                <a:gd name="T40" fmla="*/ 62 w 113"/>
                <a:gd name="T41" fmla="*/ 155 h 346"/>
                <a:gd name="T42" fmla="*/ 65 w 113"/>
                <a:gd name="T43" fmla="*/ 160 h 346"/>
                <a:gd name="T44" fmla="*/ 47 w 113"/>
                <a:gd name="T45" fmla="*/ 151 h 346"/>
                <a:gd name="T46" fmla="*/ 79 w 113"/>
                <a:gd name="T47" fmla="*/ 157 h 346"/>
                <a:gd name="T48" fmla="*/ 87 w 113"/>
                <a:gd name="T49" fmla="*/ 154 h 346"/>
                <a:gd name="T50" fmla="*/ 97 w 113"/>
                <a:gd name="T51" fmla="*/ 149 h 346"/>
                <a:gd name="T52" fmla="*/ 99 w 113"/>
                <a:gd name="T53" fmla="*/ 157 h 346"/>
                <a:gd name="T54" fmla="*/ 35 w 113"/>
                <a:gd name="T55" fmla="*/ 141 h 346"/>
                <a:gd name="T56" fmla="*/ 94 w 113"/>
                <a:gd name="T57" fmla="*/ 149 h 346"/>
                <a:gd name="T58" fmla="*/ 100 w 113"/>
                <a:gd name="T59" fmla="*/ 143 h 346"/>
                <a:gd name="T60" fmla="*/ 90 w 113"/>
                <a:gd name="T61" fmla="*/ 134 h 346"/>
                <a:gd name="T62" fmla="*/ 94 w 113"/>
                <a:gd name="T63" fmla="*/ 141 h 346"/>
                <a:gd name="T64" fmla="*/ 29 w 113"/>
                <a:gd name="T65" fmla="*/ 126 h 346"/>
                <a:gd name="T66" fmla="*/ 105 w 113"/>
                <a:gd name="T67" fmla="*/ 135 h 346"/>
                <a:gd name="T68" fmla="*/ 105 w 113"/>
                <a:gd name="T69" fmla="*/ 126 h 346"/>
                <a:gd name="T70" fmla="*/ 105 w 113"/>
                <a:gd name="T71" fmla="*/ 135 h 346"/>
                <a:gd name="T72" fmla="*/ 84 w 113"/>
                <a:gd name="T73" fmla="*/ 118 h 346"/>
                <a:gd name="T74" fmla="*/ 111 w 113"/>
                <a:gd name="T75" fmla="*/ 119 h 346"/>
                <a:gd name="T76" fmla="*/ 113 w 113"/>
                <a:gd name="T77" fmla="*/ 111 h 346"/>
                <a:gd name="T78" fmla="*/ 26 w 113"/>
                <a:gd name="T79" fmla="*/ 118 h 346"/>
                <a:gd name="T80" fmla="*/ 34 w 113"/>
                <a:gd name="T81" fmla="*/ 112 h 346"/>
                <a:gd name="T82" fmla="*/ 76 w 113"/>
                <a:gd name="T83" fmla="*/ 115 h 346"/>
                <a:gd name="T84" fmla="*/ 78 w 113"/>
                <a:gd name="T85" fmla="*/ 112 h 346"/>
                <a:gd name="T86" fmla="*/ 38 w 113"/>
                <a:gd name="T87" fmla="*/ 104 h 346"/>
                <a:gd name="T88" fmla="*/ 40 w 113"/>
                <a:gd name="T89" fmla="*/ 107 h 346"/>
                <a:gd name="T90" fmla="*/ 55 w 113"/>
                <a:gd name="T91" fmla="*/ 100 h 346"/>
                <a:gd name="T92" fmla="*/ 109 w 113"/>
                <a:gd name="T93" fmla="*/ 102 h 346"/>
                <a:gd name="T94" fmla="*/ 113 w 113"/>
                <a:gd name="T95" fmla="*/ 102 h 346"/>
                <a:gd name="T96" fmla="*/ 104 w 113"/>
                <a:gd name="T97" fmla="*/ 78 h 346"/>
                <a:gd name="T98" fmla="*/ 107 w 113"/>
                <a:gd name="T99" fmla="*/ 86 h 346"/>
                <a:gd name="T100" fmla="*/ 99 w 113"/>
                <a:gd name="T101" fmla="*/ 62 h 346"/>
                <a:gd name="T102" fmla="*/ 90 w 113"/>
                <a:gd name="T103" fmla="*/ 58 h 346"/>
                <a:gd name="T104" fmla="*/ 94 w 113"/>
                <a:gd name="T105" fmla="*/ 55 h 346"/>
                <a:gd name="T106" fmla="*/ 72 w 113"/>
                <a:gd name="T107" fmla="*/ 41 h 346"/>
                <a:gd name="T108" fmla="*/ 79 w 113"/>
                <a:gd name="T109" fmla="*/ 47 h 346"/>
                <a:gd name="T110" fmla="*/ 61 w 113"/>
                <a:gd name="T111" fmla="*/ 29 h 346"/>
                <a:gd name="T112" fmla="*/ 51 w 113"/>
                <a:gd name="T113" fmla="*/ 28 h 346"/>
                <a:gd name="T114" fmla="*/ 54 w 113"/>
                <a:gd name="T115" fmla="*/ 24 h 346"/>
                <a:gd name="T116" fmla="*/ 29 w 113"/>
                <a:gd name="T117" fmla="*/ 16 h 346"/>
                <a:gd name="T118" fmla="*/ 37 w 113"/>
                <a:gd name="T119" fmla="*/ 20 h 346"/>
                <a:gd name="T120" fmla="*/ 16 w 113"/>
                <a:gd name="T121" fmla="*/ 6 h 346"/>
                <a:gd name="T122" fmla="*/ 6 w 113"/>
                <a:gd name="T123" fmla="*/ 7 h 346"/>
                <a:gd name="T124" fmla="*/ 8 w 113"/>
                <a:gd name="T125" fmla="*/ 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 h="346">
                  <a:moveTo>
                    <a:pt x="43" y="346"/>
                  </a:moveTo>
                  <a:cubicBezTo>
                    <a:pt x="39" y="343"/>
                    <a:pt x="39" y="343"/>
                    <a:pt x="39" y="343"/>
                  </a:cubicBezTo>
                  <a:cubicBezTo>
                    <a:pt x="39" y="343"/>
                    <a:pt x="41" y="341"/>
                    <a:pt x="44" y="336"/>
                  </a:cubicBezTo>
                  <a:cubicBezTo>
                    <a:pt x="48" y="339"/>
                    <a:pt x="48" y="339"/>
                    <a:pt x="48" y="339"/>
                  </a:cubicBezTo>
                  <a:cubicBezTo>
                    <a:pt x="45" y="343"/>
                    <a:pt x="43" y="346"/>
                    <a:pt x="43" y="346"/>
                  </a:cubicBezTo>
                  <a:close/>
                  <a:moveTo>
                    <a:pt x="52" y="331"/>
                  </a:moveTo>
                  <a:cubicBezTo>
                    <a:pt x="48" y="329"/>
                    <a:pt x="48" y="329"/>
                    <a:pt x="48" y="329"/>
                  </a:cubicBezTo>
                  <a:cubicBezTo>
                    <a:pt x="50" y="327"/>
                    <a:pt x="51" y="325"/>
                    <a:pt x="53" y="322"/>
                  </a:cubicBezTo>
                  <a:cubicBezTo>
                    <a:pt x="56" y="324"/>
                    <a:pt x="56" y="324"/>
                    <a:pt x="56" y="324"/>
                  </a:cubicBezTo>
                  <a:cubicBezTo>
                    <a:pt x="55" y="327"/>
                    <a:pt x="53" y="329"/>
                    <a:pt x="52" y="331"/>
                  </a:cubicBezTo>
                  <a:close/>
                  <a:moveTo>
                    <a:pt x="60" y="317"/>
                  </a:moveTo>
                  <a:cubicBezTo>
                    <a:pt x="57" y="315"/>
                    <a:pt x="57" y="315"/>
                    <a:pt x="57" y="315"/>
                  </a:cubicBezTo>
                  <a:cubicBezTo>
                    <a:pt x="58" y="312"/>
                    <a:pt x="59" y="310"/>
                    <a:pt x="61" y="307"/>
                  </a:cubicBezTo>
                  <a:cubicBezTo>
                    <a:pt x="64" y="309"/>
                    <a:pt x="64" y="309"/>
                    <a:pt x="64" y="309"/>
                  </a:cubicBezTo>
                  <a:cubicBezTo>
                    <a:pt x="63" y="312"/>
                    <a:pt x="62" y="314"/>
                    <a:pt x="60" y="317"/>
                  </a:cubicBezTo>
                  <a:close/>
                  <a:moveTo>
                    <a:pt x="68" y="302"/>
                  </a:moveTo>
                  <a:cubicBezTo>
                    <a:pt x="65" y="300"/>
                    <a:pt x="65" y="300"/>
                    <a:pt x="65" y="300"/>
                  </a:cubicBezTo>
                  <a:cubicBezTo>
                    <a:pt x="66" y="298"/>
                    <a:pt x="67" y="295"/>
                    <a:pt x="68" y="293"/>
                  </a:cubicBezTo>
                  <a:cubicBezTo>
                    <a:pt x="72" y="294"/>
                    <a:pt x="72" y="294"/>
                    <a:pt x="72" y="294"/>
                  </a:cubicBezTo>
                  <a:cubicBezTo>
                    <a:pt x="71" y="297"/>
                    <a:pt x="70" y="299"/>
                    <a:pt x="68" y="302"/>
                  </a:cubicBezTo>
                  <a:close/>
                  <a:moveTo>
                    <a:pt x="76" y="287"/>
                  </a:moveTo>
                  <a:cubicBezTo>
                    <a:pt x="72" y="285"/>
                    <a:pt x="72" y="285"/>
                    <a:pt x="72" y="285"/>
                  </a:cubicBezTo>
                  <a:cubicBezTo>
                    <a:pt x="73" y="283"/>
                    <a:pt x="74" y="280"/>
                    <a:pt x="75" y="277"/>
                  </a:cubicBezTo>
                  <a:cubicBezTo>
                    <a:pt x="79" y="279"/>
                    <a:pt x="79" y="279"/>
                    <a:pt x="79" y="279"/>
                  </a:cubicBezTo>
                  <a:cubicBezTo>
                    <a:pt x="78" y="282"/>
                    <a:pt x="77" y="284"/>
                    <a:pt x="76" y="287"/>
                  </a:cubicBezTo>
                  <a:close/>
                  <a:moveTo>
                    <a:pt x="83" y="271"/>
                  </a:moveTo>
                  <a:cubicBezTo>
                    <a:pt x="79" y="270"/>
                    <a:pt x="79" y="270"/>
                    <a:pt x="79" y="270"/>
                  </a:cubicBezTo>
                  <a:cubicBezTo>
                    <a:pt x="80" y="267"/>
                    <a:pt x="81" y="265"/>
                    <a:pt x="82" y="262"/>
                  </a:cubicBezTo>
                  <a:cubicBezTo>
                    <a:pt x="86" y="264"/>
                    <a:pt x="86" y="264"/>
                    <a:pt x="86" y="264"/>
                  </a:cubicBezTo>
                  <a:cubicBezTo>
                    <a:pt x="85" y="266"/>
                    <a:pt x="84" y="269"/>
                    <a:pt x="83" y="271"/>
                  </a:cubicBezTo>
                  <a:close/>
                  <a:moveTo>
                    <a:pt x="89" y="256"/>
                  </a:moveTo>
                  <a:cubicBezTo>
                    <a:pt x="85" y="254"/>
                    <a:pt x="85" y="254"/>
                    <a:pt x="85" y="254"/>
                  </a:cubicBezTo>
                  <a:cubicBezTo>
                    <a:pt x="86" y="252"/>
                    <a:pt x="87" y="249"/>
                    <a:pt x="88" y="246"/>
                  </a:cubicBezTo>
                  <a:cubicBezTo>
                    <a:pt x="92" y="248"/>
                    <a:pt x="92" y="248"/>
                    <a:pt x="92" y="248"/>
                  </a:cubicBezTo>
                  <a:cubicBezTo>
                    <a:pt x="91" y="250"/>
                    <a:pt x="90" y="253"/>
                    <a:pt x="89" y="256"/>
                  </a:cubicBezTo>
                  <a:close/>
                  <a:moveTo>
                    <a:pt x="94" y="240"/>
                  </a:moveTo>
                  <a:cubicBezTo>
                    <a:pt x="90" y="238"/>
                    <a:pt x="90" y="238"/>
                    <a:pt x="90" y="238"/>
                  </a:cubicBezTo>
                  <a:cubicBezTo>
                    <a:pt x="91" y="236"/>
                    <a:pt x="92" y="233"/>
                    <a:pt x="93" y="230"/>
                  </a:cubicBezTo>
                  <a:cubicBezTo>
                    <a:pt x="97" y="232"/>
                    <a:pt x="97" y="232"/>
                    <a:pt x="97" y="232"/>
                  </a:cubicBezTo>
                  <a:cubicBezTo>
                    <a:pt x="96" y="234"/>
                    <a:pt x="95" y="237"/>
                    <a:pt x="94" y="240"/>
                  </a:cubicBezTo>
                  <a:close/>
                  <a:moveTo>
                    <a:pt x="99" y="223"/>
                  </a:moveTo>
                  <a:cubicBezTo>
                    <a:pt x="95" y="222"/>
                    <a:pt x="95" y="222"/>
                    <a:pt x="95" y="222"/>
                  </a:cubicBezTo>
                  <a:cubicBezTo>
                    <a:pt x="96" y="220"/>
                    <a:pt x="96" y="217"/>
                    <a:pt x="97" y="214"/>
                  </a:cubicBezTo>
                  <a:cubicBezTo>
                    <a:pt x="101" y="215"/>
                    <a:pt x="101" y="215"/>
                    <a:pt x="101" y="215"/>
                  </a:cubicBezTo>
                  <a:cubicBezTo>
                    <a:pt x="100" y="218"/>
                    <a:pt x="100" y="221"/>
                    <a:pt x="99" y="223"/>
                  </a:cubicBezTo>
                  <a:close/>
                  <a:moveTo>
                    <a:pt x="103" y="207"/>
                  </a:moveTo>
                  <a:cubicBezTo>
                    <a:pt x="98" y="206"/>
                    <a:pt x="98" y="206"/>
                    <a:pt x="98" y="206"/>
                  </a:cubicBezTo>
                  <a:cubicBezTo>
                    <a:pt x="99" y="203"/>
                    <a:pt x="99" y="201"/>
                    <a:pt x="100" y="198"/>
                  </a:cubicBezTo>
                  <a:cubicBezTo>
                    <a:pt x="104" y="198"/>
                    <a:pt x="104" y="198"/>
                    <a:pt x="104" y="198"/>
                  </a:cubicBezTo>
                  <a:cubicBezTo>
                    <a:pt x="103" y="201"/>
                    <a:pt x="103" y="204"/>
                    <a:pt x="103" y="207"/>
                  </a:cubicBezTo>
                  <a:close/>
                  <a:moveTo>
                    <a:pt x="105" y="190"/>
                  </a:moveTo>
                  <a:cubicBezTo>
                    <a:pt x="100" y="190"/>
                    <a:pt x="100" y="190"/>
                    <a:pt x="100" y="190"/>
                  </a:cubicBezTo>
                  <a:cubicBezTo>
                    <a:pt x="101" y="187"/>
                    <a:pt x="101" y="184"/>
                    <a:pt x="101" y="181"/>
                  </a:cubicBezTo>
                  <a:cubicBezTo>
                    <a:pt x="105" y="182"/>
                    <a:pt x="105" y="182"/>
                    <a:pt x="105" y="182"/>
                  </a:cubicBezTo>
                  <a:cubicBezTo>
                    <a:pt x="105" y="184"/>
                    <a:pt x="105" y="187"/>
                    <a:pt x="105" y="190"/>
                  </a:cubicBezTo>
                  <a:close/>
                  <a:moveTo>
                    <a:pt x="101" y="173"/>
                  </a:moveTo>
                  <a:cubicBezTo>
                    <a:pt x="101" y="170"/>
                    <a:pt x="100" y="168"/>
                    <a:pt x="100" y="165"/>
                  </a:cubicBezTo>
                  <a:cubicBezTo>
                    <a:pt x="104" y="164"/>
                    <a:pt x="104" y="164"/>
                    <a:pt x="104" y="164"/>
                  </a:cubicBezTo>
                  <a:cubicBezTo>
                    <a:pt x="104" y="167"/>
                    <a:pt x="105" y="170"/>
                    <a:pt x="105" y="173"/>
                  </a:cubicBezTo>
                  <a:lnTo>
                    <a:pt x="101" y="173"/>
                  </a:lnTo>
                  <a:close/>
                  <a:moveTo>
                    <a:pt x="65" y="160"/>
                  </a:moveTo>
                  <a:cubicBezTo>
                    <a:pt x="64" y="160"/>
                    <a:pt x="63" y="160"/>
                    <a:pt x="62" y="160"/>
                  </a:cubicBezTo>
                  <a:cubicBezTo>
                    <a:pt x="62" y="155"/>
                    <a:pt x="62" y="155"/>
                    <a:pt x="62" y="155"/>
                  </a:cubicBezTo>
                  <a:cubicBezTo>
                    <a:pt x="65" y="156"/>
                    <a:pt x="67" y="156"/>
                    <a:pt x="70" y="155"/>
                  </a:cubicBezTo>
                  <a:cubicBezTo>
                    <a:pt x="71" y="159"/>
                    <a:pt x="71" y="159"/>
                    <a:pt x="71" y="159"/>
                  </a:cubicBezTo>
                  <a:cubicBezTo>
                    <a:pt x="69" y="160"/>
                    <a:pt x="67" y="160"/>
                    <a:pt x="65" y="160"/>
                  </a:cubicBezTo>
                  <a:close/>
                  <a:moveTo>
                    <a:pt x="53" y="158"/>
                  </a:moveTo>
                  <a:cubicBezTo>
                    <a:pt x="50" y="157"/>
                    <a:pt x="48" y="156"/>
                    <a:pt x="45" y="155"/>
                  </a:cubicBezTo>
                  <a:cubicBezTo>
                    <a:pt x="47" y="151"/>
                    <a:pt x="47" y="151"/>
                    <a:pt x="47" y="151"/>
                  </a:cubicBezTo>
                  <a:cubicBezTo>
                    <a:pt x="49" y="152"/>
                    <a:pt x="52" y="153"/>
                    <a:pt x="54" y="154"/>
                  </a:cubicBezTo>
                  <a:lnTo>
                    <a:pt x="53" y="158"/>
                  </a:lnTo>
                  <a:close/>
                  <a:moveTo>
                    <a:pt x="79" y="157"/>
                  </a:moveTo>
                  <a:cubicBezTo>
                    <a:pt x="78" y="153"/>
                    <a:pt x="78" y="153"/>
                    <a:pt x="78" y="153"/>
                  </a:cubicBezTo>
                  <a:cubicBezTo>
                    <a:pt x="80" y="153"/>
                    <a:pt x="83" y="152"/>
                    <a:pt x="85" y="150"/>
                  </a:cubicBezTo>
                  <a:cubicBezTo>
                    <a:pt x="87" y="154"/>
                    <a:pt x="87" y="154"/>
                    <a:pt x="87" y="154"/>
                  </a:cubicBezTo>
                  <a:cubicBezTo>
                    <a:pt x="85" y="155"/>
                    <a:pt x="82" y="157"/>
                    <a:pt x="79" y="157"/>
                  </a:cubicBezTo>
                  <a:close/>
                  <a:moveTo>
                    <a:pt x="99" y="157"/>
                  </a:moveTo>
                  <a:cubicBezTo>
                    <a:pt x="98" y="154"/>
                    <a:pt x="97" y="151"/>
                    <a:pt x="97" y="149"/>
                  </a:cubicBezTo>
                  <a:cubicBezTo>
                    <a:pt x="101" y="148"/>
                    <a:pt x="101" y="148"/>
                    <a:pt x="101" y="148"/>
                  </a:cubicBezTo>
                  <a:cubicBezTo>
                    <a:pt x="102" y="150"/>
                    <a:pt x="102" y="153"/>
                    <a:pt x="103" y="156"/>
                  </a:cubicBezTo>
                  <a:lnTo>
                    <a:pt x="99" y="157"/>
                  </a:lnTo>
                  <a:close/>
                  <a:moveTo>
                    <a:pt x="38" y="150"/>
                  </a:moveTo>
                  <a:cubicBezTo>
                    <a:pt x="36" y="148"/>
                    <a:pt x="34" y="145"/>
                    <a:pt x="32" y="143"/>
                  </a:cubicBezTo>
                  <a:cubicBezTo>
                    <a:pt x="35" y="141"/>
                    <a:pt x="35" y="141"/>
                    <a:pt x="35" y="141"/>
                  </a:cubicBezTo>
                  <a:cubicBezTo>
                    <a:pt x="37" y="143"/>
                    <a:pt x="39" y="145"/>
                    <a:pt x="41" y="146"/>
                  </a:cubicBezTo>
                  <a:lnTo>
                    <a:pt x="38" y="150"/>
                  </a:lnTo>
                  <a:close/>
                  <a:moveTo>
                    <a:pt x="94" y="149"/>
                  </a:moveTo>
                  <a:cubicBezTo>
                    <a:pt x="92" y="146"/>
                    <a:pt x="92" y="146"/>
                    <a:pt x="92" y="146"/>
                  </a:cubicBezTo>
                  <a:cubicBezTo>
                    <a:pt x="94" y="144"/>
                    <a:pt x="96" y="142"/>
                    <a:pt x="97" y="140"/>
                  </a:cubicBezTo>
                  <a:cubicBezTo>
                    <a:pt x="100" y="143"/>
                    <a:pt x="100" y="143"/>
                    <a:pt x="100" y="143"/>
                  </a:cubicBezTo>
                  <a:cubicBezTo>
                    <a:pt x="99" y="145"/>
                    <a:pt x="97" y="147"/>
                    <a:pt x="94" y="149"/>
                  </a:cubicBezTo>
                  <a:close/>
                  <a:moveTo>
                    <a:pt x="94" y="141"/>
                  </a:moveTo>
                  <a:cubicBezTo>
                    <a:pt x="93" y="139"/>
                    <a:pt x="92" y="136"/>
                    <a:pt x="90" y="134"/>
                  </a:cubicBezTo>
                  <a:cubicBezTo>
                    <a:pt x="94" y="132"/>
                    <a:pt x="94" y="132"/>
                    <a:pt x="94" y="132"/>
                  </a:cubicBezTo>
                  <a:cubicBezTo>
                    <a:pt x="96" y="134"/>
                    <a:pt x="97" y="137"/>
                    <a:pt x="98" y="140"/>
                  </a:cubicBezTo>
                  <a:lnTo>
                    <a:pt x="94" y="141"/>
                  </a:lnTo>
                  <a:close/>
                  <a:moveTo>
                    <a:pt x="27" y="135"/>
                  </a:moveTo>
                  <a:cubicBezTo>
                    <a:pt x="26" y="133"/>
                    <a:pt x="25" y="130"/>
                    <a:pt x="25" y="127"/>
                  </a:cubicBezTo>
                  <a:cubicBezTo>
                    <a:pt x="29" y="126"/>
                    <a:pt x="29" y="126"/>
                    <a:pt x="29" y="126"/>
                  </a:cubicBezTo>
                  <a:cubicBezTo>
                    <a:pt x="29" y="129"/>
                    <a:pt x="30" y="131"/>
                    <a:pt x="31" y="134"/>
                  </a:cubicBezTo>
                  <a:lnTo>
                    <a:pt x="27" y="135"/>
                  </a:lnTo>
                  <a:close/>
                  <a:moveTo>
                    <a:pt x="105" y="135"/>
                  </a:moveTo>
                  <a:cubicBezTo>
                    <a:pt x="101" y="133"/>
                    <a:pt x="101" y="133"/>
                    <a:pt x="101" y="133"/>
                  </a:cubicBezTo>
                  <a:cubicBezTo>
                    <a:pt x="102" y="133"/>
                    <a:pt x="102" y="133"/>
                    <a:pt x="102" y="133"/>
                  </a:cubicBezTo>
                  <a:cubicBezTo>
                    <a:pt x="103" y="130"/>
                    <a:pt x="104" y="128"/>
                    <a:pt x="105" y="126"/>
                  </a:cubicBezTo>
                  <a:cubicBezTo>
                    <a:pt x="109" y="127"/>
                    <a:pt x="109" y="127"/>
                    <a:pt x="109" y="127"/>
                  </a:cubicBezTo>
                  <a:cubicBezTo>
                    <a:pt x="108" y="130"/>
                    <a:pt x="107" y="132"/>
                    <a:pt x="106" y="134"/>
                  </a:cubicBezTo>
                  <a:lnTo>
                    <a:pt x="105" y="135"/>
                  </a:lnTo>
                  <a:close/>
                  <a:moveTo>
                    <a:pt x="86" y="127"/>
                  </a:moveTo>
                  <a:cubicBezTo>
                    <a:pt x="85" y="125"/>
                    <a:pt x="83" y="123"/>
                    <a:pt x="81" y="120"/>
                  </a:cubicBezTo>
                  <a:cubicBezTo>
                    <a:pt x="84" y="118"/>
                    <a:pt x="84" y="118"/>
                    <a:pt x="84" y="118"/>
                  </a:cubicBezTo>
                  <a:cubicBezTo>
                    <a:pt x="86" y="120"/>
                    <a:pt x="88" y="122"/>
                    <a:pt x="90" y="125"/>
                  </a:cubicBezTo>
                  <a:lnTo>
                    <a:pt x="86" y="127"/>
                  </a:lnTo>
                  <a:close/>
                  <a:moveTo>
                    <a:pt x="111" y="119"/>
                  </a:moveTo>
                  <a:cubicBezTo>
                    <a:pt x="107" y="118"/>
                    <a:pt x="107" y="118"/>
                    <a:pt x="107" y="118"/>
                  </a:cubicBezTo>
                  <a:cubicBezTo>
                    <a:pt x="108" y="115"/>
                    <a:pt x="108" y="113"/>
                    <a:pt x="109" y="110"/>
                  </a:cubicBezTo>
                  <a:cubicBezTo>
                    <a:pt x="113" y="111"/>
                    <a:pt x="113" y="111"/>
                    <a:pt x="113" y="111"/>
                  </a:cubicBezTo>
                  <a:cubicBezTo>
                    <a:pt x="113" y="113"/>
                    <a:pt x="112" y="116"/>
                    <a:pt x="111" y="119"/>
                  </a:cubicBezTo>
                  <a:close/>
                  <a:moveTo>
                    <a:pt x="30" y="119"/>
                  </a:moveTo>
                  <a:cubicBezTo>
                    <a:pt x="26" y="118"/>
                    <a:pt x="26" y="118"/>
                    <a:pt x="26" y="118"/>
                  </a:cubicBezTo>
                  <a:cubicBezTo>
                    <a:pt x="27" y="116"/>
                    <a:pt x="28" y="115"/>
                    <a:pt x="29" y="113"/>
                  </a:cubicBezTo>
                  <a:cubicBezTo>
                    <a:pt x="29" y="112"/>
                    <a:pt x="30" y="111"/>
                    <a:pt x="31" y="110"/>
                  </a:cubicBezTo>
                  <a:cubicBezTo>
                    <a:pt x="34" y="112"/>
                    <a:pt x="34" y="112"/>
                    <a:pt x="34" y="112"/>
                  </a:cubicBezTo>
                  <a:cubicBezTo>
                    <a:pt x="33" y="113"/>
                    <a:pt x="33" y="114"/>
                    <a:pt x="32" y="115"/>
                  </a:cubicBezTo>
                  <a:cubicBezTo>
                    <a:pt x="31" y="116"/>
                    <a:pt x="31" y="118"/>
                    <a:pt x="30" y="119"/>
                  </a:cubicBezTo>
                  <a:close/>
                  <a:moveTo>
                    <a:pt x="76" y="115"/>
                  </a:moveTo>
                  <a:cubicBezTo>
                    <a:pt x="74" y="113"/>
                    <a:pt x="71" y="111"/>
                    <a:pt x="69" y="109"/>
                  </a:cubicBezTo>
                  <a:cubicBezTo>
                    <a:pt x="72" y="106"/>
                    <a:pt x="72" y="106"/>
                    <a:pt x="72" y="106"/>
                  </a:cubicBezTo>
                  <a:cubicBezTo>
                    <a:pt x="74" y="108"/>
                    <a:pt x="76" y="110"/>
                    <a:pt x="78" y="112"/>
                  </a:cubicBezTo>
                  <a:lnTo>
                    <a:pt x="76" y="115"/>
                  </a:lnTo>
                  <a:close/>
                  <a:moveTo>
                    <a:pt x="40" y="107"/>
                  </a:moveTo>
                  <a:cubicBezTo>
                    <a:pt x="38" y="104"/>
                    <a:pt x="38" y="104"/>
                    <a:pt x="38" y="104"/>
                  </a:cubicBezTo>
                  <a:cubicBezTo>
                    <a:pt x="40" y="102"/>
                    <a:pt x="43" y="101"/>
                    <a:pt x="46" y="101"/>
                  </a:cubicBezTo>
                  <a:cubicBezTo>
                    <a:pt x="47" y="105"/>
                    <a:pt x="47" y="105"/>
                    <a:pt x="47" y="105"/>
                  </a:cubicBezTo>
                  <a:cubicBezTo>
                    <a:pt x="45" y="105"/>
                    <a:pt x="42" y="106"/>
                    <a:pt x="40" y="107"/>
                  </a:cubicBezTo>
                  <a:close/>
                  <a:moveTo>
                    <a:pt x="62" y="106"/>
                  </a:moveTo>
                  <a:cubicBezTo>
                    <a:pt x="60" y="105"/>
                    <a:pt x="57" y="104"/>
                    <a:pt x="55" y="104"/>
                  </a:cubicBezTo>
                  <a:cubicBezTo>
                    <a:pt x="55" y="100"/>
                    <a:pt x="55" y="100"/>
                    <a:pt x="55" y="100"/>
                  </a:cubicBezTo>
                  <a:cubicBezTo>
                    <a:pt x="58" y="100"/>
                    <a:pt x="61" y="101"/>
                    <a:pt x="64" y="102"/>
                  </a:cubicBezTo>
                  <a:lnTo>
                    <a:pt x="62" y="106"/>
                  </a:lnTo>
                  <a:close/>
                  <a:moveTo>
                    <a:pt x="109" y="102"/>
                  </a:moveTo>
                  <a:cubicBezTo>
                    <a:pt x="109" y="99"/>
                    <a:pt x="109" y="97"/>
                    <a:pt x="109" y="94"/>
                  </a:cubicBezTo>
                  <a:cubicBezTo>
                    <a:pt x="113" y="93"/>
                    <a:pt x="113" y="93"/>
                    <a:pt x="113" y="93"/>
                  </a:cubicBezTo>
                  <a:cubicBezTo>
                    <a:pt x="113" y="96"/>
                    <a:pt x="113" y="99"/>
                    <a:pt x="113" y="102"/>
                  </a:cubicBezTo>
                  <a:lnTo>
                    <a:pt x="109" y="102"/>
                  </a:lnTo>
                  <a:close/>
                  <a:moveTo>
                    <a:pt x="107" y="86"/>
                  </a:moveTo>
                  <a:cubicBezTo>
                    <a:pt x="106" y="83"/>
                    <a:pt x="105" y="81"/>
                    <a:pt x="104" y="78"/>
                  </a:cubicBezTo>
                  <a:cubicBezTo>
                    <a:pt x="108" y="77"/>
                    <a:pt x="108" y="77"/>
                    <a:pt x="108" y="77"/>
                  </a:cubicBezTo>
                  <a:cubicBezTo>
                    <a:pt x="109" y="79"/>
                    <a:pt x="110" y="82"/>
                    <a:pt x="111" y="85"/>
                  </a:cubicBezTo>
                  <a:lnTo>
                    <a:pt x="107" y="86"/>
                  </a:lnTo>
                  <a:close/>
                  <a:moveTo>
                    <a:pt x="100" y="71"/>
                  </a:moveTo>
                  <a:cubicBezTo>
                    <a:pt x="99" y="69"/>
                    <a:pt x="97" y="67"/>
                    <a:pt x="96" y="64"/>
                  </a:cubicBezTo>
                  <a:cubicBezTo>
                    <a:pt x="99" y="62"/>
                    <a:pt x="99" y="62"/>
                    <a:pt x="99" y="62"/>
                  </a:cubicBezTo>
                  <a:cubicBezTo>
                    <a:pt x="101" y="64"/>
                    <a:pt x="102" y="67"/>
                    <a:pt x="104" y="69"/>
                  </a:cubicBezTo>
                  <a:lnTo>
                    <a:pt x="100" y="71"/>
                  </a:lnTo>
                  <a:close/>
                  <a:moveTo>
                    <a:pt x="90" y="58"/>
                  </a:moveTo>
                  <a:cubicBezTo>
                    <a:pt x="89" y="56"/>
                    <a:pt x="87" y="54"/>
                    <a:pt x="85" y="52"/>
                  </a:cubicBezTo>
                  <a:cubicBezTo>
                    <a:pt x="88" y="49"/>
                    <a:pt x="88" y="49"/>
                    <a:pt x="88" y="49"/>
                  </a:cubicBezTo>
                  <a:cubicBezTo>
                    <a:pt x="90" y="51"/>
                    <a:pt x="92" y="53"/>
                    <a:pt x="94" y="55"/>
                  </a:cubicBezTo>
                  <a:lnTo>
                    <a:pt x="90" y="58"/>
                  </a:lnTo>
                  <a:close/>
                  <a:moveTo>
                    <a:pt x="79" y="47"/>
                  </a:moveTo>
                  <a:cubicBezTo>
                    <a:pt x="77" y="45"/>
                    <a:pt x="75" y="43"/>
                    <a:pt x="72" y="41"/>
                  </a:cubicBezTo>
                  <a:cubicBezTo>
                    <a:pt x="75" y="38"/>
                    <a:pt x="75" y="38"/>
                    <a:pt x="75" y="38"/>
                  </a:cubicBezTo>
                  <a:cubicBezTo>
                    <a:pt x="77" y="40"/>
                    <a:pt x="79" y="42"/>
                    <a:pt x="81" y="43"/>
                  </a:cubicBezTo>
                  <a:lnTo>
                    <a:pt x="79" y="47"/>
                  </a:lnTo>
                  <a:close/>
                  <a:moveTo>
                    <a:pt x="66" y="37"/>
                  </a:moveTo>
                  <a:cubicBezTo>
                    <a:pt x="63" y="35"/>
                    <a:pt x="61" y="34"/>
                    <a:pt x="59" y="32"/>
                  </a:cubicBezTo>
                  <a:cubicBezTo>
                    <a:pt x="61" y="29"/>
                    <a:pt x="61" y="29"/>
                    <a:pt x="61" y="29"/>
                  </a:cubicBezTo>
                  <a:cubicBezTo>
                    <a:pt x="63" y="30"/>
                    <a:pt x="66" y="32"/>
                    <a:pt x="68" y="33"/>
                  </a:cubicBezTo>
                  <a:lnTo>
                    <a:pt x="66" y="37"/>
                  </a:lnTo>
                  <a:close/>
                  <a:moveTo>
                    <a:pt x="51" y="28"/>
                  </a:moveTo>
                  <a:cubicBezTo>
                    <a:pt x="49" y="26"/>
                    <a:pt x="47" y="25"/>
                    <a:pt x="44" y="24"/>
                  </a:cubicBezTo>
                  <a:cubicBezTo>
                    <a:pt x="46" y="20"/>
                    <a:pt x="46" y="20"/>
                    <a:pt x="46" y="20"/>
                  </a:cubicBezTo>
                  <a:cubicBezTo>
                    <a:pt x="49" y="21"/>
                    <a:pt x="51" y="23"/>
                    <a:pt x="54" y="24"/>
                  </a:cubicBezTo>
                  <a:lnTo>
                    <a:pt x="51" y="28"/>
                  </a:lnTo>
                  <a:close/>
                  <a:moveTo>
                    <a:pt x="37" y="20"/>
                  </a:moveTo>
                  <a:cubicBezTo>
                    <a:pt x="34" y="19"/>
                    <a:pt x="32" y="18"/>
                    <a:pt x="29" y="16"/>
                  </a:cubicBezTo>
                  <a:cubicBezTo>
                    <a:pt x="31" y="13"/>
                    <a:pt x="31" y="13"/>
                    <a:pt x="31" y="13"/>
                  </a:cubicBezTo>
                  <a:cubicBezTo>
                    <a:pt x="34" y="14"/>
                    <a:pt x="36" y="15"/>
                    <a:pt x="39" y="16"/>
                  </a:cubicBezTo>
                  <a:lnTo>
                    <a:pt x="37" y="20"/>
                  </a:lnTo>
                  <a:close/>
                  <a:moveTo>
                    <a:pt x="22" y="13"/>
                  </a:moveTo>
                  <a:cubicBezTo>
                    <a:pt x="19" y="12"/>
                    <a:pt x="17" y="11"/>
                    <a:pt x="14" y="10"/>
                  </a:cubicBezTo>
                  <a:cubicBezTo>
                    <a:pt x="16" y="6"/>
                    <a:pt x="16" y="6"/>
                    <a:pt x="16" y="6"/>
                  </a:cubicBezTo>
                  <a:cubicBezTo>
                    <a:pt x="18" y="7"/>
                    <a:pt x="21" y="8"/>
                    <a:pt x="23" y="9"/>
                  </a:cubicBezTo>
                  <a:lnTo>
                    <a:pt x="22" y="13"/>
                  </a:lnTo>
                  <a:close/>
                  <a:moveTo>
                    <a:pt x="6" y="7"/>
                  </a:moveTo>
                  <a:cubicBezTo>
                    <a:pt x="4" y="6"/>
                    <a:pt x="2" y="5"/>
                    <a:pt x="0" y="4"/>
                  </a:cubicBezTo>
                  <a:cubicBezTo>
                    <a:pt x="1" y="0"/>
                    <a:pt x="1" y="0"/>
                    <a:pt x="1" y="0"/>
                  </a:cubicBezTo>
                  <a:cubicBezTo>
                    <a:pt x="4" y="1"/>
                    <a:pt x="6" y="2"/>
                    <a:pt x="8" y="3"/>
                  </a:cubicBezTo>
                  <a:lnTo>
                    <a:pt x="6" y="7"/>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43716655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íşliďe"/>
        <p:cNvGrpSpPr/>
        <p:nvPr/>
      </p:nvGrpSpPr>
      <p:grpSpPr>
        <a:xfrm>
          <a:off x="0" y="0"/>
          <a:ext cx="0" cy="0"/>
          <a:chOff x="0" y="0"/>
          <a:chExt cx="0" cy="0"/>
        </a:xfrm>
      </p:grpSpPr>
      <p:sp>
        <p:nvSpPr>
          <p:cNvPr id="2" name="íṣḻídê">
            <a:extLst>
              <a:ext uri="{FF2B5EF4-FFF2-40B4-BE49-F238E27FC236}">
                <a16:creationId xmlns:a16="http://schemas.microsoft.com/office/drawing/2014/main" id="{4A100ABB-18B0-1C31-0D13-35F78FF54BD7}"/>
              </a:ext>
            </a:extLst>
          </p:cNvPr>
          <p:cNvSpPr>
            <a:spLocks noGrp="1"/>
          </p:cNvSpPr>
          <p:nvPr>
            <p:ph type="title"/>
          </p:nvPr>
        </p:nvSpPr>
        <p:spPr>
          <a:xfrm>
            <a:off x="666750" y="188039"/>
            <a:ext cx="10858500" cy="480131"/>
          </a:xfrm>
        </p:spPr>
        <p:txBody>
          <a:bodyPr/>
          <a:lstStyle/>
          <a:p>
            <a:r>
              <a:rPr lang="zh-CN" altLang="en-US" dirty="0"/>
              <a:t>教师用户总用例图</a:t>
            </a:r>
          </a:p>
        </p:txBody>
      </p:sp>
      <p:sp>
        <p:nvSpPr>
          <p:cNvPr id="3" name="î$1iḑé">
            <a:extLst>
              <a:ext uri="{FF2B5EF4-FFF2-40B4-BE49-F238E27FC236}">
                <a16:creationId xmlns:a16="http://schemas.microsoft.com/office/drawing/2014/main" id="{DAF3C366-1D53-6F91-BFB6-E1A93D2D076C}"/>
              </a:ext>
            </a:extLst>
          </p:cNvPr>
          <p:cNvSpPr>
            <a:spLocks noGrp="1"/>
          </p:cNvSpPr>
          <p:nvPr>
            <p:ph type="sldNum" sz="quarter" idx="12"/>
          </p:nvPr>
        </p:nvSpPr>
        <p:spPr/>
        <p:txBody>
          <a:bodyPr/>
          <a:lstStyle/>
          <a:p>
            <a:fld id="{7F65B630-C7FF-41C0-9923-C5E5E29EED81}" type="slidenum">
              <a:rPr lang="zh-CN" altLang="en-US" smtClean="0"/>
              <a:pPr/>
              <a:t>8</a:t>
            </a:fld>
            <a:endParaRPr lang="zh-CN" altLang="en-US" dirty="0"/>
          </a:p>
        </p:txBody>
      </p:sp>
      <p:grpSp>
        <p:nvGrpSpPr>
          <p:cNvPr id="6" name="组合 5">
            <a:extLst>
              <a:ext uri="{FF2B5EF4-FFF2-40B4-BE49-F238E27FC236}">
                <a16:creationId xmlns:a16="http://schemas.microsoft.com/office/drawing/2014/main" id="{7FCDC525-D848-4AEC-92C5-28BB114F49FD}"/>
              </a:ext>
            </a:extLst>
          </p:cNvPr>
          <p:cNvGrpSpPr/>
          <p:nvPr/>
        </p:nvGrpSpPr>
        <p:grpSpPr>
          <a:xfrm>
            <a:off x="7077127" y="1454150"/>
            <a:ext cx="4305248" cy="3738358"/>
            <a:chOff x="4315619" y="1835150"/>
            <a:chExt cx="4305248" cy="3738358"/>
          </a:xfrm>
        </p:grpSpPr>
        <p:sp>
          <p:nvSpPr>
            <p:cNvPr id="7" name="Freeform 5">
              <a:extLst>
                <a:ext uri="{FF2B5EF4-FFF2-40B4-BE49-F238E27FC236}">
                  <a16:creationId xmlns:a16="http://schemas.microsoft.com/office/drawing/2014/main" id="{5B7FFEB9-462A-4BE3-AC89-6DCE14241728}"/>
                </a:ext>
              </a:extLst>
            </p:cNvPr>
            <p:cNvSpPr>
              <a:spLocks/>
            </p:cNvSpPr>
            <p:nvPr/>
          </p:nvSpPr>
          <p:spPr bwMode="auto">
            <a:xfrm>
              <a:off x="4322900" y="2855553"/>
              <a:ext cx="3428388" cy="2089694"/>
            </a:xfrm>
            <a:custGeom>
              <a:avLst/>
              <a:gdLst>
                <a:gd name="T0" fmla="*/ 1350 w 1388"/>
                <a:gd name="T1" fmla="*/ 846 h 846"/>
                <a:gd name="T2" fmla="*/ 37 w 1388"/>
                <a:gd name="T3" fmla="*/ 846 h 846"/>
                <a:gd name="T4" fmla="*/ 0 w 1388"/>
                <a:gd name="T5" fmla="*/ 808 h 846"/>
                <a:gd name="T6" fmla="*/ 0 w 1388"/>
                <a:gd name="T7" fmla="*/ 37 h 846"/>
                <a:gd name="T8" fmla="*/ 37 w 1388"/>
                <a:gd name="T9" fmla="*/ 0 h 846"/>
                <a:gd name="T10" fmla="*/ 1350 w 1388"/>
                <a:gd name="T11" fmla="*/ 0 h 846"/>
                <a:gd name="T12" fmla="*/ 1388 w 1388"/>
                <a:gd name="T13" fmla="*/ 37 h 846"/>
                <a:gd name="T14" fmla="*/ 1388 w 1388"/>
                <a:gd name="T15" fmla="*/ 808 h 846"/>
                <a:gd name="T16" fmla="*/ 1350 w 1388"/>
                <a:gd name="T17"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8" h="846">
                  <a:moveTo>
                    <a:pt x="1350" y="846"/>
                  </a:moveTo>
                  <a:cubicBezTo>
                    <a:pt x="37" y="846"/>
                    <a:pt x="37" y="846"/>
                    <a:pt x="37" y="846"/>
                  </a:cubicBezTo>
                  <a:cubicBezTo>
                    <a:pt x="16" y="846"/>
                    <a:pt x="0" y="829"/>
                    <a:pt x="0" y="808"/>
                  </a:cubicBezTo>
                  <a:cubicBezTo>
                    <a:pt x="0" y="37"/>
                    <a:pt x="0" y="37"/>
                    <a:pt x="0" y="37"/>
                  </a:cubicBezTo>
                  <a:cubicBezTo>
                    <a:pt x="0" y="16"/>
                    <a:pt x="16" y="0"/>
                    <a:pt x="37" y="0"/>
                  </a:cubicBezTo>
                  <a:cubicBezTo>
                    <a:pt x="1350" y="0"/>
                    <a:pt x="1350" y="0"/>
                    <a:pt x="1350" y="0"/>
                  </a:cubicBezTo>
                  <a:cubicBezTo>
                    <a:pt x="1371" y="0"/>
                    <a:pt x="1388" y="16"/>
                    <a:pt x="1388" y="37"/>
                  </a:cubicBezTo>
                  <a:cubicBezTo>
                    <a:pt x="1388" y="808"/>
                    <a:pt x="1388" y="808"/>
                    <a:pt x="1388" y="808"/>
                  </a:cubicBezTo>
                  <a:cubicBezTo>
                    <a:pt x="1388" y="829"/>
                    <a:pt x="1371" y="846"/>
                    <a:pt x="1350" y="846"/>
                  </a:cubicBezTo>
                  <a:close/>
                </a:path>
              </a:pathLst>
            </a:custGeom>
            <a:solidFill>
              <a:srgbClr val="1B8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B2E4517A-4CBB-40D9-88B5-3F163F734C5B}"/>
                </a:ext>
              </a:extLst>
            </p:cNvPr>
            <p:cNvSpPr>
              <a:spLocks/>
            </p:cNvSpPr>
            <p:nvPr/>
          </p:nvSpPr>
          <p:spPr bwMode="auto">
            <a:xfrm>
              <a:off x="4315619" y="4851632"/>
              <a:ext cx="3440870" cy="98816"/>
            </a:xfrm>
            <a:custGeom>
              <a:avLst/>
              <a:gdLst>
                <a:gd name="T0" fmla="*/ 1353 w 1393"/>
                <a:gd name="T1" fmla="*/ 40 h 40"/>
                <a:gd name="T2" fmla="*/ 40 w 1393"/>
                <a:gd name="T3" fmla="*/ 40 h 40"/>
                <a:gd name="T4" fmla="*/ 0 w 1393"/>
                <a:gd name="T5" fmla="*/ 0 h 40"/>
                <a:gd name="T6" fmla="*/ 5 w 1393"/>
                <a:gd name="T7" fmla="*/ 0 h 40"/>
                <a:gd name="T8" fmla="*/ 40 w 1393"/>
                <a:gd name="T9" fmla="*/ 36 h 40"/>
                <a:gd name="T10" fmla="*/ 1353 w 1393"/>
                <a:gd name="T11" fmla="*/ 36 h 40"/>
                <a:gd name="T12" fmla="*/ 1388 w 1393"/>
                <a:gd name="T13" fmla="*/ 0 h 40"/>
                <a:gd name="T14" fmla="*/ 1393 w 1393"/>
                <a:gd name="T15" fmla="*/ 0 h 40"/>
                <a:gd name="T16" fmla="*/ 1353 w 139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40">
                  <a:moveTo>
                    <a:pt x="1353" y="40"/>
                  </a:moveTo>
                  <a:cubicBezTo>
                    <a:pt x="40" y="40"/>
                    <a:pt x="40" y="40"/>
                    <a:pt x="40" y="40"/>
                  </a:cubicBezTo>
                  <a:cubicBezTo>
                    <a:pt x="18" y="40"/>
                    <a:pt x="0" y="22"/>
                    <a:pt x="0" y="0"/>
                  </a:cubicBezTo>
                  <a:cubicBezTo>
                    <a:pt x="5" y="0"/>
                    <a:pt x="5" y="0"/>
                    <a:pt x="5" y="0"/>
                  </a:cubicBezTo>
                  <a:cubicBezTo>
                    <a:pt x="5" y="20"/>
                    <a:pt x="21" y="36"/>
                    <a:pt x="40" y="36"/>
                  </a:cubicBezTo>
                  <a:cubicBezTo>
                    <a:pt x="1353" y="36"/>
                    <a:pt x="1353" y="36"/>
                    <a:pt x="1353" y="36"/>
                  </a:cubicBezTo>
                  <a:cubicBezTo>
                    <a:pt x="1372" y="36"/>
                    <a:pt x="1388" y="20"/>
                    <a:pt x="1388" y="0"/>
                  </a:cubicBezTo>
                  <a:cubicBezTo>
                    <a:pt x="1393" y="0"/>
                    <a:pt x="1393" y="0"/>
                    <a:pt x="1393" y="0"/>
                  </a:cubicBezTo>
                  <a:cubicBezTo>
                    <a:pt x="1393" y="22"/>
                    <a:pt x="1375" y="40"/>
                    <a:pt x="1353" y="40"/>
                  </a:cubicBezTo>
                  <a:close/>
                </a:path>
              </a:pathLst>
            </a:custGeom>
            <a:solidFill>
              <a:srgbClr val="005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10B3B21C-6452-4572-AEBD-CBB11D64441A}"/>
                </a:ext>
              </a:extLst>
            </p:cNvPr>
            <p:cNvSpPr>
              <a:spLocks/>
            </p:cNvSpPr>
            <p:nvPr/>
          </p:nvSpPr>
          <p:spPr bwMode="auto">
            <a:xfrm>
              <a:off x="4315619" y="2848272"/>
              <a:ext cx="3342054" cy="2003360"/>
            </a:xfrm>
            <a:custGeom>
              <a:avLst/>
              <a:gdLst>
                <a:gd name="T0" fmla="*/ 5 w 1353"/>
                <a:gd name="T1" fmla="*/ 811 h 811"/>
                <a:gd name="T2" fmla="*/ 0 w 1353"/>
                <a:gd name="T3" fmla="*/ 811 h 811"/>
                <a:gd name="T4" fmla="*/ 0 w 1353"/>
                <a:gd name="T5" fmla="*/ 40 h 811"/>
                <a:gd name="T6" fmla="*/ 40 w 1353"/>
                <a:gd name="T7" fmla="*/ 0 h 811"/>
                <a:gd name="T8" fmla="*/ 1353 w 1353"/>
                <a:gd name="T9" fmla="*/ 0 h 811"/>
                <a:gd name="T10" fmla="*/ 1353 w 1353"/>
                <a:gd name="T11" fmla="*/ 5 h 811"/>
                <a:gd name="T12" fmla="*/ 40 w 1353"/>
                <a:gd name="T13" fmla="*/ 5 h 811"/>
                <a:gd name="T14" fmla="*/ 5 w 1353"/>
                <a:gd name="T15" fmla="*/ 40 h 811"/>
                <a:gd name="T16" fmla="*/ 5 w 1353"/>
                <a:gd name="T17" fmla="*/ 81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3" h="811">
                  <a:moveTo>
                    <a:pt x="5" y="811"/>
                  </a:moveTo>
                  <a:cubicBezTo>
                    <a:pt x="0" y="811"/>
                    <a:pt x="0" y="811"/>
                    <a:pt x="0" y="811"/>
                  </a:cubicBezTo>
                  <a:cubicBezTo>
                    <a:pt x="0" y="40"/>
                    <a:pt x="0" y="40"/>
                    <a:pt x="0" y="40"/>
                  </a:cubicBezTo>
                  <a:cubicBezTo>
                    <a:pt x="0" y="18"/>
                    <a:pt x="18" y="0"/>
                    <a:pt x="40" y="0"/>
                  </a:cubicBezTo>
                  <a:cubicBezTo>
                    <a:pt x="1353" y="0"/>
                    <a:pt x="1353" y="0"/>
                    <a:pt x="1353" y="0"/>
                  </a:cubicBezTo>
                  <a:cubicBezTo>
                    <a:pt x="1353" y="5"/>
                    <a:pt x="1353" y="5"/>
                    <a:pt x="1353" y="5"/>
                  </a:cubicBezTo>
                  <a:cubicBezTo>
                    <a:pt x="40" y="5"/>
                    <a:pt x="40" y="5"/>
                    <a:pt x="40" y="5"/>
                  </a:cubicBezTo>
                  <a:cubicBezTo>
                    <a:pt x="21" y="5"/>
                    <a:pt x="5" y="21"/>
                    <a:pt x="5" y="40"/>
                  </a:cubicBezTo>
                  <a:lnTo>
                    <a:pt x="5" y="811"/>
                  </a:lnTo>
                  <a:close/>
                </a:path>
              </a:pathLst>
            </a:custGeom>
            <a:solidFill>
              <a:srgbClr val="4DB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D3162364-D452-41B1-AFED-4C03DEECCE89}"/>
                </a:ext>
              </a:extLst>
            </p:cNvPr>
            <p:cNvSpPr>
              <a:spLocks/>
            </p:cNvSpPr>
            <p:nvPr/>
          </p:nvSpPr>
          <p:spPr bwMode="auto">
            <a:xfrm>
              <a:off x="4446680" y="2974132"/>
              <a:ext cx="3178748" cy="1717315"/>
            </a:xfrm>
            <a:custGeom>
              <a:avLst/>
              <a:gdLst>
                <a:gd name="T0" fmla="*/ 1268 w 1287"/>
                <a:gd name="T1" fmla="*/ 695 h 695"/>
                <a:gd name="T2" fmla="*/ 19 w 1287"/>
                <a:gd name="T3" fmla="*/ 695 h 695"/>
                <a:gd name="T4" fmla="*/ 0 w 1287"/>
                <a:gd name="T5" fmla="*/ 677 h 695"/>
                <a:gd name="T6" fmla="*/ 0 w 1287"/>
                <a:gd name="T7" fmla="*/ 18 h 695"/>
                <a:gd name="T8" fmla="*/ 19 w 1287"/>
                <a:gd name="T9" fmla="*/ 0 h 695"/>
                <a:gd name="T10" fmla="*/ 1268 w 1287"/>
                <a:gd name="T11" fmla="*/ 0 h 695"/>
                <a:gd name="T12" fmla="*/ 1287 w 1287"/>
                <a:gd name="T13" fmla="*/ 18 h 695"/>
                <a:gd name="T14" fmla="*/ 1287 w 1287"/>
                <a:gd name="T15" fmla="*/ 677 h 695"/>
                <a:gd name="T16" fmla="*/ 1268 w 1287"/>
                <a:gd name="T17"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695">
                  <a:moveTo>
                    <a:pt x="1268" y="695"/>
                  </a:moveTo>
                  <a:cubicBezTo>
                    <a:pt x="19" y="695"/>
                    <a:pt x="19" y="695"/>
                    <a:pt x="19" y="695"/>
                  </a:cubicBezTo>
                  <a:cubicBezTo>
                    <a:pt x="9" y="695"/>
                    <a:pt x="0" y="687"/>
                    <a:pt x="0" y="677"/>
                  </a:cubicBezTo>
                  <a:cubicBezTo>
                    <a:pt x="0" y="18"/>
                    <a:pt x="0" y="18"/>
                    <a:pt x="0" y="18"/>
                  </a:cubicBezTo>
                  <a:cubicBezTo>
                    <a:pt x="0" y="8"/>
                    <a:pt x="9" y="0"/>
                    <a:pt x="19" y="0"/>
                  </a:cubicBezTo>
                  <a:cubicBezTo>
                    <a:pt x="1268" y="0"/>
                    <a:pt x="1268" y="0"/>
                    <a:pt x="1268" y="0"/>
                  </a:cubicBezTo>
                  <a:cubicBezTo>
                    <a:pt x="1278" y="0"/>
                    <a:pt x="1287" y="8"/>
                    <a:pt x="1287" y="18"/>
                  </a:cubicBezTo>
                  <a:cubicBezTo>
                    <a:pt x="1287" y="677"/>
                    <a:pt x="1287" y="677"/>
                    <a:pt x="1287" y="677"/>
                  </a:cubicBezTo>
                  <a:cubicBezTo>
                    <a:pt x="1287" y="687"/>
                    <a:pt x="1278" y="695"/>
                    <a:pt x="1268" y="69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E31D4827-95B7-4706-8330-7875E0A6F5CB}"/>
                </a:ext>
              </a:extLst>
            </p:cNvPr>
            <p:cNvSpPr>
              <a:spLocks/>
            </p:cNvSpPr>
            <p:nvPr/>
          </p:nvSpPr>
          <p:spPr bwMode="auto">
            <a:xfrm>
              <a:off x="5683438" y="4945247"/>
              <a:ext cx="704193" cy="373420"/>
            </a:xfrm>
            <a:custGeom>
              <a:avLst/>
              <a:gdLst>
                <a:gd name="T0" fmla="*/ 36 w 677"/>
                <a:gd name="T1" fmla="*/ 0 h 359"/>
                <a:gd name="T2" fmla="*/ 0 w 677"/>
                <a:gd name="T3" fmla="*/ 359 h 359"/>
                <a:gd name="T4" fmla="*/ 677 w 677"/>
                <a:gd name="T5" fmla="*/ 359 h 359"/>
                <a:gd name="T6" fmla="*/ 627 w 677"/>
                <a:gd name="T7" fmla="*/ 0 h 359"/>
                <a:gd name="T8" fmla="*/ 36 w 677"/>
                <a:gd name="T9" fmla="*/ 0 h 359"/>
              </a:gdLst>
              <a:ahLst/>
              <a:cxnLst>
                <a:cxn ang="0">
                  <a:pos x="T0" y="T1"/>
                </a:cxn>
                <a:cxn ang="0">
                  <a:pos x="T2" y="T3"/>
                </a:cxn>
                <a:cxn ang="0">
                  <a:pos x="T4" y="T5"/>
                </a:cxn>
                <a:cxn ang="0">
                  <a:pos x="T6" y="T7"/>
                </a:cxn>
                <a:cxn ang="0">
                  <a:pos x="T8" y="T9"/>
                </a:cxn>
              </a:cxnLst>
              <a:rect l="0" t="0" r="r" b="b"/>
              <a:pathLst>
                <a:path w="677" h="359">
                  <a:moveTo>
                    <a:pt x="36" y="0"/>
                  </a:moveTo>
                  <a:lnTo>
                    <a:pt x="0" y="359"/>
                  </a:lnTo>
                  <a:lnTo>
                    <a:pt x="677" y="359"/>
                  </a:lnTo>
                  <a:lnTo>
                    <a:pt x="627" y="0"/>
                  </a:lnTo>
                  <a:lnTo>
                    <a:pt x="36" y="0"/>
                  </a:ln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4B588EB1-61A3-4308-AE4B-C0EC1B8B148D}"/>
                </a:ext>
              </a:extLst>
            </p:cNvPr>
            <p:cNvSpPr>
              <a:spLocks/>
            </p:cNvSpPr>
            <p:nvPr/>
          </p:nvSpPr>
          <p:spPr bwMode="auto">
            <a:xfrm>
              <a:off x="5433798" y="5318667"/>
              <a:ext cx="1203473" cy="190351"/>
            </a:xfrm>
            <a:custGeom>
              <a:avLst/>
              <a:gdLst>
                <a:gd name="T0" fmla="*/ 467 w 487"/>
                <a:gd name="T1" fmla="*/ 77 h 77"/>
                <a:gd name="T2" fmla="*/ 20 w 487"/>
                <a:gd name="T3" fmla="*/ 77 h 77"/>
                <a:gd name="T4" fmla="*/ 3 w 487"/>
                <a:gd name="T5" fmla="*/ 55 h 77"/>
                <a:gd name="T6" fmla="*/ 12 w 487"/>
                <a:gd name="T7" fmla="*/ 14 h 77"/>
                <a:gd name="T8" fmla="*/ 29 w 487"/>
                <a:gd name="T9" fmla="*/ 0 h 77"/>
                <a:gd name="T10" fmla="*/ 457 w 487"/>
                <a:gd name="T11" fmla="*/ 0 h 77"/>
                <a:gd name="T12" fmla="*/ 474 w 487"/>
                <a:gd name="T13" fmla="*/ 14 h 77"/>
                <a:gd name="T14" fmla="*/ 484 w 487"/>
                <a:gd name="T15" fmla="*/ 55 h 77"/>
                <a:gd name="T16" fmla="*/ 467 w 487"/>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7" h="77">
                  <a:moveTo>
                    <a:pt x="467" y="77"/>
                  </a:moveTo>
                  <a:cubicBezTo>
                    <a:pt x="20" y="77"/>
                    <a:pt x="20" y="77"/>
                    <a:pt x="20" y="77"/>
                  </a:cubicBezTo>
                  <a:cubicBezTo>
                    <a:pt x="9" y="77"/>
                    <a:pt x="0" y="66"/>
                    <a:pt x="3" y="55"/>
                  </a:cubicBezTo>
                  <a:cubicBezTo>
                    <a:pt x="12" y="14"/>
                    <a:pt x="12" y="14"/>
                    <a:pt x="12" y="14"/>
                  </a:cubicBezTo>
                  <a:cubicBezTo>
                    <a:pt x="13" y="6"/>
                    <a:pt x="21" y="0"/>
                    <a:pt x="29" y="0"/>
                  </a:cubicBezTo>
                  <a:cubicBezTo>
                    <a:pt x="457" y="0"/>
                    <a:pt x="457" y="0"/>
                    <a:pt x="457" y="0"/>
                  </a:cubicBezTo>
                  <a:cubicBezTo>
                    <a:pt x="465" y="0"/>
                    <a:pt x="472" y="6"/>
                    <a:pt x="474" y="14"/>
                  </a:cubicBezTo>
                  <a:cubicBezTo>
                    <a:pt x="484" y="55"/>
                    <a:pt x="484" y="55"/>
                    <a:pt x="484" y="55"/>
                  </a:cubicBezTo>
                  <a:cubicBezTo>
                    <a:pt x="487" y="66"/>
                    <a:pt x="479" y="77"/>
                    <a:pt x="467" y="77"/>
                  </a:cubicBezTo>
                  <a:close/>
                </a:path>
              </a:pathLst>
            </a:custGeom>
            <a:solidFill>
              <a:srgbClr val="1B8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44654BE0-7C9D-4703-BC7A-EBF018195B86}"/>
                </a:ext>
              </a:extLst>
            </p:cNvPr>
            <p:cNvSpPr>
              <a:spLocks/>
            </p:cNvSpPr>
            <p:nvPr/>
          </p:nvSpPr>
          <p:spPr bwMode="auto">
            <a:xfrm>
              <a:off x="5433798" y="5454928"/>
              <a:ext cx="1203473" cy="54089"/>
            </a:xfrm>
            <a:custGeom>
              <a:avLst/>
              <a:gdLst>
                <a:gd name="T0" fmla="*/ 484 w 487"/>
                <a:gd name="T1" fmla="*/ 0 h 22"/>
                <a:gd name="T2" fmla="*/ 467 w 487"/>
                <a:gd name="T3" fmla="*/ 22 h 22"/>
                <a:gd name="T4" fmla="*/ 20 w 487"/>
                <a:gd name="T5" fmla="*/ 22 h 22"/>
                <a:gd name="T6" fmla="*/ 3 w 487"/>
                <a:gd name="T7" fmla="*/ 0 h 22"/>
                <a:gd name="T8" fmla="*/ 484 w 487"/>
                <a:gd name="T9" fmla="*/ 0 h 22"/>
              </a:gdLst>
              <a:ahLst/>
              <a:cxnLst>
                <a:cxn ang="0">
                  <a:pos x="T0" y="T1"/>
                </a:cxn>
                <a:cxn ang="0">
                  <a:pos x="T2" y="T3"/>
                </a:cxn>
                <a:cxn ang="0">
                  <a:pos x="T4" y="T5"/>
                </a:cxn>
                <a:cxn ang="0">
                  <a:pos x="T6" y="T7"/>
                </a:cxn>
                <a:cxn ang="0">
                  <a:pos x="T8" y="T9"/>
                </a:cxn>
              </a:cxnLst>
              <a:rect l="0" t="0" r="r" b="b"/>
              <a:pathLst>
                <a:path w="487" h="22">
                  <a:moveTo>
                    <a:pt x="484" y="0"/>
                  </a:moveTo>
                  <a:cubicBezTo>
                    <a:pt x="487" y="11"/>
                    <a:pt x="479" y="22"/>
                    <a:pt x="467" y="22"/>
                  </a:cubicBezTo>
                  <a:cubicBezTo>
                    <a:pt x="20" y="22"/>
                    <a:pt x="20" y="22"/>
                    <a:pt x="20" y="22"/>
                  </a:cubicBezTo>
                  <a:cubicBezTo>
                    <a:pt x="9" y="22"/>
                    <a:pt x="0" y="11"/>
                    <a:pt x="3" y="0"/>
                  </a:cubicBezTo>
                  <a:lnTo>
                    <a:pt x="484" y="0"/>
                  </a:lnTo>
                  <a:close/>
                </a:path>
              </a:pathLst>
            </a:custGeom>
            <a:solidFill>
              <a:srgbClr val="3B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65BD183F-7D0C-44C0-96E0-75E7E86FA4A3}"/>
                </a:ext>
              </a:extLst>
            </p:cNvPr>
            <p:cNvSpPr>
              <a:spLocks/>
            </p:cNvSpPr>
            <p:nvPr/>
          </p:nvSpPr>
          <p:spPr bwMode="auto">
            <a:xfrm>
              <a:off x="5135270" y="3304905"/>
              <a:ext cx="1800528" cy="1183709"/>
            </a:xfrm>
            <a:custGeom>
              <a:avLst/>
              <a:gdLst>
                <a:gd name="T0" fmla="*/ 701 w 729"/>
                <a:gd name="T1" fmla="*/ 479 h 479"/>
                <a:gd name="T2" fmla="*/ 28 w 729"/>
                <a:gd name="T3" fmla="*/ 479 h 479"/>
                <a:gd name="T4" fmla="*/ 0 w 729"/>
                <a:gd name="T5" fmla="*/ 452 h 479"/>
                <a:gd name="T6" fmla="*/ 0 w 729"/>
                <a:gd name="T7" fmla="*/ 0 h 479"/>
                <a:gd name="T8" fmla="*/ 729 w 729"/>
                <a:gd name="T9" fmla="*/ 0 h 479"/>
                <a:gd name="T10" fmla="*/ 729 w 729"/>
                <a:gd name="T11" fmla="*/ 452 h 479"/>
                <a:gd name="T12" fmla="*/ 701 w 729"/>
                <a:gd name="T13" fmla="*/ 479 h 479"/>
              </a:gdLst>
              <a:ahLst/>
              <a:cxnLst>
                <a:cxn ang="0">
                  <a:pos x="T0" y="T1"/>
                </a:cxn>
                <a:cxn ang="0">
                  <a:pos x="T2" y="T3"/>
                </a:cxn>
                <a:cxn ang="0">
                  <a:pos x="T4" y="T5"/>
                </a:cxn>
                <a:cxn ang="0">
                  <a:pos x="T6" y="T7"/>
                </a:cxn>
                <a:cxn ang="0">
                  <a:pos x="T8" y="T9"/>
                </a:cxn>
                <a:cxn ang="0">
                  <a:pos x="T10" y="T11"/>
                </a:cxn>
                <a:cxn ang="0">
                  <a:pos x="T12" y="T13"/>
                </a:cxn>
              </a:cxnLst>
              <a:rect l="0" t="0" r="r" b="b"/>
              <a:pathLst>
                <a:path w="729" h="479">
                  <a:moveTo>
                    <a:pt x="701" y="479"/>
                  </a:moveTo>
                  <a:cubicBezTo>
                    <a:pt x="28" y="479"/>
                    <a:pt x="28" y="479"/>
                    <a:pt x="28" y="479"/>
                  </a:cubicBezTo>
                  <a:cubicBezTo>
                    <a:pt x="13" y="479"/>
                    <a:pt x="0" y="467"/>
                    <a:pt x="0" y="452"/>
                  </a:cubicBezTo>
                  <a:cubicBezTo>
                    <a:pt x="0" y="0"/>
                    <a:pt x="0" y="0"/>
                    <a:pt x="0" y="0"/>
                  </a:cubicBezTo>
                  <a:cubicBezTo>
                    <a:pt x="729" y="0"/>
                    <a:pt x="729" y="0"/>
                    <a:pt x="729" y="0"/>
                  </a:cubicBezTo>
                  <a:cubicBezTo>
                    <a:pt x="729" y="452"/>
                    <a:pt x="729" y="452"/>
                    <a:pt x="729" y="452"/>
                  </a:cubicBezTo>
                  <a:cubicBezTo>
                    <a:pt x="729" y="467"/>
                    <a:pt x="716" y="479"/>
                    <a:pt x="701" y="479"/>
                  </a:cubicBezTo>
                  <a:close/>
                </a:path>
              </a:pathLst>
            </a:custGeom>
            <a:solidFill>
              <a:srgbClr val="0E4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2CDF38C7-4CAE-4F80-B4CC-9F4F9FC925A3}"/>
                </a:ext>
              </a:extLst>
            </p:cNvPr>
            <p:cNvSpPr>
              <a:spLocks/>
            </p:cNvSpPr>
            <p:nvPr/>
          </p:nvSpPr>
          <p:spPr bwMode="auto">
            <a:xfrm>
              <a:off x="5135270" y="2580949"/>
              <a:ext cx="1800528" cy="723956"/>
            </a:xfrm>
            <a:custGeom>
              <a:avLst/>
              <a:gdLst>
                <a:gd name="T0" fmla="*/ 0 w 729"/>
                <a:gd name="T1" fmla="*/ 293 h 293"/>
                <a:gd name="T2" fmla="*/ 332 w 729"/>
                <a:gd name="T3" fmla="*/ 16 h 293"/>
                <a:gd name="T4" fmla="*/ 397 w 729"/>
                <a:gd name="T5" fmla="*/ 16 h 293"/>
                <a:gd name="T6" fmla="*/ 729 w 729"/>
                <a:gd name="T7" fmla="*/ 293 h 293"/>
                <a:gd name="T8" fmla="*/ 0 w 729"/>
                <a:gd name="T9" fmla="*/ 293 h 293"/>
              </a:gdLst>
              <a:ahLst/>
              <a:cxnLst>
                <a:cxn ang="0">
                  <a:pos x="T0" y="T1"/>
                </a:cxn>
                <a:cxn ang="0">
                  <a:pos x="T2" y="T3"/>
                </a:cxn>
                <a:cxn ang="0">
                  <a:pos x="T4" y="T5"/>
                </a:cxn>
                <a:cxn ang="0">
                  <a:pos x="T6" y="T7"/>
                </a:cxn>
                <a:cxn ang="0">
                  <a:pos x="T8" y="T9"/>
                </a:cxn>
              </a:cxnLst>
              <a:rect l="0" t="0" r="r" b="b"/>
              <a:pathLst>
                <a:path w="729" h="293">
                  <a:moveTo>
                    <a:pt x="0" y="293"/>
                  </a:moveTo>
                  <a:cubicBezTo>
                    <a:pt x="22" y="274"/>
                    <a:pt x="247" y="86"/>
                    <a:pt x="332" y="16"/>
                  </a:cubicBezTo>
                  <a:cubicBezTo>
                    <a:pt x="351" y="0"/>
                    <a:pt x="378" y="0"/>
                    <a:pt x="397" y="16"/>
                  </a:cubicBezTo>
                  <a:cubicBezTo>
                    <a:pt x="729" y="293"/>
                    <a:pt x="729" y="293"/>
                    <a:pt x="729" y="293"/>
                  </a:cubicBezTo>
                  <a:lnTo>
                    <a:pt x="0" y="293"/>
                  </a:ln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E39FFCC8-3C05-439D-B1A8-C63BF8151FE1}"/>
                </a:ext>
              </a:extLst>
            </p:cNvPr>
            <p:cNvSpPr>
              <a:spLocks/>
            </p:cNvSpPr>
            <p:nvPr/>
          </p:nvSpPr>
          <p:spPr bwMode="auto">
            <a:xfrm>
              <a:off x="5365147" y="2469651"/>
              <a:ext cx="1340774" cy="1470795"/>
            </a:xfrm>
            <a:custGeom>
              <a:avLst/>
              <a:gdLst>
                <a:gd name="T0" fmla="*/ 525 w 543"/>
                <a:gd name="T1" fmla="*/ 595 h 595"/>
                <a:gd name="T2" fmla="*/ 18 w 543"/>
                <a:gd name="T3" fmla="*/ 595 h 595"/>
                <a:gd name="T4" fmla="*/ 0 w 543"/>
                <a:gd name="T5" fmla="*/ 577 h 595"/>
                <a:gd name="T6" fmla="*/ 0 w 543"/>
                <a:gd name="T7" fmla="*/ 19 h 595"/>
                <a:gd name="T8" fmla="*/ 18 w 543"/>
                <a:gd name="T9" fmla="*/ 0 h 595"/>
                <a:gd name="T10" fmla="*/ 525 w 543"/>
                <a:gd name="T11" fmla="*/ 0 h 595"/>
                <a:gd name="T12" fmla="*/ 543 w 543"/>
                <a:gd name="T13" fmla="*/ 19 h 595"/>
                <a:gd name="T14" fmla="*/ 543 w 543"/>
                <a:gd name="T15" fmla="*/ 577 h 595"/>
                <a:gd name="T16" fmla="*/ 525 w 543"/>
                <a:gd name="T17" fmla="*/ 59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595">
                  <a:moveTo>
                    <a:pt x="525" y="595"/>
                  </a:moveTo>
                  <a:cubicBezTo>
                    <a:pt x="18" y="595"/>
                    <a:pt x="18" y="595"/>
                    <a:pt x="18" y="595"/>
                  </a:cubicBezTo>
                  <a:cubicBezTo>
                    <a:pt x="8" y="595"/>
                    <a:pt x="0" y="587"/>
                    <a:pt x="0" y="577"/>
                  </a:cubicBezTo>
                  <a:cubicBezTo>
                    <a:pt x="0" y="19"/>
                    <a:pt x="0" y="19"/>
                    <a:pt x="0" y="19"/>
                  </a:cubicBezTo>
                  <a:cubicBezTo>
                    <a:pt x="0" y="8"/>
                    <a:pt x="8" y="0"/>
                    <a:pt x="18" y="0"/>
                  </a:cubicBezTo>
                  <a:cubicBezTo>
                    <a:pt x="525" y="0"/>
                    <a:pt x="525" y="0"/>
                    <a:pt x="525" y="0"/>
                  </a:cubicBezTo>
                  <a:cubicBezTo>
                    <a:pt x="535" y="0"/>
                    <a:pt x="543" y="8"/>
                    <a:pt x="543" y="19"/>
                  </a:cubicBezTo>
                  <a:cubicBezTo>
                    <a:pt x="543" y="577"/>
                    <a:pt x="543" y="577"/>
                    <a:pt x="543" y="577"/>
                  </a:cubicBezTo>
                  <a:cubicBezTo>
                    <a:pt x="543" y="587"/>
                    <a:pt x="535" y="595"/>
                    <a:pt x="525" y="595"/>
                  </a:cubicBezTo>
                  <a:close/>
                </a:path>
              </a:pathLst>
            </a:custGeom>
            <a:solidFill>
              <a:srgbClr val="FD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a:extLst>
                <a:ext uri="{FF2B5EF4-FFF2-40B4-BE49-F238E27FC236}">
                  <a16:creationId xmlns:a16="http://schemas.microsoft.com/office/drawing/2014/main" id="{0A2D45EF-29C5-48B2-8ADE-094341EA8172}"/>
                </a:ext>
              </a:extLst>
            </p:cNvPr>
            <p:cNvSpPr>
              <a:spLocks/>
            </p:cNvSpPr>
            <p:nvPr/>
          </p:nvSpPr>
          <p:spPr bwMode="auto">
            <a:xfrm>
              <a:off x="5135270" y="3304905"/>
              <a:ext cx="1800528" cy="1183709"/>
            </a:xfrm>
            <a:custGeom>
              <a:avLst/>
              <a:gdLst>
                <a:gd name="T0" fmla="*/ 701 w 729"/>
                <a:gd name="T1" fmla="*/ 479 h 479"/>
                <a:gd name="T2" fmla="*/ 28 w 729"/>
                <a:gd name="T3" fmla="*/ 479 h 479"/>
                <a:gd name="T4" fmla="*/ 0 w 729"/>
                <a:gd name="T5" fmla="*/ 452 h 479"/>
                <a:gd name="T6" fmla="*/ 0 w 729"/>
                <a:gd name="T7" fmla="*/ 0 h 479"/>
                <a:gd name="T8" fmla="*/ 365 w 729"/>
                <a:gd name="T9" fmla="*/ 239 h 479"/>
                <a:gd name="T10" fmla="*/ 729 w 729"/>
                <a:gd name="T11" fmla="*/ 0 h 479"/>
                <a:gd name="T12" fmla="*/ 729 w 729"/>
                <a:gd name="T13" fmla="*/ 452 h 479"/>
                <a:gd name="T14" fmla="*/ 701 w 729"/>
                <a:gd name="T15" fmla="*/ 479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9" h="479">
                  <a:moveTo>
                    <a:pt x="701" y="479"/>
                  </a:moveTo>
                  <a:cubicBezTo>
                    <a:pt x="28" y="479"/>
                    <a:pt x="28" y="479"/>
                    <a:pt x="28" y="479"/>
                  </a:cubicBezTo>
                  <a:cubicBezTo>
                    <a:pt x="13" y="479"/>
                    <a:pt x="0" y="467"/>
                    <a:pt x="0" y="452"/>
                  </a:cubicBezTo>
                  <a:cubicBezTo>
                    <a:pt x="0" y="0"/>
                    <a:pt x="0" y="0"/>
                    <a:pt x="0" y="0"/>
                  </a:cubicBezTo>
                  <a:cubicBezTo>
                    <a:pt x="365" y="239"/>
                    <a:pt x="365" y="239"/>
                    <a:pt x="365" y="239"/>
                  </a:cubicBezTo>
                  <a:cubicBezTo>
                    <a:pt x="729" y="0"/>
                    <a:pt x="729" y="0"/>
                    <a:pt x="729" y="0"/>
                  </a:cubicBezTo>
                  <a:cubicBezTo>
                    <a:pt x="729" y="452"/>
                    <a:pt x="729" y="452"/>
                    <a:pt x="729" y="452"/>
                  </a:cubicBezTo>
                  <a:cubicBezTo>
                    <a:pt x="729" y="467"/>
                    <a:pt x="716" y="479"/>
                    <a:pt x="701" y="479"/>
                  </a:cubicBez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a:extLst>
                <a:ext uri="{FF2B5EF4-FFF2-40B4-BE49-F238E27FC236}">
                  <a16:creationId xmlns:a16="http://schemas.microsoft.com/office/drawing/2014/main" id="{A15DE68D-7C88-4D28-88B2-51D175DCFC26}"/>
                </a:ext>
              </a:extLst>
            </p:cNvPr>
            <p:cNvSpPr>
              <a:spLocks/>
            </p:cNvSpPr>
            <p:nvPr/>
          </p:nvSpPr>
          <p:spPr bwMode="auto">
            <a:xfrm>
              <a:off x="5135270" y="3735534"/>
              <a:ext cx="1800528" cy="753080"/>
            </a:xfrm>
            <a:custGeom>
              <a:avLst/>
              <a:gdLst>
                <a:gd name="T0" fmla="*/ 701 w 729"/>
                <a:gd name="T1" fmla="*/ 305 h 305"/>
                <a:gd name="T2" fmla="*/ 28 w 729"/>
                <a:gd name="T3" fmla="*/ 305 h 305"/>
                <a:gd name="T4" fmla="*/ 0 w 729"/>
                <a:gd name="T5" fmla="*/ 278 h 305"/>
                <a:gd name="T6" fmla="*/ 344 w 729"/>
                <a:gd name="T7" fmla="*/ 9 h 305"/>
                <a:gd name="T8" fmla="*/ 385 w 729"/>
                <a:gd name="T9" fmla="*/ 9 h 305"/>
                <a:gd name="T10" fmla="*/ 729 w 729"/>
                <a:gd name="T11" fmla="*/ 278 h 305"/>
                <a:gd name="T12" fmla="*/ 701 w 729"/>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729" h="305">
                  <a:moveTo>
                    <a:pt x="701" y="305"/>
                  </a:moveTo>
                  <a:cubicBezTo>
                    <a:pt x="28" y="305"/>
                    <a:pt x="28" y="305"/>
                    <a:pt x="28" y="305"/>
                  </a:cubicBezTo>
                  <a:cubicBezTo>
                    <a:pt x="13" y="305"/>
                    <a:pt x="0" y="293"/>
                    <a:pt x="0" y="278"/>
                  </a:cubicBezTo>
                  <a:cubicBezTo>
                    <a:pt x="344" y="9"/>
                    <a:pt x="344" y="9"/>
                    <a:pt x="344" y="9"/>
                  </a:cubicBezTo>
                  <a:cubicBezTo>
                    <a:pt x="356" y="0"/>
                    <a:pt x="373" y="0"/>
                    <a:pt x="385" y="9"/>
                  </a:cubicBezTo>
                  <a:cubicBezTo>
                    <a:pt x="729" y="278"/>
                    <a:pt x="729" y="278"/>
                    <a:pt x="729" y="278"/>
                  </a:cubicBezTo>
                  <a:cubicBezTo>
                    <a:pt x="729" y="293"/>
                    <a:pt x="716" y="305"/>
                    <a:pt x="701" y="305"/>
                  </a:cubicBez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7">
              <a:extLst>
                <a:ext uri="{FF2B5EF4-FFF2-40B4-BE49-F238E27FC236}">
                  <a16:creationId xmlns:a16="http://schemas.microsoft.com/office/drawing/2014/main" id="{870F620A-C660-4D4E-A74D-DFA11218B7AB}"/>
                </a:ext>
              </a:extLst>
            </p:cNvPr>
            <p:cNvSpPr>
              <a:spLocks noChangeArrowheads="1"/>
            </p:cNvSpPr>
            <p:nvPr/>
          </p:nvSpPr>
          <p:spPr bwMode="auto">
            <a:xfrm>
              <a:off x="5493087" y="2576789"/>
              <a:ext cx="845655" cy="31205"/>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8">
              <a:extLst>
                <a:ext uri="{FF2B5EF4-FFF2-40B4-BE49-F238E27FC236}">
                  <a16:creationId xmlns:a16="http://schemas.microsoft.com/office/drawing/2014/main" id="{9586CB6B-AB44-4153-8552-021921B2EDD2}"/>
                </a:ext>
              </a:extLst>
            </p:cNvPr>
            <p:cNvSpPr>
              <a:spLocks noChangeArrowheads="1"/>
            </p:cNvSpPr>
            <p:nvPr/>
          </p:nvSpPr>
          <p:spPr bwMode="auto">
            <a:xfrm>
              <a:off x="5493087" y="2670404"/>
              <a:ext cx="551288" cy="9362"/>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9">
              <a:extLst>
                <a:ext uri="{FF2B5EF4-FFF2-40B4-BE49-F238E27FC236}">
                  <a16:creationId xmlns:a16="http://schemas.microsoft.com/office/drawing/2014/main" id="{616FEF59-10CF-4ABF-B648-553AF4294C74}"/>
                </a:ext>
              </a:extLst>
            </p:cNvPr>
            <p:cNvSpPr>
              <a:spLocks noChangeArrowheads="1"/>
            </p:cNvSpPr>
            <p:nvPr/>
          </p:nvSpPr>
          <p:spPr bwMode="auto">
            <a:xfrm>
              <a:off x="5493087" y="2788983"/>
              <a:ext cx="244439" cy="244439"/>
            </a:xfrm>
            <a:prstGeom prst="ellipse">
              <a:avLst/>
            </a:pr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0">
              <a:extLst>
                <a:ext uri="{FF2B5EF4-FFF2-40B4-BE49-F238E27FC236}">
                  <a16:creationId xmlns:a16="http://schemas.microsoft.com/office/drawing/2014/main" id="{589D74BD-E89D-4567-8153-CB3B6C3FD003}"/>
                </a:ext>
              </a:extLst>
            </p:cNvPr>
            <p:cNvSpPr>
              <a:spLocks noChangeArrowheads="1"/>
            </p:cNvSpPr>
            <p:nvPr/>
          </p:nvSpPr>
          <p:spPr bwMode="auto">
            <a:xfrm>
              <a:off x="5846744" y="2810826"/>
              <a:ext cx="68651" cy="6969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1">
              <a:extLst>
                <a:ext uri="{FF2B5EF4-FFF2-40B4-BE49-F238E27FC236}">
                  <a16:creationId xmlns:a16="http://schemas.microsoft.com/office/drawing/2014/main" id="{CF36A4DA-A12E-4B80-A637-25F140341191}"/>
                </a:ext>
              </a:extLst>
            </p:cNvPr>
            <p:cNvSpPr>
              <a:spLocks noChangeArrowheads="1"/>
            </p:cNvSpPr>
            <p:nvPr/>
          </p:nvSpPr>
          <p:spPr bwMode="auto">
            <a:xfrm>
              <a:off x="5846744" y="2936686"/>
              <a:ext cx="68651" cy="6969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2">
              <a:extLst>
                <a:ext uri="{FF2B5EF4-FFF2-40B4-BE49-F238E27FC236}">
                  <a16:creationId xmlns:a16="http://schemas.microsoft.com/office/drawing/2014/main" id="{4D397C97-3F3F-4588-967F-D60BF4903D4F}"/>
                </a:ext>
              </a:extLst>
            </p:cNvPr>
            <p:cNvSpPr>
              <a:spLocks noChangeArrowheads="1"/>
            </p:cNvSpPr>
            <p:nvPr/>
          </p:nvSpPr>
          <p:spPr bwMode="auto">
            <a:xfrm>
              <a:off x="5970524" y="2821228"/>
              <a:ext cx="567931" cy="416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3">
              <a:extLst>
                <a:ext uri="{FF2B5EF4-FFF2-40B4-BE49-F238E27FC236}">
                  <a16:creationId xmlns:a16="http://schemas.microsoft.com/office/drawing/2014/main" id="{BE6070FE-70E5-4245-8EC1-DB019D31ABBE}"/>
                </a:ext>
              </a:extLst>
            </p:cNvPr>
            <p:cNvSpPr>
              <a:spLocks noChangeArrowheads="1"/>
            </p:cNvSpPr>
            <p:nvPr/>
          </p:nvSpPr>
          <p:spPr bwMode="auto">
            <a:xfrm>
              <a:off x="5970524" y="2864915"/>
              <a:ext cx="217395" cy="520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4">
              <a:extLst>
                <a:ext uri="{FF2B5EF4-FFF2-40B4-BE49-F238E27FC236}">
                  <a16:creationId xmlns:a16="http://schemas.microsoft.com/office/drawing/2014/main" id="{8AE82851-E7F3-4A76-AEB8-8B10930DF25D}"/>
                </a:ext>
              </a:extLst>
            </p:cNvPr>
            <p:cNvSpPr>
              <a:spLocks noChangeArrowheads="1"/>
            </p:cNvSpPr>
            <p:nvPr/>
          </p:nvSpPr>
          <p:spPr bwMode="auto">
            <a:xfrm>
              <a:off x="5970524" y="2943967"/>
              <a:ext cx="567931"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5">
              <a:extLst>
                <a:ext uri="{FF2B5EF4-FFF2-40B4-BE49-F238E27FC236}">
                  <a16:creationId xmlns:a16="http://schemas.microsoft.com/office/drawing/2014/main" id="{EED278BF-49CB-4087-BE6F-1E819EF11D4D}"/>
                </a:ext>
              </a:extLst>
            </p:cNvPr>
            <p:cNvSpPr>
              <a:spLocks noChangeArrowheads="1"/>
            </p:cNvSpPr>
            <p:nvPr/>
          </p:nvSpPr>
          <p:spPr bwMode="auto">
            <a:xfrm>
              <a:off x="5970524" y="2988695"/>
              <a:ext cx="217395"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6">
              <a:extLst>
                <a:ext uri="{FF2B5EF4-FFF2-40B4-BE49-F238E27FC236}">
                  <a16:creationId xmlns:a16="http://schemas.microsoft.com/office/drawing/2014/main" id="{AEDA5B21-6D95-4581-8A39-08525F8E46D0}"/>
                </a:ext>
              </a:extLst>
            </p:cNvPr>
            <p:cNvSpPr>
              <a:spLocks noChangeArrowheads="1"/>
            </p:cNvSpPr>
            <p:nvPr/>
          </p:nvSpPr>
          <p:spPr bwMode="auto">
            <a:xfrm>
              <a:off x="5493087" y="3110394"/>
              <a:ext cx="244439" cy="246520"/>
            </a:xfrm>
            <a:prstGeom prst="ellipse">
              <a:avLst/>
            </a:pr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7">
              <a:extLst>
                <a:ext uri="{FF2B5EF4-FFF2-40B4-BE49-F238E27FC236}">
                  <a16:creationId xmlns:a16="http://schemas.microsoft.com/office/drawing/2014/main" id="{8F510ED9-0BBD-4BAE-B798-D34615FBBDA0}"/>
                </a:ext>
              </a:extLst>
            </p:cNvPr>
            <p:cNvSpPr>
              <a:spLocks noChangeArrowheads="1"/>
            </p:cNvSpPr>
            <p:nvPr/>
          </p:nvSpPr>
          <p:spPr bwMode="auto">
            <a:xfrm>
              <a:off x="5846744" y="3132238"/>
              <a:ext cx="68651" cy="6865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8">
              <a:extLst>
                <a:ext uri="{FF2B5EF4-FFF2-40B4-BE49-F238E27FC236}">
                  <a16:creationId xmlns:a16="http://schemas.microsoft.com/office/drawing/2014/main" id="{276B3785-C737-44A2-BC5F-D736A264004C}"/>
                </a:ext>
              </a:extLst>
            </p:cNvPr>
            <p:cNvSpPr>
              <a:spLocks noChangeArrowheads="1"/>
            </p:cNvSpPr>
            <p:nvPr/>
          </p:nvSpPr>
          <p:spPr bwMode="auto">
            <a:xfrm>
              <a:off x="5846744" y="3258097"/>
              <a:ext cx="68651" cy="6969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9">
              <a:extLst>
                <a:ext uri="{FF2B5EF4-FFF2-40B4-BE49-F238E27FC236}">
                  <a16:creationId xmlns:a16="http://schemas.microsoft.com/office/drawing/2014/main" id="{C22D76E8-349E-4038-838E-3E22ECB09BBF}"/>
                </a:ext>
              </a:extLst>
            </p:cNvPr>
            <p:cNvSpPr>
              <a:spLocks noChangeArrowheads="1"/>
            </p:cNvSpPr>
            <p:nvPr/>
          </p:nvSpPr>
          <p:spPr bwMode="auto">
            <a:xfrm>
              <a:off x="5970524" y="3141599"/>
              <a:ext cx="567931" cy="520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0">
              <a:extLst>
                <a:ext uri="{FF2B5EF4-FFF2-40B4-BE49-F238E27FC236}">
                  <a16:creationId xmlns:a16="http://schemas.microsoft.com/office/drawing/2014/main" id="{C0101652-BE0C-42EA-8E9D-9CE6601A3398}"/>
                </a:ext>
              </a:extLst>
            </p:cNvPr>
            <p:cNvSpPr>
              <a:spLocks noChangeArrowheads="1"/>
            </p:cNvSpPr>
            <p:nvPr/>
          </p:nvSpPr>
          <p:spPr bwMode="auto">
            <a:xfrm>
              <a:off x="5970524" y="3186326"/>
              <a:ext cx="217395" cy="728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1">
              <a:extLst>
                <a:ext uri="{FF2B5EF4-FFF2-40B4-BE49-F238E27FC236}">
                  <a16:creationId xmlns:a16="http://schemas.microsoft.com/office/drawing/2014/main" id="{3614C236-8BB9-4288-9521-77FCAE7E57C1}"/>
                </a:ext>
              </a:extLst>
            </p:cNvPr>
            <p:cNvSpPr>
              <a:spLocks noChangeArrowheads="1"/>
            </p:cNvSpPr>
            <p:nvPr/>
          </p:nvSpPr>
          <p:spPr bwMode="auto">
            <a:xfrm>
              <a:off x="5970524" y="3265379"/>
              <a:ext cx="567931"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2">
              <a:extLst>
                <a:ext uri="{FF2B5EF4-FFF2-40B4-BE49-F238E27FC236}">
                  <a16:creationId xmlns:a16="http://schemas.microsoft.com/office/drawing/2014/main" id="{3C4F1F1B-F97F-466E-ACAB-6EFD6F15ACE0}"/>
                </a:ext>
              </a:extLst>
            </p:cNvPr>
            <p:cNvSpPr>
              <a:spLocks noChangeArrowheads="1"/>
            </p:cNvSpPr>
            <p:nvPr/>
          </p:nvSpPr>
          <p:spPr bwMode="auto">
            <a:xfrm>
              <a:off x="5970524" y="3312186"/>
              <a:ext cx="217395"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33">
              <a:extLst>
                <a:ext uri="{FF2B5EF4-FFF2-40B4-BE49-F238E27FC236}">
                  <a16:creationId xmlns:a16="http://schemas.microsoft.com/office/drawing/2014/main" id="{85F392A0-C5F3-4959-8CB3-4C9E62EFE4A0}"/>
                </a:ext>
              </a:extLst>
            </p:cNvPr>
            <p:cNvSpPr>
              <a:spLocks noChangeArrowheads="1"/>
            </p:cNvSpPr>
            <p:nvPr/>
          </p:nvSpPr>
          <p:spPr bwMode="auto">
            <a:xfrm>
              <a:off x="6861946" y="3692887"/>
              <a:ext cx="318291" cy="321412"/>
            </a:xfrm>
            <a:prstGeom prst="ellipse">
              <a:avLst/>
            </a:prstGeom>
            <a:solidFill>
              <a:srgbClr val="0E4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6B6974AC-BC74-4A0E-B021-C85E6C4ABF2F}"/>
                </a:ext>
              </a:extLst>
            </p:cNvPr>
            <p:cNvSpPr>
              <a:spLocks/>
            </p:cNvSpPr>
            <p:nvPr/>
          </p:nvSpPr>
          <p:spPr bwMode="auto">
            <a:xfrm>
              <a:off x="6978444" y="3784421"/>
              <a:ext cx="59290" cy="156025"/>
            </a:xfrm>
            <a:custGeom>
              <a:avLst/>
              <a:gdLst>
                <a:gd name="T0" fmla="*/ 24 w 24"/>
                <a:gd name="T1" fmla="*/ 0 h 63"/>
                <a:gd name="T2" fmla="*/ 24 w 24"/>
                <a:gd name="T3" fmla="*/ 63 h 63"/>
                <a:gd name="T4" fmla="*/ 15 w 24"/>
                <a:gd name="T5" fmla="*/ 63 h 63"/>
                <a:gd name="T6" fmla="*/ 15 w 24"/>
                <a:gd name="T7" fmla="*/ 12 h 63"/>
                <a:gd name="T8" fmla="*/ 0 w 24"/>
                <a:gd name="T9" fmla="*/ 20 h 63"/>
                <a:gd name="T10" fmla="*/ 0 w 24"/>
                <a:gd name="T11" fmla="*/ 10 h 63"/>
                <a:gd name="T12" fmla="*/ 9 w 24"/>
                <a:gd name="T13" fmla="*/ 7 h 63"/>
                <a:gd name="T14" fmla="*/ 17 w 24"/>
                <a:gd name="T15" fmla="*/ 0 h 63"/>
                <a:gd name="T16" fmla="*/ 24 w 2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63">
                  <a:moveTo>
                    <a:pt x="24" y="0"/>
                  </a:moveTo>
                  <a:cubicBezTo>
                    <a:pt x="24" y="63"/>
                    <a:pt x="24" y="63"/>
                    <a:pt x="24" y="63"/>
                  </a:cubicBezTo>
                  <a:cubicBezTo>
                    <a:pt x="15" y="63"/>
                    <a:pt x="15" y="63"/>
                    <a:pt x="15" y="63"/>
                  </a:cubicBezTo>
                  <a:cubicBezTo>
                    <a:pt x="15" y="12"/>
                    <a:pt x="15" y="12"/>
                    <a:pt x="15" y="12"/>
                  </a:cubicBezTo>
                  <a:cubicBezTo>
                    <a:pt x="11" y="16"/>
                    <a:pt x="6" y="18"/>
                    <a:pt x="0" y="20"/>
                  </a:cubicBezTo>
                  <a:cubicBezTo>
                    <a:pt x="0" y="10"/>
                    <a:pt x="0" y="10"/>
                    <a:pt x="0" y="10"/>
                  </a:cubicBezTo>
                  <a:cubicBezTo>
                    <a:pt x="3" y="10"/>
                    <a:pt x="6" y="8"/>
                    <a:pt x="9" y="7"/>
                  </a:cubicBezTo>
                  <a:cubicBezTo>
                    <a:pt x="12" y="5"/>
                    <a:pt x="15" y="3"/>
                    <a:pt x="17" y="0"/>
                  </a:cubicBezTo>
                  <a:lnTo>
                    <a:pt x="2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AFFF857A-1052-4822-8CB0-B89816E570C6}"/>
                </a:ext>
              </a:extLst>
            </p:cNvPr>
            <p:cNvSpPr>
              <a:spLocks/>
            </p:cNvSpPr>
            <p:nvPr/>
          </p:nvSpPr>
          <p:spPr bwMode="auto">
            <a:xfrm>
              <a:off x="4675516" y="2359394"/>
              <a:ext cx="98816" cy="81133"/>
            </a:xfrm>
            <a:custGeom>
              <a:avLst/>
              <a:gdLst>
                <a:gd name="T0" fmla="*/ 4 w 40"/>
                <a:gd name="T1" fmla="*/ 0 h 33"/>
                <a:gd name="T2" fmla="*/ 0 w 40"/>
                <a:gd name="T3" fmla="*/ 18 h 33"/>
                <a:gd name="T4" fmla="*/ 28 w 40"/>
                <a:gd name="T5" fmla="*/ 33 h 33"/>
                <a:gd name="T6" fmla="*/ 36 w 40"/>
                <a:gd name="T7" fmla="*/ 26 h 33"/>
                <a:gd name="T8" fmla="*/ 40 w 40"/>
                <a:gd name="T9" fmla="*/ 8 h 33"/>
                <a:gd name="T10" fmla="*/ 4 w 40"/>
                <a:gd name="T11" fmla="*/ 0 h 33"/>
              </a:gdLst>
              <a:ahLst/>
              <a:cxnLst>
                <a:cxn ang="0">
                  <a:pos x="T0" y="T1"/>
                </a:cxn>
                <a:cxn ang="0">
                  <a:pos x="T2" y="T3"/>
                </a:cxn>
                <a:cxn ang="0">
                  <a:pos x="T4" y="T5"/>
                </a:cxn>
                <a:cxn ang="0">
                  <a:pos x="T6" y="T7"/>
                </a:cxn>
                <a:cxn ang="0">
                  <a:pos x="T8" y="T9"/>
                </a:cxn>
                <a:cxn ang="0">
                  <a:pos x="T10" y="T11"/>
                </a:cxn>
              </a:cxnLst>
              <a:rect l="0" t="0" r="r" b="b"/>
              <a:pathLst>
                <a:path w="40" h="33">
                  <a:moveTo>
                    <a:pt x="4" y="0"/>
                  </a:moveTo>
                  <a:cubicBezTo>
                    <a:pt x="0" y="18"/>
                    <a:pt x="0" y="18"/>
                    <a:pt x="0" y="18"/>
                  </a:cubicBezTo>
                  <a:cubicBezTo>
                    <a:pt x="0" y="18"/>
                    <a:pt x="14" y="31"/>
                    <a:pt x="28" y="33"/>
                  </a:cubicBezTo>
                  <a:cubicBezTo>
                    <a:pt x="32" y="33"/>
                    <a:pt x="35" y="30"/>
                    <a:pt x="36" y="26"/>
                  </a:cubicBezTo>
                  <a:cubicBezTo>
                    <a:pt x="40" y="8"/>
                    <a:pt x="40" y="8"/>
                    <a:pt x="40" y="8"/>
                  </a:cubicBezTo>
                  <a:lnTo>
                    <a:pt x="4"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40589EF6-8C36-4AF8-88EC-44B7F3750BEC}"/>
                </a:ext>
              </a:extLst>
            </p:cNvPr>
            <p:cNvSpPr>
              <a:spLocks/>
            </p:cNvSpPr>
            <p:nvPr/>
          </p:nvSpPr>
          <p:spPr bwMode="auto">
            <a:xfrm>
              <a:off x="4682798" y="2351072"/>
              <a:ext cx="91535" cy="71772"/>
            </a:xfrm>
            <a:custGeom>
              <a:avLst/>
              <a:gdLst>
                <a:gd name="T0" fmla="*/ 34 w 37"/>
                <a:gd name="T1" fmla="*/ 20 h 29"/>
                <a:gd name="T2" fmla="*/ 37 w 37"/>
                <a:gd name="T3" fmla="*/ 8 h 29"/>
                <a:gd name="T4" fmla="*/ 1 w 37"/>
                <a:gd name="T5" fmla="*/ 0 h 29"/>
                <a:gd name="T6" fmla="*/ 0 w 37"/>
                <a:gd name="T7" fmla="*/ 5 h 29"/>
                <a:gd name="T8" fmla="*/ 34 w 37"/>
                <a:gd name="T9" fmla="*/ 20 h 29"/>
              </a:gdLst>
              <a:ahLst/>
              <a:cxnLst>
                <a:cxn ang="0">
                  <a:pos x="T0" y="T1"/>
                </a:cxn>
                <a:cxn ang="0">
                  <a:pos x="T2" y="T3"/>
                </a:cxn>
                <a:cxn ang="0">
                  <a:pos x="T4" y="T5"/>
                </a:cxn>
                <a:cxn ang="0">
                  <a:pos x="T6" y="T7"/>
                </a:cxn>
                <a:cxn ang="0">
                  <a:pos x="T8" y="T9"/>
                </a:cxn>
              </a:cxnLst>
              <a:rect l="0" t="0" r="r" b="b"/>
              <a:pathLst>
                <a:path w="37" h="29">
                  <a:moveTo>
                    <a:pt x="34" y="20"/>
                  </a:moveTo>
                  <a:cubicBezTo>
                    <a:pt x="37" y="8"/>
                    <a:pt x="37" y="8"/>
                    <a:pt x="37" y="8"/>
                  </a:cubicBezTo>
                  <a:cubicBezTo>
                    <a:pt x="1" y="0"/>
                    <a:pt x="1" y="0"/>
                    <a:pt x="1" y="0"/>
                  </a:cubicBezTo>
                  <a:cubicBezTo>
                    <a:pt x="0" y="5"/>
                    <a:pt x="0" y="5"/>
                    <a:pt x="0" y="5"/>
                  </a:cubicBezTo>
                  <a:cubicBezTo>
                    <a:pt x="0" y="5"/>
                    <a:pt x="17" y="29"/>
                    <a:pt x="34" y="20"/>
                  </a:cubicBezTo>
                  <a:close/>
                </a:path>
              </a:pathLst>
            </a:custGeom>
            <a:solidFill>
              <a:srgbClr val="DD8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ED642EC7-0767-4CAE-A957-3262EFDF218F}"/>
                </a:ext>
              </a:extLst>
            </p:cNvPr>
            <p:cNvSpPr>
              <a:spLocks/>
            </p:cNvSpPr>
            <p:nvPr/>
          </p:nvSpPr>
          <p:spPr bwMode="auto">
            <a:xfrm>
              <a:off x="4619348" y="2746336"/>
              <a:ext cx="382781" cy="400464"/>
            </a:xfrm>
            <a:custGeom>
              <a:avLst/>
              <a:gdLst>
                <a:gd name="T0" fmla="*/ 87 w 155"/>
                <a:gd name="T1" fmla="*/ 55 h 162"/>
                <a:gd name="T2" fmla="*/ 108 w 155"/>
                <a:gd name="T3" fmla="*/ 55 h 162"/>
                <a:gd name="T4" fmla="*/ 119 w 155"/>
                <a:gd name="T5" fmla="*/ 67 h 162"/>
                <a:gd name="T6" fmla="*/ 131 w 155"/>
                <a:gd name="T7" fmla="*/ 162 h 162"/>
                <a:gd name="T8" fmla="*/ 151 w 155"/>
                <a:gd name="T9" fmla="*/ 159 h 162"/>
                <a:gd name="T10" fmla="*/ 155 w 155"/>
                <a:gd name="T11" fmla="*/ 45 h 162"/>
                <a:gd name="T12" fmla="*/ 112 w 155"/>
                <a:gd name="T13" fmla="*/ 7 h 162"/>
                <a:gd name="T14" fmla="*/ 0 w 155"/>
                <a:gd name="T15" fmla="*/ 0 h 162"/>
                <a:gd name="T16" fmla="*/ 87 w 155"/>
                <a:gd name="T17" fmla="*/ 5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2">
                  <a:moveTo>
                    <a:pt x="87" y="55"/>
                  </a:moveTo>
                  <a:cubicBezTo>
                    <a:pt x="108" y="55"/>
                    <a:pt x="108" y="55"/>
                    <a:pt x="108" y="55"/>
                  </a:cubicBezTo>
                  <a:cubicBezTo>
                    <a:pt x="114" y="55"/>
                    <a:pt x="119" y="60"/>
                    <a:pt x="119" y="67"/>
                  </a:cubicBezTo>
                  <a:cubicBezTo>
                    <a:pt x="119" y="90"/>
                    <a:pt x="118" y="143"/>
                    <a:pt x="131" y="162"/>
                  </a:cubicBezTo>
                  <a:cubicBezTo>
                    <a:pt x="151" y="159"/>
                    <a:pt x="151" y="159"/>
                    <a:pt x="151" y="159"/>
                  </a:cubicBezTo>
                  <a:cubicBezTo>
                    <a:pt x="155" y="45"/>
                    <a:pt x="155" y="45"/>
                    <a:pt x="155" y="45"/>
                  </a:cubicBezTo>
                  <a:cubicBezTo>
                    <a:pt x="155" y="45"/>
                    <a:pt x="153" y="7"/>
                    <a:pt x="112" y="7"/>
                  </a:cubicBezTo>
                  <a:cubicBezTo>
                    <a:pt x="0" y="0"/>
                    <a:pt x="0" y="0"/>
                    <a:pt x="0" y="0"/>
                  </a:cubicBezTo>
                  <a:lnTo>
                    <a:pt x="87" y="55"/>
                  </a:lnTo>
                  <a:close/>
                </a:path>
              </a:pathLst>
            </a:custGeom>
            <a:solidFill>
              <a:srgbClr val="043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F95CBFEF-D2E2-4B08-AA3A-2D5DE71470F3}"/>
                </a:ext>
              </a:extLst>
            </p:cNvPr>
            <p:cNvSpPr>
              <a:spLocks/>
            </p:cNvSpPr>
            <p:nvPr/>
          </p:nvSpPr>
          <p:spPr bwMode="auto">
            <a:xfrm>
              <a:off x="4517411" y="2366675"/>
              <a:ext cx="341174" cy="372380"/>
            </a:xfrm>
            <a:custGeom>
              <a:avLst/>
              <a:gdLst>
                <a:gd name="T0" fmla="*/ 61 w 138"/>
                <a:gd name="T1" fmla="*/ 12 h 151"/>
                <a:gd name="T2" fmla="*/ 97 w 138"/>
                <a:gd name="T3" fmla="*/ 26 h 151"/>
                <a:gd name="T4" fmla="*/ 101 w 138"/>
                <a:gd name="T5" fmla="*/ 16 h 151"/>
                <a:gd name="T6" fmla="*/ 135 w 138"/>
                <a:gd name="T7" fmla="*/ 53 h 151"/>
                <a:gd name="T8" fmla="*/ 138 w 138"/>
                <a:gd name="T9" fmla="*/ 110 h 151"/>
                <a:gd name="T10" fmla="*/ 118 w 138"/>
                <a:gd name="T11" fmla="*/ 110 h 151"/>
                <a:gd name="T12" fmla="*/ 100 w 138"/>
                <a:gd name="T13" fmla="*/ 151 h 151"/>
                <a:gd name="T14" fmla="*/ 4 w 138"/>
                <a:gd name="T15" fmla="*/ 143 h 151"/>
                <a:gd name="T16" fmla="*/ 28 w 138"/>
                <a:gd name="T17" fmla="*/ 84 h 151"/>
                <a:gd name="T18" fmla="*/ 0 w 138"/>
                <a:gd name="T19" fmla="*/ 75 h 151"/>
                <a:gd name="T20" fmla="*/ 45 w 138"/>
                <a:gd name="T21" fmla="*/ 0 h 151"/>
                <a:gd name="T22" fmla="*/ 61 w 138"/>
                <a:gd name="T2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51">
                  <a:moveTo>
                    <a:pt x="61" y="12"/>
                  </a:moveTo>
                  <a:cubicBezTo>
                    <a:pt x="61" y="13"/>
                    <a:pt x="78" y="30"/>
                    <a:pt x="97" y="26"/>
                  </a:cubicBezTo>
                  <a:cubicBezTo>
                    <a:pt x="97" y="26"/>
                    <a:pt x="101" y="25"/>
                    <a:pt x="101" y="16"/>
                  </a:cubicBezTo>
                  <a:cubicBezTo>
                    <a:pt x="101" y="16"/>
                    <a:pt x="131" y="21"/>
                    <a:pt x="135" y="53"/>
                  </a:cubicBezTo>
                  <a:cubicBezTo>
                    <a:pt x="138" y="110"/>
                    <a:pt x="138" y="110"/>
                    <a:pt x="138" y="110"/>
                  </a:cubicBezTo>
                  <a:cubicBezTo>
                    <a:pt x="118" y="110"/>
                    <a:pt x="118" y="110"/>
                    <a:pt x="118" y="110"/>
                  </a:cubicBezTo>
                  <a:cubicBezTo>
                    <a:pt x="100" y="151"/>
                    <a:pt x="100" y="151"/>
                    <a:pt x="100" y="151"/>
                  </a:cubicBezTo>
                  <a:cubicBezTo>
                    <a:pt x="100" y="151"/>
                    <a:pt x="19" y="147"/>
                    <a:pt x="4" y="143"/>
                  </a:cubicBezTo>
                  <a:cubicBezTo>
                    <a:pt x="28" y="84"/>
                    <a:pt x="28" y="84"/>
                    <a:pt x="28" y="84"/>
                  </a:cubicBezTo>
                  <a:cubicBezTo>
                    <a:pt x="0" y="75"/>
                    <a:pt x="0" y="75"/>
                    <a:pt x="0" y="75"/>
                  </a:cubicBezTo>
                  <a:cubicBezTo>
                    <a:pt x="0" y="75"/>
                    <a:pt x="8" y="10"/>
                    <a:pt x="45" y="0"/>
                  </a:cubicBezTo>
                  <a:lnTo>
                    <a:pt x="61" y="12"/>
                  </a:lnTo>
                  <a:close/>
                </a:path>
              </a:pathLst>
            </a:custGeom>
            <a:solidFill>
              <a:srgbClr val="DEE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90B82870-9462-446C-8239-171485516864}"/>
                </a:ext>
              </a:extLst>
            </p:cNvPr>
            <p:cNvSpPr>
              <a:spLocks/>
            </p:cNvSpPr>
            <p:nvPr/>
          </p:nvSpPr>
          <p:spPr bwMode="auto">
            <a:xfrm>
              <a:off x="4587103" y="2482133"/>
              <a:ext cx="24964" cy="91535"/>
            </a:xfrm>
            <a:custGeom>
              <a:avLst/>
              <a:gdLst>
                <a:gd name="T0" fmla="*/ 0 w 10"/>
                <a:gd name="T1" fmla="*/ 37 h 37"/>
                <a:gd name="T2" fmla="*/ 10 w 10"/>
                <a:gd name="T3" fmla="*/ 0 h 37"/>
                <a:gd name="T4" fmla="*/ 0 w 10"/>
                <a:gd name="T5" fmla="*/ 37 h 37"/>
              </a:gdLst>
              <a:ahLst/>
              <a:cxnLst>
                <a:cxn ang="0">
                  <a:pos x="T0" y="T1"/>
                </a:cxn>
                <a:cxn ang="0">
                  <a:pos x="T2" y="T3"/>
                </a:cxn>
                <a:cxn ang="0">
                  <a:pos x="T4" y="T5"/>
                </a:cxn>
              </a:cxnLst>
              <a:rect l="0" t="0" r="r" b="b"/>
              <a:pathLst>
                <a:path w="10" h="37">
                  <a:moveTo>
                    <a:pt x="0" y="37"/>
                  </a:moveTo>
                  <a:cubicBezTo>
                    <a:pt x="0" y="37"/>
                    <a:pt x="4" y="4"/>
                    <a:pt x="10" y="0"/>
                  </a:cubicBezTo>
                  <a:cubicBezTo>
                    <a:pt x="10" y="0"/>
                    <a:pt x="6" y="5"/>
                    <a:pt x="0" y="37"/>
                  </a:cubicBezTo>
                  <a:close/>
                </a:path>
              </a:pathLst>
            </a:custGeom>
            <a:solidFill>
              <a:srgbClr val="99AB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2CE046A7-3099-4014-9879-753922A59412}"/>
                </a:ext>
              </a:extLst>
            </p:cNvPr>
            <p:cNvSpPr>
              <a:spLocks/>
            </p:cNvSpPr>
            <p:nvPr/>
          </p:nvSpPr>
          <p:spPr bwMode="auto">
            <a:xfrm>
              <a:off x="4671356" y="2239775"/>
              <a:ext cx="145623" cy="161226"/>
            </a:xfrm>
            <a:custGeom>
              <a:avLst/>
              <a:gdLst>
                <a:gd name="T0" fmla="*/ 4 w 59"/>
                <a:gd name="T1" fmla="*/ 42 h 65"/>
                <a:gd name="T2" fmla="*/ 28 w 59"/>
                <a:gd name="T3" fmla="*/ 63 h 65"/>
                <a:gd name="T4" fmla="*/ 54 w 59"/>
                <a:gd name="T5" fmla="*/ 38 h 65"/>
                <a:gd name="T6" fmla="*/ 54 w 59"/>
                <a:gd name="T7" fmla="*/ 0 h 65"/>
                <a:gd name="T8" fmla="*/ 0 w 59"/>
                <a:gd name="T9" fmla="*/ 15 h 65"/>
                <a:gd name="T10" fmla="*/ 4 w 59"/>
                <a:gd name="T11" fmla="*/ 42 h 65"/>
              </a:gdLst>
              <a:ahLst/>
              <a:cxnLst>
                <a:cxn ang="0">
                  <a:pos x="T0" y="T1"/>
                </a:cxn>
                <a:cxn ang="0">
                  <a:pos x="T2" y="T3"/>
                </a:cxn>
                <a:cxn ang="0">
                  <a:pos x="T4" y="T5"/>
                </a:cxn>
                <a:cxn ang="0">
                  <a:pos x="T6" y="T7"/>
                </a:cxn>
                <a:cxn ang="0">
                  <a:pos x="T8" y="T9"/>
                </a:cxn>
                <a:cxn ang="0">
                  <a:pos x="T10" y="T11"/>
                </a:cxn>
              </a:cxnLst>
              <a:rect l="0" t="0" r="r" b="b"/>
              <a:pathLst>
                <a:path w="59" h="65">
                  <a:moveTo>
                    <a:pt x="4" y="42"/>
                  </a:moveTo>
                  <a:cubicBezTo>
                    <a:pt x="4" y="42"/>
                    <a:pt x="11" y="60"/>
                    <a:pt x="28" y="63"/>
                  </a:cubicBezTo>
                  <a:cubicBezTo>
                    <a:pt x="28" y="63"/>
                    <a:pt x="45" y="65"/>
                    <a:pt x="54" y="38"/>
                  </a:cubicBezTo>
                  <a:cubicBezTo>
                    <a:pt x="54" y="38"/>
                    <a:pt x="59" y="18"/>
                    <a:pt x="54" y="0"/>
                  </a:cubicBezTo>
                  <a:cubicBezTo>
                    <a:pt x="0" y="15"/>
                    <a:pt x="0" y="15"/>
                    <a:pt x="0" y="15"/>
                  </a:cubicBezTo>
                  <a:lnTo>
                    <a:pt x="4" y="42"/>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a:extLst>
                <a:ext uri="{FF2B5EF4-FFF2-40B4-BE49-F238E27FC236}">
                  <a16:creationId xmlns:a16="http://schemas.microsoft.com/office/drawing/2014/main" id="{7DEF9019-5E9A-41CE-B6FB-504D01282CE8}"/>
                </a:ext>
              </a:extLst>
            </p:cNvPr>
            <p:cNvSpPr>
              <a:spLocks/>
            </p:cNvSpPr>
            <p:nvPr/>
          </p:nvSpPr>
          <p:spPr bwMode="auto">
            <a:xfrm>
              <a:off x="4612067" y="2171124"/>
              <a:ext cx="244439" cy="251720"/>
            </a:xfrm>
            <a:custGeom>
              <a:avLst/>
              <a:gdLst>
                <a:gd name="T0" fmla="*/ 69 w 99"/>
                <a:gd name="T1" fmla="*/ 83 h 102"/>
                <a:gd name="T2" fmla="*/ 62 w 99"/>
                <a:gd name="T3" fmla="*/ 102 h 102"/>
                <a:gd name="T4" fmla="*/ 88 w 99"/>
                <a:gd name="T5" fmla="*/ 24 h 102"/>
                <a:gd name="T6" fmla="*/ 82 w 99"/>
                <a:gd name="T7" fmla="*/ 11 h 102"/>
                <a:gd name="T8" fmla="*/ 67 w 99"/>
                <a:gd name="T9" fmla="*/ 6 h 102"/>
                <a:gd name="T10" fmla="*/ 49 w 99"/>
                <a:gd name="T11" fmla="*/ 4 h 102"/>
                <a:gd name="T12" fmla="*/ 19 w 99"/>
                <a:gd name="T13" fmla="*/ 31 h 102"/>
                <a:gd name="T14" fmla="*/ 12 w 99"/>
                <a:gd name="T15" fmla="*/ 97 h 102"/>
                <a:gd name="T16" fmla="*/ 17 w 99"/>
                <a:gd name="T17" fmla="*/ 93 h 102"/>
                <a:gd name="T18" fmla="*/ 31 w 99"/>
                <a:gd name="T19" fmla="*/ 99 h 102"/>
                <a:gd name="T20" fmla="*/ 35 w 99"/>
                <a:gd name="T21" fmla="*/ 70 h 102"/>
                <a:gd name="T22" fmla="*/ 44 w 99"/>
                <a:gd name="T23" fmla="*/ 40 h 102"/>
                <a:gd name="T24" fmla="*/ 69 w 99"/>
                <a:gd name="T25" fmla="*/ 31 h 102"/>
                <a:gd name="T26" fmla="*/ 72 w 99"/>
                <a:gd name="T27" fmla="*/ 51 h 102"/>
                <a:gd name="T28" fmla="*/ 75 w 99"/>
                <a:gd name="T29" fmla="*/ 49 h 102"/>
                <a:gd name="T30" fmla="*/ 69 w 99"/>
                <a:gd name="T31" fmla="*/ 8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02">
                  <a:moveTo>
                    <a:pt x="69" y="83"/>
                  </a:moveTo>
                  <a:cubicBezTo>
                    <a:pt x="69" y="83"/>
                    <a:pt x="66" y="97"/>
                    <a:pt x="62" y="102"/>
                  </a:cubicBezTo>
                  <a:cubicBezTo>
                    <a:pt x="62" y="102"/>
                    <a:pt x="99" y="93"/>
                    <a:pt x="88" y="24"/>
                  </a:cubicBezTo>
                  <a:cubicBezTo>
                    <a:pt x="87" y="19"/>
                    <a:pt x="86" y="17"/>
                    <a:pt x="82" y="11"/>
                  </a:cubicBezTo>
                  <a:cubicBezTo>
                    <a:pt x="80" y="9"/>
                    <a:pt x="70" y="3"/>
                    <a:pt x="67" y="6"/>
                  </a:cubicBezTo>
                  <a:cubicBezTo>
                    <a:pt x="67" y="6"/>
                    <a:pt x="63" y="0"/>
                    <a:pt x="49" y="4"/>
                  </a:cubicBezTo>
                  <a:cubicBezTo>
                    <a:pt x="36" y="7"/>
                    <a:pt x="24" y="18"/>
                    <a:pt x="19" y="31"/>
                  </a:cubicBezTo>
                  <a:cubicBezTo>
                    <a:pt x="11" y="47"/>
                    <a:pt x="0" y="73"/>
                    <a:pt x="12" y="97"/>
                  </a:cubicBezTo>
                  <a:cubicBezTo>
                    <a:pt x="12" y="97"/>
                    <a:pt x="12" y="94"/>
                    <a:pt x="17" y="93"/>
                  </a:cubicBezTo>
                  <a:cubicBezTo>
                    <a:pt x="17" y="93"/>
                    <a:pt x="19" y="99"/>
                    <a:pt x="31" y="99"/>
                  </a:cubicBezTo>
                  <a:cubicBezTo>
                    <a:pt x="31" y="99"/>
                    <a:pt x="25" y="77"/>
                    <a:pt x="35" y="70"/>
                  </a:cubicBezTo>
                  <a:cubicBezTo>
                    <a:pt x="35" y="70"/>
                    <a:pt x="47" y="62"/>
                    <a:pt x="44" y="40"/>
                  </a:cubicBezTo>
                  <a:cubicBezTo>
                    <a:pt x="44" y="40"/>
                    <a:pt x="64" y="42"/>
                    <a:pt x="69" y="31"/>
                  </a:cubicBezTo>
                  <a:cubicBezTo>
                    <a:pt x="69" y="31"/>
                    <a:pt x="63" y="44"/>
                    <a:pt x="72" y="51"/>
                  </a:cubicBezTo>
                  <a:cubicBezTo>
                    <a:pt x="72" y="51"/>
                    <a:pt x="73" y="50"/>
                    <a:pt x="75" y="49"/>
                  </a:cubicBezTo>
                  <a:cubicBezTo>
                    <a:pt x="75" y="49"/>
                    <a:pt x="77" y="67"/>
                    <a:pt x="69" y="83"/>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a:extLst>
                <a:ext uri="{FF2B5EF4-FFF2-40B4-BE49-F238E27FC236}">
                  <a16:creationId xmlns:a16="http://schemas.microsoft.com/office/drawing/2014/main" id="{91007870-87BE-4715-B376-CE61FC5DF1B0}"/>
                </a:ext>
              </a:extLst>
            </p:cNvPr>
            <p:cNvSpPr>
              <a:spLocks/>
            </p:cNvSpPr>
            <p:nvPr/>
          </p:nvSpPr>
          <p:spPr bwMode="auto">
            <a:xfrm>
              <a:off x="4502849" y="2551825"/>
              <a:ext cx="177869" cy="177869"/>
            </a:xfrm>
            <a:custGeom>
              <a:avLst/>
              <a:gdLst>
                <a:gd name="T0" fmla="*/ 6 w 72"/>
                <a:gd name="T1" fmla="*/ 0 h 72"/>
                <a:gd name="T2" fmla="*/ 24 w 72"/>
                <a:gd name="T3" fmla="*/ 48 h 72"/>
                <a:gd name="T4" fmla="*/ 44 w 72"/>
                <a:gd name="T5" fmla="*/ 61 h 72"/>
                <a:gd name="T6" fmla="*/ 56 w 72"/>
                <a:gd name="T7" fmla="*/ 71 h 72"/>
                <a:gd name="T8" fmla="*/ 66 w 72"/>
                <a:gd name="T9" fmla="*/ 62 h 72"/>
                <a:gd name="T10" fmla="*/ 51 w 72"/>
                <a:gd name="T11" fmla="*/ 48 h 72"/>
                <a:gd name="T12" fmla="*/ 34 w 72"/>
                <a:gd name="T13" fmla="*/ 9 h 72"/>
                <a:gd name="T14" fmla="*/ 6 w 72"/>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72">
                  <a:moveTo>
                    <a:pt x="6" y="0"/>
                  </a:moveTo>
                  <a:cubicBezTo>
                    <a:pt x="6" y="0"/>
                    <a:pt x="0" y="30"/>
                    <a:pt x="24" y="48"/>
                  </a:cubicBezTo>
                  <a:cubicBezTo>
                    <a:pt x="44" y="61"/>
                    <a:pt x="44" y="61"/>
                    <a:pt x="44" y="61"/>
                  </a:cubicBezTo>
                  <a:cubicBezTo>
                    <a:pt x="44" y="61"/>
                    <a:pt x="47" y="71"/>
                    <a:pt x="56" y="71"/>
                  </a:cubicBezTo>
                  <a:cubicBezTo>
                    <a:pt x="56" y="71"/>
                    <a:pt x="63" y="72"/>
                    <a:pt x="66" y="62"/>
                  </a:cubicBezTo>
                  <a:cubicBezTo>
                    <a:pt x="66" y="62"/>
                    <a:pt x="72" y="46"/>
                    <a:pt x="51" y="48"/>
                  </a:cubicBezTo>
                  <a:cubicBezTo>
                    <a:pt x="51" y="48"/>
                    <a:pt x="30" y="33"/>
                    <a:pt x="34" y="9"/>
                  </a:cubicBezTo>
                  <a:lnTo>
                    <a:pt x="6"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a:extLst>
                <a:ext uri="{FF2B5EF4-FFF2-40B4-BE49-F238E27FC236}">
                  <a16:creationId xmlns:a16="http://schemas.microsoft.com/office/drawing/2014/main" id="{17A9E4E2-290E-4698-8BA5-35F5EC93C938}"/>
                </a:ext>
              </a:extLst>
            </p:cNvPr>
            <p:cNvSpPr>
              <a:spLocks/>
            </p:cNvSpPr>
            <p:nvPr/>
          </p:nvSpPr>
          <p:spPr bwMode="auto">
            <a:xfrm>
              <a:off x="4508050" y="2719291"/>
              <a:ext cx="409825" cy="521124"/>
            </a:xfrm>
            <a:custGeom>
              <a:avLst/>
              <a:gdLst>
                <a:gd name="T0" fmla="*/ 8 w 166"/>
                <a:gd name="T1" fmla="*/ 0 h 211"/>
                <a:gd name="T2" fmla="*/ 49 w 166"/>
                <a:gd name="T3" fmla="*/ 71 h 211"/>
                <a:gd name="T4" fmla="*/ 114 w 166"/>
                <a:gd name="T5" fmla="*/ 93 h 211"/>
                <a:gd name="T6" fmla="*/ 108 w 166"/>
                <a:gd name="T7" fmla="*/ 207 h 211"/>
                <a:gd name="T8" fmla="*/ 125 w 166"/>
                <a:gd name="T9" fmla="*/ 211 h 211"/>
                <a:gd name="T10" fmla="*/ 156 w 166"/>
                <a:gd name="T11" fmla="*/ 93 h 211"/>
                <a:gd name="T12" fmla="*/ 132 w 166"/>
                <a:gd name="T13" fmla="*/ 57 h 211"/>
                <a:gd name="T14" fmla="*/ 66 w 166"/>
                <a:gd name="T15" fmla="*/ 6 h 211"/>
                <a:gd name="T16" fmla="*/ 8 w 166"/>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11">
                  <a:moveTo>
                    <a:pt x="8" y="0"/>
                  </a:moveTo>
                  <a:cubicBezTo>
                    <a:pt x="8" y="0"/>
                    <a:pt x="0" y="58"/>
                    <a:pt x="49" y="71"/>
                  </a:cubicBezTo>
                  <a:cubicBezTo>
                    <a:pt x="114" y="93"/>
                    <a:pt x="114" y="93"/>
                    <a:pt x="114" y="93"/>
                  </a:cubicBezTo>
                  <a:cubicBezTo>
                    <a:pt x="114" y="93"/>
                    <a:pt x="101" y="176"/>
                    <a:pt x="108" y="207"/>
                  </a:cubicBezTo>
                  <a:cubicBezTo>
                    <a:pt x="125" y="211"/>
                    <a:pt x="125" y="211"/>
                    <a:pt x="125" y="211"/>
                  </a:cubicBezTo>
                  <a:cubicBezTo>
                    <a:pt x="125" y="211"/>
                    <a:pt x="143" y="119"/>
                    <a:pt x="156" y="93"/>
                  </a:cubicBezTo>
                  <a:cubicBezTo>
                    <a:pt x="156" y="93"/>
                    <a:pt x="166" y="74"/>
                    <a:pt x="132" y="57"/>
                  </a:cubicBezTo>
                  <a:cubicBezTo>
                    <a:pt x="66" y="6"/>
                    <a:pt x="66" y="6"/>
                    <a:pt x="66" y="6"/>
                  </a:cubicBezTo>
                  <a:lnTo>
                    <a:pt x="8" y="0"/>
                  </a:lnTo>
                  <a:close/>
                </a:path>
              </a:pathLst>
            </a:custGeom>
            <a:solidFill>
              <a:srgbClr val="0F4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7D483CC4-C4D7-4635-BE9D-E97138F9C9FA}"/>
                </a:ext>
              </a:extLst>
            </p:cNvPr>
            <p:cNvSpPr>
              <a:spLocks/>
            </p:cNvSpPr>
            <p:nvPr/>
          </p:nvSpPr>
          <p:spPr bwMode="auto">
            <a:xfrm>
              <a:off x="4633910" y="2551825"/>
              <a:ext cx="375500" cy="214274"/>
            </a:xfrm>
            <a:custGeom>
              <a:avLst/>
              <a:gdLst>
                <a:gd name="T0" fmla="*/ 74 w 361"/>
                <a:gd name="T1" fmla="*/ 0 h 206"/>
                <a:gd name="T2" fmla="*/ 0 w 361"/>
                <a:gd name="T3" fmla="*/ 206 h 206"/>
                <a:gd name="T4" fmla="*/ 292 w 361"/>
                <a:gd name="T5" fmla="*/ 206 h 206"/>
                <a:gd name="T6" fmla="*/ 361 w 361"/>
                <a:gd name="T7" fmla="*/ 0 h 206"/>
                <a:gd name="T8" fmla="*/ 74 w 361"/>
                <a:gd name="T9" fmla="*/ 0 h 206"/>
              </a:gdLst>
              <a:ahLst/>
              <a:cxnLst>
                <a:cxn ang="0">
                  <a:pos x="T0" y="T1"/>
                </a:cxn>
                <a:cxn ang="0">
                  <a:pos x="T2" y="T3"/>
                </a:cxn>
                <a:cxn ang="0">
                  <a:pos x="T4" y="T5"/>
                </a:cxn>
                <a:cxn ang="0">
                  <a:pos x="T6" y="T7"/>
                </a:cxn>
                <a:cxn ang="0">
                  <a:pos x="T8" y="T9"/>
                </a:cxn>
              </a:cxnLst>
              <a:rect l="0" t="0" r="r" b="b"/>
              <a:pathLst>
                <a:path w="361" h="206">
                  <a:moveTo>
                    <a:pt x="74" y="0"/>
                  </a:moveTo>
                  <a:lnTo>
                    <a:pt x="0" y="206"/>
                  </a:lnTo>
                  <a:lnTo>
                    <a:pt x="292" y="206"/>
                  </a:lnTo>
                  <a:lnTo>
                    <a:pt x="361" y="0"/>
                  </a:lnTo>
                  <a:lnTo>
                    <a:pt x="74" y="0"/>
                  </a:ln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5">
              <a:extLst>
                <a:ext uri="{FF2B5EF4-FFF2-40B4-BE49-F238E27FC236}">
                  <a16:creationId xmlns:a16="http://schemas.microsoft.com/office/drawing/2014/main" id="{6A1385CF-BFCC-4088-8EB3-BD28FB0286EF}"/>
                </a:ext>
              </a:extLst>
            </p:cNvPr>
            <p:cNvSpPr>
              <a:spLocks noChangeArrowheads="1"/>
            </p:cNvSpPr>
            <p:nvPr/>
          </p:nvSpPr>
          <p:spPr bwMode="auto">
            <a:xfrm>
              <a:off x="4599585" y="2744255"/>
              <a:ext cx="345335" cy="21844"/>
            </a:xfrm>
            <a:prstGeom prst="rect">
              <a:avLst/>
            </a:prstGeom>
            <a:solidFill>
              <a:srgbClr val="127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a:extLst>
                <a:ext uri="{FF2B5EF4-FFF2-40B4-BE49-F238E27FC236}">
                  <a16:creationId xmlns:a16="http://schemas.microsoft.com/office/drawing/2014/main" id="{7D1ECA73-33DE-4096-B670-D9015D842259}"/>
                </a:ext>
              </a:extLst>
            </p:cNvPr>
            <p:cNvSpPr>
              <a:spLocks/>
            </p:cNvSpPr>
            <p:nvPr/>
          </p:nvSpPr>
          <p:spPr bwMode="auto">
            <a:xfrm>
              <a:off x="4745208" y="3231053"/>
              <a:ext cx="152905" cy="175788"/>
            </a:xfrm>
            <a:custGeom>
              <a:avLst/>
              <a:gdLst>
                <a:gd name="T0" fmla="*/ 12 w 62"/>
                <a:gd name="T1" fmla="*/ 0 h 71"/>
                <a:gd name="T2" fmla="*/ 9 w 62"/>
                <a:gd name="T3" fmla="*/ 31 h 71"/>
                <a:gd name="T4" fmla="*/ 17 w 62"/>
                <a:gd name="T5" fmla="*/ 53 h 71"/>
                <a:gd name="T6" fmla="*/ 46 w 62"/>
                <a:gd name="T7" fmla="*/ 69 h 71"/>
                <a:gd name="T8" fmla="*/ 50 w 62"/>
                <a:gd name="T9" fmla="*/ 48 h 71"/>
                <a:gd name="T10" fmla="*/ 29 w 62"/>
                <a:gd name="T11" fmla="*/ 4 h 71"/>
                <a:gd name="T12" fmla="*/ 12 w 62"/>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2" h="71">
                  <a:moveTo>
                    <a:pt x="12" y="0"/>
                  </a:moveTo>
                  <a:cubicBezTo>
                    <a:pt x="12" y="0"/>
                    <a:pt x="0" y="19"/>
                    <a:pt x="9" y="31"/>
                  </a:cubicBezTo>
                  <a:cubicBezTo>
                    <a:pt x="9" y="31"/>
                    <a:pt x="15" y="44"/>
                    <a:pt x="17" y="53"/>
                  </a:cubicBezTo>
                  <a:cubicBezTo>
                    <a:pt x="19" y="62"/>
                    <a:pt x="27" y="71"/>
                    <a:pt x="46" y="69"/>
                  </a:cubicBezTo>
                  <a:cubicBezTo>
                    <a:pt x="46" y="69"/>
                    <a:pt x="62" y="65"/>
                    <a:pt x="50" y="48"/>
                  </a:cubicBezTo>
                  <a:cubicBezTo>
                    <a:pt x="50" y="48"/>
                    <a:pt x="30" y="23"/>
                    <a:pt x="29" y="4"/>
                  </a:cubicBezTo>
                  <a:lnTo>
                    <a:pt x="12" y="0"/>
                  </a:lnTo>
                  <a:close/>
                </a:path>
              </a:pathLst>
            </a:custGeom>
            <a:solidFill>
              <a:srgbClr val="1A1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a:extLst>
                <a:ext uri="{FF2B5EF4-FFF2-40B4-BE49-F238E27FC236}">
                  <a16:creationId xmlns:a16="http://schemas.microsoft.com/office/drawing/2014/main" id="{C28DDD07-FD0E-46C6-851A-B369CF63CE4D}"/>
                </a:ext>
              </a:extLst>
            </p:cNvPr>
            <p:cNvSpPr>
              <a:spLocks/>
            </p:cNvSpPr>
            <p:nvPr/>
          </p:nvSpPr>
          <p:spPr bwMode="auto">
            <a:xfrm>
              <a:off x="4925156" y="3139518"/>
              <a:ext cx="148744" cy="106097"/>
            </a:xfrm>
            <a:custGeom>
              <a:avLst/>
              <a:gdLst>
                <a:gd name="T0" fmla="*/ 7 w 60"/>
                <a:gd name="T1" fmla="*/ 3 h 43"/>
                <a:gd name="T2" fmla="*/ 14 w 60"/>
                <a:gd name="T3" fmla="*/ 26 h 43"/>
                <a:gd name="T4" fmla="*/ 36 w 60"/>
                <a:gd name="T5" fmla="*/ 38 h 43"/>
                <a:gd name="T6" fmla="*/ 51 w 60"/>
                <a:gd name="T7" fmla="*/ 42 h 43"/>
                <a:gd name="T8" fmla="*/ 54 w 60"/>
                <a:gd name="T9" fmla="*/ 41 h 43"/>
                <a:gd name="T10" fmla="*/ 56 w 60"/>
                <a:gd name="T11" fmla="*/ 29 h 43"/>
                <a:gd name="T12" fmla="*/ 42 w 60"/>
                <a:gd name="T13" fmla="*/ 17 h 43"/>
                <a:gd name="T14" fmla="*/ 27 w 60"/>
                <a:gd name="T15" fmla="*/ 0 h 43"/>
                <a:gd name="T16" fmla="*/ 7 w 60"/>
                <a:gd name="T1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7" y="3"/>
                  </a:moveTo>
                  <a:cubicBezTo>
                    <a:pt x="7" y="3"/>
                    <a:pt x="0" y="20"/>
                    <a:pt x="14" y="26"/>
                  </a:cubicBezTo>
                  <a:cubicBezTo>
                    <a:pt x="14" y="26"/>
                    <a:pt x="26" y="30"/>
                    <a:pt x="36" y="38"/>
                  </a:cubicBezTo>
                  <a:cubicBezTo>
                    <a:pt x="40" y="41"/>
                    <a:pt x="46" y="43"/>
                    <a:pt x="51" y="42"/>
                  </a:cubicBezTo>
                  <a:cubicBezTo>
                    <a:pt x="52" y="42"/>
                    <a:pt x="53" y="41"/>
                    <a:pt x="54" y="41"/>
                  </a:cubicBezTo>
                  <a:cubicBezTo>
                    <a:pt x="59" y="39"/>
                    <a:pt x="60" y="32"/>
                    <a:pt x="56" y="29"/>
                  </a:cubicBezTo>
                  <a:cubicBezTo>
                    <a:pt x="53" y="26"/>
                    <a:pt x="49" y="22"/>
                    <a:pt x="42" y="17"/>
                  </a:cubicBezTo>
                  <a:cubicBezTo>
                    <a:pt x="38" y="17"/>
                    <a:pt x="27" y="6"/>
                    <a:pt x="27" y="0"/>
                  </a:cubicBezTo>
                  <a:lnTo>
                    <a:pt x="7" y="3"/>
                  </a:lnTo>
                  <a:close/>
                </a:path>
              </a:pathLst>
            </a:custGeom>
            <a:solidFill>
              <a:srgbClr val="1A1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a:extLst>
                <a:ext uri="{FF2B5EF4-FFF2-40B4-BE49-F238E27FC236}">
                  <a16:creationId xmlns:a16="http://schemas.microsoft.com/office/drawing/2014/main" id="{AB5F2209-3243-42DE-B650-3320B30F1AD7}"/>
                </a:ext>
              </a:extLst>
            </p:cNvPr>
            <p:cNvSpPr>
              <a:spLocks/>
            </p:cNvSpPr>
            <p:nvPr/>
          </p:nvSpPr>
          <p:spPr bwMode="auto">
            <a:xfrm>
              <a:off x="5300657" y="2663122"/>
              <a:ext cx="14562" cy="14562"/>
            </a:xfrm>
            <a:custGeom>
              <a:avLst/>
              <a:gdLst>
                <a:gd name="T0" fmla="*/ 3 w 6"/>
                <a:gd name="T1" fmla="*/ 6 h 6"/>
                <a:gd name="T2" fmla="*/ 0 w 6"/>
                <a:gd name="T3" fmla="*/ 3 h 6"/>
                <a:gd name="T4" fmla="*/ 3 w 6"/>
                <a:gd name="T5" fmla="*/ 0 h 6"/>
                <a:gd name="T6" fmla="*/ 6 w 6"/>
                <a:gd name="T7" fmla="*/ 2 h 6"/>
                <a:gd name="T8" fmla="*/ 3 w 6"/>
                <a:gd name="T9" fmla="*/ 6 h 6"/>
              </a:gdLst>
              <a:ahLst/>
              <a:cxnLst>
                <a:cxn ang="0">
                  <a:pos x="T0" y="T1"/>
                </a:cxn>
                <a:cxn ang="0">
                  <a:pos x="T2" y="T3"/>
                </a:cxn>
                <a:cxn ang="0">
                  <a:pos x="T4" y="T5"/>
                </a:cxn>
                <a:cxn ang="0">
                  <a:pos x="T6" y="T7"/>
                </a:cxn>
                <a:cxn ang="0">
                  <a:pos x="T8" y="T9"/>
                </a:cxn>
              </a:cxnLst>
              <a:rect l="0" t="0" r="r" b="b"/>
              <a:pathLst>
                <a:path w="6" h="6">
                  <a:moveTo>
                    <a:pt x="3" y="6"/>
                  </a:moveTo>
                  <a:cubicBezTo>
                    <a:pt x="3" y="6"/>
                    <a:pt x="2" y="5"/>
                    <a:pt x="0" y="3"/>
                  </a:cubicBezTo>
                  <a:cubicBezTo>
                    <a:pt x="3" y="0"/>
                    <a:pt x="3" y="0"/>
                    <a:pt x="3" y="0"/>
                  </a:cubicBezTo>
                  <a:cubicBezTo>
                    <a:pt x="5" y="1"/>
                    <a:pt x="6" y="2"/>
                    <a:pt x="6" y="2"/>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a:extLst>
                <a:ext uri="{FF2B5EF4-FFF2-40B4-BE49-F238E27FC236}">
                  <a16:creationId xmlns:a16="http://schemas.microsoft.com/office/drawing/2014/main" id="{89E4FDB9-B0A7-4E2B-B386-D57372E45F0A}"/>
                </a:ext>
              </a:extLst>
            </p:cNvPr>
            <p:cNvSpPr>
              <a:spLocks noEditPoints="1"/>
            </p:cNvSpPr>
            <p:nvPr/>
          </p:nvSpPr>
          <p:spPr bwMode="auto">
            <a:xfrm>
              <a:off x="5130069" y="1943327"/>
              <a:ext cx="235078" cy="712514"/>
            </a:xfrm>
            <a:custGeom>
              <a:avLst/>
              <a:gdLst>
                <a:gd name="T0" fmla="*/ 56 w 95"/>
                <a:gd name="T1" fmla="*/ 282 h 288"/>
                <a:gd name="T2" fmla="*/ 65 w 95"/>
                <a:gd name="T3" fmla="*/ 285 h 288"/>
                <a:gd name="T4" fmla="*/ 50 w 95"/>
                <a:gd name="T5" fmla="*/ 276 h 288"/>
                <a:gd name="T6" fmla="*/ 48 w 95"/>
                <a:gd name="T7" fmla="*/ 267 h 288"/>
                <a:gd name="T8" fmla="*/ 50 w 95"/>
                <a:gd name="T9" fmla="*/ 276 h 288"/>
                <a:gd name="T10" fmla="*/ 34 w 95"/>
                <a:gd name="T11" fmla="*/ 256 h 288"/>
                <a:gd name="T12" fmla="*/ 43 w 95"/>
                <a:gd name="T13" fmla="*/ 260 h 288"/>
                <a:gd name="T14" fmla="*/ 29 w 95"/>
                <a:gd name="T15" fmla="*/ 248 h 288"/>
                <a:gd name="T16" fmla="*/ 28 w 95"/>
                <a:gd name="T17" fmla="*/ 239 h 288"/>
                <a:gd name="T18" fmla="*/ 29 w 95"/>
                <a:gd name="T19" fmla="*/ 248 h 288"/>
                <a:gd name="T20" fmla="*/ 16 w 95"/>
                <a:gd name="T21" fmla="*/ 226 h 288"/>
                <a:gd name="T22" fmla="*/ 24 w 95"/>
                <a:gd name="T23" fmla="*/ 232 h 288"/>
                <a:gd name="T24" fmla="*/ 13 w 95"/>
                <a:gd name="T25" fmla="*/ 218 h 288"/>
                <a:gd name="T26" fmla="*/ 14 w 95"/>
                <a:gd name="T27" fmla="*/ 208 h 288"/>
                <a:gd name="T28" fmla="*/ 13 w 95"/>
                <a:gd name="T29" fmla="*/ 218 h 288"/>
                <a:gd name="T30" fmla="*/ 5 w 95"/>
                <a:gd name="T31" fmla="*/ 193 h 288"/>
                <a:gd name="T32" fmla="*/ 11 w 95"/>
                <a:gd name="T33" fmla="*/ 200 h 288"/>
                <a:gd name="T34" fmla="*/ 3 w 95"/>
                <a:gd name="T35" fmla="*/ 185 h 288"/>
                <a:gd name="T36" fmla="*/ 6 w 95"/>
                <a:gd name="T37" fmla="*/ 176 h 288"/>
                <a:gd name="T38" fmla="*/ 3 w 95"/>
                <a:gd name="T39" fmla="*/ 185 h 288"/>
                <a:gd name="T40" fmla="*/ 0 w 95"/>
                <a:gd name="T41" fmla="*/ 159 h 288"/>
                <a:gd name="T42" fmla="*/ 5 w 95"/>
                <a:gd name="T43" fmla="*/ 167 h 288"/>
                <a:gd name="T44" fmla="*/ 5 w 95"/>
                <a:gd name="T45" fmla="*/ 150 h 288"/>
                <a:gd name="T46" fmla="*/ 1 w 95"/>
                <a:gd name="T47" fmla="*/ 142 h 288"/>
                <a:gd name="T48" fmla="*/ 5 w 95"/>
                <a:gd name="T49" fmla="*/ 150 h 288"/>
                <a:gd name="T50" fmla="*/ 3 w 95"/>
                <a:gd name="T51" fmla="*/ 133 h 288"/>
                <a:gd name="T52" fmla="*/ 8 w 95"/>
                <a:gd name="T53" fmla="*/ 125 h 288"/>
                <a:gd name="T54" fmla="*/ 11 w 95"/>
                <a:gd name="T55" fmla="*/ 117 h 288"/>
                <a:gd name="T56" fmla="*/ 9 w 95"/>
                <a:gd name="T57" fmla="*/ 108 h 288"/>
                <a:gd name="T58" fmla="*/ 11 w 95"/>
                <a:gd name="T59" fmla="*/ 117 h 288"/>
                <a:gd name="T60" fmla="*/ 12 w 95"/>
                <a:gd name="T61" fmla="*/ 100 h 288"/>
                <a:gd name="T62" fmla="*/ 20 w 95"/>
                <a:gd name="T63" fmla="*/ 94 h 288"/>
                <a:gd name="T64" fmla="*/ 24 w 95"/>
                <a:gd name="T65" fmla="*/ 86 h 288"/>
                <a:gd name="T66" fmla="*/ 24 w 95"/>
                <a:gd name="T67" fmla="*/ 77 h 288"/>
                <a:gd name="T68" fmla="*/ 24 w 95"/>
                <a:gd name="T69" fmla="*/ 86 h 288"/>
                <a:gd name="T70" fmla="*/ 29 w 95"/>
                <a:gd name="T71" fmla="*/ 69 h 288"/>
                <a:gd name="T72" fmla="*/ 37 w 95"/>
                <a:gd name="T73" fmla="*/ 64 h 288"/>
                <a:gd name="T74" fmla="*/ 42 w 95"/>
                <a:gd name="T75" fmla="*/ 58 h 288"/>
                <a:gd name="T76" fmla="*/ 44 w 95"/>
                <a:gd name="T77" fmla="*/ 48 h 288"/>
                <a:gd name="T78" fmla="*/ 42 w 95"/>
                <a:gd name="T79" fmla="*/ 58 h 288"/>
                <a:gd name="T80" fmla="*/ 49 w 95"/>
                <a:gd name="T81" fmla="*/ 42 h 288"/>
                <a:gd name="T82" fmla="*/ 58 w 95"/>
                <a:gd name="T83" fmla="*/ 38 h 288"/>
                <a:gd name="T84" fmla="*/ 64 w 95"/>
                <a:gd name="T85" fmla="*/ 32 h 288"/>
                <a:gd name="T86" fmla="*/ 67 w 95"/>
                <a:gd name="T87" fmla="*/ 23 h 288"/>
                <a:gd name="T88" fmla="*/ 64 w 95"/>
                <a:gd name="T89" fmla="*/ 32 h 288"/>
                <a:gd name="T90" fmla="*/ 73 w 95"/>
                <a:gd name="T91" fmla="*/ 17 h 288"/>
                <a:gd name="T92" fmla="*/ 82 w 95"/>
                <a:gd name="T93" fmla="*/ 14 h 288"/>
                <a:gd name="T94" fmla="*/ 89 w 95"/>
                <a:gd name="T95" fmla="*/ 8 h 288"/>
                <a:gd name="T96" fmla="*/ 93 w 95"/>
                <a:gd name="T97" fmla="*/ 0 h 288"/>
                <a:gd name="T98" fmla="*/ 89 w 95"/>
                <a:gd name="T99" fmla="*/ 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5" h="288">
                  <a:moveTo>
                    <a:pt x="62" y="288"/>
                  </a:moveTo>
                  <a:cubicBezTo>
                    <a:pt x="61" y="286"/>
                    <a:pt x="59" y="284"/>
                    <a:pt x="56" y="282"/>
                  </a:cubicBezTo>
                  <a:cubicBezTo>
                    <a:pt x="59" y="279"/>
                    <a:pt x="59" y="279"/>
                    <a:pt x="59" y="279"/>
                  </a:cubicBezTo>
                  <a:cubicBezTo>
                    <a:pt x="61" y="281"/>
                    <a:pt x="64" y="283"/>
                    <a:pt x="65" y="285"/>
                  </a:cubicBezTo>
                  <a:lnTo>
                    <a:pt x="62" y="288"/>
                  </a:lnTo>
                  <a:close/>
                  <a:moveTo>
                    <a:pt x="50" y="276"/>
                  </a:moveTo>
                  <a:cubicBezTo>
                    <a:pt x="49" y="274"/>
                    <a:pt x="47" y="272"/>
                    <a:pt x="45" y="269"/>
                  </a:cubicBezTo>
                  <a:cubicBezTo>
                    <a:pt x="48" y="267"/>
                    <a:pt x="48" y="267"/>
                    <a:pt x="48" y="267"/>
                  </a:cubicBezTo>
                  <a:cubicBezTo>
                    <a:pt x="50" y="269"/>
                    <a:pt x="52" y="271"/>
                    <a:pt x="53" y="273"/>
                  </a:cubicBezTo>
                  <a:lnTo>
                    <a:pt x="50" y="276"/>
                  </a:lnTo>
                  <a:close/>
                  <a:moveTo>
                    <a:pt x="39" y="263"/>
                  </a:moveTo>
                  <a:cubicBezTo>
                    <a:pt x="37" y="260"/>
                    <a:pt x="36" y="258"/>
                    <a:pt x="34" y="256"/>
                  </a:cubicBezTo>
                  <a:cubicBezTo>
                    <a:pt x="37" y="253"/>
                    <a:pt x="37" y="253"/>
                    <a:pt x="37" y="253"/>
                  </a:cubicBezTo>
                  <a:cubicBezTo>
                    <a:pt x="39" y="255"/>
                    <a:pt x="41" y="258"/>
                    <a:pt x="43" y="260"/>
                  </a:cubicBezTo>
                  <a:lnTo>
                    <a:pt x="39" y="263"/>
                  </a:lnTo>
                  <a:close/>
                  <a:moveTo>
                    <a:pt x="29" y="248"/>
                  </a:moveTo>
                  <a:cubicBezTo>
                    <a:pt x="28" y="246"/>
                    <a:pt x="26" y="244"/>
                    <a:pt x="25" y="241"/>
                  </a:cubicBezTo>
                  <a:cubicBezTo>
                    <a:pt x="28" y="239"/>
                    <a:pt x="28" y="239"/>
                    <a:pt x="28" y="239"/>
                  </a:cubicBezTo>
                  <a:cubicBezTo>
                    <a:pt x="30" y="241"/>
                    <a:pt x="31" y="244"/>
                    <a:pt x="33" y="246"/>
                  </a:cubicBezTo>
                  <a:lnTo>
                    <a:pt x="29" y="248"/>
                  </a:lnTo>
                  <a:close/>
                  <a:moveTo>
                    <a:pt x="20" y="234"/>
                  </a:moveTo>
                  <a:cubicBezTo>
                    <a:pt x="19" y="231"/>
                    <a:pt x="18" y="228"/>
                    <a:pt x="16" y="226"/>
                  </a:cubicBezTo>
                  <a:cubicBezTo>
                    <a:pt x="20" y="224"/>
                    <a:pt x="20" y="224"/>
                    <a:pt x="20" y="224"/>
                  </a:cubicBezTo>
                  <a:cubicBezTo>
                    <a:pt x="21" y="227"/>
                    <a:pt x="23" y="229"/>
                    <a:pt x="24" y="232"/>
                  </a:cubicBezTo>
                  <a:lnTo>
                    <a:pt x="20" y="234"/>
                  </a:lnTo>
                  <a:close/>
                  <a:moveTo>
                    <a:pt x="13" y="218"/>
                  </a:moveTo>
                  <a:cubicBezTo>
                    <a:pt x="12" y="215"/>
                    <a:pt x="11" y="213"/>
                    <a:pt x="10" y="210"/>
                  </a:cubicBezTo>
                  <a:cubicBezTo>
                    <a:pt x="14" y="208"/>
                    <a:pt x="14" y="208"/>
                    <a:pt x="14" y="208"/>
                  </a:cubicBezTo>
                  <a:cubicBezTo>
                    <a:pt x="14" y="211"/>
                    <a:pt x="16" y="214"/>
                    <a:pt x="17" y="216"/>
                  </a:cubicBezTo>
                  <a:lnTo>
                    <a:pt x="13" y="218"/>
                  </a:lnTo>
                  <a:close/>
                  <a:moveTo>
                    <a:pt x="7" y="202"/>
                  </a:moveTo>
                  <a:cubicBezTo>
                    <a:pt x="6" y="199"/>
                    <a:pt x="5" y="196"/>
                    <a:pt x="5" y="193"/>
                  </a:cubicBezTo>
                  <a:cubicBezTo>
                    <a:pt x="9" y="192"/>
                    <a:pt x="9" y="192"/>
                    <a:pt x="9" y="192"/>
                  </a:cubicBezTo>
                  <a:cubicBezTo>
                    <a:pt x="9" y="195"/>
                    <a:pt x="10" y="198"/>
                    <a:pt x="11" y="200"/>
                  </a:cubicBezTo>
                  <a:lnTo>
                    <a:pt x="7" y="202"/>
                  </a:lnTo>
                  <a:close/>
                  <a:moveTo>
                    <a:pt x="3" y="185"/>
                  </a:moveTo>
                  <a:cubicBezTo>
                    <a:pt x="2" y="182"/>
                    <a:pt x="2" y="179"/>
                    <a:pt x="1" y="176"/>
                  </a:cubicBezTo>
                  <a:cubicBezTo>
                    <a:pt x="6" y="176"/>
                    <a:pt x="6" y="176"/>
                    <a:pt x="6" y="176"/>
                  </a:cubicBezTo>
                  <a:cubicBezTo>
                    <a:pt x="6" y="179"/>
                    <a:pt x="6" y="181"/>
                    <a:pt x="7" y="184"/>
                  </a:cubicBezTo>
                  <a:lnTo>
                    <a:pt x="3" y="185"/>
                  </a:lnTo>
                  <a:close/>
                  <a:moveTo>
                    <a:pt x="1" y="168"/>
                  </a:moveTo>
                  <a:cubicBezTo>
                    <a:pt x="0" y="165"/>
                    <a:pt x="0" y="162"/>
                    <a:pt x="0" y="159"/>
                  </a:cubicBezTo>
                  <a:cubicBezTo>
                    <a:pt x="4" y="159"/>
                    <a:pt x="4" y="159"/>
                    <a:pt x="4" y="159"/>
                  </a:cubicBezTo>
                  <a:cubicBezTo>
                    <a:pt x="4" y="162"/>
                    <a:pt x="5" y="165"/>
                    <a:pt x="5" y="167"/>
                  </a:cubicBezTo>
                  <a:lnTo>
                    <a:pt x="1" y="168"/>
                  </a:lnTo>
                  <a:close/>
                  <a:moveTo>
                    <a:pt x="5" y="150"/>
                  </a:moveTo>
                  <a:cubicBezTo>
                    <a:pt x="0" y="150"/>
                    <a:pt x="0" y="150"/>
                    <a:pt x="0" y="150"/>
                  </a:cubicBezTo>
                  <a:cubicBezTo>
                    <a:pt x="1" y="147"/>
                    <a:pt x="1" y="144"/>
                    <a:pt x="1" y="142"/>
                  </a:cubicBezTo>
                  <a:cubicBezTo>
                    <a:pt x="5" y="142"/>
                    <a:pt x="5" y="142"/>
                    <a:pt x="5" y="142"/>
                  </a:cubicBezTo>
                  <a:cubicBezTo>
                    <a:pt x="5" y="145"/>
                    <a:pt x="5" y="148"/>
                    <a:pt x="5" y="150"/>
                  </a:cubicBezTo>
                  <a:close/>
                  <a:moveTo>
                    <a:pt x="7" y="134"/>
                  </a:moveTo>
                  <a:cubicBezTo>
                    <a:pt x="3" y="133"/>
                    <a:pt x="3" y="133"/>
                    <a:pt x="3" y="133"/>
                  </a:cubicBezTo>
                  <a:cubicBezTo>
                    <a:pt x="3" y="130"/>
                    <a:pt x="4" y="127"/>
                    <a:pt x="4" y="124"/>
                  </a:cubicBezTo>
                  <a:cubicBezTo>
                    <a:pt x="8" y="125"/>
                    <a:pt x="8" y="125"/>
                    <a:pt x="8" y="125"/>
                  </a:cubicBezTo>
                  <a:cubicBezTo>
                    <a:pt x="8" y="128"/>
                    <a:pt x="7" y="131"/>
                    <a:pt x="7" y="134"/>
                  </a:cubicBezTo>
                  <a:close/>
                  <a:moveTo>
                    <a:pt x="11" y="117"/>
                  </a:moveTo>
                  <a:cubicBezTo>
                    <a:pt x="7" y="116"/>
                    <a:pt x="7" y="116"/>
                    <a:pt x="7" y="116"/>
                  </a:cubicBezTo>
                  <a:cubicBezTo>
                    <a:pt x="7" y="113"/>
                    <a:pt x="8" y="111"/>
                    <a:pt x="9" y="108"/>
                  </a:cubicBezTo>
                  <a:cubicBezTo>
                    <a:pt x="13" y="109"/>
                    <a:pt x="13" y="109"/>
                    <a:pt x="13" y="109"/>
                  </a:cubicBezTo>
                  <a:cubicBezTo>
                    <a:pt x="12" y="112"/>
                    <a:pt x="11" y="115"/>
                    <a:pt x="11" y="117"/>
                  </a:cubicBezTo>
                  <a:close/>
                  <a:moveTo>
                    <a:pt x="16" y="101"/>
                  </a:moveTo>
                  <a:cubicBezTo>
                    <a:pt x="12" y="100"/>
                    <a:pt x="12" y="100"/>
                    <a:pt x="12" y="100"/>
                  </a:cubicBezTo>
                  <a:cubicBezTo>
                    <a:pt x="14" y="97"/>
                    <a:pt x="15" y="94"/>
                    <a:pt x="16" y="92"/>
                  </a:cubicBezTo>
                  <a:cubicBezTo>
                    <a:pt x="20" y="94"/>
                    <a:pt x="20" y="94"/>
                    <a:pt x="20" y="94"/>
                  </a:cubicBezTo>
                  <a:cubicBezTo>
                    <a:pt x="18" y="96"/>
                    <a:pt x="17" y="99"/>
                    <a:pt x="16" y="101"/>
                  </a:cubicBezTo>
                  <a:close/>
                  <a:moveTo>
                    <a:pt x="24" y="86"/>
                  </a:moveTo>
                  <a:cubicBezTo>
                    <a:pt x="20" y="84"/>
                    <a:pt x="20" y="84"/>
                    <a:pt x="20" y="84"/>
                  </a:cubicBezTo>
                  <a:cubicBezTo>
                    <a:pt x="21" y="82"/>
                    <a:pt x="23" y="79"/>
                    <a:pt x="24" y="77"/>
                  </a:cubicBezTo>
                  <a:cubicBezTo>
                    <a:pt x="28" y="79"/>
                    <a:pt x="28" y="79"/>
                    <a:pt x="28" y="79"/>
                  </a:cubicBezTo>
                  <a:cubicBezTo>
                    <a:pt x="26" y="81"/>
                    <a:pt x="25" y="84"/>
                    <a:pt x="24" y="86"/>
                  </a:cubicBezTo>
                  <a:close/>
                  <a:moveTo>
                    <a:pt x="32" y="71"/>
                  </a:moveTo>
                  <a:cubicBezTo>
                    <a:pt x="29" y="69"/>
                    <a:pt x="29" y="69"/>
                    <a:pt x="29" y="69"/>
                  </a:cubicBezTo>
                  <a:cubicBezTo>
                    <a:pt x="30" y="67"/>
                    <a:pt x="32" y="64"/>
                    <a:pt x="33" y="62"/>
                  </a:cubicBezTo>
                  <a:cubicBezTo>
                    <a:pt x="37" y="64"/>
                    <a:pt x="37" y="64"/>
                    <a:pt x="37" y="64"/>
                  </a:cubicBezTo>
                  <a:cubicBezTo>
                    <a:pt x="35" y="67"/>
                    <a:pt x="34" y="69"/>
                    <a:pt x="32" y="71"/>
                  </a:cubicBezTo>
                  <a:close/>
                  <a:moveTo>
                    <a:pt x="42" y="58"/>
                  </a:moveTo>
                  <a:cubicBezTo>
                    <a:pt x="38" y="55"/>
                    <a:pt x="38" y="55"/>
                    <a:pt x="38" y="55"/>
                  </a:cubicBezTo>
                  <a:cubicBezTo>
                    <a:pt x="40" y="53"/>
                    <a:pt x="42" y="50"/>
                    <a:pt x="44" y="48"/>
                  </a:cubicBezTo>
                  <a:cubicBezTo>
                    <a:pt x="47" y="51"/>
                    <a:pt x="47" y="51"/>
                    <a:pt x="47" y="51"/>
                  </a:cubicBezTo>
                  <a:cubicBezTo>
                    <a:pt x="45" y="53"/>
                    <a:pt x="44" y="55"/>
                    <a:pt x="42" y="58"/>
                  </a:cubicBezTo>
                  <a:close/>
                  <a:moveTo>
                    <a:pt x="52" y="44"/>
                  </a:moveTo>
                  <a:cubicBezTo>
                    <a:pt x="49" y="42"/>
                    <a:pt x="49" y="42"/>
                    <a:pt x="49" y="42"/>
                  </a:cubicBezTo>
                  <a:cubicBezTo>
                    <a:pt x="51" y="39"/>
                    <a:pt x="53" y="37"/>
                    <a:pt x="55" y="35"/>
                  </a:cubicBezTo>
                  <a:cubicBezTo>
                    <a:pt x="58" y="38"/>
                    <a:pt x="58" y="38"/>
                    <a:pt x="58" y="38"/>
                  </a:cubicBezTo>
                  <a:cubicBezTo>
                    <a:pt x="56" y="40"/>
                    <a:pt x="54" y="42"/>
                    <a:pt x="52" y="44"/>
                  </a:cubicBezTo>
                  <a:close/>
                  <a:moveTo>
                    <a:pt x="64" y="32"/>
                  </a:moveTo>
                  <a:cubicBezTo>
                    <a:pt x="61" y="29"/>
                    <a:pt x="61" y="29"/>
                    <a:pt x="61" y="29"/>
                  </a:cubicBezTo>
                  <a:cubicBezTo>
                    <a:pt x="63" y="27"/>
                    <a:pt x="65" y="25"/>
                    <a:pt x="67" y="23"/>
                  </a:cubicBezTo>
                  <a:cubicBezTo>
                    <a:pt x="70" y="26"/>
                    <a:pt x="70" y="26"/>
                    <a:pt x="70" y="26"/>
                  </a:cubicBezTo>
                  <a:cubicBezTo>
                    <a:pt x="68" y="28"/>
                    <a:pt x="66" y="30"/>
                    <a:pt x="64" y="32"/>
                  </a:cubicBezTo>
                  <a:close/>
                  <a:moveTo>
                    <a:pt x="76" y="20"/>
                  </a:moveTo>
                  <a:cubicBezTo>
                    <a:pt x="73" y="17"/>
                    <a:pt x="73" y="17"/>
                    <a:pt x="73" y="17"/>
                  </a:cubicBezTo>
                  <a:cubicBezTo>
                    <a:pt x="75" y="15"/>
                    <a:pt x="77" y="13"/>
                    <a:pt x="79" y="11"/>
                  </a:cubicBezTo>
                  <a:cubicBezTo>
                    <a:pt x="82" y="14"/>
                    <a:pt x="82" y="14"/>
                    <a:pt x="82" y="14"/>
                  </a:cubicBezTo>
                  <a:cubicBezTo>
                    <a:pt x="80" y="16"/>
                    <a:pt x="78" y="18"/>
                    <a:pt x="76" y="20"/>
                  </a:cubicBezTo>
                  <a:close/>
                  <a:moveTo>
                    <a:pt x="89" y="8"/>
                  </a:moveTo>
                  <a:cubicBezTo>
                    <a:pt x="86" y="5"/>
                    <a:pt x="86" y="5"/>
                    <a:pt x="86" y="5"/>
                  </a:cubicBezTo>
                  <a:cubicBezTo>
                    <a:pt x="88" y="3"/>
                    <a:pt x="90" y="1"/>
                    <a:pt x="93" y="0"/>
                  </a:cubicBezTo>
                  <a:cubicBezTo>
                    <a:pt x="95" y="3"/>
                    <a:pt x="95" y="3"/>
                    <a:pt x="95" y="3"/>
                  </a:cubicBezTo>
                  <a:cubicBezTo>
                    <a:pt x="93" y="5"/>
                    <a:pt x="91" y="6"/>
                    <a:pt x="89" y="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a:extLst>
                <a:ext uri="{FF2B5EF4-FFF2-40B4-BE49-F238E27FC236}">
                  <a16:creationId xmlns:a16="http://schemas.microsoft.com/office/drawing/2014/main" id="{09F3BA88-A878-407D-99AB-AF2B4BDA1873}"/>
                </a:ext>
              </a:extLst>
            </p:cNvPr>
            <p:cNvSpPr>
              <a:spLocks/>
            </p:cNvSpPr>
            <p:nvPr/>
          </p:nvSpPr>
          <p:spPr bwMode="auto">
            <a:xfrm>
              <a:off x="5374508" y="1921484"/>
              <a:ext cx="15603" cy="14562"/>
            </a:xfrm>
            <a:custGeom>
              <a:avLst/>
              <a:gdLst>
                <a:gd name="T0" fmla="*/ 8 w 15"/>
                <a:gd name="T1" fmla="*/ 14 h 14"/>
                <a:gd name="T2" fmla="*/ 0 w 15"/>
                <a:gd name="T3" fmla="*/ 7 h 14"/>
                <a:gd name="T4" fmla="*/ 10 w 15"/>
                <a:gd name="T5" fmla="*/ 0 h 14"/>
                <a:gd name="T6" fmla="*/ 15 w 15"/>
                <a:gd name="T7" fmla="*/ 10 h 14"/>
                <a:gd name="T8" fmla="*/ 8 w 15"/>
                <a:gd name="T9" fmla="*/ 14 h 14"/>
              </a:gdLst>
              <a:ahLst/>
              <a:cxnLst>
                <a:cxn ang="0">
                  <a:pos x="T0" y="T1"/>
                </a:cxn>
                <a:cxn ang="0">
                  <a:pos x="T2" y="T3"/>
                </a:cxn>
                <a:cxn ang="0">
                  <a:pos x="T4" y="T5"/>
                </a:cxn>
                <a:cxn ang="0">
                  <a:pos x="T6" y="T7"/>
                </a:cxn>
                <a:cxn ang="0">
                  <a:pos x="T8" y="T9"/>
                </a:cxn>
              </a:cxnLst>
              <a:rect l="0" t="0" r="r" b="b"/>
              <a:pathLst>
                <a:path w="15" h="14">
                  <a:moveTo>
                    <a:pt x="8" y="14"/>
                  </a:moveTo>
                  <a:lnTo>
                    <a:pt x="0" y="7"/>
                  </a:lnTo>
                  <a:lnTo>
                    <a:pt x="10" y="0"/>
                  </a:lnTo>
                  <a:lnTo>
                    <a:pt x="15" y="10"/>
                  </a:lnTo>
                  <a:lnTo>
                    <a:pt x="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a:extLst>
                <a:ext uri="{FF2B5EF4-FFF2-40B4-BE49-F238E27FC236}">
                  <a16:creationId xmlns:a16="http://schemas.microsoft.com/office/drawing/2014/main" id="{F55F9963-04C4-4A74-93B4-5D811C2BF1F8}"/>
                </a:ext>
              </a:extLst>
            </p:cNvPr>
            <p:cNvSpPr>
              <a:spLocks/>
            </p:cNvSpPr>
            <p:nvPr/>
          </p:nvSpPr>
          <p:spPr bwMode="auto">
            <a:xfrm>
              <a:off x="5386990" y="1835150"/>
              <a:ext cx="170587" cy="118579"/>
            </a:xfrm>
            <a:custGeom>
              <a:avLst/>
              <a:gdLst>
                <a:gd name="T0" fmla="*/ 0 w 164"/>
                <a:gd name="T1" fmla="*/ 21 h 114"/>
                <a:gd name="T2" fmla="*/ 102 w 164"/>
                <a:gd name="T3" fmla="*/ 114 h 114"/>
                <a:gd name="T4" fmla="*/ 164 w 164"/>
                <a:gd name="T5" fmla="*/ 0 h 114"/>
                <a:gd name="T6" fmla="*/ 0 w 164"/>
                <a:gd name="T7" fmla="*/ 21 h 114"/>
              </a:gdLst>
              <a:ahLst/>
              <a:cxnLst>
                <a:cxn ang="0">
                  <a:pos x="T0" y="T1"/>
                </a:cxn>
                <a:cxn ang="0">
                  <a:pos x="T2" y="T3"/>
                </a:cxn>
                <a:cxn ang="0">
                  <a:pos x="T4" y="T5"/>
                </a:cxn>
                <a:cxn ang="0">
                  <a:pos x="T6" y="T7"/>
                </a:cxn>
              </a:cxnLst>
              <a:rect l="0" t="0" r="r" b="b"/>
              <a:pathLst>
                <a:path w="164" h="114">
                  <a:moveTo>
                    <a:pt x="0" y="21"/>
                  </a:moveTo>
                  <a:lnTo>
                    <a:pt x="102" y="114"/>
                  </a:lnTo>
                  <a:lnTo>
                    <a:pt x="164" y="0"/>
                  </a:lnTo>
                  <a:lnTo>
                    <a:pt x="0" y="2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a:extLst>
                <a:ext uri="{FF2B5EF4-FFF2-40B4-BE49-F238E27FC236}">
                  <a16:creationId xmlns:a16="http://schemas.microsoft.com/office/drawing/2014/main" id="{4132F9A6-62C5-46AC-970B-8685ED8AAF09}"/>
                </a:ext>
              </a:extLst>
            </p:cNvPr>
            <p:cNvSpPr>
              <a:spLocks/>
            </p:cNvSpPr>
            <p:nvPr/>
          </p:nvSpPr>
          <p:spPr bwMode="auto">
            <a:xfrm>
              <a:off x="5426516" y="1844512"/>
              <a:ext cx="106097" cy="69691"/>
            </a:xfrm>
            <a:custGeom>
              <a:avLst/>
              <a:gdLst>
                <a:gd name="T0" fmla="*/ 102 w 102"/>
                <a:gd name="T1" fmla="*/ 0 h 67"/>
                <a:gd name="T2" fmla="*/ 0 w 102"/>
                <a:gd name="T3" fmla="*/ 48 h 67"/>
                <a:gd name="T4" fmla="*/ 22 w 102"/>
                <a:gd name="T5" fmla="*/ 67 h 67"/>
                <a:gd name="T6" fmla="*/ 102 w 102"/>
                <a:gd name="T7" fmla="*/ 0 h 67"/>
              </a:gdLst>
              <a:ahLst/>
              <a:cxnLst>
                <a:cxn ang="0">
                  <a:pos x="T0" y="T1"/>
                </a:cxn>
                <a:cxn ang="0">
                  <a:pos x="T2" y="T3"/>
                </a:cxn>
                <a:cxn ang="0">
                  <a:pos x="T4" y="T5"/>
                </a:cxn>
                <a:cxn ang="0">
                  <a:pos x="T6" y="T7"/>
                </a:cxn>
              </a:cxnLst>
              <a:rect l="0" t="0" r="r" b="b"/>
              <a:pathLst>
                <a:path w="102" h="67">
                  <a:moveTo>
                    <a:pt x="102" y="0"/>
                  </a:moveTo>
                  <a:lnTo>
                    <a:pt x="0" y="48"/>
                  </a:lnTo>
                  <a:lnTo>
                    <a:pt x="22" y="67"/>
                  </a:lnTo>
                  <a:lnTo>
                    <a:pt x="102" y="0"/>
                  </a:lnTo>
                  <a:close/>
                </a:path>
              </a:pathLst>
            </a:custGeom>
            <a:solidFill>
              <a:srgbClr val="AE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a:extLst>
                <a:ext uri="{FF2B5EF4-FFF2-40B4-BE49-F238E27FC236}">
                  <a16:creationId xmlns:a16="http://schemas.microsoft.com/office/drawing/2014/main" id="{A32306EB-15AD-41DE-BEAE-CE03E64A9FE2}"/>
                </a:ext>
              </a:extLst>
            </p:cNvPr>
            <p:cNvSpPr>
              <a:spLocks/>
            </p:cNvSpPr>
            <p:nvPr/>
          </p:nvSpPr>
          <p:spPr bwMode="auto">
            <a:xfrm>
              <a:off x="5426516" y="1894440"/>
              <a:ext cx="30165" cy="41607"/>
            </a:xfrm>
            <a:custGeom>
              <a:avLst/>
              <a:gdLst>
                <a:gd name="T0" fmla="*/ 0 w 29"/>
                <a:gd name="T1" fmla="*/ 0 h 40"/>
                <a:gd name="T2" fmla="*/ 7 w 29"/>
                <a:gd name="T3" fmla="*/ 40 h 40"/>
                <a:gd name="T4" fmla="*/ 29 w 29"/>
                <a:gd name="T5" fmla="*/ 24 h 40"/>
                <a:gd name="T6" fmla="*/ 0 w 29"/>
                <a:gd name="T7" fmla="*/ 0 h 40"/>
              </a:gdLst>
              <a:ahLst/>
              <a:cxnLst>
                <a:cxn ang="0">
                  <a:pos x="T0" y="T1"/>
                </a:cxn>
                <a:cxn ang="0">
                  <a:pos x="T2" y="T3"/>
                </a:cxn>
                <a:cxn ang="0">
                  <a:pos x="T4" y="T5"/>
                </a:cxn>
                <a:cxn ang="0">
                  <a:pos x="T6" y="T7"/>
                </a:cxn>
              </a:cxnLst>
              <a:rect l="0" t="0" r="r" b="b"/>
              <a:pathLst>
                <a:path w="29" h="40">
                  <a:moveTo>
                    <a:pt x="0" y="0"/>
                  </a:moveTo>
                  <a:lnTo>
                    <a:pt x="7" y="40"/>
                  </a:lnTo>
                  <a:lnTo>
                    <a:pt x="29" y="24"/>
                  </a:lnTo>
                  <a:lnTo>
                    <a:pt x="0" y="0"/>
                  </a:lnTo>
                  <a:close/>
                </a:path>
              </a:pathLst>
            </a:custGeom>
            <a:solidFill>
              <a:srgbClr val="8CA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a:extLst>
                <a:ext uri="{FF2B5EF4-FFF2-40B4-BE49-F238E27FC236}">
                  <a16:creationId xmlns:a16="http://schemas.microsoft.com/office/drawing/2014/main" id="{CA0342E0-B61A-44A9-A400-4E99E37C218F}"/>
                </a:ext>
              </a:extLst>
            </p:cNvPr>
            <p:cNvSpPr>
              <a:spLocks/>
            </p:cNvSpPr>
            <p:nvPr/>
          </p:nvSpPr>
          <p:spPr bwMode="auto">
            <a:xfrm>
              <a:off x="8116386" y="3033421"/>
              <a:ext cx="170587" cy="120659"/>
            </a:xfrm>
            <a:custGeom>
              <a:avLst/>
              <a:gdLst>
                <a:gd name="T0" fmla="*/ 164 w 164"/>
                <a:gd name="T1" fmla="*/ 24 h 116"/>
                <a:gd name="T2" fmla="*/ 62 w 164"/>
                <a:gd name="T3" fmla="*/ 116 h 116"/>
                <a:gd name="T4" fmla="*/ 0 w 164"/>
                <a:gd name="T5" fmla="*/ 0 h 116"/>
                <a:gd name="T6" fmla="*/ 164 w 164"/>
                <a:gd name="T7" fmla="*/ 24 h 116"/>
              </a:gdLst>
              <a:ahLst/>
              <a:cxnLst>
                <a:cxn ang="0">
                  <a:pos x="T0" y="T1"/>
                </a:cxn>
                <a:cxn ang="0">
                  <a:pos x="T2" y="T3"/>
                </a:cxn>
                <a:cxn ang="0">
                  <a:pos x="T4" y="T5"/>
                </a:cxn>
                <a:cxn ang="0">
                  <a:pos x="T6" y="T7"/>
                </a:cxn>
              </a:cxnLst>
              <a:rect l="0" t="0" r="r" b="b"/>
              <a:pathLst>
                <a:path w="164" h="116">
                  <a:moveTo>
                    <a:pt x="164" y="24"/>
                  </a:moveTo>
                  <a:lnTo>
                    <a:pt x="62" y="116"/>
                  </a:lnTo>
                  <a:lnTo>
                    <a:pt x="0" y="0"/>
                  </a:lnTo>
                  <a:lnTo>
                    <a:pt x="164" y="2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a:extLst>
                <a:ext uri="{FF2B5EF4-FFF2-40B4-BE49-F238E27FC236}">
                  <a16:creationId xmlns:a16="http://schemas.microsoft.com/office/drawing/2014/main" id="{EAA9C696-FB7E-4B47-9F28-B19D6DF37B83}"/>
                </a:ext>
              </a:extLst>
            </p:cNvPr>
            <p:cNvSpPr>
              <a:spLocks/>
            </p:cNvSpPr>
            <p:nvPr/>
          </p:nvSpPr>
          <p:spPr bwMode="auto">
            <a:xfrm>
              <a:off x="8139270" y="3045903"/>
              <a:ext cx="106097" cy="68651"/>
            </a:xfrm>
            <a:custGeom>
              <a:avLst/>
              <a:gdLst>
                <a:gd name="T0" fmla="*/ 0 w 102"/>
                <a:gd name="T1" fmla="*/ 0 h 66"/>
                <a:gd name="T2" fmla="*/ 102 w 102"/>
                <a:gd name="T3" fmla="*/ 47 h 66"/>
                <a:gd name="T4" fmla="*/ 83 w 102"/>
                <a:gd name="T5" fmla="*/ 66 h 66"/>
                <a:gd name="T6" fmla="*/ 0 w 102"/>
                <a:gd name="T7" fmla="*/ 0 h 66"/>
              </a:gdLst>
              <a:ahLst/>
              <a:cxnLst>
                <a:cxn ang="0">
                  <a:pos x="T0" y="T1"/>
                </a:cxn>
                <a:cxn ang="0">
                  <a:pos x="T2" y="T3"/>
                </a:cxn>
                <a:cxn ang="0">
                  <a:pos x="T4" y="T5"/>
                </a:cxn>
                <a:cxn ang="0">
                  <a:pos x="T6" y="T7"/>
                </a:cxn>
              </a:cxnLst>
              <a:rect l="0" t="0" r="r" b="b"/>
              <a:pathLst>
                <a:path w="102" h="66">
                  <a:moveTo>
                    <a:pt x="0" y="0"/>
                  </a:moveTo>
                  <a:lnTo>
                    <a:pt x="102" y="47"/>
                  </a:lnTo>
                  <a:lnTo>
                    <a:pt x="83" y="66"/>
                  </a:lnTo>
                  <a:lnTo>
                    <a:pt x="0" y="0"/>
                  </a:lnTo>
                  <a:close/>
                </a:path>
              </a:pathLst>
            </a:custGeom>
            <a:solidFill>
              <a:srgbClr val="AE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a:extLst>
                <a:ext uri="{FF2B5EF4-FFF2-40B4-BE49-F238E27FC236}">
                  <a16:creationId xmlns:a16="http://schemas.microsoft.com/office/drawing/2014/main" id="{05CF8EB9-C3BF-4393-9863-E5B6ECE8FD63}"/>
                </a:ext>
              </a:extLst>
            </p:cNvPr>
            <p:cNvSpPr>
              <a:spLocks/>
            </p:cNvSpPr>
            <p:nvPr/>
          </p:nvSpPr>
          <p:spPr bwMode="auto">
            <a:xfrm>
              <a:off x="8218322" y="3094792"/>
              <a:ext cx="27044" cy="42647"/>
            </a:xfrm>
            <a:custGeom>
              <a:avLst/>
              <a:gdLst>
                <a:gd name="T0" fmla="*/ 26 w 26"/>
                <a:gd name="T1" fmla="*/ 0 h 41"/>
                <a:gd name="T2" fmla="*/ 21 w 26"/>
                <a:gd name="T3" fmla="*/ 41 h 41"/>
                <a:gd name="T4" fmla="*/ 0 w 26"/>
                <a:gd name="T5" fmla="*/ 24 h 41"/>
                <a:gd name="T6" fmla="*/ 26 w 26"/>
                <a:gd name="T7" fmla="*/ 0 h 41"/>
              </a:gdLst>
              <a:ahLst/>
              <a:cxnLst>
                <a:cxn ang="0">
                  <a:pos x="T0" y="T1"/>
                </a:cxn>
                <a:cxn ang="0">
                  <a:pos x="T2" y="T3"/>
                </a:cxn>
                <a:cxn ang="0">
                  <a:pos x="T4" y="T5"/>
                </a:cxn>
                <a:cxn ang="0">
                  <a:pos x="T6" y="T7"/>
                </a:cxn>
              </a:cxnLst>
              <a:rect l="0" t="0" r="r" b="b"/>
              <a:pathLst>
                <a:path w="26" h="41">
                  <a:moveTo>
                    <a:pt x="26" y="0"/>
                  </a:moveTo>
                  <a:lnTo>
                    <a:pt x="21" y="41"/>
                  </a:lnTo>
                  <a:lnTo>
                    <a:pt x="0" y="24"/>
                  </a:lnTo>
                  <a:lnTo>
                    <a:pt x="26" y="0"/>
                  </a:lnTo>
                  <a:close/>
                </a:path>
              </a:pathLst>
            </a:custGeom>
            <a:solidFill>
              <a:srgbClr val="8CA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a:extLst>
                <a:ext uri="{FF2B5EF4-FFF2-40B4-BE49-F238E27FC236}">
                  <a16:creationId xmlns:a16="http://schemas.microsoft.com/office/drawing/2014/main" id="{A9BE9ECE-CD63-405C-835F-9228FA63FEBD}"/>
                </a:ext>
              </a:extLst>
            </p:cNvPr>
            <p:cNvSpPr>
              <a:spLocks/>
            </p:cNvSpPr>
            <p:nvPr/>
          </p:nvSpPr>
          <p:spPr bwMode="auto">
            <a:xfrm>
              <a:off x="4722324" y="4785061"/>
              <a:ext cx="121700" cy="109218"/>
            </a:xfrm>
            <a:custGeom>
              <a:avLst/>
              <a:gdLst>
                <a:gd name="T0" fmla="*/ 9 w 49"/>
                <a:gd name="T1" fmla="*/ 41 h 44"/>
                <a:gd name="T2" fmla="*/ 20 w 49"/>
                <a:gd name="T3" fmla="*/ 44 h 44"/>
                <a:gd name="T4" fmla="*/ 47 w 49"/>
                <a:gd name="T5" fmla="*/ 35 h 44"/>
                <a:gd name="T6" fmla="*/ 41 w 49"/>
                <a:gd name="T7" fmla="*/ 0 h 44"/>
                <a:gd name="T8" fmla="*/ 3 w 49"/>
                <a:gd name="T9" fmla="*/ 4 h 44"/>
                <a:gd name="T10" fmla="*/ 1 w 49"/>
                <a:gd name="T11" fmla="*/ 23 h 44"/>
                <a:gd name="T12" fmla="*/ 9 w 49"/>
                <a:gd name="T13" fmla="*/ 41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9" y="41"/>
                  </a:moveTo>
                  <a:cubicBezTo>
                    <a:pt x="9" y="41"/>
                    <a:pt x="15" y="44"/>
                    <a:pt x="20" y="44"/>
                  </a:cubicBezTo>
                  <a:cubicBezTo>
                    <a:pt x="24" y="44"/>
                    <a:pt x="43" y="44"/>
                    <a:pt x="47" y="35"/>
                  </a:cubicBezTo>
                  <a:cubicBezTo>
                    <a:pt x="49" y="29"/>
                    <a:pt x="41" y="0"/>
                    <a:pt x="41" y="0"/>
                  </a:cubicBezTo>
                  <a:cubicBezTo>
                    <a:pt x="3" y="4"/>
                    <a:pt x="3" y="4"/>
                    <a:pt x="3" y="4"/>
                  </a:cubicBezTo>
                  <a:cubicBezTo>
                    <a:pt x="1" y="23"/>
                    <a:pt x="1" y="23"/>
                    <a:pt x="1" y="23"/>
                  </a:cubicBezTo>
                  <a:cubicBezTo>
                    <a:pt x="0" y="31"/>
                    <a:pt x="2" y="39"/>
                    <a:pt x="9" y="41"/>
                  </a:cubicBez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a:extLst>
                <a:ext uri="{FF2B5EF4-FFF2-40B4-BE49-F238E27FC236}">
                  <a16:creationId xmlns:a16="http://schemas.microsoft.com/office/drawing/2014/main" id="{941AC2A9-FEE4-4399-810A-56A47436EBAB}"/>
                </a:ext>
              </a:extLst>
            </p:cNvPr>
            <p:cNvSpPr>
              <a:spLocks/>
            </p:cNvSpPr>
            <p:nvPr/>
          </p:nvSpPr>
          <p:spPr bwMode="auto">
            <a:xfrm>
              <a:off x="4722324" y="4785061"/>
              <a:ext cx="114418" cy="76972"/>
            </a:xfrm>
            <a:custGeom>
              <a:avLst/>
              <a:gdLst>
                <a:gd name="T0" fmla="*/ 43 w 46"/>
                <a:gd name="T1" fmla="*/ 10 h 31"/>
                <a:gd name="T2" fmla="*/ 41 w 46"/>
                <a:gd name="T3" fmla="*/ 0 h 31"/>
                <a:gd name="T4" fmla="*/ 3 w 46"/>
                <a:gd name="T5" fmla="*/ 4 h 31"/>
                <a:gd name="T6" fmla="*/ 0 w 46"/>
                <a:gd name="T7" fmla="*/ 23 h 31"/>
                <a:gd name="T8" fmla="*/ 27 w 46"/>
                <a:gd name="T9" fmla="*/ 27 h 31"/>
                <a:gd name="T10" fmla="*/ 43 w 46"/>
                <a:gd name="T11" fmla="*/ 10 h 31"/>
              </a:gdLst>
              <a:ahLst/>
              <a:cxnLst>
                <a:cxn ang="0">
                  <a:pos x="T0" y="T1"/>
                </a:cxn>
                <a:cxn ang="0">
                  <a:pos x="T2" y="T3"/>
                </a:cxn>
                <a:cxn ang="0">
                  <a:pos x="T4" y="T5"/>
                </a:cxn>
                <a:cxn ang="0">
                  <a:pos x="T6" y="T7"/>
                </a:cxn>
                <a:cxn ang="0">
                  <a:pos x="T8" y="T9"/>
                </a:cxn>
                <a:cxn ang="0">
                  <a:pos x="T10" y="T11"/>
                </a:cxn>
              </a:cxnLst>
              <a:rect l="0" t="0" r="r" b="b"/>
              <a:pathLst>
                <a:path w="46" h="31">
                  <a:moveTo>
                    <a:pt x="43" y="10"/>
                  </a:moveTo>
                  <a:cubicBezTo>
                    <a:pt x="42" y="4"/>
                    <a:pt x="41" y="0"/>
                    <a:pt x="41" y="0"/>
                  </a:cubicBezTo>
                  <a:cubicBezTo>
                    <a:pt x="3" y="4"/>
                    <a:pt x="3" y="4"/>
                    <a:pt x="3" y="4"/>
                  </a:cubicBezTo>
                  <a:cubicBezTo>
                    <a:pt x="0" y="23"/>
                    <a:pt x="0" y="23"/>
                    <a:pt x="0" y="23"/>
                  </a:cubicBezTo>
                  <a:cubicBezTo>
                    <a:pt x="3" y="24"/>
                    <a:pt x="10" y="31"/>
                    <a:pt x="27" y="27"/>
                  </a:cubicBezTo>
                  <a:cubicBezTo>
                    <a:pt x="46" y="22"/>
                    <a:pt x="43" y="10"/>
                    <a:pt x="43" y="10"/>
                  </a:cubicBezTo>
                  <a:close/>
                </a:path>
              </a:pathLst>
            </a:custGeom>
            <a:solidFill>
              <a:srgbClr val="DD8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a:extLst>
                <a:ext uri="{FF2B5EF4-FFF2-40B4-BE49-F238E27FC236}">
                  <a16:creationId xmlns:a16="http://schemas.microsoft.com/office/drawing/2014/main" id="{204385E6-63A6-4186-BFBE-AE409CA076D1}"/>
                </a:ext>
              </a:extLst>
            </p:cNvPr>
            <p:cNvSpPr>
              <a:spLocks/>
            </p:cNvSpPr>
            <p:nvPr/>
          </p:nvSpPr>
          <p:spPr bwMode="auto">
            <a:xfrm>
              <a:off x="4614147" y="4846431"/>
              <a:ext cx="350536" cy="423348"/>
            </a:xfrm>
            <a:custGeom>
              <a:avLst/>
              <a:gdLst>
                <a:gd name="T0" fmla="*/ 45 w 142"/>
                <a:gd name="T1" fmla="*/ 2 h 171"/>
                <a:gd name="T2" fmla="*/ 70 w 142"/>
                <a:gd name="T3" fmla="*/ 17 h 171"/>
                <a:gd name="T4" fmla="*/ 90 w 142"/>
                <a:gd name="T5" fmla="*/ 0 h 171"/>
                <a:gd name="T6" fmla="*/ 125 w 142"/>
                <a:gd name="T7" fmla="*/ 9 h 171"/>
                <a:gd name="T8" fmla="*/ 142 w 142"/>
                <a:gd name="T9" fmla="*/ 110 h 171"/>
                <a:gd name="T10" fmla="*/ 125 w 142"/>
                <a:gd name="T11" fmla="*/ 171 h 171"/>
                <a:gd name="T12" fmla="*/ 16 w 142"/>
                <a:gd name="T13" fmla="*/ 171 h 171"/>
                <a:gd name="T14" fmla="*/ 0 w 142"/>
                <a:gd name="T15" fmla="*/ 104 h 171"/>
                <a:gd name="T16" fmla="*/ 11 w 142"/>
                <a:gd name="T17" fmla="*/ 10 h 171"/>
                <a:gd name="T18" fmla="*/ 45 w 142"/>
                <a:gd name="T19" fmla="*/ 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71">
                  <a:moveTo>
                    <a:pt x="45" y="2"/>
                  </a:moveTo>
                  <a:cubicBezTo>
                    <a:pt x="45" y="2"/>
                    <a:pt x="42" y="19"/>
                    <a:pt x="70" y="17"/>
                  </a:cubicBezTo>
                  <a:cubicBezTo>
                    <a:pt x="70" y="17"/>
                    <a:pt x="89" y="16"/>
                    <a:pt x="90" y="0"/>
                  </a:cubicBezTo>
                  <a:cubicBezTo>
                    <a:pt x="125" y="9"/>
                    <a:pt x="125" y="9"/>
                    <a:pt x="125" y="9"/>
                  </a:cubicBezTo>
                  <a:cubicBezTo>
                    <a:pt x="142" y="110"/>
                    <a:pt x="142" y="110"/>
                    <a:pt x="142" y="110"/>
                  </a:cubicBezTo>
                  <a:cubicBezTo>
                    <a:pt x="125" y="171"/>
                    <a:pt x="125" y="171"/>
                    <a:pt x="125" y="171"/>
                  </a:cubicBezTo>
                  <a:cubicBezTo>
                    <a:pt x="16" y="171"/>
                    <a:pt x="16" y="171"/>
                    <a:pt x="16" y="171"/>
                  </a:cubicBezTo>
                  <a:cubicBezTo>
                    <a:pt x="0" y="104"/>
                    <a:pt x="0" y="104"/>
                    <a:pt x="0" y="104"/>
                  </a:cubicBezTo>
                  <a:cubicBezTo>
                    <a:pt x="11" y="10"/>
                    <a:pt x="11" y="10"/>
                    <a:pt x="11" y="10"/>
                  </a:cubicBezTo>
                  <a:cubicBezTo>
                    <a:pt x="11" y="10"/>
                    <a:pt x="32" y="4"/>
                    <a:pt x="45" y="2"/>
                  </a:cubicBezTo>
                  <a:close/>
                </a:path>
              </a:pathLst>
            </a:custGeom>
            <a:solidFill>
              <a:srgbClr val="0055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a:extLst>
                <a:ext uri="{FF2B5EF4-FFF2-40B4-BE49-F238E27FC236}">
                  <a16:creationId xmlns:a16="http://schemas.microsoft.com/office/drawing/2014/main" id="{78D72847-B0AA-4CE3-8F66-9A43FB5A5128}"/>
                </a:ext>
              </a:extLst>
            </p:cNvPr>
            <p:cNvSpPr>
              <a:spLocks/>
            </p:cNvSpPr>
            <p:nvPr/>
          </p:nvSpPr>
          <p:spPr bwMode="auto">
            <a:xfrm>
              <a:off x="4448760" y="4871395"/>
              <a:ext cx="318291" cy="442071"/>
            </a:xfrm>
            <a:custGeom>
              <a:avLst/>
              <a:gdLst>
                <a:gd name="T0" fmla="*/ 78 w 129"/>
                <a:gd name="T1" fmla="*/ 0 h 179"/>
                <a:gd name="T2" fmla="*/ 22 w 129"/>
                <a:gd name="T3" fmla="*/ 81 h 179"/>
                <a:gd name="T4" fmla="*/ 129 w 129"/>
                <a:gd name="T5" fmla="*/ 179 h 179"/>
                <a:gd name="T6" fmla="*/ 129 w 129"/>
                <a:gd name="T7" fmla="*/ 146 h 179"/>
                <a:gd name="T8" fmla="*/ 76 w 129"/>
                <a:gd name="T9" fmla="*/ 94 h 179"/>
                <a:gd name="T10" fmla="*/ 73 w 129"/>
                <a:gd name="T11" fmla="*/ 81 h 179"/>
                <a:gd name="T12" fmla="*/ 80 w 129"/>
                <a:gd name="T13" fmla="*/ 53 h 179"/>
                <a:gd name="T14" fmla="*/ 78 w 129"/>
                <a:gd name="T15" fmla="*/ 0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79">
                  <a:moveTo>
                    <a:pt x="78" y="0"/>
                  </a:moveTo>
                  <a:cubicBezTo>
                    <a:pt x="78" y="0"/>
                    <a:pt x="40" y="10"/>
                    <a:pt x="22" y="81"/>
                  </a:cubicBezTo>
                  <a:cubicBezTo>
                    <a:pt x="22" y="81"/>
                    <a:pt x="0" y="123"/>
                    <a:pt x="129" y="179"/>
                  </a:cubicBezTo>
                  <a:cubicBezTo>
                    <a:pt x="129" y="146"/>
                    <a:pt x="129" y="146"/>
                    <a:pt x="129" y="146"/>
                  </a:cubicBezTo>
                  <a:cubicBezTo>
                    <a:pt x="76" y="94"/>
                    <a:pt x="76" y="94"/>
                    <a:pt x="76" y="94"/>
                  </a:cubicBezTo>
                  <a:cubicBezTo>
                    <a:pt x="73" y="91"/>
                    <a:pt x="71" y="86"/>
                    <a:pt x="73" y="81"/>
                  </a:cubicBezTo>
                  <a:cubicBezTo>
                    <a:pt x="80" y="53"/>
                    <a:pt x="80" y="53"/>
                    <a:pt x="80" y="53"/>
                  </a:cubicBezTo>
                  <a:lnTo>
                    <a:pt x="78"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a:extLst>
                <a:ext uri="{FF2B5EF4-FFF2-40B4-BE49-F238E27FC236}">
                  <a16:creationId xmlns:a16="http://schemas.microsoft.com/office/drawing/2014/main" id="{CD316503-00A8-4F5E-AE0D-250773C4F032}"/>
                </a:ext>
              </a:extLst>
            </p:cNvPr>
            <p:cNvSpPr>
              <a:spLocks/>
            </p:cNvSpPr>
            <p:nvPr/>
          </p:nvSpPr>
          <p:spPr bwMode="auto">
            <a:xfrm>
              <a:off x="4824261" y="4869315"/>
              <a:ext cx="264202" cy="444151"/>
            </a:xfrm>
            <a:custGeom>
              <a:avLst/>
              <a:gdLst>
                <a:gd name="T0" fmla="*/ 40 w 107"/>
                <a:gd name="T1" fmla="*/ 0 h 180"/>
                <a:gd name="T2" fmla="*/ 103 w 107"/>
                <a:gd name="T3" fmla="*/ 85 h 180"/>
                <a:gd name="T4" fmla="*/ 105 w 107"/>
                <a:gd name="T5" fmla="*/ 107 h 180"/>
                <a:gd name="T6" fmla="*/ 2 w 107"/>
                <a:gd name="T7" fmla="*/ 180 h 180"/>
                <a:gd name="T8" fmla="*/ 0 w 107"/>
                <a:gd name="T9" fmla="*/ 149 h 180"/>
                <a:gd name="T10" fmla="*/ 46 w 107"/>
                <a:gd name="T11" fmla="*/ 120 h 180"/>
                <a:gd name="T12" fmla="*/ 40 w 107"/>
                <a:gd name="T13" fmla="*/ 52 h 180"/>
                <a:gd name="T14" fmla="*/ 40 w 107"/>
                <a:gd name="T15" fmla="*/ 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80">
                  <a:moveTo>
                    <a:pt x="40" y="0"/>
                  </a:moveTo>
                  <a:cubicBezTo>
                    <a:pt x="40" y="0"/>
                    <a:pt x="89" y="20"/>
                    <a:pt x="103" y="85"/>
                  </a:cubicBezTo>
                  <a:cubicBezTo>
                    <a:pt x="104" y="90"/>
                    <a:pt x="107" y="101"/>
                    <a:pt x="105" y="107"/>
                  </a:cubicBezTo>
                  <a:cubicBezTo>
                    <a:pt x="97" y="125"/>
                    <a:pt x="69" y="164"/>
                    <a:pt x="2" y="180"/>
                  </a:cubicBezTo>
                  <a:cubicBezTo>
                    <a:pt x="0" y="149"/>
                    <a:pt x="0" y="149"/>
                    <a:pt x="0" y="149"/>
                  </a:cubicBezTo>
                  <a:cubicBezTo>
                    <a:pt x="0" y="149"/>
                    <a:pt x="34" y="135"/>
                    <a:pt x="46" y="120"/>
                  </a:cubicBezTo>
                  <a:cubicBezTo>
                    <a:pt x="61" y="101"/>
                    <a:pt x="40" y="52"/>
                    <a:pt x="40" y="52"/>
                  </a:cubicBezTo>
                  <a:lnTo>
                    <a:pt x="40"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a:extLst>
                <a:ext uri="{FF2B5EF4-FFF2-40B4-BE49-F238E27FC236}">
                  <a16:creationId xmlns:a16="http://schemas.microsoft.com/office/drawing/2014/main" id="{B95E0A72-0C4B-4D92-8446-97B556E8EDCD}"/>
                </a:ext>
              </a:extLst>
            </p:cNvPr>
            <p:cNvSpPr>
              <a:spLocks/>
            </p:cNvSpPr>
            <p:nvPr/>
          </p:nvSpPr>
          <p:spPr bwMode="auto">
            <a:xfrm>
              <a:off x="4599585" y="5101272"/>
              <a:ext cx="575212" cy="298528"/>
            </a:xfrm>
            <a:custGeom>
              <a:avLst/>
              <a:gdLst>
                <a:gd name="T0" fmla="*/ 0 w 233"/>
                <a:gd name="T1" fmla="*/ 106 h 121"/>
                <a:gd name="T2" fmla="*/ 28 w 233"/>
                <a:gd name="T3" fmla="*/ 121 h 121"/>
                <a:gd name="T4" fmla="*/ 203 w 233"/>
                <a:gd name="T5" fmla="*/ 69 h 121"/>
                <a:gd name="T6" fmla="*/ 231 w 233"/>
                <a:gd name="T7" fmla="*/ 37 h 121"/>
                <a:gd name="T8" fmla="*/ 198 w 233"/>
                <a:gd name="T9" fmla="*/ 1 h 121"/>
                <a:gd name="T10" fmla="*/ 126 w 233"/>
                <a:gd name="T11" fmla="*/ 28 h 121"/>
                <a:gd name="T12" fmla="*/ 0 w 233"/>
                <a:gd name="T13" fmla="*/ 106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0" y="106"/>
                  </a:moveTo>
                  <a:cubicBezTo>
                    <a:pt x="28" y="121"/>
                    <a:pt x="28" y="121"/>
                    <a:pt x="28" y="121"/>
                  </a:cubicBezTo>
                  <a:cubicBezTo>
                    <a:pt x="28" y="121"/>
                    <a:pt x="176" y="96"/>
                    <a:pt x="203" y="69"/>
                  </a:cubicBezTo>
                  <a:cubicBezTo>
                    <a:pt x="203" y="69"/>
                    <a:pt x="228" y="59"/>
                    <a:pt x="231" y="37"/>
                  </a:cubicBezTo>
                  <a:cubicBezTo>
                    <a:pt x="233" y="18"/>
                    <a:pt x="218" y="2"/>
                    <a:pt x="198" y="1"/>
                  </a:cubicBezTo>
                  <a:cubicBezTo>
                    <a:pt x="182" y="0"/>
                    <a:pt x="157" y="5"/>
                    <a:pt x="126" y="28"/>
                  </a:cubicBezTo>
                  <a:lnTo>
                    <a:pt x="0" y="106"/>
                  </a:lnTo>
                  <a:close/>
                </a:path>
              </a:pathLst>
            </a:custGeom>
            <a:solidFill>
              <a:srgbClr val="20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a:extLst>
                <a:ext uri="{FF2B5EF4-FFF2-40B4-BE49-F238E27FC236}">
                  <a16:creationId xmlns:a16="http://schemas.microsoft.com/office/drawing/2014/main" id="{B6DF3B37-E1D7-4741-9114-51182EDD5CF9}"/>
                </a:ext>
              </a:extLst>
            </p:cNvPr>
            <p:cNvSpPr>
              <a:spLocks/>
            </p:cNvSpPr>
            <p:nvPr/>
          </p:nvSpPr>
          <p:spPr bwMode="auto">
            <a:xfrm>
              <a:off x="4387391" y="5345711"/>
              <a:ext cx="288126" cy="150824"/>
            </a:xfrm>
            <a:custGeom>
              <a:avLst/>
              <a:gdLst>
                <a:gd name="T0" fmla="*/ 86 w 117"/>
                <a:gd name="T1" fmla="*/ 7 h 61"/>
                <a:gd name="T2" fmla="*/ 53 w 117"/>
                <a:gd name="T3" fmla="*/ 7 h 61"/>
                <a:gd name="T4" fmla="*/ 2 w 117"/>
                <a:gd name="T5" fmla="*/ 38 h 61"/>
                <a:gd name="T6" fmla="*/ 58 w 117"/>
                <a:gd name="T7" fmla="*/ 40 h 61"/>
                <a:gd name="T8" fmla="*/ 117 w 117"/>
                <a:gd name="T9" fmla="*/ 22 h 61"/>
                <a:gd name="T10" fmla="*/ 86 w 117"/>
                <a:gd name="T11" fmla="*/ 7 h 61"/>
              </a:gdLst>
              <a:ahLst/>
              <a:cxnLst>
                <a:cxn ang="0">
                  <a:pos x="T0" y="T1"/>
                </a:cxn>
                <a:cxn ang="0">
                  <a:pos x="T2" y="T3"/>
                </a:cxn>
                <a:cxn ang="0">
                  <a:pos x="T4" y="T5"/>
                </a:cxn>
                <a:cxn ang="0">
                  <a:pos x="T6" y="T7"/>
                </a:cxn>
                <a:cxn ang="0">
                  <a:pos x="T8" y="T9"/>
                </a:cxn>
                <a:cxn ang="0">
                  <a:pos x="T10" y="T11"/>
                </a:cxn>
              </a:cxnLst>
              <a:rect l="0" t="0" r="r" b="b"/>
              <a:pathLst>
                <a:path w="117" h="61">
                  <a:moveTo>
                    <a:pt x="86" y="7"/>
                  </a:moveTo>
                  <a:cubicBezTo>
                    <a:pt x="86" y="7"/>
                    <a:pt x="76" y="0"/>
                    <a:pt x="53" y="7"/>
                  </a:cubicBezTo>
                  <a:cubicBezTo>
                    <a:pt x="53" y="7"/>
                    <a:pt x="0" y="7"/>
                    <a:pt x="2" y="38"/>
                  </a:cubicBezTo>
                  <a:cubicBezTo>
                    <a:pt x="2" y="38"/>
                    <a:pt x="5" y="61"/>
                    <a:pt x="58" y="40"/>
                  </a:cubicBezTo>
                  <a:cubicBezTo>
                    <a:pt x="58" y="40"/>
                    <a:pt x="95" y="23"/>
                    <a:pt x="117" y="22"/>
                  </a:cubicBezTo>
                  <a:lnTo>
                    <a:pt x="86" y="7"/>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a:extLst>
                <a:ext uri="{FF2B5EF4-FFF2-40B4-BE49-F238E27FC236}">
                  <a16:creationId xmlns:a16="http://schemas.microsoft.com/office/drawing/2014/main" id="{54BDC1FE-61D4-42BC-ABE5-19282AB380B5}"/>
                </a:ext>
              </a:extLst>
            </p:cNvPr>
            <p:cNvSpPr>
              <a:spLocks/>
            </p:cNvSpPr>
            <p:nvPr/>
          </p:nvSpPr>
          <p:spPr bwMode="auto">
            <a:xfrm>
              <a:off x="4371788" y="5106473"/>
              <a:ext cx="635542" cy="323492"/>
            </a:xfrm>
            <a:custGeom>
              <a:avLst/>
              <a:gdLst>
                <a:gd name="T0" fmla="*/ 20 w 257"/>
                <a:gd name="T1" fmla="*/ 27 h 131"/>
                <a:gd name="T2" fmla="*/ 74 w 257"/>
                <a:gd name="T3" fmla="*/ 11 h 131"/>
                <a:gd name="T4" fmla="*/ 94 w 257"/>
                <a:gd name="T5" fmla="*/ 19 h 131"/>
                <a:gd name="T6" fmla="*/ 257 w 257"/>
                <a:gd name="T7" fmla="*/ 92 h 131"/>
                <a:gd name="T8" fmla="*/ 257 w 257"/>
                <a:gd name="T9" fmla="*/ 131 h 131"/>
                <a:gd name="T10" fmla="*/ 65 w 257"/>
                <a:gd name="T11" fmla="*/ 90 h 131"/>
                <a:gd name="T12" fmla="*/ 20 w 257"/>
                <a:gd name="T13" fmla="*/ 27 h 131"/>
              </a:gdLst>
              <a:ahLst/>
              <a:cxnLst>
                <a:cxn ang="0">
                  <a:pos x="T0" y="T1"/>
                </a:cxn>
                <a:cxn ang="0">
                  <a:pos x="T2" y="T3"/>
                </a:cxn>
                <a:cxn ang="0">
                  <a:pos x="T4" y="T5"/>
                </a:cxn>
                <a:cxn ang="0">
                  <a:pos x="T6" y="T7"/>
                </a:cxn>
                <a:cxn ang="0">
                  <a:pos x="T8" y="T9"/>
                </a:cxn>
                <a:cxn ang="0">
                  <a:pos x="T10" y="T11"/>
                </a:cxn>
                <a:cxn ang="0">
                  <a:pos x="T12" y="T13"/>
                </a:cxn>
              </a:cxnLst>
              <a:rect l="0" t="0" r="r" b="b"/>
              <a:pathLst>
                <a:path w="257" h="131">
                  <a:moveTo>
                    <a:pt x="20" y="27"/>
                  </a:moveTo>
                  <a:cubicBezTo>
                    <a:pt x="20" y="27"/>
                    <a:pt x="30" y="0"/>
                    <a:pt x="74" y="11"/>
                  </a:cubicBezTo>
                  <a:cubicBezTo>
                    <a:pt x="81" y="13"/>
                    <a:pt x="88" y="16"/>
                    <a:pt x="94" y="19"/>
                  </a:cubicBezTo>
                  <a:cubicBezTo>
                    <a:pt x="257" y="92"/>
                    <a:pt x="257" y="92"/>
                    <a:pt x="257" y="92"/>
                  </a:cubicBezTo>
                  <a:cubicBezTo>
                    <a:pt x="257" y="131"/>
                    <a:pt x="257" y="131"/>
                    <a:pt x="257" y="131"/>
                  </a:cubicBezTo>
                  <a:cubicBezTo>
                    <a:pt x="257" y="131"/>
                    <a:pt x="96" y="100"/>
                    <a:pt x="65" y="90"/>
                  </a:cubicBezTo>
                  <a:cubicBezTo>
                    <a:pt x="65" y="90"/>
                    <a:pt x="0" y="81"/>
                    <a:pt x="20" y="27"/>
                  </a:cubicBezTo>
                  <a:close/>
                </a:path>
              </a:pathLst>
            </a:custGeom>
            <a:solidFill>
              <a:srgbClr val="2F3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a:extLst>
                <a:ext uri="{FF2B5EF4-FFF2-40B4-BE49-F238E27FC236}">
                  <a16:creationId xmlns:a16="http://schemas.microsoft.com/office/drawing/2014/main" id="{D4A7F838-CD37-4C81-A2B9-230FE7E8CC9F}"/>
                </a:ext>
              </a:extLst>
            </p:cNvPr>
            <p:cNvSpPr>
              <a:spLocks/>
            </p:cNvSpPr>
            <p:nvPr/>
          </p:nvSpPr>
          <p:spPr bwMode="auto">
            <a:xfrm>
              <a:off x="5007330" y="5338430"/>
              <a:ext cx="187230" cy="170587"/>
            </a:xfrm>
            <a:custGeom>
              <a:avLst/>
              <a:gdLst>
                <a:gd name="T0" fmla="*/ 0 w 76"/>
                <a:gd name="T1" fmla="*/ 2 h 69"/>
                <a:gd name="T2" fmla="*/ 5 w 76"/>
                <a:gd name="T3" fmla="*/ 1 h 69"/>
                <a:gd name="T4" fmla="*/ 29 w 76"/>
                <a:gd name="T5" fmla="*/ 7 h 69"/>
                <a:gd name="T6" fmla="*/ 55 w 76"/>
                <a:gd name="T7" fmla="*/ 19 h 69"/>
                <a:gd name="T8" fmla="*/ 75 w 76"/>
                <a:gd name="T9" fmla="*/ 53 h 69"/>
                <a:gd name="T10" fmla="*/ 38 w 76"/>
                <a:gd name="T11" fmla="*/ 43 h 69"/>
                <a:gd name="T12" fmla="*/ 0 w 76"/>
                <a:gd name="T13" fmla="*/ 32 h 69"/>
                <a:gd name="T14" fmla="*/ 0 w 76"/>
                <a:gd name="T15" fmla="*/ 2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9">
                  <a:moveTo>
                    <a:pt x="0" y="2"/>
                  </a:moveTo>
                  <a:cubicBezTo>
                    <a:pt x="0" y="2"/>
                    <a:pt x="2" y="2"/>
                    <a:pt x="5" y="1"/>
                  </a:cubicBezTo>
                  <a:cubicBezTo>
                    <a:pt x="14" y="0"/>
                    <a:pt x="22" y="2"/>
                    <a:pt x="29" y="7"/>
                  </a:cubicBezTo>
                  <a:cubicBezTo>
                    <a:pt x="35" y="11"/>
                    <a:pt x="45" y="18"/>
                    <a:pt x="55" y="19"/>
                  </a:cubicBezTo>
                  <a:cubicBezTo>
                    <a:pt x="55" y="19"/>
                    <a:pt x="76" y="17"/>
                    <a:pt x="75" y="53"/>
                  </a:cubicBezTo>
                  <a:cubicBezTo>
                    <a:pt x="75" y="53"/>
                    <a:pt x="72" y="69"/>
                    <a:pt x="38" y="43"/>
                  </a:cubicBezTo>
                  <a:cubicBezTo>
                    <a:pt x="38" y="43"/>
                    <a:pt x="20" y="35"/>
                    <a:pt x="0" y="32"/>
                  </a:cubicBezTo>
                  <a:lnTo>
                    <a:pt x="0" y="2"/>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a:extLst>
                <a:ext uri="{FF2B5EF4-FFF2-40B4-BE49-F238E27FC236}">
                  <a16:creationId xmlns:a16="http://schemas.microsoft.com/office/drawing/2014/main" id="{E98B5F70-94A0-4132-B370-CB569FC1ABA7}"/>
                </a:ext>
              </a:extLst>
            </p:cNvPr>
            <p:cNvSpPr>
              <a:spLocks/>
            </p:cNvSpPr>
            <p:nvPr/>
          </p:nvSpPr>
          <p:spPr bwMode="auto">
            <a:xfrm>
              <a:off x="4663034" y="4632157"/>
              <a:ext cx="217395" cy="217395"/>
            </a:xfrm>
            <a:custGeom>
              <a:avLst/>
              <a:gdLst>
                <a:gd name="T0" fmla="*/ 0 w 88"/>
                <a:gd name="T1" fmla="*/ 35 h 88"/>
                <a:gd name="T2" fmla="*/ 21 w 88"/>
                <a:gd name="T3" fmla="*/ 80 h 88"/>
                <a:gd name="T4" fmla="*/ 35 w 88"/>
                <a:gd name="T5" fmla="*/ 87 h 88"/>
                <a:gd name="T6" fmla="*/ 50 w 88"/>
                <a:gd name="T7" fmla="*/ 86 h 88"/>
                <a:gd name="T8" fmla="*/ 88 w 88"/>
                <a:gd name="T9" fmla="*/ 35 h 88"/>
                <a:gd name="T10" fmla="*/ 55 w 88"/>
                <a:gd name="T11" fmla="*/ 0 h 88"/>
                <a:gd name="T12" fmla="*/ 0 w 88"/>
                <a:gd name="T13" fmla="*/ 35 h 88"/>
              </a:gdLst>
              <a:ahLst/>
              <a:cxnLst>
                <a:cxn ang="0">
                  <a:pos x="T0" y="T1"/>
                </a:cxn>
                <a:cxn ang="0">
                  <a:pos x="T2" y="T3"/>
                </a:cxn>
                <a:cxn ang="0">
                  <a:pos x="T4" y="T5"/>
                </a:cxn>
                <a:cxn ang="0">
                  <a:pos x="T6" y="T7"/>
                </a:cxn>
                <a:cxn ang="0">
                  <a:pos x="T8" y="T9"/>
                </a:cxn>
                <a:cxn ang="0">
                  <a:pos x="T10" y="T11"/>
                </a:cxn>
                <a:cxn ang="0">
                  <a:pos x="T12" y="T13"/>
                </a:cxn>
              </a:cxnLst>
              <a:rect l="0" t="0" r="r" b="b"/>
              <a:pathLst>
                <a:path w="88" h="88">
                  <a:moveTo>
                    <a:pt x="0" y="35"/>
                  </a:moveTo>
                  <a:cubicBezTo>
                    <a:pt x="0" y="35"/>
                    <a:pt x="4" y="65"/>
                    <a:pt x="21" y="80"/>
                  </a:cubicBezTo>
                  <a:cubicBezTo>
                    <a:pt x="25" y="83"/>
                    <a:pt x="30" y="86"/>
                    <a:pt x="35" y="87"/>
                  </a:cubicBezTo>
                  <a:cubicBezTo>
                    <a:pt x="40" y="88"/>
                    <a:pt x="45" y="87"/>
                    <a:pt x="50" y="86"/>
                  </a:cubicBezTo>
                  <a:cubicBezTo>
                    <a:pt x="62" y="82"/>
                    <a:pt x="84" y="70"/>
                    <a:pt x="88" y="35"/>
                  </a:cubicBezTo>
                  <a:cubicBezTo>
                    <a:pt x="55" y="0"/>
                    <a:pt x="55" y="0"/>
                    <a:pt x="55" y="0"/>
                  </a:cubicBezTo>
                  <a:lnTo>
                    <a:pt x="0" y="35"/>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a:extLst>
                <a:ext uri="{FF2B5EF4-FFF2-40B4-BE49-F238E27FC236}">
                  <a16:creationId xmlns:a16="http://schemas.microsoft.com/office/drawing/2014/main" id="{D121504A-1BCE-461E-8C97-3A0782193E95}"/>
                </a:ext>
              </a:extLst>
            </p:cNvPr>
            <p:cNvSpPr>
              <a:spLocks/>
            </p:cNvSpPr>
            <p:nvPr/>
          </p:nvSpPr>
          <p:spPr bwMode="auto">
            <a:xfrm>
              <a:off x="4603745" y="4553105"/>
              <a:ext cx="294367" cy="199712"/>
            </a:xfrm>
            <a:custGeom>
              <a:avLst/>
              <a:gdLst>
                <a:gd name="T0" fmla="*/ 85 w 119"/>
                <a:gd name="T1" fmla="*/ 39 h 81"/>
                <a:gd name="T2" fmla="*/ 68 w 119"/>
                <a:gd name="T3" fmla="*/ 55 h 81"/>
                <a:gd name="T4" fmla="*/ 68 w 119"/>
                <a:gd name="T5" fmla="*/ 47 h 81"/>
                <a:gd name="T6" fmla="*/ 24 w 119"/>
                <a:gd name="T7" fmla="*/ 72 h 81"/>
                <a:gd name="T8" fmla="*/ 0 w 119"/>
                <a:gd name="T9" fmla="*/ 60 h 81"/>
                <a:gd name="T10" fmla="*/ 13 w 119"/>
                <a:gd name="T11" fmla="*/ 51 h 81"/>
                <a:gd name="T12" fmla="*/ 4 w 119"/>
                <a:gd name="T13" fmla="*/ 50 h 81"/>
                <a:gd name="T14" fmla="*/ 79 w 119"/>
                <a:gd name="T15" fmla="*/ 6 h 81"/>
                <a:gd name="T16" fmla="*/ 119 w 119"/>
                <a:gd name="T17" fmla="*/ 46 h 81"/>
                <a:gd name="T18" fmla="*/ 113 w 119"/>
                <a:gd name="T19" fmla="*/ 73 h 81"/>
                <a:gd name="T20" fmla="*/ 109 w 119"/>
                <a:gd name="T21" fmla="*/ 81 h 81"/>
                <a:gd name="T22" fmla="*/ 96 w 119"/>
                <a:gd name="T23" fmla="*/ 58 h 81"/>
                <a:gd name="T24" fmla="*/ 85 w 119"/>
                <a:gd name="T25" fmla="*/ 3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1">
                  <a:moveTo>
                    <a:pt x="85" y="39"/>
                  </a:moveTo>
                  <a:cubicBezTo>
                    <a:pt x="85" y="39"/>
                    <a:pt x="81" y="52"/>
                    <a:pt x="68" y="55"/>
                  </a:cubicBezTo>
                  <a:cubicBezTo>
                    <a:pt x="68" y="55"/>
                    <a:pt x="73" y="52"/>
                    <a:pt x="68" y="47"/>
                  </a:cubicBezTo>
                  <a:cubicBezTo>
                    <a:pt x="68" y="47"/>
                    <a:pt x="46" y="75"/>
                    <a:pt x="24" y="72"/>
                  </a:cubicBezTo>
                  <a:cubicBezTo>
                    <a:pt x="24" y="72"/>
                    <a:pt x="4" y="68"/>
                    <a:pt x="0" y="60"/>
                  </a:cubicBezTo>
                  <a:cubicBezTo>
                    <a:pt x="0" y="60"/>
                    <a:pt x="9" y="56"/>
                    <a:pt x="13" y="51"/>
                  </a:cubicBezTo>
                  <a:cubicBezTo>
                    <a:pt x="13" y="51"/>
                    <a:pt x="8" y="49"/>
                    <a:pt x="4" y="50"/>
                  </a:cubicBezTo>
                  <a:cubicBezTo>
                    <a:pt x="0" y="51"/>
                    <a:pt x="17" y="0"/>
                    <a:pt x="79" y="6"/>
                  </a:cubicBezTo>
                  <a:cubicBezTo>
                    <a:pt x="79" y="6"/>
                    <a:pt x="118" y="8"/>
                    <a:pt x="119" y="46"/>
                  </a:cubicBezTo>
                  <a:cubicBezTo>
                    <a:pt x="119" y="56"/>
                    <a:pt x="117" y="65"/>
                    <a:pt x="113" y="73"/>
                  </a:cubicBezTo>
                  <a:cubicBezTo>
                    <a:pt x="109" y="81"/>
                    <a:pt x="109" y="81"/>
                    <a:pt x="109" y="81"/>
                  </a:cubicBezTo>
                  <a:cubicBezTo>
                    <a:pt x="96" y="58"/>
                    <a:pt x="96" y="58"/>
                    <a:pt x="96" y="58"/>
                  </a:cubicBezTo>
                  <a:cubicBezTo>
                    <a:pt x="96" y="58"/>
                    <a:pt x="87" y="62"/>
                    <a:pt x="85" y="39"/>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a:extLst>
                <a:ext uri="{FF2B5EF4-FFF2-40B4-BE49-F238E27FC236}">
                  <a16:creationId xmlns:a16="http://schemas.microsoft.com/office/drawing/2014/main" id="{1687B6A4-4CC9-484C-9E58-D2743C6FEEDE}"/>
                </a:ext>
              </a:extLst>
            </p:cNvPr>
            <p:cNvSpPr>
              <a:spLocks/>
            </p:cNvSpPr>
            <p:nvPr/>
          </p:nvSpPr>
          <p:spPr bwMode="auto">
            <a:xfrm>
              <a:off x="7180237" y="4980613"/>
              <a:ext cx="813410" cy="533606"/>
            </a:xfrm>
            <a:custGeom>
              <a:avLst/>
              <a:gdLst>
                <a:gd name="T0" fmla="*/ 317 w 329"/>
                <a:gd name="T1" fmla="*/ 216 h 216"/>
                <a:gd name="T2" fmla="*/ 12 w 329"/>
                <a:gd name="T3" fmla="*/ 216 h 216"/>
                <a:gd name="T4" fmla="*/ 0 w 329"/>
                <a:gd name="T5" fmla="*/ 204 h 216"/>
                <a:gd name="T6" fmla="*/ 0 w 329"/>
                <a:gd name="T7" fmla="*/ 0 h 216"/>
                <a:gd name="T8" fmla="*/ 329 w 329"/>
                <a:gd name="T9" fmla="*/ 0 h 216"/>
                <a:gd name="T10" fmla="*/ 329 w 329"/>
                <a:gd name="T11" fmla="*/ 204 h 216"/>
                <a:gd name="T12" fmla="*/ 317 w 329"/>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329" h="216">
                  <a:moveTo>
                    <a:pt x="317" y="216"/>
                  </a:moveTo>
                  <a:cubicBezTo>
                    <a:pt x="12" y="216"/>
                    <a:pt x="12" y="216"/>
                    <a:pt x="12" y="216"/>
                  </a:cubicBezTo>
                  <a:cubicBezTo>
                    <a:pt x="6" y="216"/>
                    <a:pt x="0" y="211"/>
                    <a:pt x="0" y="204"/>
                  </a:cubicBezTo>
                  <a:cubicBezTo>
                    <a:pt x="0" y="0"/>
                    <a:pt x="0" y="0"/>
                    <a:pt x="0" y="0"/>
                  </a:cubicBezTo>
                  <a:cubicBezTo>
                    <a:pt x="329" y="0"/>
                    <a:pt x="329" y="0"/>
                    <a:pt x="329" y="0"/>
                  </a:cubicBezTo>
                  <a:cubicBezTo>
                    <a:pt x="329" y="204"/>
                    <a:pt x="329" y="204"/>
                    <a:pt x="329" y="204"/>
                  </a:cubicBezTo>
                  <a:cubicBezTo>
                    <a:pt x="329" y="211"/>
                    <a:pt x="324" y="216"/>
                    <a:pt x="317" y="216"/>
                  </a:cubicBezTo>
                  <a:close/>
                </a:path>
              </a:pathLst>
            </a:custGeom>
            <a:solidFill>
              <a:srgbClr val="0E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a:extLst>
                <a:ext uri="{FF2B5EF4-FFF2-40B4-BE49-F238E27FC236}">
                  <a16:creationId xmlns:a16="http://schemas.microsoft.com/office/drawing/2014/main" id="{5729FDE4-BAA6-4E2D-B8E0-EAD5BBF2FBE6}"/>
                </a:ext>
              </a:extLst>
            </p:cNvPr>
            <p:cNvSpPr>
              <a:spLocks/>
            </p:cNvSpPr>
            <p:nvPr/>
          </p:nvSpPr>
          <p:spPr bwMode="auto">
            <a:xfrm>
              <a:off x="7180237" y="4654000"/>
              <a:ext cx="813410" cy="326612"/>
            </a:xfrm>
            <a:custGeom>
              <a:avLst/>
              <a:gdLst>
                <a:gd name="T0" fmla="*/ 0 w 329"/>
                <a:gd name="T1" fmla="*/ 132 h 132"/>
                <a:gd name="T2" fmla="*/ 150 w 329"/>
                <a:gd name="T3" fmla="*/ 7 h 132"/>
                <a:gd name="T4" fmla="*/ 179 w 329"/>
                <a:gd name="T5" fmla="*/ 7 h 132"/>
                <a:gd name="T6" fmla="*/ 329 w 329"/>
                <a:gd name="T7" fmla="*/ 132 h 132"/>
                <a:gd name="T8" fmla="*/ 0 w 329"/>
                <a:gd name="T9" fmla="*/ 132 h 132"/>
              </a:gdLst>
              <a:ahLst/>
              <a:cxnLst>
                <a:cxn ang="0">
                  <a:pos x="T0" y="T1"/>
                </a:cxn>
                <a:cxn ang="0">
                  <a:pos x="T2" y="T3"/>
                </a:cxn>
                <a:cxn ang="0">
                  <a:pos x="T4" y="T5"/>
                </a:cxn>
                <a:cxn ang="0">
                  <a:pos x="T6" y="T7"/>
                </a:cxn>
                <a:cxn ang="0">
                  <a:pos x="T8" y="T9"/>
                </a:cxn>
              </a:cxnLst>
              <a:rect l="0" t="0" r="r" b="b"/>
              <a:pathLst>
                <a:path w="329" h="132">
                  <a:moveTo>
                    <a:pt x="0" y="132"/>
                  </a:moveTo>
                  <a:cubicBezTo>
                    <a:pt x="10" y="123"/>
                    <a:pt x="111" y="38"/>
                    <a:pt x="150" y="7"/>
                  </a:cubicBezTo>
                  <a:cubicBezTo>
                    <a:pt x="158" y="0"/>
                    <a:pt x="171" y="0"/>
                    <a:pt x="179" y="7"/>
                  </a:cubicBezTo>
                  <a:cubicBezTo>
                    <a:pt x="329" y="132"/>
                    <a:pt x="329" y="132"/>
                    <a:pt x="329" y="132"/>
                  </a:cubicBezTo>
                  <a:lnTo>
                    <a:pt x="0" y="132"/>
                  </a:lnTo>
                  <a:close/>
                </a:path>
              </a:pathLst>
            </a:custGeom>
            <a:solidFill>
              <a:srgbClr val="0035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a:extLst>
                <a:ext uri="{FF2B5EF4-FFF2-40B4-BE49-F238E27FC236}">
                  <a16:creationId xmlns:a16="http://schemas.microsoft.com/office/drawing/2014/main" id="{9F186ADE-BBF2-43B4-8A4E-BDAE75CAAF57}"/>
                </a:ext>
              </a:extLst>
            </p:cNvPr>
            <p:cNvSpPr>
              <a:spLocks/>
            </p:cNvSpPr>
            <p:nvPr/>
          </p:nvSpPr>
          <p:spPr bwMode="auto">
            <a:xfrm>
              <a:off x="7284253" y="4601992"/>
              <a:ext cx="605377" cy="664667"/>
            </a:xfrm>
            <a:custGeom>
              <a:avLst/>
              <a:gdLst>
                <a:gd name="T0" fmla="*/ 237 w 245"/>
                <a:gd name="T1" fmla="*/ 269 h 269"/>
                <a:gd name="T2" fmla="*/ 8 w 245"/>
                <a:gd name="T3" fmla="*/ 269 h 269"/>
                <a:gd name="T4" fmla="*/ 0 w 245"/>
                <a:gd name="T5" fmla="*/ 261 h 269"/>
                <a:gd name="T6" fmla="*/ 0 w 245"/>
                <a:gd name="T7" fmla="*/ 8 h 269"/>
                <a:gd name="T8" fmla="*/ 8 w 245"/>
                <a:gd name="T9" fmla="*/ 0 h 269"/>
                <a:gd name="T10" fmla="*/ 237 w 245"/>
                <a:gd name="T11" fmla="*/ 0 h 269"/>
                <a:gd name="T12" fmla="*/ 245 w 245"/>
                <a:gd name="T13" fmla="*/ 8 h 269"/>
                <a:gd name="T14" fmla="*/ 245 w 245"/>
                <a:gd name="T15" fmla="*/ 261 h 269"/>
                <a:gd name="T16" fmla="*/ 237 w 245"/>
                <a:gd name="T17"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269">
                  <a:moveTo>
                    <a:pt x="237" y="269"/>
                  </a:moveTo>
                  <a:cubicBezTo>
                    <a:pt x="8" y="269"/>
                    <a:pt x="8" y="269"/>
                    <a:pt x="8" y="269"/>
                  </a:cubicBezTo>
                  <a:cubicBezTo>
                    <a:pt x="3" y="269"/>
                    <a:pt x="0" y="265"/>
                    <a:pt x="0" y="261"/>
                  </a:cubicBezTo>
                  <a:cubicBezTo>
                    <a:pt x="0" y="8"/>
                    <a:pt x="0" y="8"/>
                    <a:pt x="0" y="8"/>
                  </a:cubicBezTo>
                  <a:cubicBezTo>
                    <a:pt x="0" y="4"/>
                    <a:pt x="3" y="0"/>
                    <a:pt x="8" y="0"/>
                  </a:cubicBezTo>
                  <a:cubicBezTo>
                    <a:pt x="237" y="0"/>
                    <a:pt x="237" y="0"/>
                    <a:pt x="237" y="0"/>
                  </a:cubicBezTo>
                  <a:cubicBezTo>
                    <a:pt x="242" y="0"/>
                    <a:pt x="245" y="4"/>
                    <a:pt x="245" y="8"/>
                  </a:cubicBezTo>
                  <a:cubicBezTo>
                    <a:pt x="245" y="261"/>
                    <a:pt x="245" y="261"/>
                    <a:pt x="245" y="261"/>
                  </a:cubicBezTo>
                  <a:cubicBezTo>
                    <a:pt x="245" y="265"/>
                    <a:pt x="242" y="269"/>
                    <a:pt x="237" y="269"/>
                  </a:cubicBezTo>
                  <a:close/>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a:extLst>
                <a:ext uri="{FF2B5EF4-FFF2-40B4-BE49-F238E27FC236}">
                  <a16:creationId xmlns:a16="http://schemas.microsoft.com/office/drawing/2014/main" id="{CCC0B9FC-55B1-48C8-A1D5-E5EE119337AD}"/>
                </a:ext>
              </a:extLst>
            </p:cNvPr>
            <p:cNvSpPr>
              <a:spLocks/>
            </p:cNvSpPr>
            <p:nvPr/>
          </p:nvSpPr>
          <p:spPr bwMode="auto">
            <a:xfrm>
              <a:off x="7180237" y="4980613"/>
              <a:ext cx="813410" cy="533606"/>
            </a:xfrm>
            <a:custGeom>
              <a:avLst/>
              <a:gdLst>
                <a:gd name="T0" fmla="*/ 317 w 329"/>
                <a:gd name="T1" fmla="*/ 216 h 216"/>
                <a:gd name="T2" fmla="*/ 12 w 329"/>
                <a:gd name="T3" fmla="*/ 216 h 216"/>
                <a:gd name="T4" fmla="*/ 0 w 329"/>
                <a:gd name="T5" fmla="*/ 204 h 216"/>
                <a:gd name="T6" fmla="*/ 0 w 329"/>
                <a:gd name="T7" fmla="*/ 0 h 216"/>
                <a:gd name="T8" fmla="*/ 165 w 329"/>
                <a:gd name="T9" fmla="*/ 108 h 216"/>
                <a:gd name="T10" fmla="*/ 329 w 329"/>
                <a:gd name="T11" fmla="*/ 0 h 216"/>
                <a:gd name="T12" fmla="*/ 329 w 329"/>
                <a:gd name="T13" fmla="*/ 204 h 216"/>
                <a:gd name="T14" fmla="*/ 317 w 329"/>
                <a:gd name="T15" fmla="*/ 216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216">
                  <a:moveTo>
                    <a:pt x="317" y="216"/>
                  </a:moveTo>
                  <a:cubicBezTo>
                    <a:pt x="12" y="216"/>
                    <a:pt x="12" y="216"/>
                    <a:pt x="12" y="216"/>
                  </a:cubicBezTo>
                  <a:cubicBezTo>
                    <a:pt x="6" y="216"/>
                    <a:pt x="0" y="211"/>
                    <a:pt x="0" y="204"/>
                  </a:cubicBezTo>
                  <a:cubicBezTo>
                    <a:pt x="0" y="0"/>
                    <a:pt x="0" y="0"/>
                    <a:pt x="0" y="0"/>
                  </a:cubicBezTo>
                  <a:cubicBezTo>
                    <a:pt x="165" y="108"/>
                    <a:pt x="165" y="108"/>
                    <a:pt x="165" y="108"/>
                  </a:cubicBezTo>
                  <a:cubicBezTo>
                    <a:pt x="329" y="0"/>
                    <a:pt x="329" y="0"/>
                    <a:pt x="329" y="0"/>
                  </a:cubicBezTo>
                  <a:cubicBezTo>
                    <a:pt x="329" y="204"/>
                    <a:pt x="329" y="204"/>
                    <a:pt x="329" y="204"/>
                  </a:cubicBezTo>
                  <a:cubicBezTo>
                    <a:pt x="329" y="211"/>
                    <a:pt x="324" y="216"/>
                    <a:pt x="317" y="216"/>
                  </a:cubicBez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a:extLst>
                <a:ext uri="{FF2B5EF4-FFF2-40B4-BE49-F238E27FC236}">
                  <a16:creationId xmlns:a16="http://schemas.microsoft.com/office/drawing/2014/main" id="{C8D02519-CE9C-47C8-8F70-4A49FAD08086}"/>
                </a:ext>
              </a:extLst>
            </p:cNvPr>
            <p:cNvSpPr>
              <a:spLocks/>
            </p:cNvSpPr>
            <p:nvPr/>
          </p:nvSpPr>
          <p:spPr bwMode="auto">
            <a:xfrm>
              <a:off x="7180237" y="5173044"/>
              <a:ext cx="813410" cy="341175"/>
            </a:xfrm>
            <a:custGeom>
              <a:avLst/>
              <a:gdLst>
                <a:gd name="T0" fmla="*/ 317 w 329"/>
                <a:gd name="T1" fmla="*/ 138 h 138"/>
                <a:gd name="T2" fmla="*/ 12 w 329"/>
                <a:gd name="T3" fmla="*/ 138 h 138"/>
                <a:gd name="T4" fmla="*/ 0 w 329"/>
                <a:gd name="T5" fmla="*/ 126 h 138"/>
                <a:gd name="T6" fmla="*/ 155 w 329"/>
                <a:gd name="T7" fmla="*/ 5 h 138"/>
                <a:gd name="T8" fmla="*/ 174 w 329"/>
                <a:gd name="T9" fmla="*/ 5 h 138"/>
                <a:gd name="T10" fmla="*/ 329 w 329"/>
                <a:gd name="T11" fmla="*/ 126 h 138"/>
                <a:gd name="T12" fmla="*/ 317 w 329"/>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329" h="138">
                  <a:moveTo>
                    <a:pt x="317" y="138"/>
                  </a:moveTo>
                  <a:cubicBezTo>
                    <a:pt x="12" y="138"/>
                    <a:pt x="12" y="138"/>
                    <a:pt x="12" y="138"/>
                  </a:cubicBezTo>
                  <a:cubicBezTo>
                    <a:pt x="6" y="138"/>
                    <a:pt x="0" y="133"/>
                    <a:pt x="0" y="126"/>
                  </a:cubicBezTo>
                  <a:cubicBezTo>
                    <a:pt x="155" y="5"/>
                    <a:pt x="155" y="5"/>
                    <a:pt x="155" y="5"/>
                  </a:cubicBezTo>
                  <a:cubicBezTo>
                    <a:pt x="161" y="0"/>
                    <a:pt x="168" y="0"/>
                    <a:pt x="174" y="5"/>
                  </a:cubicBezTo>
                  <a:cubicBezTo>
                    <a:pt x="329" y="126"/>
                    <a:pt x="329" y="126"/>
                    <a:pt x="329" y="126"/>
                  </a:cubicBezTo>
                  <a:cubicBezTo>
                    <a:pt x="329" y="133"/>
                    <a:pt x="324" y="138"/>
                    <a:pt x="317" y="138"/>
                  </a:cubicBez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3">
              <a:extLst>
                <a:ext uri="{FF2B5EF4-FFF2-40B4-BE49-F238E27FC236}">
                  <a16:creationId xmlns:a16="http://schemas.microsoft.com/office/drawing/2014/main" id="{4DE70C54-75C6-4486-84AA-DDA6FCC8CB52}"/>
                </a:ext>
              </a:extLst>
            </p:cNvPr>
            <p:cNvSpPr>
              <a:spLocks noChangeArrowheads="1"/>
            </p:cNvSpPr>
            <p:nvPr/>
          </p:nvSpPr>
          <p:spPr bwMode="auto">
            <a:xfrm>
              <a:off x="7566139" y="4654000"/>
              <a:ext cx="226756"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74">
              <a:extLst>
                <a:ext uri="{FF2B5EF4-FFF2-40B4-BE49-F238E27FC236}">
                  <a16:creationId xmlns:a16="http://schemas.microsoft.com/office/drawing/2014/main" id="{C3E2D7C7-2326-4BB9-ADC3-71C2831C0317}"/>
                </a:ext>
              </a:extLst>
            </p:cNvPr>
            <p:cNvSpPr>
              <a:spLocks noChangeArrowheads="1"/>
            </p:cNvSpPr>
            <p:nvPr/>
          </p:nvSpPr>
          <p:spPr bwMode="auto">
            <a:xfrm>
              <a:off x="7487086" y="4688326"/>
              <a:ext cx="305809"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75">
              <a:extLst>
                <a:ext uri="{FF2B5EF4-FFF2-40B4-BE49-F238E27FC236}">
                  <a16:creationId xmlns:a16="http://schemas.microsoft.com/office/drawing/2014/main" id="{26D74108-0D28-4064-986A-C03C8D03C321}"/>
                </a:ext>
              </a:extLst>
            </p:cNvPr>
            <p:cNvSpPr>
              <a:spLocks noChangeArrowheads="1"/>
            </p:cNvSpPr>
            <p:nvPr/>
          </p:nvSpPr>
          <p:spPr bwMode="auto">
            <a:xfrm>
              <a:off x="7424676" y="4723692"/>
              <a:ext cx="368219"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76">
              <a:extLst>
                <a:ext uri="{FF2B5EF4-FFF2-40B4-BE49-F238E27FC236}">
                  <a16:creationId xmlns:a16="http://schemas.microsoft.com/office/drawing/2014/main" id="{72E4E48E-851D-4C54-9E86-76396B3236C8}"/>
                </a:ext>
              </a:extLst>
            </p:cNvPr>
            <p:cNvSpPr>
              <a:spLocks noChangeArrowheads="1"/>
            </p:cNvSpPr>
            <p:nvPr/>
          </p:nvSpPr>
          <p:spPr bwMode="auto">
            <a:xfrm>
              <a:off x="7392430" y="4758017"/>
              <a:ext cx="40046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7">
              <a:extLst>
                <a:ext uri="{FF2B5EF4-FFF2-40B4-BE49-F238E27FC236}">
                  <a16:creationId xmlns:a16="http://schemas.microsoft.com/office/drawing/2014/main" id="{312EA85C-AA94-4525-AC4E-9A430FADDC50}"/>
                </a:ext>
              </a:extLst>
            </p:cNvPr>
            <p:cNvSpPr>
              <a:spLocks noChangeArrowheads="1"/>
            </p:cNvSpPr>
            <p:nvPr/>
          </p:nvSpPr>
          <p:spPr bwMode="auto">
            <a:xfrm>
              <a:off x="7334181" y="4792343"/>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78">
              <a:extLst>
                <a:ext uri="{FF2B5EF4-FFF2-40B4-BE49-F238E27FC236}">
                  <a16:creationId xmlns:a16="http://schemas.microsoft.com/office/drawing/2014/main" id="{498B4F92-47E2-4BD3-B3BD-E09AD8EBB513}"/>
                </a:ext>
              </a:extLst>
            </p:cNvPr>
            <p:cNvSpPr>
              <a:spLocks noChangeArrowheads="1"/>
            </p:cNvSpPr>
            <p:nvPr/>
          </p:nvSpPr>
          <p:spPr bwMode="auto">
            <a:xfrm>
              <a:off x="7334181" y="4826668"/>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79">
              <a:extLst>
                <a:ext uri="{FF2B5EF4-FFF2-40B4-BE49-F238E27FC236}">
                  <a16:creationId xmlns:a16="http://schemas.microsoft.com/office/drawing/2014/main" id="{B5AE3ED5-01FE-42D3-9203-B587934D993A}"/>
                </a:ext>
              </a:extLst>
            </p:cNvPr>
            <p:cNvSpPr>
              <a:spLocks noChangeArrowheads="1"/>
            </p:cNvSpPr>
            <p:nvPr/>
          </p:nvSpPr>
          <p:spPr bwMode="auto">
            <a:xfrm>
              <a:off x="7334181" y="4862034"/>
              <a:ext cx="458714"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80">
              <a:extLst>
                <a:ext uri="{FF2B5EF4-FFF2-40B4-BE49-F238E27FC236}">
                  <a16:creationId xmlns:a16="http://schemas.microsoft.com/office/drawing/2014/main" id="{D52138C1-1454-43BA-89B6-4084366E7607}"/>
                </a:ext>
              </a:extLst>
            </p:cNvPr>
            <p:cNvSpPr>
              <a:spLocks noChangeArrowheads="1"/>
            </p:cNvSpPr>
            <p:nvPr/>
          </p:nvSpPr>
          <p:spPr bwMode="auto">
            <a:xfrm>
              <a:off x="7334181" y="4896359"/>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81">
              <a:extLst>
                <a:ext uri="{FF2B5EF4-FFF2-40B4-BE49-F238E27FC236}">
                  <a16:creationId xmlns:a16="http://schemas.microsoft.com/office/drawing/2014/main" id="{45594B25-A3AA-4F20-A730-A83C339C1991}"/>
                </a:ext>
              </a:extLst>
            </p:cNvPr>
            <p:cNvSpPr>
              <a:spLocks noChangeArrowheads="1"/>
            </p:cNvSpPr>
            <p:nvPr/>
          </p:nvSpPr>
          <p:spPr bwMode="auto">
            <a:xfrm>
              <a:off x="7334181" y="4930685"/>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82">
              <a:extLst>
                <a:ext uri="{FF2B5EF4-FFF2-40B4-BE49-F238E27FC236}">
                  <a16:creationId xmlns:a16="http://schemas.microsoft.com/office/drawing/2014/main" id="{8787D210-3372-4E39-9E36-9BF41CDEF827}"/>
                </a:ext>
              </a:extLst>
            </p:cNvPr>
            <p:cNvSpPr>
              <a:spLocks noChangeArrowheads="1"/>
            </p:cNvSpPr>
            <p:nvPr/>
          </p:nvSpPr>
          <p:spPr bwMode="auto">
            <a:xfrm>
              <a:off x="7334181" y="4965010"/>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83">
              <a:extLst>
                <a:ext uri="{FF2B5EF4-FFF2-40B4-BE49-F238E27FC236}">
                  <a16:creationId xmlns:a16="http://schemas.microsoft.com/office/drawing/2014/main" id="{208EFE6D-DB78-401D-8AB7-D331F62AA31E}"/>
                </a:ext>
              </a:extLst>
            </p:cNvPr>
            <p:cNvSpPr>
              <a:spLocks noChangeArrowheads="1"/>
            </p:cNvSpPr>
            <p:nvPr/>
          </p:nvSpPr>
          <p:spPr bwMode="auto">
            <a:xfrm>
              <a:off x="7334181" y="4997255"/>
              <a:ext cx="458714" cy="728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4">
              <a:extLst>
                <a:ext uri="{FF2B5EF4-FFF2-40B4-BE49-F238E27FC236}">
                  <a16:creationId xmlns:a16="http://schemas.microsoft.com/office/drawing/2014/main" id="{6A968183-F54F-4471-8CB5-2E86511785F7}"/>
                </a:ext>
              </a:extLst>
            </p:cNvPr>
            <p:cNvSpPr>
              <a:spLocks noChangeArrowheads="1"/>
            </p:cNvSpPr>
            <p:nvPr/>
          </p:nvSpPr>
          <p:spPr bwMode="auto">
            <a:xfrm>
              <a:off x="7334181" y="5032621"/>
              <a:ext cx="458714"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5">
              <a:extLst>
                <a:ext uri="{FF2B5EF4-FFF2-40B4-BE49-F238E27FC236}">
                  <a16:creationId xmlns:a16="http://schemas.microsoft.com/office/drawing/2014/main" id="{F8D66C31-C03F-4583-80CB-CF549FAA5789}"/>
                </a:ext>
              </a:extLst>
            </p:cNvPr>
            <p:cNvSpPr>
              <a:spLocks noChangeArrowheads="1"/>
            </p:cNvSpPr>
            <p:nvPr/>
          </p:nvSpPr>
          <p:spPr bwMode="auto">
            <a:xfrm>
              <a:off x="7334181" y="5066947"/>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6">
              <a:extLst>
                <a:ext uri="{FF2B5EF4-FFF2-40B4-BE49-F238E27FC236}">
                  <a16:creationId xmlns:a16="http://schemas.microsoft.com/office/drawing/2014/main" id="{CFF02013-6B71-4851-937E-85B3A26EC306}"/>
                </a:ext>
              </a:extLst>
            </p:cNvPr>
            <p:cNvSpPr>
              <a:spLocks noChangeArrowheads="1"/>
            </p:cNvSpPr>
            <p:nvPr/>
          </p:nvSpPr>
          <p:spPr bwMode="auto">
            <a:xfrm>
              <a:off x="7415314" y="5101272"/>
              <a:ext cx="377581"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a:extLst>
                <a:ext uri="{FF2B5EF4-FFF2-40B4-BE49-F238E27FC236}">
                  <a16:creationId xmlns:a16="http://schemas.microsoft.com/office/drawing/2014/main" id="{6CFA9E78-DF08-43B1-9F29-AF9F2485EDF9}"/>
                </a:ext>
              </a:extLst>
            </p:cNvPr>
            <p:cNvSpPr>
              <a:spLocks/>
            </p:cNvSpPr>
            <p:nvPr/>
          </p:nvSpPr>
          <p:spPr bwMode="auto">
            <a:xfrm>
              <a:off x="8042535" y="4696648"/>
              <a:ext cx="175788" cy="693791"/>
            </a:xfrm>
            <a:custGeom>
              <a:avLst/>
              <a:gdLst>
                <a:gd name="T0" fmla="*/ 11 w 71"/>
                <a:gd name="T1" fmla="*/ 5 h 281"/>
                <a:gd name="T2" fmla="*/ 5 w 71"/>
                <a:gd name="T3" fmla="*/ 150 h 281"/>
                <a:gd name="T4" fmla="*/ 11 w 71"/>
                <a:gd name="T5" fmla="*/ 270 h 281"/>
                <a:gd name="T6" fmla="*/ 54 w 71"/>
                <a:gd name="T7" fmla="*/ 272 h 281"/>
                <a:gd name="T8" fmla="*/ 50 w 71"/>
                <a:gd name="T9" fmla="*/ 184 h 281"/>
                <a:gd name="T10" fmla="*/ 56 w 71"/>
                <a:gd name="T11" fmla="*/ 117 h 281"/>
                <a:gd name="T12" fmla="*/ 71 w 71"/>
                <a:gd name="T13" fmla="*/ 54 h 281"/>
                <a:gd name="T14" fmla="*/ 39 w 71"/>
                <a:gd name="T15" fmla="*/ 0 h 281"/>
                <a:gd name="T16" fmla="*/ 11 w 71"/>
                <a:gd name="T17" fmla="*/ 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81">
                  <a:moveTo>
                    <a:pt x="11" y="5"/>
                  </a:moveTo>
                  <a:cubicBezTo>
                    <a:pt x="11" y="5"/>
                    <a:pt x="0" y="97"/>
                    <a:pt x="5" y="150"/>
                  </a:cubicBezTo>
                  <a:cubicBezTo>
                    <a:pt x="11" y="270"/>
                    <a:pt x="11" y="270"/>
                    <a:pt x="11" y="270"/>
                  </a:cubicBezTo>
                  <a:cubicBezTo>
                    <a:pt x="11" y="270"/>
                    <a:pt x="27" y="281"/>
                    <a:pt x="54" y="272"/>
                  </a:cubicBezTo>
                  <a:cubicBezTo>
                    <a:pt x="50" y="184"/>
                    <a:pt x="50" y="184"/>
                    <a:pt x="50" y="184"/>
                  </a:cubicBezTo>
                  <a:cubicBezTo>
                    <a:pt x="48" y="162"/>
                    <a:pt x="50" y="139"/>
                    <a:pt x="56" y="117"/>
                  </a:cubicBezTo>
                  <a:cubicBezTo>
                    <a:pt x="71" y="54"/>
                    <a:pt x="71" y="54"/>
                    <a:pt x="71" y="54"/>
                  </a:cubicBezTo>
                  <a:cubicBezTo>
                    <a:pt x="39" y="0"/>
                    <a:pt x="39" y="0"/>
                    <a:pt x="39" y="0"/>
                  </a:cubicBezTo>
                  <a:lnTo>
                    <a:pt x="11" y="5"/>
                  </a:lnTo>
                  <a:close/>
                </a:path>
              </a:pathLst>
            </a:custGeom>
            <a:solidFill>
              <a:srgbClr val="2C30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a:extLst>
                <a:ext uri="{FF2B5EF4-FFF2-40B4-BE49-F238E27FC236}">
                  <a16:creationId xmlns:a16="http://schemas.microsoft.com/office/drawing/2014/main" id="{D98E3101-D2B0-4414-A24D-55B7711891E2}"/>
                </a:ext>
              </a:extLst>
            </p:cNvPr>
            <p:cNvSpPr>
              <a:spLocks/>
            </p:cNvSpPr>
            <p:nvPr/>
          </p:nvSpPr>
          <p:spPr bwMode="auto">
            <a:xfrm>
              <a:off x="8159033" y="5424764"/>
              <a:ext cx="185150" cy="148744"/>
            </a:xfrm>
            <a:custGeom>
              <a:avLst/>
              <a:gdLst>
                <a:gd name="T0" fmla="*/ 44 w 75"/>
                <a:gd name="T1" fmla="*/ 0 h 60"/>
                <a:gd name="T2" fmla="*/ 34 w 75"/>
                <a:gd name="T3" fmla="*/ 14 h 60"/>
                <a:gd name="T4" fmla="*/ 13 w 75"/>
                <a:gd name="T5" fmla="*/ 49 h 60"/>
                <a:gd name="T6" fmla="*/ 58 w 75"/>
                <a:gd name="T7" fmla="*/ 29 h 60"/>
                <a:gd name="T8" fmla="*/ 72 w 75"/>
                <a:gd name="T9" fmla="*/ 21 h 60"/>
                <a:gd name="T10" fmla="*/ 75 w 75"/>
                <a:gd name="T11" fmla="*/ 0 h 60"/>
                <a:gd name="T12" fmla="*/ 44 w 7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75" h="60">
                  <a:moveTo>
                    <a:pt x="44" y="0"/>
                  </a:moveTo>
                  <a:cubicBezTo>
                    <a:pt x="34" y="14"/>
                    <a:pt x="34" y="14"/>
                    <a:pt x="34" y="14"/>
                  </a:cubicBezTo>
                  <a:cubicBezTo>
                    <a:pt x="34" y="14"/>
                    <a:pt x="0" y="32"/>
                    <a:pt x="13" y="49"/>
                  </a:cubicBezTo>
                  <a:cubicBezTo>
                    <a:pt x="13" y="49"/>
                    <a:pt x="33" y="60"/>
                    <a:pt x="58" y="29"/>
                  </a:cubicBezTo>
                  <a:cubicBezTo>
                    <a:pt x="72" y="21"/>
                    <a:pt x="72" y="21"/>
                    <a:pt x="72" y="21"/>
                  </a:cubicBezTo>
                  <a:cubicBezTo>
                    <a:pt x="75" y="0"/>
                    <a:pt x="75" y="0"/>
                    <a:pt x="75" y="0"/>
                  </a:cubicBezTo>
                  <a:lnTo>
                    <a:pt x="44" y="0"/>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a:extLst>
                <a:ext uri="{FF2B5EF4-FFF2-40B4-BE49-F238E27FC236}">
                  <a16:creationId xmlns:a16="http://schemas.microsoft.com/office/drawing/2014/main" id="{CD2CB63B-9872-44A7-BD68-59F1C3E3CE08}"/>
                </a:ext>
              </a:extLst>
            </p:cNvPr>
            <p:cNvSpPr>
              <a:spLocks/>
            </p:cNvSpPr>
            <p:nvPr/>
          </p:nvSpPr>
          <p:spPr bwMode="auto">
            <a:xfrm>
              <a:off x="7954120" y="5368595"/>
              <a:ext cx="214274" cy="152905"/>
            </a:xfrm>
            <a:custGeom>
              <a:avLst/>
              <a:gdLst>
                <a:gd name="T0" fmla="*/ 50 w 87"/>
                <a:gd name="T1" fmla="*/ 0 h 62"/>
                <a:gd name="T2" fmla="*/ 48 w 87"/>
                <a:gd name="T3" fmla="*/ 17 h 62"/>
                <a:gd name="T4" fmla="*/ 22 w 87"/>
                <a:gd name="T5" fmla="*/ 33 h 62"/>
                <a:gd name="T6" fmla="*/ 6 w 87"/>
                <a:gd name="T7" fmla="*/ 42 h 62"/>
                <a:gd name="T8" fmla="*/ 9 w 87"/>
                <a:gd name="T9" fmla="*/ 59 h 62"/>
                <a:gd name="T10" fmla="*/ 25 w 87"/>
                <a:gd name="T11" fmla="*/ 61 h 62"/>
                <a:gd name="T12" fmla="*/ 53 w 87"/>
                <a:gd name="T13" fmla="*/ 52 h 62"/>
                <a:gd name="T14" fmla="*/ 67 w 87"/>
                <a:gd name="T15" fmla="*/ 45 h 62"/>
                <a:gd name="T16" fmla="*/ 74 w 87"/>
                <a:gd name="T17" fmla="*/ 43 h 62"/>
                <a:gd name="T18" fmla="*/ 83 w 87"/>
                <a:gd name="T19" fmla="*/ 34 h 62"/>
                <a:gd name="T20" fmla="*/ 83 w 87"/>
                <a:gd name="T21" fmla="*/ 2 h 62"/>
                <a:gd name="T22" fmla="*/ 50 w 87"/>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62">
                  <a:moveTo>
                    <a:pt x="50" y="0"/>
                  </a:moveTo>
                  <a:cubicBezTo>
                    <a:pt x="48" y="17"/>
                    <a:pt x="48" y="17"/>
                    <a:pt x="48" y="17"/>
                  </a:cubicBezTo>
                  <a:cubicBezTo>
                    <a:pt x="48" y="17"/>
                    <a:pt x="36" y="30"/>
                    <a:pt x="22" y="33"/>
                  </a:cubicBezTo>
                  <a:cubicBezTo>
                    <a:pt x="16" y="34"/>
                    <a:pt x="11" y="38"/>
                    <a:pt x="6" y="42"/>
                  </a:cubicBezTo>
                  <a:cubicBezTo>
                    <a:pt x="2" y="47"/>
                    <a:pt x="0" y="53"/>
                    <a:pt x="9" y="59"/>
                  </a:cubicBezTo>
                  <a:cubicBezTo>
                    <a:pt x="14" y="62"/>
                    <a:pt x="20" y="62"/>
                    <a:pt x="25" y="61"/>
                  </a:cubicBezTo>
                  <a:cubicBezTo>
                    <a:pt x="33" y="60"/>
                    <a:pt x="46" y="57"/>
                    <a:pt x="53" y="52"/>
                  </a:cubicBezTo>
                  <a:cubicBezTo>
                    <a:pt x="58" y="49"/>
                    <a:pt x="62" y="47"/>
                    <a:pt x="67" y="45"/>
                  </a:cubicBezTo>
                  <a:cubicBezTo>
                    <a:pt x="74" y="43"/>
                    <a:pt x="74" y="43"/>
                    <a:pt x="74" y="43"/>
                  </a:cubicBezTo>
                  <a:cubicBezTo>
                    <a:pt x="78" y="42"/>
                    <a:pt x="81" y="38"/>
                    <a:pt x="83" y="34"/>
                  </a:cubicBezTo>
                  <a:cubicBezTo>
                    <a:pt x="85" y="28"/>
                    <a:pt x="87" y="17"/>
                    <a:pt x="83" y="2"/>
                  </a:cubicBezTo>
                  <a:cubicBezTo>
                    <a:pt x="83" y="2"/>
                    <a:pt x="65" y="4"/>
                    <a:pt x="50" y="0"/>
                  </a:cubicBez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a:extLst>
                <a:ext uri="{FF2B5EF4-FFF2-40B4-BE49-F238E27FC236}">
                  <a16:creationId xmlns:a16="http://schemas.microsoft.com/office/drawing/2014/main" id="{AFF1E20E-6FCF-47A1-84DC-60F2FF69914E}"/>
                </a:ext>
              </a:extLst>
            </p:cNvPr>
            <p:cNvSpPr>
              <a:spLocks/>
            </p:cNvSpPr>
            <p:nvPr/>
          </p:nvSpPr>
          <p:spPr bwMode="auto">
            <a:xfrm>
              <a:off x="8134069" y="4708089"/>
              <a:ext cx="239238" cy="716675"/>
            </a:xfrm>
            <a:custGeom>
              <a:avLst/>
              <a:gdLst>
                <a:gd name="T0" fmla="*/ 0 w 97"/>
                <a:gd name="T1" fmla="*/ 3 h 290"/>
                <a:gd name="T2" fmla="*/ 17 w 97"/>
                <a:gd name="T3" fmla="*/ 86 h 290"/>
                <a:gd name="T4" fmla="*/ 34 w 97"/>
                <a:gd name="T5" fmla="*/ 164 h 290"/>
                <a:gd name="T6" fmla="*/ 54 w 97"/>
                <a:gd name="T7" fmla="*/ 290 h 290"/>
                <a:gd name="T8" fmla="*/ 85 w 97"/>
                <a:gd name="T9" fmla="*/ 290 h 290"/>
                <a:gd name="T10" fmla="*/ 78 w 97"/>
                <a:gd name="T11" fmla="*/ 164 h 290"/>
                <a:gd name="T12" fmla="*/ 78 w 97"/>
                <a:gd name="T13" fmla="*/ 155 h 290"/>
                <a:gd name="T14" fmla="*/ 83 w 97"/>
                <a:gd name="T15" fmla="*/ 0 h 290"/>
                <a:gd name="T16" fmla="*/ 0 w 97"/>
                <a:gd name="T17" fmla="*/ 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90">
                  <a:moveTo>
                    <a:pt x="0" y="3"/>
                  </a:moveTo>
                  <a:cubicBezTo>
                    <a:pt x="0" y="3"/>
                    <a:pt x="9" y="71"/>
                    <a:pt x="17" y="86"/>
                  </a:cubicBezTo>
                  <a:cubicBezTo>
                    <a:pt x="34" y="164"/>
                    <a:pt x="34" y="164"/>
                    <a:pt x="34" y="164"/>
                  </a:cubicBezTo>
                  <a:cubicBezTo>
                    <a:pt x="34" y="164"/>
                    <a:pt x="56" y="248"/>
                    <a:pt x="54" y="290"/>
                  </a:cubicBezTo>
                  <a:cubicBezTo>
                    <a:pt x="85" y="290"/>
                    <a:pt x="85" y="290"/>
                    <a:pt x="85" y="290"/>
                  </a:cubicBezTo>
                  <a:cubicBezTo>
                    <a:pt x="85" y="290"/>
                    <a:pt x="97" y="233"/>
                    <a:pt x="78" y="164"/>
                  </a:cubicBezTo>
                  <a:cubicBezTo>
                    <a:pt x="77" y="161"/>
                    <a:pt x="77" y="158"/>
                    <a:pt x="78" y="155"/>
                  </a:cubicBezTo>
                  <a:cubicBezTo>
                    <a:pt x="81" y="131"/>
                    <a:pt x="95" y="31"/>
                    <a:pt x="83" y="0"/>
                  </a:cubicBezTo>
                  <a:cubicBezTo>
                    <a:pt x="83" y="0"/>
                    <a:pt x="44" y="5"/>
                    <a:pt x="0" y="3"/>
                  </a:cubicBezTo>
                  <a:close/>
                </a:path>
              </a:pathLst>
            </a:custGeom>
            <a:solidFill>
              <a:srgbClr val="1B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a:extLst>
                <a:ext uri="{FF2B5EF4-FFF2-40B4-BE49-F238E27FC236}">
                  <a16:creationId xmlns:a16="http://schemas.microsoft.com/office/drawing/2014/main" id="{377A8BD2-5E1E-470C-A1C2-38215FC45E23}"/>
                </a:ext>
              </a:extLst>
            </p:cNvPr>
            <p:cNvSpPr>
              <a:spLocks/>
            </p:cNvSpPr>
            <p:nvPr/>
          </p:nvSpPr>
          <p:spPr bwMode="auto">
            <a:xfrm>
              <a:off x="7803296" y="4194247"/>
              <a:ext cx="359897" cy="306849"/>
            </a:xfrm>
            <a:custGeom>
              <a:avLst/>
              <a:gdLst>
                <a:gd name="T0" fmla="*/ 146 w 146"/>
                <a:gd name="T1" fmla="*/ 0 h 124"/>
                <a:gd name="T2" fmla="*/ 107 w 146"/>
                <a:gd name="T3" fmla="*/ 32 h 124"/>
                <a:gd name="T4" fmla="*/ 85 w 146"/>
                <a:gd name="T5" fmla="*/ 66 h 124"/>
                <a:gd name="T6" fmla="*/ 0 w 146"/>
                <a:gd name="T7" fmla="*/ 94 h 124"/>
                <a:gd name="T8" fmla="*/ 9 w 146"/>
                <a:gd name="T9" fmla="*/ 124 h 124"/>
                <a:gd name="T10" fmla="*/ 115 w 146"/>
                <a:gd name="T11" fmla="*/ 106 h 124"/>
                <a:gd name="T12" fmla="*/ 146 w 14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46" h="124">
                  <a:moveTo>
                    <a:pt x="146" y="0"/>
                  </a:moveTo>
                  <a:cubicBezTo>
                    <a:pt x="146" y="0"/>
                    <a:pt x="122" y="3"/>
                    <a:pt x="107" y="32"/>
                  </a:cubicBezTo>
                  <a:cubicBezTo>
                    <a:pt x="85" y="66"/>
                    <a:pt x="85" y="66"/>
                    <a:pt x="85" y="66"/>
                  </a:cubicBezTo>
                  <a:cubicBezTo>
                    <a:pt x="0" y="94"/>
                    <a:pt x="0" y="94"/>
                    <a:pt x="0" y="94"/>
                  </a:cubicBezTo>
                  <a:cubicBezTo>
                    <a:pt x="9" y="124"/>
                    <a:pt x="9" y="124"/>
                    <a:pt x="9" y="124"/>
                  </a:cubicBezTo>
                  <a:cubicBezTo>
                    <a:pt x="9" y="124"/>
                    <a:pt x="111" y="110"/>
                    <a:pt x="115" y="106"/>
                  </a:cubicBezTo>
                  <a:cubicBezTo>
                    <a:pt x="119" y="103"/>
                    <a:pt x="146" y="0"/>
                    <a:pt x="146" y="0"/>
                  </a:cubicBezTo>
                  <a:close/>
                </a:path>
              </a:pathLst>
            </a:custGeom>
            <a:solidFill>
              <a:srgbClr val="D3DC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a:extLst>
                <a:ext uri="{FF2B5EF4-FFF2-40B4-BE49-F238E27FC236}">
                  <a16:creationId xmlns:a16="http://schemas.microsoft.com/office/drawing/2014/main" id="{8E4289FF-0DB2-404A-81A4-1FF5CB749D7C}"/>
                </a:ext>
              </a:extLst>
            </p:cNvPr>
            <p:cNvSpPr>
              <a:spLocks/>
            </p:cNvSpPr>
            <p:nvPr/>
          </p:nvSpPr>
          <p:spPr bwMode="auto">
            <a:xfrm>
              <a:off x="8155912" y="4120395"/>
              <a:ext cx="128981" cy="148744"/>
            </a:xfrm>
            <a:custGeom>
              <a:avLst/>
              <a:gdLst>
                <a:gd name="T0" fmla="*/ 3 w 52"/>
                <a:gd name="T1" fmla="*/ 22 h 60"/>
                <a:gd name="T2" fmla="*/ 2 w 52"/>
                <a:gd name="T3" fmla="*/ 38 h 60"/>
                <a:gd name="T4" fmla="*/ 0 w 52"/>
                <a:gd name="T5" fmla="*/ 55 h 60"/>
                <a:gd name="T6" fmla="*/ 7 w 52"/>
                <a:gd name="T7" fmla="*/ 59 h 60"/>
                <a:gd name="T8" fmla="*/ 50 w 52"/>
                <a:gd name="T9" fmla="*/ 29 h 60"/>
                <a:gd name="T10" fmla="*/ 50 w 52"/>
                <a:gd name="T11" fmla="*/ 21 h 60"/>
                <a:gd name="T12" fmla="*/ 37 w 52"/>
                <a:gd name="T13" fmla="*/ 0 h 60"/>
                <a:gd name="T14" fmla="*/ 3 w 52"/>
                <a:gd name="T15" fmla="*/ 2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0">
                  <a:moveTo>
                    <a:pt x="3" y="22"/>
                  </a:moveTo>
                  <a:cubicBezTo>
                    <a:pt x="2" y="38"/>
                    <a:pt x="2" y="38"/>
                    <a:pt x="2" y="38"/>
                  </a:cubicBezTo>
                  <a:cubicBezTo>
                    <a:pt x="2" y="38"/>
                    <a:pt x="0" y="48"/>
                    <a:pt x="0" y="55"/>
                  </a:cubicBezTo>
                  <a:cubicBezTo>
                    <a:pt x="0" y="58"/>
                    <a:pt x="3" y="60"/>
                    <a:pt x="7" y="59"/>
                  </a:cubicBezTo>
                  <a:cubicBezTo>
                    <a:pt x="17" y="56"/>
                    <a:pt x="40" y="48"/>
                    <a:pt x="50" y="29"/>
                  </a:cubicBezTo>
                  <a:cubicBezTo>
                    <a:pt x="52" y="27"/>
                    <a:pt x="52" y="23"/>
                    <a:pt x="50" y="21"/>
                  </a:cubicBezTo>
                  <a:cubicBezTo>
                    <a:pt x="37" y="0"/>
                    <a:pt x="37" y="0"/>
                    <a:pt x="37" y="0"/>
                  </a:cubicBezTo>
                  <a:lnTo>
                    <a:pt x="3" y="22"/>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a:extLst>
                <a:ext uri="{FF2B5EF4-FFF2-40B4-BE49-F238E27FC236}">
                  <a16:creationId xmlns:a16="http://schemas.microsoft.com/office/drawing/2014/main" id="{8C420E05-F795-4A8B-9509-D5D87A29D4C6}"/>
                </a:ext>
              </a:extLst>
            </p:cNvPr>
            <p:cNvSpPr>
              <a:spLocks/>
            </p:cNvSpPr>
            <p:nvPr/>
          </p:nvSpPr>
          <p:spPr bwMode="auto">
            <a:xfrm>
              <a:off x="8052936" y="3984133"/>
              <a:ext cx="261082" cy="205953"/>
            </a:xfrm>
            <a:custGeom>
              <a:avLst/>
              <a:gdLst>
                <a:gd name="T0" fmla="*/ 20 w 106"/>
                <a:gd name="T1" fmla="*/ 0 h 83"/>
                <a:gd name="T2" fmla="*/ 45 w 106"/>
                <a:gd name="T3" fmla="*/ 77 h 83"/>
                <a:gd name="T4" fmla="*/ 88 w 106"/>
                <a:gd name="T5" fmla="*/ 46 h 83"/>
                <a:gd name="T6" fmla="*/ 88 w 106"/>
                <a:gd name="T7" fmla="*/ 14 h 83"/>
                <a:gd name="T8" fmla="*/ 67 w 106"/>
                <a:gd name="T9" fmla="*/ 0 h 83"/>
                <a:gd name="T10" fmla="*/ 20 w 106"/>
                <a:gd name="T11" fmla="*/ 0 h 83"/>
              </a:gdLst>
              <a:ahLst/>
              <a:cxnLst>
                <a:cxn ang="0">
                  <a:pos x="T0" y="T1"/>
                </a:cxn>
                <a:cxn ang="0">
                  <a:pos x="T2" y="T3"/>
                </a:cxn>
                <a:cxn ang="0">
                  <a:pos x="T4" y="T5"/>
                </a:cxn>
                <a:cxn ang="0">
                  <a:pos x="T6" y="T7"/>
                </a:cxn>
                <a:cxn ang="0">
                  <a:pos x="T8" y="T9"/>
                </a:cxn>
                <a:cxn ang="0">
                  <a:pos x="T10" y="T11"/>
                </a:cxn>
              </a:cxnLst>
              <a:rect l="0" t="0" r="r" b="b"/>
              <a:pathLst>
                <a:path w="106" h="83">
                  <a:moveTo>
                    <a:pt x="20" y="0"/>
                  </a:moveTo>
                  <a:cubicBezTo>
                    <a:pt x="20" y="0"/>
                    <a:pt x="0" y="83"/>
                    <a:pt x="45" y="77"/>
                  </a:cubicBezTo>
                  <a:cubicBezTo>
                    <a:pt x="45" y="77"/>
                    <a:pt x="78" y="68"/>
                    <a:pt x="88" y="46"/>
                  </a:cubicBezTo>
                  <a:cubicBezTo>
                    <a:pt x="88" y="46"/>
                    <a:pt x="106" y="23"/>
                    <a:pt x="88" y="14"/>
                  </a:cubicBezTo>
                  <a:cubicBezTo>
                    <a:pt x="67" y="0"/>
                    <a:pt x="67" y="0"/>
                    <a:pt x="67" y="0"/>
                  </a:cubicBezTo>
                  <a:lnTo>
                    <a:pt x="20"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a:extLst>
                <a:ext uri="{FF2B5EF4-FFF2-40B4-BE49-F238E27FC236}">
                  <a16:creationId xmlns:a16="http://schemas.microsoft.com/office/drawing/2014/main" id="{1FFF2513-EDA7-4981-806F-AE4E783BACB7}"/>
                </a:ext>
              </a:extLst>
            </p:cNvPr>
            <p:cNvSpPr>
              <a:spLocks/>
            </p:cNvSpPr>
            <p:nvPr/>
          </p:nvSpPr>
          <p:spPr bwMode="auto">
            <a:xfrm>
              <a:off x="8055017" y="3893639"/>
              <a:ext cx="273564" cy="296448"/>
            </a:xfrm>
            <a:custGeom>
              <a:avLst/>
              <a:gdLst>
                <a:gd name="T0" fmla="*/ 9 w 111"/>
                <a:gd name="T1" fmla="*/ 32 h 120"/>
                <a:gd name="T2" fmla="*/ 58 w 111"/>
                <a:gd name="T3" fmla="*/ 47 h 120"/>
                <a:gd name="T4" fmla="*/ 71 w 111"/>
                <a:gd name="T5" fmla="*/ 66 h 120"/>
                <a:gd name="T6" fmla="*/ 75 w 111"/>
                <a:gd name="T7" fmla="*/ 60 h 120"/>
                <a:gd name="T8" fmla="*/ 88 w 111"/>
                <a:gd name="T9" fmla="*/ 64 h 120"/>
                <a:gd name="T10" fmla="*/ 87 w 111"/>
                <a:gd name="T11" fmla="*/ 73 h 120"/>
                <a:gd name="T12" fmla="*/ 75 w 111"/>
                <a:gd name="T13" fmla="*/ 82 h 120"/>
                <a:gd name="T14" fmla="*/ 65 w 111"/>
                <a:gd name="T15" fmla="*/ 86 h 120"/>
                <a:gd name="T16" fmla="*/ 59 w 111"/>
                <a:gd name="T17" fmla="*/ 83 h 120"/>
                <a:gd name="T18" fmla="*/ 45 w 111"/>
                <a:gd name="T19" fmla="*/ 79 h 120"/>
                <a:gd name="T20" fmla="*/ 15 w 111"/>
                <a:gd name="T21" fmla="*/ 78 h 120"/>
                <a:gd name="T22" fmla="*/ 41 w 111"/>
                <a:gd name="T23" fmla="*/ 118 h 120"/>
                <a:gd name="T24" fmla="*/ 81 w 111"/>
                <a:gd name="T25" fmla="*/ 94 h 120"/>
                <a:gd name="T26" fmla="*/ 106 w 111"/>
                <a:gd name="T27" fmla="*/ 43 h 120"/>
                <a:gd name="T28" fmla="*/ 80 w 111"/>
                <a:gd name="T29" fmla="*/ 19 h 120"/>
                <a:gd name="T30" fmla="*/ 36 w 111"/>
                <a:gd name="T31" fmla="*/ 3 h 120"/>
                <a:gd name="T32" fmla="*/ 9 w 111"/>
                <a:gd name="T33" fmla="*/ 13 h 120"/>
                <a:gd name="T34" fmla="*/ 18 w 111"/>
                <a:gd name="T35" fmla="*/ 12 h 120"/>
                <a:gd name="T36" fmla="*/ 0 w 111"/>
                <a:gd name="T37" fmla="*/ 20 h 120"/>
                <a:gd name="T38" fmla="*/ 9 w 111"/>
                <a:gd name="T39"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20">
                  <a:moveTo>
                    <a:pt x="9" y="32"/>
                  </a:moveTo>
                  <a:cubicBezTo>
                    <a:pt x="9" y="32"/>
                    <a:pt x="25" y="49"/>
                    <a:pt x="58" y="47"/>
                  </a:cubicBezTo>
                  <a:cubicBezTo>
                    <a:pt x="58" y="47"/>
                    <a:pt x="71" y="56"/>
                    <a:pt x="71" y="66"/>
                  </a:cubicBezTo>
                  <a:cubicBezTo>
                    <a:pt x="71" y="66"/>
                    <a:pt x="72" y="62"/>
                    <a:pt x="75" y="60"/>
                  </a:cubicBezTo>
                  <a:cubicBezTo>
                    <a:pt x="80" y="58"/>
                    <a:pt x="86" y="59"/>
                    <a:pt x="88" y="64"/>
                  </a:cubicBezTo>
                  <a:cubicBezTo>
                    <a:pt x="89" y="66"/>
                    <a:pt x="89" y="69"/>
                    <a:pt x="87" y="73"/>
                  </a:cubicBezTo>
                  <a:cubicBezTo>
                    <a:pt x="85" y="78"/>
                    <a:pt x="80" y="81"/>
                    <a:pt x="75" y="82"/>
                  </a:cubicBezTo>
                  <a:cubicBezTo>
                    <a:pt x="65" y="86"/>
                    <a:pt x="65" y="86"/>
                    <a:pt x="65" y="86"/>
                  </a:cubicBezTo>
                  <a:cubicBezTo>
                    <a:pt x="59" y="83"/>
                    <a:pt x="59" y="83"/>
                    <a:pt x="59" y="83"/>
                  </a:cubicBezTo>
                  <a:cubicBezTo>
                    <a:pt x="55" y="80"/>
                    <a:pt x="50" y="79"/>
                    <a:pt x="45" y="79"/>
                  </a:cubicBezTo>
                  <a:cubicBezTo>
                    <a:pt x="15" y="78"/>
                    <a:pt x="15" y="78"/>
                    <a:pt x="15" y="78"/>
                  </a:cubicBezTo>
                  <a:cubicBezTo>
                    <a:pt x="15" y="78"/>
                    <a:pt x="14" y="118"/>
                    <a:pt x="41" y="118"/>
                  </a:cubicBezTo>
                  <a:cubicBezTo>
                    <a:pt x="41" y="118"/>
                    <a:pt x="65" y="120"/>
                    <a:pt x="81" y="94"/>
                  </a:cubicBezTo>
                  <a:cubicBezTo>
                    <a:pt x="81" y="94"/>
                    <a:pt x="111" y="88"/>
                    <a:pt x="106" y="43"/>
                  </a:cubicBezTo>
                  <a:cubicBezTo>
                    <a:pt x="106" y="43"/>
                    <a:pt x="104" y="21"/>
                    <a:pt x="80" y="19"/>
                  </a:cubicBezTo>
                  <a:cubicBezTo>
                    <a:pt x="80" y="19"/>
                    <a:pt x="72" y="0"/>
                    <a:pt x="36" y="3"/>
                  </a:cubicBezTo>
                  <a:cubicBezTo>
                    <a:pt x="36" y="3"/>
                    <a:pt x="17" y="7"/>
                    <a:pt x="9" y="13"/>
                  </a:cubicBezTo>
                  <a:cubicBezTo>
                    <a:pt x="9" y="13"/>
                    <a:pt x="13" y="11"/>
                    <a:pt x="18" y="12"/>
                  </a:cubicBezTo>
                  <a:cubicBezTo>
                    <a:pt x="18" y="12"/>
                    <a:pt x="10" y="21"/>
                    <a:pt x="0" y="20"/>
                  </a:cubicBezTo>
                  <a:cubicBezTo>
                    <a:pt x="0" y="20"/>
                    <a:pt x="7" y="30"/>
                    <a:pt x="9" y="32"/>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a:extLst>
                <a:ext uri="{FF2B5EF4-FFF2-40B4-BE49-F238E27FC236}">
                  <a16:creationId xmlns:a16="http://schemas.microsoft.com/office/drawing/2014/main" id="{CFB7FA60-261C-4BDB-ACA0-A470444895E1}"/>
                </a:ext>
              </a:extLst>
            </p:cNvPr>
            <p:cNvSpPr>
              <a:spLocks/>
            </p:cNvSpPr>
            <p:nvPr/>
          </p:nvSpPr>
          <p:spPr bwMode="auto">
            <a:xfrm>
              <a:off x="8112225" y="4113114"/>
              <a:ext cx="48888" cy="14562"/>
            </a:xfrm>
            <a:custGeom>
              <a:avLst/>
              <a:gdLst>
                <a:gd name="T0" fmla="*/ 0 w 20"/>
                <a:gd name="T1" fmla="*/ 2 h 6"/>
                <a:gd name="T2" fmla="*/ 20 w 20"/>
                <a:gd name="T3" fmla="*/ 2 h 6"/>
                <a:gd name="T4" fmla="*/ 9 w 20"/>
                <a:gd name="T5" fmla="*/ 6 h 6"/>
                <a:gd name="T6" fmla="*/ 0 w 20"/>
                <a:gd name="T7" fmla="*/ 2 h 6"/>
              </a:gdLst>
              <a:ahLst/>
              <a:cxnLst>
                <a:cxn ang="0">
                  <a:pos x="T0" y="T1"/>
                </a:cxn>
                <a:cxn ang="0">
                  <a:pos x="T2" y="T3"/>
                </a:cxn>
                <a:cxn ang="0">
                  <a:pos x="T4" y="T5"/>
                </a:cxn>
                <a:cxn ang="0">
                  <a:pos x="T6" y="T7"/>
                </a:cxn>
              </a:cxnLst>
              <a:rect l="0" t="0" r="r" b="b"/>
              <a:pathLst>
                <a:path w="20" h="6">
                  <a:moveTo>
                    <a:pt x="0" y="2"/>
                  </a:moveTo>
                  <a:cubicBezTo>
                    <a:pt x="0" y="2"/>
                    <a:pt x="17" y="0"/>
                    <a:pt x="20" y="2"/>
                  </a:cubicBezTo>
                  <a:cubicBezTo>
                    <a:pt x="20" y="2"/>
                    <a:pt x="15" y="6"/>
                    <a:pt x="9" y="6"/>
                  </a:cubicBezTo>
                  <a:cubicBezTo>
                    <a:pt x="3" y="6"/>
                    <a:pt x="0" y="5"/>
                    <a:pt x="0" y="2"/>
                  </a:cubicBez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a:extLst>
                <a:ext uri="{FF2B5EF4-FFF2-40B4-BE49-F238E27FC236}">
                  <a16:creationId xmlns:a16="http://schemas.microsoft.com/office/drawing/2014/main" id="{A810292B-65E1-47CB-9112-1DD9B5977F2A}"/>
                </a:ext>
              </a:extLst>
            </p:cNvPr>
            <p:cNvSpPr>
              <a:spLocks/>
            </p:cNvSpPr>
            <p:nvPr/>
          </p:nvSpPr>
          <p:spPr bwMode="auto">
            <a:xfrm>
              <a:off x="8055017" y="4172404"/>
              <a:ext cx="476396" cy="558570"/>
            </a:xfrm>
            <a:custGeom>
              <a:avLst/>
              <a:gdLst>
                <a:gd name="T0" fmla="*/ 44 w 193"/>
                <a:gd name="T1" fmla="*/ 12 h 226"/>
                <a:gd name="T2" fmla="*/ 13 w 193"/>
                <a:gd name="T3" fmla="*/ 86 h 226"/>
                <a:gd name="T4" fmla="*/ 8 w 193"/>
                <a:gd name="T5" fmla="*/ 156 h 226"/>
                <a:gd name="T6" fmla="*/ 0 w 193"/>
                <a:gd name="T7" fmla="*/ 214 h 226"/>
                <a:gd name="T8" fmla="*/ 3 w 193"/>
                <a:gd name="T9" fmla="*/ 217 h 226"/>
                <a:gd name="T10" fmla="*/ 115 w 193"/>
                <a:gd name="T11" fmla="*/ 217 h 226"/>
                <a:gd name="T12" fmla="*/ 124 w 193"/>
                <a:gd name="T13" fmla="*/ 190 h 226"/>
                <a:gd name="T14" fmla="*/ 118 w 193"/>
                <a:gd name="T15" fmla="*/ 85 h 226"/>
                <a:gd name="T16" fmla="*/ 136 w 193"/>
                <a:gd name="T17" fmla="*/ 99 h 226"/>
                <a:gd name="T18" fmla="*/ 137 w 193"/>
                <a:gd name="T19" fmla="*/ 116 h 226"/>
                <a:gd name="T20" fmla="*/ 89 w 193"/>
                <a:gd name="T21" fmla="*/ 156 h 226"/>
                <a:gd name="T22" fmla="*/ 117 w 193"/>
                <a:gd name="T23" fmla="*/ 180 h 226"/>
                <a:gd name="T24" fmla="*/ 173 w 193"/>
                <a:gd name="T25" fmla="*/ 138 h 226"/>
                <a:gd name="T26" fmla="*/ 184 w 193"/>
                <a:gd name="T27" fmla="*/ 86 h 226"/>
                <a:gd name="T28" fmla="*/ 124 w 193"/>
                <a:gd name="T29" fmla="*/ 9 h 226"/>
                <a:gd name="T30" fmla="*/ 91 w 193"/>
                <a:gd name="T31" fmla="*/ 0 h 226"/>
                <a:gd name="T32" fmla="*/ 53 w 193"/>
                <a:gd name="T33" fmla="*/ 36 h 226"/>
                <a:gd name="T34" fmla="*/ 44 w 193"/>
                <a:gd name="T35" fmla="*/ 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226">
                  <a:moveTo>
                    <a:pt x="44" y="12"/>
                  </a:moveTo>
                  <a:cubicBezTo>
                    <a:pt x="44" y="12"/>
                    <a:pt x="13" y="28"/>
                    <a:pt x="13" y="86"/>
                  </a:cubicBezTo>
                  <a:cubicBezTo>
                    <a:pt x="8" y="156"/>
                    <a:pt x="8" y="156"/>
                    <a:pt x="8" y="156"/>
                  </a:cubicBezTo>
                  <a:cubicBezTo>
                    <a:pt x="0" y="214"/>
                    <a:pt x="0" y="214"/>
                    <a:pt x="0" y="214"/>
                  </a:cubicBezTo>
                  <a:cubicBezTo>
                    <a:pt x="0" y="216"/>
                    <a:pt x="1" y="217"/>
                    <a:pt x="3" y="217"/>
                  </a:cubicBezTo>
                  <a:cubicBezTo>
                    <a:pt x="20" y="219"/>
                    <a:pt x="99" y="226"/>
                    <a:pt x="115" y="217"/>
                  </a:cubicBezTo>
                  <a:cubicBezTo>
                    <a:pt x="115" y="217"/>
                    <a:pt x="124" y="208"/>
                    <a:pt x="124" y="190"/>
                  </a:cubicBezTo>
                  <a:cubicBezTo>
                    <a:pt x="118" y="85"/>
                    <a:pt x="118" y="85"/>
                    <a:pt x="118" y="85"/>
                  </a:cubicBezTo>
                  <a:cubicBezTo>
                    <a:pt x="136" y="99"/>
                    <a:pt x="136" y="99"/>
                    <a:pt x="136" y="99"/>
                  </a:cubicBezTo>
                  <a:cubicBezTo>
                    <a:pt x="142" y="103"/>
                    <a:pt x="142" y="111"/>
                    <a:pt x="137" y="116"/>
                  </a:cubicBezTo>
                  <a:cubicBezTo>
                    <a:pt x="89" y="156"/>
                    <a:pt x="89" y="156"/>
                    <a:pt x="89" y="156"/>
                  </a:cubicBezTo>
                  <a:cubicBezTo>
                    <a:pt x="117" y="180"/>
                    <a:pt x="117" y="180"/>
                    <a:pt x="117" y="180"/>
                  </a:cubicBezTo>
                  <a:cubicBezTo>
                    <a:pt x="173" y="138"/>
                    <a:pt x="173" y="138"/>
                    <a:pt x="173" y="138"/>
                  </a:cubicBezTo>
                  <a:cubicBezTo>
                    <a:pt x="189" y="125"/>
                    <a:pt x="193" y="104"/>
                    <a:pt x="184" y="86"/>
                  </a:cubicBezTo>
                  <a:cubicBezTo>
                    <a:pt x="171" y="62"/>
                    <a:pt x="151" y="29"/>
                    <a:pt x="124" y="9"/>
                  </a:cubicBezTo>
                  <a:cubicBezTo>
                    <a:pt x="124" y="9"/>
                    <a:pt x="114" y="1"/>
                    <a:pt x="91" y="0"/>
                  </a:cubicBezTo>
                  <a:cubicBezTo>
                    <a:pt x="91" y="0"/>
                    <a:pt x="90" y="24"/>
                    <a:pt x="53" y="36"/>
                  </a:cubicBezTo>
                  <a:cubicBezTo>
                    <a:pt x="53" y="36"/>
                    <a:pt x="38" y="43"/>
                    <a:pt x="44" y="12"/>
                  </a:cubicBezTo>
                  <a:close/>
                </a:path>
              </a:pathLst>
            </a:custGeom>
            <a:solidFill>
              <a:srgbClr val="DEE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a:extLst>
                <a:ext uri="{FF2B5EF4-FFF2-40B4-BE49-F238E27FC236}">
                  <a16:creationId xmlns:a16="http://schemas.microsoft.com/office/drawing/2014/main" id="{073D5763-FCC4-45FF-ADEE-625C01AF9849}"/>
                </a:ext>
              </a:extLst>
            </p:cNvPr>
            <p:cNvSpPr>
              <a:spLocks/>
            </p:cNvSpPr>
            <p:nvPr/>
          </p:nvSpPr>
          <p:spPr bwMode="auto">
            <a:xfrm>
              <a:off x="8274491" y="4466771"/>
              <a:ext cx="79053" cy="91535"/>
            </a:xfrm>
            <a:custGeom>
              <a:avLst/>
              <a:gdLst>
                <a:gd name="T0" fmla="*/ 76 w 76"/>
                <a:gd name="T1" fmla="*/ 26 h 88"/>
                <a:gd name="T2" fmla="*/ 0 w 76"/>
                <a:gd name="T3" fmla="*/ 88 h 88"/>
                <a:gd name="T4" fmla="*/ 74 w 76"/>
                <a:gd name="T5" fmla="*/ 0 h 88"/>
                <a:gd name="T6" fmla="*/ 76 w 76"/>
                <a:gd name="T7" fmla="*/ 26 h 88"/>
              </a:gdLst>
              <a:ahLst/>
              <a:cxnLst>
                <a:cxn ang="0">
                  <a:pos x="T0" y="T1"/>
                </a:cxn>
                <a:cxn ang="0">
                  <a:pos x="T2" y="T3"/>
                </a:cxn>
                <a:cxn ang="0">
                  <a:pos x="T4" y="T5"/>
                </a:cxn>
                <a:cxn ang="0">
                  <a:pos x="T6" y="T7"/>
                </a:cxn>
              </a:cxnLst>
              <a:rect l="0" t="0" r="r" b="b"/>
              <a:pathLst>
                <a:path w="76" h="88">
                  <a:moveTo>
                    <a:pt x="76" y="26"/>
                  </a:moveTo>
                  <a:lnTo>
                    <a:pt x="0" y="88"/>
                  </a:lnTo>
                  <a:lnTo>
                    <a:pt x="74" y="0"/>
                  </a:lnTo>
                  <a:lnTo>
                    <a:pt x="76" y="26"/>
                  </a:lnTo>
                  <a:close/>
                </a:path>
              </a:pathLst>
            </a:custGeom>
            <a:solidFill>
              <a:srgbClr val="99AB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a:extLst>
                <a:ext uri="{FF2B5EF4-FFF2-40B4-BE49-F238E27FC236}">
                  <a16:creationId xmlns:a16="http://schemas.microsoft.com/office/drawing/2014/main" id="{ADA47E12-8D19-4486-9D73-F3C58BA6BB18}"/>
                </a:ext>
              </a:extLst>
            </p:cNvPr>
            <p:cNvSpPr>
              <a:spLocks/>
            </p:cNvSpPr>
            <p:nvPr/>
          </p:nvSpPr>
          <p:spPr bwMode="auto">
            <a:xfrm>
              <a:off x="8195439" y="4565587"/>
              <a:ext cx="141463" cy="102977"/>
            </a:xfrm>
            <a:custGeom>
              <a:avLst/>
              <a:gdLst>
                <a:gd name="T0" fmla="*/ 35 w 57"/>
                <a:gd name="T1" fmla="*/ 0 h 42"/>
                <a:gd name="T2" fmla="*/ 16 w 57"/>
                <a:gd name="T3" fmla="*/ 10 h 42"/>
                <a:gd name="T4" fmla="*/ 24 w 57"/>
                <a:gd name="T5" fmla="*/ 10 h 42"/>
                <a:gd name="T6" fmla="*/ 10 w 57"/>
                <a:gd name="T7" fmla="*/ 15 h 42"/>
                <a:gd name="T8" fmla="*/ 10 w 57"/>
                <a:gd name="T9" fmla="*/ 26 h 42"/>
                <a:gd name="T10" fmla="*/ 40 w 57"/>
                <a:gd name="T11" fmla="*/ 38 h 42"/>
                <a:gd name="T12" fmla="*/ 57 w 57"/>
                <a:gd name="T13" fmla="*/ 19 h 42"/>
                <a:gd name="T14" fmla="*/ 35 w 57"/>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42">
                  <a:moveTo>
                    <a:pt x="35" y="0"/>
                  </a:moveTo>
                  <a:cubicBezTo>
                    <a:pt x="35" y="0"/>
                    <a:pt x="21" y="3"/>
                    <a:pt x="16" y="10"/>
                  </a:cubicBezTo>
                  <a:cubicBezTo>
                    <a:pt x="16" y="10"/>
                    <a:pt x="16" y="14"/>
                    <a:pt x="24" y="10"/>
                  </a:cubicBezTo>
                  <a:cubicBezTo>
                    <a:pt x="24" y="10"/>
                    <a:pt x="19" y="19"/>
                    <a:pt x="10" y="15"/>
                  </a:cubicBezTo>
                  <a:cubicBezTo>
                    <a:pt x="10" y="15"/>
                    <a:pt x="0" y="19"/>
                    <a:pt x="10" y="26"/>
                  </a:cubicBezTo>
                  <a:cubicBezTo>
                    <a:pt x="10" y="26"/>
                    <a:pt x="27" y="42"/>
                    <a:pt x="40" y="38"/>
                  </a:cubicBezTo>
                  <a:cubicBezTo>
                    <a:pt x="40" y="38"/>
                    <a:pt x="53" y="33"/>
                    <a:pt x="57" y="19"/>
                  </a:cubicBezTo>
                  <a:lnTo>
                    <a:pt x="35"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a:extLst>
                <a:ext uri="{FF2B5EF4-FFF2-40B4-BE49-F238E27FC236}">
                  <a16:creationId xmlns:a16="http://schemas.microsoft.com/office/drawing/2014/main" id="{6C6AD7B4-9E2D-4459-9F35-289A5317CBC8}"/>
                </a:ext>
              </a:extLst>
            </p:cNvPr>
            <p:cNvSpPr>
              <a:spLocks/>
            </p:cNvSpPr>
            <p:nvPr/>
          </p:nvSpPr>
          <p:spPr bwMode="auto">
            <a:xfrm>
              <a:off x="7620227" y="4434526"/>
              <a:ext cx="204913" cy="84254"/>
            </a:xfrm>
            <a:custGeom>
              <a:avLst/>
              <a:gdLst>
                <a:gd name="T0" fmla="*/ 77 w 83"/>
                <a:gd name="T1" fmla="*/ 4 h 34"/>
                <a:gd name="T2" fmla="*/ 53 w 83"/>
                <a:gd name="T3" fmla="*/ 0 h 34"/>
                <a:gd name="T4" fmla="*/ 5 w 83"/>
                <a:gd name="T5" fmla="*/ 2 h 34"/>
                <a:gd name="T6" fmla="*/ 22 w 83"/>
                <a:gd name="T7" fmla="*/ 10 h 34"/>
                <a:gd name="T8" fmla="*/ 35 w 83"/>
                <a:gd name="T9" fmla="*/ 10 h 34"/>
                <a:gd name="T10" fmla="*/ 34 w 83"/>
                <a:gd name="T11" fmla="*/ 22 h 34"/>
                <a:gd name="T12" fmla="*/ 49 w 83"/>
                <a:gd name="T13" fmla="*/ 33 h 34"/>
                <a:gd name="T14" fmla="*/ 83 w 83"/>
                <a:gd name="T15" fmla="*/ 23 h 34"/>
                <a:gd name="T16" fmla="*/ 77 w 83"/>
                <a:gd name="T17"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34">
                  <a:moveTo>
                    <a:pt x="77" y="4"/>
                  </a:moveTo>
                  <a:cubicBezTo>
                    <a:pt x="77" y="4"/>
                    <a:pt x="65" y="0"/>
                    <a:pt x="53" y="0"/>
                  </a:cubicBezTo>
                  <a:cubicBezTo>
                    <a:pt x="5" y="2"/>
                    <a:pt x="5" y="2"/>
                    <a:pt x="5" y="2"/>
                  </a:cubicBezTo>
                  <a:cubicBezTo>
                    <a:pt x="5" y="2"/>
                    <a:pt x="0" y="9"/>
                    <a:pt x="22" y="10"/>
                  </a:cubicBezTo>
                  <a:cubicBezTo>
                    <a:pt x="35" y="10"/>
                    <a:pt x="35" y="10"/>
                    <a:pt x="35" y="10"/>
                  </a:cubicBezTo>
                  <a:cubicBezTo>
                    <a:pt x="35" y="10"/>
                    <a:pt x="32" y="14"/>
                    <a:pt x="34" y="22"/>
                  </a:cubicBezTo>
                  <a:cubicBezTo>
                    <a:pt x="34" y="22"/>
                    <a:pt x="37" y="34"/>
                    <a:pt x="49" y="33"/>
                  </a:cubicBezTo>
                  <a:cubicBezTo>
                    <a:pt x="49" y="33"/>
                    <a:pt x="76" y="30"/>
                    <a:pt x="83" y="23"/>
                  </a:cubicBezTo>
                  <a:lnTo>
                    <a:pt x="77" y="4"/>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a:extLst>
                <a:ext uri="{FF2B5EF4-FFF2-40B4-BE49-F238E27FC236}">
                  <a16:creationId xmlns:a16="http://schemas.microsoft.com/office/drawing/2014/main" id="{7B6C26BC-67F0-4B67-9632-C5559DB90168}"/>
                </a:ext>
              </a:extLst>
            </p:cNvPr>
            <p:cNvSpPr>
              <a:spLocks noEditPoints="1"/>
            </p:cNvSpPr>
            <p:nvPr/>
          </p:nvSpPr>
          <p:spPr bwMode="auto">
            <a:xfrm>
              <a:off x="8341062" y="3161362"/>
              <a:ext cx="279805" cy="855017"/>
            </a:xfrm>
            <a:custGeom>
              <a:avLst/>
              <a:gdLst>
                <a:gd name="T0" fmla="*/ 44 w 113"/>
                <a:gd name="T1" fmla="*/ 336 h 346"/>
                <a:gd name="T2" fmla="*/ 52 w 113"/>
                <a:gd name="T3" fmla="*/ 331 h 346"/>
                <a:gd name="T4" fmla="*/ 56 w 113"/>
                <a:gd name="T5" fmla="*/ 324 h 346"/>
                <a:gd name="T6" fmla="*/ 57 w 113"/>
                <a:gd name="T7" fmla="*/ 315 h 346"/>
                <a:gd name="T8" fmla="*/ 60 w 113"/>
                <a:gd name="T9" fmla="*/ 317 h 346"/>
                <a:gd name="T10" fmla="*/ 68 w 113"/>
                <a:gd name="T11" fmla="*/ 293 h 346"/>
                <a:gd name="T12" fmla="*/ 76 w 113"/>
                <a:gd name="T13" fmla="*/ 287 h 346"/>
                <a:gd name="T14" fmla="*/ 79 w 113"/>
                <a:gd name="T15" fmla="*/ 279 h 346"/>
                <a:gd name="T16" fmla="*/ 79 w 113"/>
                <a:gd name="T17" fmla="*/ 270 h 346"/>
                <a:gd name="T18" fmla="*/ 83 w 113"/>
                <a:gd name="T19" fmla="*/ 271 h 346"/>
                <a:gd name="T20" fmla="*/ 88 w 113"/>
                <a:gd name="T21" fmla="*/ 246 h 346"/>
                <a:gd name="T22" fmla="*/ 94 w 113"/>
                <a:gd name="T23" fmla="*/ 240 h 346"/>
                <a:gd name="T24" fmla="*/ 97 w 113"/>
                <a:gd name="T25" fmla="*/ 232 h 346"/>
                <a:gd name="T26" fmla="*/ 95 w 113"/>
                <a:gd name="T27" fmla="*/ 222 h 346"/>
                <a:gd name="T28" fmla="*/ 99 w 113"/>
                <a:gd name="T29" fmla="*/ 223 h 346"/>
                <a:gd name="T30" fmla="*/ 100 w 113"/>
                <a:gd name="T31" fmla="*/ 198 h 346"/>
                <a:gd name="T32" fmla="*/ 105 w 113"/>
                <a:gd name="T33" fmla="*/ 190 h 346"/>
                <a:gd name="T34" fmla="*/ 105 w 113"/>
                <a:gd name="T35" fmla="*/ 182 h 346"/>
                <a:gd name="T36" fmla="*/ 100 w 113"/>
                <a:gd name="T37" fmla="*/ 165 h 346"/>
                <a:gd name="T38" fmla="*/ 101 w 113"/>
                <a:gd name="T39" fmla="*/ 173 h 346"/>
                <a:gd name="T40" fmla="*/ 62 w 113"/>
                <a:gd name="T41" fmla="*/ 155 h 346"/>
                <a:gd name="T42" fmla="*/ 65 w 113"/>
                <a:gd name="T43" fmla="*/ 160 h 346"/>
                <a:gd name="T44" fmla="*/ 47 w 113"/>
                <a:gd name="T45" fmla="*/ 151 h 346"/>
                <a:gd name="T46" fmla="*/ 79 w 113"/>
                <a:gd name="T47" fmla="*/ 157 h 346"/>
                <a:gd name="T48" fmla="*/ 87 w 113"/>
                <a:gd name="T49" fmla="*/ 154 h 346"/>
                <a:gd name="T50" fmla="*/ 97 w 113"/>
                <a:gd name="T51" fmla="*/ 149 h 346"/>
                <a:gd name="T52" fmla="*/ 99 w 113"/>
                <a:gd name="T53" fmla="*/ 157 h 346"/>
                <a:gd name="T54" fmla="*/ 35 w 113"/>
                <a:gd name="T55" fmla="*/ 141 h 346"/>
                <a:gd name="T56" fmla="*/ 94 w 113"/>
                <a:gd name="T57" fmla="*/ 149 h 346"/>
                <a:gd name="T58" fmla="*/ 100 w 113"/>
                <a:gd name="T59" fmla="*/ 143 h 346"/>
                <a:gd name="T60" fmla="*/ 90 w 113"/>
                <a:gd name="T61" fmla="*/ 134 h 346"/>
                <a:gd name="T62" fmla="*/ 94 w 113"/>
                <a:gd name="T63" fmla="*/ 141 h 346"/>
                <a:gd name="T64" fmla="*/ 29 w 113"/>
                <a:gd name="T65" fmla="*/ 126 h 346"/>
                <a:gd name="T66" fmla="*/ 105 w 113"/>
                <a:gd name="T67" fmla="*/ 135 h 346"/>
                <a:gd name="T68" fmla="*/ 105 w 113"/>
                <a:gd name="T69" fmla="*/ 126 h 346"/>
                <a:gd name="T70" fmla="*/ 105 w 113"/>
                <a:gd name="T71" fmla="*/ 135 h 346"/>
                <a:gd name="T72" fmla="*/ 84 w 113"/>
                <a:gd name="T73" fmla="*/ 118 h 346"/>
                <a:gd name="T74" fmla="*/ 111 w 113"/>
                <a:gd name="T75" fmla="*/ 119 h 346"/>
                <a:gd name="T76" fmla="*/ 113 w 113"/>
                <a:gd name="T77" fmla="*/ 111 h 346"/>
                <a:gd name="T78" fmla="*/ 26 w 113"/>
                <a:gd name="T79" fmla="*/ 118 h 346"/>
                <a:gd name="T80" fmla="*/ 34 w 113"/>
                <a:gd name="T81" fmla="*/ 112 h 346"/>
                <a:gd name="T82" fmla="*/ 76 w 113"/>
                <a:gd name="T83" fmla="*/ 115 h 346"/>
                <a:gd name="T84" fmla="*/ 78 w 113"/>
                <a:gd name="T85" fmla="*/ 112 h 346"/>
                <a:gd name="T86" fmla="*/ 38 w 113"/>
                <a:gd name="T87" fmla="*/ 104 h 346"/>
                <a:gd name="T88" fmla="*/ 40 w 113"/>
                <a:gd name="T89" fmla="*/ 107 h 346"/>
                <a:gd name="T90" fmla="*/ 55 w 113"/>
                <a:gd name="T91" fmla="*/ 100 h 346"/>
                <a:gd name="T92" fmla="*/ 109 w 113"/>
                <a:gd name="T93" fmla="*/ 102 h 346"/>
                <a:gd name="T94" fmla="*/ 113 w 113"/>
                <a:gd name="T95" fmla="*/ 102 h 346"/>
                <a:gd name="T96" fmla="*/ 104 w 113"/>
                <a:gd name="T97" fmla="*/ 78 h 346"/>
                <a:gd name="T98" fmla="*/ 107 w 113"/>
                <a:gd name="T99" fmla="*/ 86 h 346"/>
                <a:gd name="T100" fmla="*/ 99 w 113"/>
                <a:gd name="T101" fmla="*/ 62 h 346"/>
                <a:gd name="T102" fmla="*/ 90 w 113"/>
                <a:gd name="T103" fmla="*/ 58 h 346"/>
                <a:gd name="T104" fmla="*/ 94 w 113"/>
                <a:gd name="T105" fmla="*/ 55 h 346"/>
                <a:gd name="T106" fmla="*/ 72 w 113"/>
                <a:gd name="T107" fmla="*/ 41 h 346"/>
                <a:gd name="T108" fmla="*/ 79 w 113"/>
                <a:gd name="T109" fmla="*/ 47 h 346"/>
                <a:gd name="T110" fmla="*/ 61 w 113"/>
                <a:gd name="T111" fmla="*/ 29 h 346"/>
                <a:gd name="T112" fmla="*/ 51 w 113"/>
                <a:gd name="T113" fmla="*/ 28 h 346"/>
                <a:gd name="T114" fmla="*/ 54 w 113"/>
                <a:gd name="T115" fmla="*/ 24 h 346"/>
                <a:gd name="T116" fmla="*/ 29 w 113"/>
                <a:gd name="T117" fmla="*/ 16 h 346"/>
                <a:gd name="T118" fmla="*/ 37 w 113"/>
                <a:gd name="T119" fmla="*/ 20 h 346"/>
                <a:gd name="T120" fmla="*/ 16 w 113"/>
                <a:gd name="T121" fmla="*/ 6 h 346"/>
                <a:gd name="T122" fmla="*/ 6 w 113"/>
                <a:gd name="T123" fmla="*/ 7 h 346"/>
                <a:gd name="T124" fmla="*/ 8 w 113"/>
                <a:gd name="T125" fmla="*/ 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 h="346">
                  <a:moveTo>
                    <a:pt x="43" y="346"/>
                  </a:moveTo>
                  <a:cubicBezTo>
                    <a:pt x="39" y="343"/>
                    <a:pt x="39" y="343"/>
                    <a:pt x="39" y="343"/>
                  </a:cubicBezTo>
                  <a:cubicBezTo>
                    <a:pt x="39" y="343"/>
                    <a:pt x="41" y="341"/>
                    <a:pt x="44" y="336"/>
                  </a:cubicBezTo>
                  <a:cubicBezTo>
                    <a:pt x="48" y="339"/>
                    <a:pt x="48" y="339"/>
                    <a:pt x="48" y="339"/>
                  </a:cubicBezTo>
                  <a:cubicBezTo>
                    <a:pt x="45" y="343"/>
                    <a:pt x="43" y="346"/>
                    <a:pt x="43" y="346"/>
                  </a:cubicBezTo>
                  <a:close/>
                  <a:moveTo>
                    <a:pt x="52" y="331"/>
                  </a:moveTo>
                  <a:cubicBezTo>
                    <a:pt x="48" y="329"/>
                    <a:pt x="48" y="329"/>
                    <a:pt x="48" y="329"/>
                  </a:cubicBezTo>
                  <a:cubicBezTo>
                    <a:pt x="50" y="327"/>
                    <a:pt x="51" y="325"/>
                    <a:pt x="53" y="322"/>
                  </a:cubicBezTo>
                  <a:cubicBezTo>
                    <a:pt x="56" y="324"/>
                    <a:pt x="56" y="324"/>
                    <a:pt x="56" y="324"/>
                  </a:cubicBezTo>
                  <a:cubicBezTo>
                    <a:pt x="55" y="327"/>
                    <a:pt x="53" y="329"/>
                    <a:pt x="52" y="331"/>
                  </a:cubicBezTo>
                  <a:close/>
                  <a:moveTo>
                    <a:pt x="60" y="317"/>
                  </a:moveTo>
                  <a:cubicBezTo>
                    <a:pt x="57" y="315"/>
                    <a:pt x="57" y="315"/>
                    <a:pt x="57" y="315"/>
                  </a:cubicBezTo>
                  <a:cubicBezTo>
                    <a:pt x="58" y="312"/>
                    <a:pt x="59" y="310"/>
                    <a:pt x="61" y="307"/>
                  </a:cubicBezTo>
                  <a:cubicBezTo>
                    <a:pt x="64" y="309"/>
                    <a:pt x="64" y="309"/>
                    <a:pt x="64" y="309"/>
                  </a:cubicBezTo>
                  <a:cubicBezTo>
                    <a:pt x="63" y="312"/>
                    <a:pt x="62" y="314"/>
                    <a:pt x="60" y="317"/>
                  </a:cubicBezTo>
                  <a:close/>
                  <a:moveTo>
                    <a:pt x="68" y="302"/>
                  </a:moveTo>
                  <a:cubicBezTo>
                    <a:pt x="65" y="300"/>
                    <a:pt x="65" y="300"/>
                    <a:pt x="65" y="300"/>
                  </a:cubicBezTo>
                  <a:cubicBezTo>
                    <a:pt x="66" y="298"/>
                    <a:pt x="67" y="295"/>
                    <a:pt x="68" y="293"/>
                  </a:cubicBezTo>
                  <a:cubicBezTo>
                    <a:pt x="72" y="294"/>
                    <a:pt x="72" y="294"/>
                    <a:pt x="72" y="294"/>
                  </a:cubicBezTo>
                  <a:cubicBezTo>
                    <a:pt x="71" y="297"/>
                    <a:pt x="70" y="299"/>
                    <a:pt x="68" y="302"/>
                  </a:cubicBezTo>
                  <a:close/>
                  <a:moveTo>
                    <a:pt x="76" y="287"/>
                  </a:moveTo>
                  <a:cubicBezTo>
                    <a:pt x="72" y="285"/>
                    <a:pt x="72" y="285"/>
                    <a:pt x="72" y="285"/>
                  </a:cubicBezTo>
                  <a:cubicBezTo>
                    <a:pt x="73" y="283"/>
                    <a:pt x="74" y="280"/>
                    <a:pt x="75" y="277"/>
                  </a:cubicBezTo>
                  <a:cubicBezTo>
                    <a:pt x="79" y="279"/>
                    <a:pt x="79" y="279"/>
                    <a:pt x="79" y="279"/>
                  </a:cubicBezTo>
                  <a:cubicBezTo>
                    <a:pt x="78" y="282"/>
                    <a:pt x="77" y="284"/>
                    <a:pt x="76" y="287"/>
                  </a:cubicBezTo>
                  <a:close/>
                  <a:moveTo>
                    <a:pt x="83" y="271"/>
                  </a:moveTo>
                  <a:cubicBezTo>
                    <a:pt x="79" y="270"/>
                    <a:pt x="79" y="270"/>
                    <a:pt x="79" y="270"/>
                  </a:cubicBezTo>
                  <a:cubicBezTo>
                    <a:pt x="80" y="267"/>
                    <a:pt x="81" y="265"/>
                    <a:pt x="82" y="262"/>
                  </a:cubicBezTo>
                  <a:cubicBezTo>
                    <a:pt x="86" y="264"/>
                    <a:pt x="86" y="264"/>
                    <a:pt x="86" y="264"/>
                  </a:cubicBezTo>
                  <a:cubicBezTo>
                    <a:pt x="85" y="266"/>
                    <a:pt x="84" y="269"/>
                    <a:pt x="83" y="271"/>
                  </a:cubicBezTo>
                  <a:close/>
                  <a:moveTo>
                    <a:pt x="89" y="256"/>
                  </a:moveTo>
                  <a:cubicBezTo>
                    <a:pt x="85" y="254"/>
                    <a:pt x="85" y="254"/>
                    <a:pt x="85" y="254"/>
                  </a:cubicBezTo>
                  <a:cubicBezTo>
                    <a:pt x="86" y="252"/>
                    <a:pt x="87" y="249"/>
                    <a:pt x="88" y="246"/>
                  </a:cubicBezTo>
                  <a:cubicBezTo>
                    <a:pt x="92" y="248"/>
                    <a:pt x="92" y="248"/>
                    <a:pt x="92" y="248"/>
                  </a:cubicBezTo>
                  <a:cubicBezTo>
                    <a:pt x="91" y="250"/>
                    <a:pt x="90" y="253"/>
                    <a:pt x="89" y="256"/>
                  </a:cubicBezTo>
                  <a:close/>
                  <a:moveTo>
                    <a:pt x="94" y="240"/>
                  </a:moveTo>
                  <a:cubicBezTo>
                    <a:pt x="90" y="238"/>
                    <a:pt x="90" y="238"/>
                    <a:pt x="90" y="238"/>
                  </a:cubicBezTo>
                  <a:cubicBezTo>
                    <a:pt x="91" y="236"/>
                    <a:pt x="92" y="233"/>
                    <a:pt x="93" y="230"/>
                  </a:cubicBezTo>
                  <a:cubicBezTo>
                    <a:pt x="97" y="232"/>
                    <a:pt x="97" y="232"/>
                    <a:pt x="97" y="232"/>
                  </a:cubicBezTo>
                  <a:cubicBezTo>
                    <a:pt x="96" y="234"/>
                    <a:pt x="95" y="237"/>
                    <a:pt x="94" y="240"/>
                  </a:cubicBezTo>
                  <a:close/>
                  <a:moveTo>
                    <a:pt x="99" y="223"/>
                  </a:moveTo>
                  <a:cubicBezTo>
                    <a:pt x="95" y="222"/>
                    <a:pt x="95" y="222"/>
                    <a:pt x="95" y="222"/>
                  </a:cubicBezTo>
                  <a:cubicBezTo>
                    <a:pt x="96" y="220"/>
                    <a:pt x="96" y="217"/>
                    <a:pt x="97" y="214"/>
                  </a:cubicBezTo>
                  <a:cubicBezTo>
                    <a:pt x="101" y="215"/>
                    <a:pt x="101" y="215"/>
                    <a:pt x="101" y="215"/>
                  </a:cubicBezTo>
                  <a:cubicBezTo>
                    <a:pt x="100" y="218"/>
                    <a:pt x="100" y="221"/>
                    <a:pt x="99" y="223"/>
                  </a:cubicBezTo>
                  <a:close/>
                  <a:moveTo>
                    <a:pt x="103" y="207"/>
                  </a:moveTo>
                  <a:cubicBezTo>
                    <a:pt x="98" y="206"/>
                    <a:pt x="98" y="206"/>
                    <a:pt x="98" y="206"/>
                  </a:cubicBezTo>
                  <a:cubicBezTo>
                    <a:pt x="99" y="203"/>
                    <a:pt x="99" y="201"/>
                    <a:pt x="100" y="198"/>
                  </a:cubicBezTo>
                  <a:cubicBezTo>
                    <a:pt x="104" y="198"/>
                    <a:pt x="104" y="198"/>
                    <a:pt x="104" y="198"/>
                  </a:cubicBezTo>
                  <a:cubicBezTo>
                    <a:pt x="103" y="201"/>
                    <a:pt x="103" y="204"/>
                    <a:pt x="103" y="207"/>
                  </a:cubicBezTo>
                  <a:close/>
                  <a:moveTo>
                    <a:pt x="105" y="190"/>
                  </a:moveTo>
                  <a:cubicBezTo>
                    <a:pt x="100" y="190"/>
                    <a:pt x="100" y="190"/>
                    <a:pt x="100" y="190"/>
                  </a:cubicBezTo>
                  <a:cubicBezTo>
                    <a:pt x="101" y="187"/>
                    <a:pt x="101" y="184"/>
                    <a:pt x="101" y="181"/>
                  </a:cubicBezTo>
                  <a:cubicBezTo>
                    <a:pt x="105" y="182"/>
                    <a:pt x="105" y="182"/>
                    <a:pt x="105" y="182"/>
                  </a:cubicBezTo>
                  <a:cubicBezTo>
                    <a:pt x="105" y="184"/>
                    <a:pt x="105" y="187"/>
                    <a:pt x="105" y="190"/>
                  </a:cubicBezTo>
                  <a:close/>
                  <a:moveTo>
                    <a:pt x="101" y="173"/>
                  </a:moveTo>
                  <a:cubicBezTo>
                    <a:pt x="101" y="170"/>
                    <a:pt x="100" y="168"/>
                    <a:pt x="100" y="165"/>
                  </a:cubicBezTo>
                  <a:cubicBezTo>
                    <a:pt x="104" y="164"/>
                    <a:pt x="104" y="164"/>
                    <a:pt x="104" y="164"/>
                  </a:cubicBezTo>
                  <a:cubicBezTo>
                    <a:pt x="104" y="167"/>
                    <a:pt x="105" y="170"/>
                    <a:pt x="105" y="173"/>
                  </a:cubicBezTo>
                  <a:lnTo>
                    <a:pt x="101" y="173"/>
                  </a:lnTo>
                  <a:close/>
                  <a:moveTo>
                    <a:pt x="65" y="160"/>
                  </a:moveTo>
                  <a:cubicBezTo>
                    <a:pt x="64" y="160"/>
                    <a:pt x="63" y="160"/>
                    <a:pt x="62" y="160"/>
                  </a:cubicBezTo>
                  <a:cubicBezTo>
                    <a:pt x="62" y="155"/>
                    <a:pt x="62" y="155"/>
                    <a:pt x="62" y="155"/>
                  </a:cubicBezTo>
                  <a:cubicBezTo>
                    <a:pt x="65" y="156"/>
                    <a:pt x="67" y="156"/>
                    <a:pt x="70" y="155"/>
                  </a:cubicBezTo>
                  <a:cubicBezTo>
                    <a:pt x="71" y="159"/>
                    <a:pt x="71" y="159"/>
                    <a:pt x="71" y="159"/>
                  </a:cubicBezTo>
                  <a:cubicBezTo>
                    <a:pt x="69" y="160"/>
                    <a:pt x="67" y="160"/>
                    <a:pt x="65" y="160"/>
                  </a:cubicBezTo>
                  <a:close/>
                  <a:moveTo>
                    <a:pt x="53" y="158"/>
                  </a:moveTo>
                  <a:cubicBezTo>
                    <a:pt x="50" y="157"/>
                    <a:pt x="48" y="156"/>
                    <a:pt x="45" y="155"/>
                  </a:cubicBezTo>
                  <a:cubicBezTo>
                    <a:pt x="47" y="151"/>
                    <a:pt x="47" y="151"/>
                    <a:pt x="47" y="151"/>
                  </a:cubicBezTo>
                  <a:cubicBezTo>
                    <a:pt x="49" y="152"/>
                    <a:pt x="52" y="153"/>
                    <a:pt x="54" y="154"/>
                  </a:cubicBezTo>
                  <a:lnTo>
                    <a:pt x="53" y="158"/>
                  </a:lnTo>
                  <a:close/>
                  <a:moveTo>
                    <a:pt x="79" y="157"/>
                  </a:moveTo>
                  <a:cubicBezTo>
                    <a:pt x="78" y="153"/>
                    <a:pt x="78" y="153"/>
                    <a:pt x="78" y="153"/>
                  </a:cubicBezTo>
                  <a:cubicBezTo>
                    <a:pt x="80" y="153"/>
                    <a:pt x="83" y="152"/>
                    <a:pt x="85" y="150"/>
                  </a:cubicBezTo>
                  <a:cubicBezTo>
                    <a:pt x="87" y="154"/>
                    <a:pt x="87" y="154"/>
                    <a:pt x="87" y="154"/>
                  </a:cubicBezTo>
                  <a:cubicBezTo>
                    <a:pt x="85" y="155"/>
                    <a:pt x="82" y="157"/>
                    <a:pt x="79" y="157"/>
                  </a:cubicBezTo>
                  <a:close/>
                  <a:moveTo>
                    <a:pt x="99" y="157"/>
                  </a:moveTo>
                  <a:cubicBezTo>
                    <a:pt x="98" y="154"/>
                    <a:pt x="97" y="151"/>
                    <a:pt x="97" y="149"/>
                  </a:cubicBezTo>
                  <a:cubicBezTo>
                    <a:pt x="101" y="148"/>
                    <a:pt x="101" y="148"/>
                    <a:pt x="101" y="148"/>
                  </a:cubicBezTo>
                  <a:cubicBezTo>
                    <a:pt x="102" y="150"/>
                    <a:pt x="102" y="153"/>
                    <a:pt x="103" y="156"/>
                  </a:cubicBezTo>
                  <a:lnTo>
                    <a:pt x="99" y="157"/>
                  </a:lnTo>
                  <a:close/>
                  <a:moveTo>
                    <a:pt x="38" y="150"/>
                  </a:moveTo>
                  <a:cubicBezTo>
                    <a:pt x="36" y="148"/>
                    <a:pt x="34" y="145"/>
                    <a:pt x="32" y="143"/>
                  </a:cubicBezTo>
                  <a:cubicBezTo>
                    <a:pt x="35" y="141"/>
                    <a:pt x="35" y="141"/>
                    <a:pt x="35" y="141"/>
                  </a:cubicBezTo>
                  <a:cubicBezTo>
                    <a:pt x="37" y="143"/>
                    <a:pt x="39" y="145"/>
                    <a:pt x="41" y="146"/>
                  </a:cubicBezTo>
                  <a:lnTo>
                    <a:pt x="38" y="150"/>
                  </a:lnTo>
                  <a:close/>
                  <a:moveTo>
                    <a:pt x="94" y="149"/>
                  </a:moveTo>
                  <a:cubicBezTo>
                    <a:pt x="92" y="146"/>
                    <a:pt x="92" y="146"/>
                    <a:pt x="92" y="146"/>
                  </a:cubicBezTo>
                  <a:cubicBezTo>
                    <a:pt x="94" y="144"/>
                    <a:pt x="96" y="142"/>
                    <a:pt x="97" y="140"/>
                  </a:cubicBezTo>
                  <a:cubicBezTo>
                    <a:pt x="100" y="143"/>
                    <a:pt x="100" y="143"/>
                    <a:pt x="100" y="143"/>
                  </a:cubicBezTo>
                  <a:cubicBezTo>
                    <a:pt x="99" y="145"/>
                    <a:pt x="97" y="147"/>
                    <a:pt x="94" y="149"/>
                  </a:cubicBezTo>
                  <a:close/>
                  <a:moveTo>
                    <a:pt x="94" y="141"/>
                  </a:moveTo>
                  <a:cubicBezTo>
                    <a:pt x="93" y="139"/>
                    <a:pt x="92" y="136"/>
                    <a:pt x="90" y="134"/>
                  </a:cubicBezTo>
                  <a:cubicBezTo>
                    <a:pt x="94" y="132"/>
                    <a:pt x="94" y="132"/>
                    <a:pt x="94" y="132"/>
                  </a:cubicBezTo>
                  <a:cubicBezTo>
                    <a:pt x="96" y="134"/>
                    <a:pt x="97" y="137"/>
                    <a:pt x="98" y="140"/>
                  </a:cubicBezTo>
                  <a:lnTo>
                    <a:pt x="94" y="141"/>
                  </a:lnTo>
                  <a:close/>
                  <a:moveTo>
                    <a:pt x="27" y="135"/>
                  </a:moveTo>
                  <a:cubicBezTo>
                    <a:pt x="26" y="133"/>
                    <a:pt x="25" y="130"/>
                    <a:pt x="25" y="127"/>
                  </a:cubicBezTo>
                  <a:cubicBezTo>
                    <a:pt x="29" y="126"/>
                    <a:pt x="29" y="126"/>
                    <a:pt x="29" y="126"/>
                  </a:cubicBezTo>
                  <a:cubicBezTo>
                    <a:pt x="29" y="129"/>
                    <a:pt x="30" y="131"/>
                    <a:pt x="31" y="134"/>
                  </a:cubicBezTo>
                  <a:lnTo>
                    <a:pt x="27" y="135"/>
                  </a:lnTo>
                  <a:close/>
                  <a:moveTo>
                    <a:pt x="105" y="135"/>
                  </a:moveTo>
                  <a:cubicBezTo>
                    <a:pt x="101" y="133"/>
                    <a:pt x="101" y="133"/>
                    <a:pt x="101" y="133"/>
                  </a:cubicBezTo>
                  <a:cubicBezTo>
                    <a:pt x="102" y="133"/>
                    <a:pt x="102" y="133"/>
                    <a:pt x="102" y="133"/>
                  </a:cubicBezTo>
                  <a:cubicBezTo>
                    <a:pt x="103" y="130"/>
                    <a:pt x="104" y="128"/>
                    <a:pt x="105" y="126"/>
                  </a:cubicBezTo>
                  <a:cubicBezTo>
                    <a:pt x="109" y="127"/>
                    <a:pt x="109" y="127"/>
                    <a:pt x="109" y="127"/>
                  </a:cubicBezTo>
                  <a:cubicBezTo>
                    <a:pt x="108" y="130"/>
                    <a:pt x="107" y="132"/>
                    <a:pt x="106" y="134"/>
                  </a:cubicBezTo>
                  <a:lnTo>
                    <a:pt x="105" y="135"/>
                  </a:lnTo>
                  <a:close/>
                  <a:moveTo>
                    <a:pt x="86" y="127"/>
                  </a:moveTo>
                  <a:cubicBezTo>
                    <a:pt x="85" y="125"/>
                    <a:pt x="83" y="123"/>
                    <a:pt x="81" y="120"/>
                  </a:cubicBezTo>
                  <a:cubicBezTo>
                    <a:pt x="84" y="118"/>
                    <a:pt x="84" y="118"/>
                    <a:pt x="84" y="118"/>
                  </a:cubicBezTo>
                  <a:cubicBezTo>
                    <a:pt x="86" y="120"/>
                    <a:pt x="88" y="122"/>
                    <a:pt x="90" y="125"/>
                  </a:cubicBezTo>
                  <a:lnTo>
                    <a:pt x="86" y="127"/>
                  </a:lnTo>
                  <a:close/>
                  <a:moveTo>
                    <a:pt x="111" y="119"/>
                  </a:moveTo>
                  <a:cubicBezTo>
                    <a:pt x="107" y="118"/>
                    <a:pt x="107" y="118"/>
                    <a:pt x="107" y="118"/>
                  </a:cubicBezTo>
                  <a:cubicBezTo>
                    <a:pt x="108" y="115"/>
                    <a:pt x="108" y="113"/>
                    <a:pt x="109" y="110"/>
                  </a:cubicBezTo>
                  <a:cubicBezTo>
                    <a:pt x="113" y="111"/>
                    <a:pt x="113" y="111"/>
                    <a:pt x="113" y="111"/>
                  </a:cubicBezTo>
                  <a:cubicBezTo>
                    <a:pt x="113" y="113"/>
                    <a:pt x="112" y="116"/>
                    <a:pt x="111" y="119"/>
                  </a:cubicBezTo>
                  <a:close/>
                  <a:moveTo>
                    <a:pt x="30" y="119"/>
                  </a:moveTo>
                  <a:cubicBezTo>
                    <a:pt x="26" y="118"/>
                    <a:pt x="26" y="118"/>
                    <a:pt x="26" y="118"/>
                  </a:cubicBezTo>
                  <a:cubicBezTo>
                    <a:pt x="27" y="116"/>
                    <a:pt x="28" y="115"/>
                    <a:pt x="29" y="113"/>
                  </a:cubicBezTo>
                  <a:cubicBezTo>
                    <a:pt x="29" y="112"/>
                    <a:pt x="30" y="111"/>
                    <a:pt x="31" y="110"/>
                  </a:cubicBezTo>
                  <a:cubicBezTo>
                    <a:pt x="34" y="112"/>
                    <a:pt x="34" y="112"/>
                    <a:pt x="34" y="112"/>
                  </a:cubicBezTo>
                  <a:cubicBezTo>
                    <a:pt x="33" y="113"/>
                    <a:pt x="33" y="114"/>
                    <a:pt x="32" y="115"/>
                  </a:cubicBezTo>
                  <a:cubicBezTo>
                    <a:pt x="31" y="116"/>
                    <a:pt x="31" y="118"/>
                    <a:pt x="30" y="119"/>
                  </a:cubicBezTo>
                  <a:close/>
                  <a:moveTo>
                    <a:pt x="76" y="115"/>
                  </a:moveTo>
                  <a:cubicBezTo>
                    <a:pt x="74" y="113"/>
                    <a:pt x="71" y="111"/>
                    <a:pt x="69" y="109"/>
                  </a:cubicBezTo>
                  <a:cubicBezTo>
                    <a:pt x="72" y="106"/>
                    <a:pt x="72" y="106"/>
                    <a:pt x="72" y="106"/>
                  </a:cubicBezTo>
                  <a:cubicBezTo>
                    <a:pt x="74" y="108"/>
                    <a:pt x="76" y="110"/>
                    <a:pt x="78" y="112"/>
                  </a:cubicBezTo>
                  <a:lnTo>
                    <a:pt x="76" y="115"/>
                  </a:lnTo>
                  <a:close/>
                  <a:moveTo>
                    <a:pt x="40" y="107"/>
                  </a:moveTo>
                  <a:cubicBezTo>
                    <a:pt x="38" y="104"/>
                    <a:pt x="38" y="104"/>
                    <a:pt x="38" y="104"/>
                  </a:cubicBezTo>
                  <a:cubicBezTo>
                    <a:pt x="40" y="102"/>
                    <a:pt x="43" y="101"/>
                    <a:pt x="46" y="101"/>
                  </a:cubicBezTo>
                  <a:cubicBezTo>
                    <a:pt x="47" y="105"/>
                    <a:pt x="47" y="105"/>
                    <a:pt x="47" y="105"/>
                  </a:cubicBezTo>
                  <a:cubicBezTo>
                    <a:pt x="45" y="105"/>
                    <a:pt x="42" y="106"/>
                    <a:pt x="40" y="107"/>
                  </a:cubicBezTo>
                  <a:close/>
                  <a:moveTo>
                    <a:pt x="62" y="106"/>
                  </a:moveTo>
                  <a:cubicBezTo>
                    <a:pt x="60" y="105"/>
                    <a:pt x="57" y="104"/>
                    <a:pt x="55" y="104"/>
                  </a:cubicBezTo>
                  <a:cubicBezTo>
                    <a:pt x="55" y="100"/>
                    <a:pt x="55" y="100"/>
                    <a:pt x="55" y="100"/>
                  </a:cubicBezTo>
                  <a:cubicBezTo>
                    <a:pt x="58" y="100"/>
                    <a:pt x="61" y="101"/>
                    <a:pt x="64" y="102"/>
                  </a:cubicBezTo>
                  <a:lnTo>
                    <a:pt x="62" y="106"/>
                  </a:lnTo>
                  <a:close/>
                  <a:moveTo>
                    <a:pt x="109" y="102"/>
                  </a:moveTo>
                  <a:cubicBezTo>
                    <a:pt x="109" y="99"/>
                    <a:pt x="109" y="97"/>
                    <a:pt x="109" y="94"/>
                  </a:cubicBezTo>
                  <a:cubicBezTo>
                    <a:pt x="113" y="93"/>
                    <a:pt x="113" y="93"/>
                    <a:pt x="113" y="93"/>
                  </a:cubicBezTo>
                  <a:cubicBezTo>
                    <a:pt x="113" y="96"/>
                    <a:pt x="113" y="99"/>
                    <a:pt x="113" y="102"/>
                  </a:cubicBezTo>
                  <a:lnTo>
                    <a:pt x="109" y="102"/>
                  </a:lnTo>
                  <a:close/>
                  <a:moveTo>
                    <a:pt x="107" y="86"/>
                  </a:moveTo>
                  <a:cubicBezTo>
                    <a:pt x="106" y="83"/>
                    <a:pt x="105" y="81"/>
                    <a:pt x="104" y="78"/>
                  </a:cubicBezTo>
                  <a:cubicBezTo>
                    <a:pt x="108" y="77"/>
                    <a:pt x="108" y="77"/>
                    <a:pt x="108" y="77"/>
                  </a:cubicBezTo>
                  <a:cubicBezTo>
                    <a:pt x="109" y="79"/>
                    <a:pt x="110" y="82"/>
                    <a:pt x="111" y="85"/>
                  </a:cubicBezTo>
                  <a:lnTo>
                    <a:pt x="107" y="86"/>
                  </a:lnTo>
                  <a:close/>
                  <a:moveTo>
                    <a:pt x="100" y="71"/>
                  </a:moveTo>
                  <a:cubicBezTo>
                    <a:pt x="99" y="69"/>
                    <a:pt x="97" y="67"/>
                    <a:pt x="96" y="64"/>
                  </a:cubicBezTo>
                  <a:cubicBezTo>
                    <a:pt x="99" y="62"/>
                    <a:pt x="99" y="62"/>
                    <a:pt x="99" y="62"/>
                  </a:cubicBezTo>
                  <a:cubicBezTo>
                    <a:pt x="101" y="64"/>
                    <a:pt x="102" y="67"/>
                    <a:pt x="104" y="69"/>
                  </a:cubicBezTo>
                  <a:lnTo>
                    <a:pt x="100" y="71"/>
                  </a:lnTo>
                  <a:close/>
                  <a:moveTo>
                    <a:pt x="90" y="58"/>
                  </a:moveTo>
                  <a:cubicBezTo>
                    <a:pt x="89" y="56"/>
                    <a:pt x="87" y="54"/>
                    <a:pt x="85" y="52"/>
                  </a:cubicBezTo>
                  <a:cubicBezTo>
                    <a:pt x="88" y="49"/>
                    <a:pt x="88" y="49"/>
                    <a:pt x="88" y="49"/>
                  </a:cubicBezTo>
                  <a:cubicBezTo>
                    <a:pt x="90" y="51"/>
                    <a:pt x="92" y="53"/>
                    <a:pt x="94" y="55"/>
                  </a:cubicBezTo>
                  <a:lnTo>
                    <a:pt x="90" y="58"/>
                  </a:lnTo>
                  <a:close/>
                  <a:moveTo>
                    <a:pt x="79" y="47"/>
                  </a:moveTo>
                  <a:cubicBezTo>
                    <a:pt x="77" y="45"/>
                    <a:pt x="75" y="43"/>
                    <a:pt x="72" y="41"/>
                  </a:cubicBezTo>
                  <a:cubicBezTo>
                    <a:pt x="75" y="38"/>
                    <a:pt x="75" y="38"/>
                    <a:pt x="75" y="38"/>
                  </a:cubicBezTo>
                  <a:cubicBezTo>
                    <a:pt x="77" y="40"/>
                    <a:pt x="79" y="42"/>
                    <a:pt x="81" y="43"/>
                  </a:cubicBezTo>
                  <a:lnTo>
                    <a:pt x="79" y="47"/>
                  </a:lnTo>
                  <a:close/>
                  <a:moveTo>
                    <a:pt x="66" y="37"/>
                  </a:moveTo>
                  <a:cubicBezTo>
                    <a:pt x="63" y="35"/>
                    <a:pt x="61" y="34"/>
                    <a:pt x="59" y="32"/>
                  </a:cubicBezTo>
                  <a:cubicBezTo>
                    <a:pt x="61" y="29"/>
                    <a:pt x="61" y="29"/>
                    <a:pt x="61" y="29"/>
                  </a:cubicBezTo>
                  <a:cubicBezTo>
                    <a:pt x="63" y="30"/>
                    <a:pt x="66" y="32"/>
                    <a:pt x="68" y="33"/>
                  </a:cubicBezTo>
                  <a:lnTo>
                    <a:pt x="66" y="37"/>
                  </a:lnTo>
                  <a:close/>
                  <a:moveTo>
                    <a:pt x="51" y="28"/>
                  </a:moveTo>
                  <a:cubicBezTo>
                    <a:pt x="49" y="26"/>
                    <a:pt x="47" y="25"/>
                    <a:pt x="44" y="24"/>
                  </a:cubicBezTo>
                  <a:cubicBezTo>
                    <a:pt x="46" y="20"/>
                    <a:pt x="46" y="20"/>
                    <a:pt x="46" y="20"/>
                  </a:cubicBezTo>
                  <a:cubicBezTo>
                    <a:pt x="49" y="21"/>
                    <a:pt x="51" y="23"/>
                    <a:pt x="54" y="24"/>
                  </a:cubicBezTo>
                  <a:lnTo>
                    <a:pt x="51" y="28"/>
                  </a:lnTo>
                  <a:close/>
                  <a:moveTo>
                    <a:pt x="37" y="20"/>
                  </a:moveTo>
                  <a:cubicBezTo>
                    <a:pt x="34" y="19"/>
                    <a:pt x="32" y="18"/>
                    <a:pt x="29" y="16"/>
                  </a:cubicBezTo>
                  <a:cubicBezTo>
                    <a:pt x="31" y="13"/>
                    <a:pt x="31" y="13"/>
                    <a:pt x="31" y="13"/>
                  </a:cubicBezTo>
                  <a:cubicBezTo>
                    <a:pt x="34" y="14"/>
                    <a:pt x="36" y="15"/>
                    <a:pt x="39" y="16"/>
                  </a:cubicBezTo>
                  <a:lnTo>
                    <a:pt x="37" y="20"/>
                  </a:lnTo>
                  <a:close/>
                  <a:moveTo>
                    <a:pt x="22" y="13"/>
                  </a:moveTo>
                  <a:cubicBezTo>
                    <a:pt x="19" y="12"/>
                    <a:pt x="17" y="11"/>
                    <a:pt x="14" y="10"/>
                  </a:cubicBezTo>
                  <a:cubicBezTo>
                    <a:pt x="16" y="6"/>
                    <a:pt x="16" y="6"/>
                    <a:pt x="16" y="6"/>
                  </a:cubicBezTo>
                  <a:cubicBezTo>
                    <a:pt x="18" y="7"/>
                    <a:pt x="21" y="8"/>
                    <a:pt x="23" y="9"/>
                  </a:cubicBezTo>
                  <a:lnTo>
                    <a:pt x="22" y="13"/>
                  </a:lnTo>
                  <a:close/>
                  <a:moveTo>
                    <a:pt x="6" y="7"/>
                  </a:moveTo>
                  <a:cubicBezTo>
                    <a:pt x="4" y="6"/>
                    <a:pt x="2" y="5"/>
                    <a:pt x="0" y="4"/>
                  </a:cubicBezTo>
                  <a:cubicBezTo>
                    <a:pt x="1" y="0"/>
                    <a:pt x="1" y="0"/>
                    <a:pt x="1" y="0"/>
                  </a:cubicBezTo>
                  <a:cubicBezTo>
                    <a:pt x="4" y="1"/>
                    <a:pt x="6" y="2"/>
                    <a:pt x="8" y="3"/>
                  </a:cubicBezTo>
                  <a:lnTo>
                    <a:pt x="6" y="7"/>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4" name="图片 103" descr="017b5b6ef62d17a8cabbc4bae835709">
            <a:extLst>
              <a:ext uri="{FF2B5EF4-FFF2-40B4-BE49-F238E27FC236}">
                <a16:creationId xmlns:a16="http://schemas.microsoft.com/office/drawing/2014/main" id="{5AAE4E4A-ABBE-43E6-9C70-BCB30AA50327}"/>
              </a:ext>
            </a:extLst>
          </p:cNvPr>
          <p:cNvPicPr>
            <a:picLocks noChangeAspect="1"/>
          </p:cNvPicPr>
          <p:nvPr/>
        </p:nvPicPr>
        <p:blipFill>
          <a:blip r:embed="rId3"/>
          <a:stretch>
            <a:fillRect/>
          </a:stretch>
        </p:blipFill>
        <p:spPr>
          <a:xfrm>
            <a:off x="641767" y="1217359"/>
            <a:ext cx="6227327" cy="4528147"/>
          </a:xfrm>
          <a:prstGeom prst="rect">
            <a:avLst/>
          </a:prstGeom>
        </p:spPr>
      </p:pic>
    </p:spTree>
    <p:custDataLst>
      <p:tags r:id="rId1"/>
    </p:custDataLst>
    <p:extLst>
      <p:ext uri="{BB962C8B-B14F-4D97-AF65-F5344CB8AC3E}">
        <p14:creationId xmlns:p14="http://schemas.microsoft.com/office/powerpoint/2010/main" val="193273428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íşliďe"/>
        <p:cNvGrpSpPr/>
        <p:nvPr/>
      </p:nvGrpSpPr>
      <p:grpSpPr>
        <a:xfrm>
          <a:off x="0" y="0"/>
          <a:ext cx="0" cy="0"/>
          <a:chOff x="0" y="0"/>
          <a:chExt cx="0" cy="0"/>
        </a:xfrm>
      </p:grpSpPr>
      <p:sp>
        <p:nvSpPr>
          <p:cNvPr id="2" name="íṣḻídê">
            <a:extLst>
              <a:ext uri="{FF2B5EF4-FFF2-40B4-BE49-F238E27FC236}">
                <a16:creationId xmlns:a16="http://schemas.microsoft.com/office/drawing/2014/main" id="{4A100ABB-18B0-1C31-0D13-35F78FF54BD7}"/>
              </a:ext>
            </a:extLst>
          </p:cNvPr>
          <p:cNvSpPr>
            <a:spLocks noGrp="1"/>
          </p:cNvSpPr>
          <p:nvPr>
            <p:ph type="title"/>
          </p:nvPr>
        </p:nvSpPr>
        <p:spPr>
          <a:xfrm>
            <a:off x="666750" y="188039"/>
            <a:ext cx="10858500" cy="480131"/>
          </a:xfrm>
        </p:spPr>
        <p:txBody>
          <a:bodyPr/>
          <a:lstStyle/>
          <a:p>
            <a:r>
              <a:rPr lang="zh-CN" altLang="en-US" dirty="0"/>
              <a:t>管理员用户总用例图</a:t>
            </a:r>
          </a:p>
        </p:txBody>
      </p:sp>
      <p:sp>
        <p:nvSpPr>
          <p:cNvPr id="3" name="î$1iḑé">
            <a:extLst>
              <a:ext uri="{FF2B5EF4-FFF2-40B4-BE49-F238E27FC236}">
                <a16:creationId xmlns:a16="http://schemas.microsoft.com/office/drawing/2014/main" id="{DAF3C366-1D53-6F91-BFB6-E1A93D2D076C}"/>
              </a:ext>
            </a:extLst>
          </p:cNvPr>
          <p:cNvSpPr>
            <a:spLocks noGrp="1"/>
          </p:cNvSpPr>
          <p:nvPr>
            <p:ph type="sldNum" sz="quarter" idx="12"/>
          </p:nvPr>
        </p:nvSpPr>
        <p:spPr/>
        <p:txBody>
          <a:bodyPr/>
          <a:lstStyle/>
          <a:p>
            <a:fld id="{7F65B630-C7FF-41C0-9923-C5E5E29EED81}" type="slidenum">
              <a:rPr lang="zh-CN" altLang="en-US" smtClean="0"/>
              <a:pPr/>
              <a:t>9</a:t>
            </a:fld>
            <a:endParaRPr lang="zh-CN" altLang="en-US" dirty="0"/>
          </a:p>
        </p:txBody>
      </p:sp>
      <p:grpSp>
        <p:nvGrpSpPr>
          <p:cNvPr id="6" name="组合 5">
            <a:extLst>
              <a:ext uri="{FF2B5EF4-FFF2-40B4-BE49-F238E27FC236}">
                <a16:creationId xmlns:a16="http://schemas.microsoft.com/office/drawing/2014/main" id="{7FCDC525-D848-4AEC-92C5-28BB114F49FD}"/>
              </a:ext>
            </a:extLst>
          </p:cNvPr>
          <p:cNvGrpSpPr/>
          <p:nvPr/>
        </p:nvGrpSpPr>
        <p:grpSpPr>
          <a:xfrm>
            <a:off x="7077127" y="1454150"/>
            <a:ext cx="4305248" cy="3738358"/>
            <a:chOff x="4315619" y="1835150"/>
            <a:chExt cx="4305248" cy="3738358"/>
          </a:xfrm>
        </p:grpSpPr>
        <p:sp>
          <p:nvSpPr>
            <p:cNvPr id="7" name="Freeform 5">
              <a:extLst>
                <a:ext uri="{FF2B5EF4-FFF2-40B4-BE49-F238E27FC236}">
                  <a16:creationId xmlns:a16="http://schemas.microsoft.com/office/drawing/2014/main" id="{5B7FFEB9-462A-4BE3-AC89-6DCE14241728}"/>
                </a:ext>
              </a:extLst>
            </p:cNvPr>
            <p:cNvSpPr>
              <a:spLocks/>
            </p:cNvSpPr>
            <p:nvPr/>
          </p:nvSpPr>
          <p:spPr bwMode="auto">
            <a:xfrm>
              <a:off x="4322900" y="2855553"/>
              <a:ext cx="3428388" cy="2089694"/>
            </a:xfrm>
            <a:custGeom>
              <a:avLst/>
              <a:gdLst>
                <a:gd name="T0" fmla="*/ 1350 w 1388"/>
                <a:gd name="T1" fmla="*/ 846 h 846"/>
                <a:gd name="T2" fmla="*/ 37 w 1388"/>
                <a:gd name="T3" fmla="*/ 846 h 846"/>
                <a:gd name="T4" fmla="*/ 0 w 1388"/>
                <a:gd name="T5" fmla="*/ 808 h 846"/>
                <a:gd name="T6" fmla="*/ 0 w 1388"/>
                <a:gd name="T7" fmla="*/ 37 h 846"/>
                <a:gd name="T8" fmla="*/ 37 w 1388"/>
                <a:gd name="T9" fmla="*/ 0 h 846"/>
                <a:gd name="T10" fmla="*/ 1350 w 1388"/>
                <a:gd name="T11" fmla="*/ 0 h 846"/>
                <a:gd name="T12" fmla="*/ 1388 w 1388"/>
                <a:gd name="T13" fmla="*/ 37 h 846"/>
                <a:gd name="T14" fmla="*/ 1388 w 1388"/>
                <a:gd name="T15" fmla="*/ 808 h 846"/>
                <a:gd name="T16" fmla="*/ 1350 w 1388"/>
                <a:gd name="T17"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8" h="846">
                  <a:moveTo>
                    <a:pt x="1350" y="846"/>
                  </a:moveTo>
                  <a:cubicBezTo>
                    <a:pt x="37" y="846"/>
                    <a:pt x="37" y="846"/>
                    <a:pt x="37" y="846"/>
                  </a:cubicBezTo>
                  <a:cubicBezTo>
                    <a:pt x="16" y="846"/>
                    <a:pt x="0" y="829"/>
                    <a:pt x="0" y="808"/>
                  </a:cubicBezTo>
                  <a:cubicBezTo>
                    <a:pt x="0" y="37"/>
                    <a:pt x="0" y="37"/>
                    <a:pt x="0" y="37"/>
                  </a:cubicBezTo>
                  <a:cubicBezTo>
                    <a:pt x="0" y="16"/>
                    <a:pt x="16" y="0"/>
                    <a:pt x="37" y="0"/>
                  </a:cubicBezTo>
                  <a:cubicBezTo>
                    <a:pt x="1350" y="0"/>
                    <a:pt x="1350" y="0"/>
                    <a:pt x="1350" y="0"/>
                  </a:cubicBezTo>
                  <a:cubicBezTo>
                    <a:pt x="1371" y="0"/>
                    <a:pt x="1388" y="16"/>
                    <a:pt x="1388" y="37"/>
                  </a:cubicBezTo>
                  <a:cubicBezTo>
                    <a:pt x="1388" y="808"/>
                    <a:pt x="1388" y="808"/>
                    <a:pt x="1388" y="808"/>
                  </a:cubicBezTo>
                  <a:cubicBezTo>
                    <a:pt x="1388" y="829"/>
                    <a:pt x="1371" y="846"/>
                    <a:pt x="1350" y="846"/>
                  </a:cubicBezTo>
                  <a:close/>
                </a:path>
              </a:pathLst>
            </a:custGeom>
            <a:solidFill>
              <a:srgbClr val="1B8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B2E4517A-4CBB-40D9-88B5-3F163F734C5B}"/>
                </a:ext>
              </a:extLst>
            </p:cNvPr>
            <p:cNvSpPr>
              <a:spLocks/>
            </p:cNvSpPr>
            <p:nvPr/>
          </p:nvSpPr>
          <p:spPr bwMode="auto">
            <a:xfrm>
              <a:off x="4315619" y="4851632"/>
              <a:ext cx="3440870" cy="98816"/>
            </a:xfrm>
            <a:custGeom>
              <a:avLst/>
              <a:gdLst>
                <a:gd name="T0" fmla="*/ 1353 w 1393"/>
                <a:gd name="T1" fmla="*/ 40 h 40"/>
                <a:gd name="T2" fmla="*/ 40 w 1393"/>
                <a:gd name="T3" fmla="*/ 40 h 40"/>
                <a:gd name="T4" fmla="*/ 0 w 1393"/>
                <a:gd name="T5" fmla="*/ 0 h 40"/>
                <a:gd name="T6" fmla="*/ 5 w 1393"/>
                <a:gd name="T7" fmla="*/ 0 h 40"/>
                <a:gd name="T8" fmla="*/ 40 w 1393"/>
                <a:gd name="T9" fmla="*/ 36 h 40"/>
                <a:gd name="T10" fmla="*/ 1353 w 1393"/>
                <a:gd name="T11" fmla="*/ 36 h 40"/>
                <a:gd name="T12" fmla="*/ 1388 w 1393"/>
                <a:gd name="T13" fmla="*/ 0 h 40"/>
                <a:gd name="T14" fmla="*/ 1393 w 1393"/>
                <a:gd name="T15" fmla="*/ 0 h 40"/>
                <a:gd name="T16" fmla="*/ 1353 w 139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40">
                  <a:moveTo>
                    <a:pt x="1353" y="40"/>
                  </a:moveTo>
                  <a:cubicBezTo>
                    <a:pt x="40" y="40"/>
                    <a:pt x="40" y="40"/>
                    <a:pt x="40" y="40"/>
                  </a:cubicBezTo>
                  <a:cubicBezTo>
                    <a:pt x="18" y="40"/>
                    <a:pt x="0" y="22"/>
                    <a:pt x="0" y="0"/>
                  </a:cubicBezTo>
                  <a:cubicBezTo>
                    <a:pt x="5" y="0"/>
                    <a:pt x="5" y="0"/>
                    <a:pt x="5" y="0"/>
                  </a:cubicBezTo>
                  <a:cubicBezTo>
                    <a:pt x="5" y="20"/>
                    <a:pt x="21" y="36"/>
                    <a:pt x="40" y="36"/>
                  </a:cubicBezTo>
                  <a:cubicBezTo>
                    <a:pt x="1353" y="36"/>
                    <a:pt x="1353" y="36"/>
                    <a:pt x="1353" y="36"/>
                  </a:cubicBezTo>
                  <a:cubicBezTo>
                    <a:pt x="1372" y="36"/>
                    <a:pt x="1388" y="20"/>
                    <a:pt x="1388" y="0"/>
                  </a:cubicBezTo>
                  <a:cubicBezTo>
                    <a:pt x="1393" y="0"/>
                    <a:pt x="1393" y="0"/>
                    <a:pt x="1393" y="0"/>
                  </a:cubicBezTo>
                  <a:cubicBezTo>
                    <a:pt x="1393" y="22"/>
                    <a:pt x="1375" y="40"/>
                    <a:pt x="1353" y="40"/>
                  </a:cubicBezTo>
                  <a:close/>
                </a:path>
              </a:pathLst>
            </a:custGeom>
            <a:solidFill>
              <a:srgbClr val="005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10B3B21C-6452-4572-AEBD-CBB11D64441A}"/>
                </a:ext>
              </a:extLst>
            </p:cNvPr>
            <p:cNvSpPr>
              <a:spLocks/>
            </p:cNvSpPr>
            <p:nvPr/>
          </p:nvSpPr>
          <p:spPr bwMode="auto">
            <a:xfrm>
              <a:off x="4315619" y="2848272"/>
              <a:ext cx="3342054" cy="2003360"/>
            </a:xfrm>
            <a:custGeom>
              <a:avLst/>
              <a:gdLst>
                <a:gd name="T0" fmla="*/ 5 w 1353"/>
                <a:gd name="T1" fmla="*/ 811 h 811"/>
                <a:gd name="T2" fmla="*/ 0 w 1353"/>
                <a:gd name="T3" fmla="*/ 811 h 811"/>
                <a:gd name="T4" fmla="*/ 0 w 1353"/>
                <a:gd name="T5" fmla="*/ 40 h 811"/>
                <a:gd name="T6" fmla="*/ 40 w 1353"/>
                <a:gd name="T7" fmla="*/ 0 h 811"/>
                <a:gd name="T8" fmla="*/ 1353 w 1353"/>
                <a:gd name="T9" fmla="*/ 0 h 811"/>
                <a:gd name="T10" fmla="*/ 1353 w 1353"/>
                <a:gd name="T11" fmla="*/ 5 h 811"/>
                <a:gd name="T12" fmla="*/ 40 w 1353"/>
                <a:gd name="T13" fmla="*/ 5 h 811"/>
                <a:gd name="T14" fmla="*/ 5 w 1353"/>
                <a:gd name="T15" fmla="*/ 40 h 811"/>
                <a:gd name="T16" fmla="*/ 5 w 1353"/>
                <a:gd name="T17" fmla="*/ 81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3" h="811">
                  <a:moveTo>
                    <a:pt x="5" y="811"/>
                  </a:moveTo>
                  <a:cubicBezTo>
                    <a:pt x="0" y="811"/>
                    <a:pt x="0" y="811"/>
                    <a:pt x="0" y="811"/>
                  </a:cubicBezTo>
                  <a:cubicBezTo>
                    <a:pt x="0" y="40"/>
                    <a:pt x="0" y="40"/>
                    <a:pt x="0" y="40"/>
                  </a:cubicBezTo>
                  <a:cubicBezTo>
                    <a:pt x="0" y="18"/>
                    <a:pt x="18" y="0"/>
                    <a:pt x="40" y="0"/>
                  </a:cubicBezTo>
                  <a:cubicBezTo>
                    <a:pt x="1353" y="0"/>
                    <a:pt x="1353" y="0"/>
                    <a:pt x="1353" y="0"/>
                  </a:cubicBezTo>
                  <a:cubicBezTo>
                    <a:pt x="1353" y="5"/>
                    <a:pt x="1353" y="5"/>
                    <a:pt x="1353" y="5"/>
                  </a:cubicBezTo>
                  <a:cubicBezTo>
                    <a:pt x="40" y="5"/>
                    <a:pt x="40" y="5"/>
                    <a:pt x="40" y="5"/>
                  </a:cubicBezTo>
                  <a:cubicBezTo>
                    <a:pt x="21" y="5"/>
                    <a:pt x="5" y="21"/>
                    <a:pt x="5" y="40"/>
                  </a:cubicBezTo>
                  <a:lnTo>
                    <a:pt x="5" y="811"/>
                  </a:lnTo>
                  <a:close/>
                </a:path>
              </a:pathLst>
            </a:custGeom>
            <a:solidFill>
              <a:srgbClr val="4DB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D3162364-D452-41B1-AFED-4C03DEECCE89}"/>
                </a:ext>
              </a:extLst>
            </p:cNvPr>
            <p:cNvSpPr>
              <a:spLocks/>
            </p:cNvSpPr>
            <p:nvPr/>
          </p:nvSpPr>
          <p:spPr bwMode="auto">
            <a:xfrm>
              <a:off x="4446680" y="2974132"/>
              <a:ext cx="3178748" cy="1717315"/>
            </a:xfrm>
            <a:custGeom>
              <a:avLst/>
              <a:gdLst>
                <a:gd name="T0" fmla="*/ 1268 w 1287"/>
                <a:gd name="T1" fmla="*/ 695 h 695"/>
                <a:gd name="T2" fmla="*/ 19 w 1287"/>
                <a:gd name="T3" fmla="*/ 695 h 695"/>
                <a:gd name="T4" fmla="*/ 0 w 1287"/>
                <a:gd name="T5" fmla="*/ 677 h 695"/>
                <a:gd name="T6" fmla="*/ 0 w 1287"/>
                <a:gd name="T7" fmla="*/ 18 h 695"/>
                <a:gd name="T8" fmla="*/ 19 w 1287"/>
                <a:gd name="T9" fmla="*/ 0 h 695"/>
                <a:gd name="T10" fmla="*/ 1268 w 1287"/>
                <a:gd name="T11" fmla="*/ 0 h 695"/>
                <a:gd name="T12" fmla="*/ 1287 w 1287"/>
                <a:gd name="T13" fmla="*/ 18 h 695"/>
                <a:gd name="T14" fmla="*/ 1287 w 1287"/>
                <a:gd name="T15" fmla="*/ 677 h 695"/>
                <a:gd name="T16" fmla="*/ 1268 w 1287"/>
                <a:gd name="T17"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695">
                  <a:moveTo>
                    <a:pt x="1268" y="695"/>
                  </a:moveTo>
                  <a:cubicBezTo>
                    <a:pt x="19" y="695"/>
                    <a:pt x="19" y="695"/>
                    <a:pt x="19" y="695"/>
                  </a:cubicBezTo>
                  <a:cubicBezTo>
                    <a:pt x="9" y="695"/>
                    <a:pt x="0" y="687"/>
                    <a:pt x="0" y="677"/>
                  </a:cubicBezTo>
                  <a:cubicBezTo>
                    <a:pt x="0" y="18"/>
                    <a:pt x="0" y="18"/>
                    <a:pt x="0" y="18"/>
                  </a:cubicBezTo>
                  <a:cubicBezTo>
                    <a:pt x="0" y="8"/>
                    <a:pt x="9" y="0"/>
                    <a:pt x="19" y="0"/>
                  </a:cubicBezTo>
                  <a:cubicBezTo>
                    <a:pt x="1268" y="0"/>
                    <a:pt x="1268" y="0"/>
                    <a:pt x="1268" y="0"/>
                  </a:cubicBezTo>
                  <a:cubicBezTo>
                    <a:pt x="1278" y="0"/>
                    <a:pt x="1287" y="8"/>
                    <a:pt x="1287" y="18"/>
                  </a:cubicBezTo>
                  <a:cubicBezTo>
                    <a:pt x="1287" y="677"/>
                    <a:pt x="1287" y="677"/>
                    <a:pt x="1287" y="677"/>
                  </a:cubicBezTo>
                  <a:cubicBezTo>
                    <a:pt x="1287" y="687"/>
                    <a:pt x="1278" y="695"/>
                    <a:pt x="1268" y="69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E31D4827-95B7-4706-8330-7875E0A6F5CB}"/>
                </a:ext>
              </a:extLst>
            </p:cNvPr>
            <p:cNvSpPr>
              <a:spLocks/>
            </p:cNvSpPr>
            <p:nvPr/>
          </p:nvSpPr>
          <p:spPr bwMode="auto">
            <a:xfrm>
              <a:off x="5683438" y="4945247"/>
              <a:ext cx="704193" cy="373420"/>
            </a:xfrm>
            <a:custGeom>
              <a:avLst/>
              <a:gdLst>
                <a:gd name="T0" fmla="*/ 36 w 677"/>
                <a:gd name="T1" fmla="*/ 0 h 359"/>
                <a:gd name="T2" fmla="*/ 0 w 677"/>
                <a:gd name="T3" fmla="*/ 359 h 359"/>
                <a:gd name="T4" fmla="*/ 677 w 677"/>
                <a:gd name="T5" fmla="*/ 359 h 359"/>
                <a:gd name="T6" fmla="*/ 627 w 677"/>
                <a:gd name="T7" fmla="*/ 0 h 359"/>
                <a:gd name="T8" fmla="*/ 36 w 677"/>
                <a:gd name="T9" fmla="*/ 0 h 359"/>
              </a:gdLst>
              <a:ahLst/>
              <a:cxnLst>
                <a:cxn ang="0">
                  <a:pos x="T0" y="T1"/>
                </a:cxn>
                <a:cxn ang="0">
                  <a:pos x="T2" y="T3"/>
                </a:cxn>
                <a:cxn ang="0">
                  <a:pos x="T4" y="T5"/>
                </a:cxn>
                <a:cxn ang="0">
                  <a:pos x="T6" y="T7"/>
                </a:cxn>
                <a:cxn ang="0">
                  <a:pos x="T8" y="T9"/>
                </a:cxn>
              </a:cxnLst>
              <a:rect l="0" t="0" r="r" b="b"/>
              <a:pathLst>
                <a:path w="677" h="359">
                  <a:moveTo>
                    <a:pt x="36" y="0"/>
                  </a:moveTo>
                  <a:lnTo>
                    <a:pt x="0" y="359"/>
                  </a:lnTo>
                  <a:lnTo>
                    <a:pt x="677" y="359"/>
                  </a:lnTo>
                  <a:lnTo>
                    <a:pt x="627" y="0"/>
                  </a:lnTo>
                  <a:lnTo>
                    <a:pt x="36" y="0"/>
                  </a:ln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4B588EB1-61A3-4308-AE4B-C0EC1B8B148D}"/>
                </a:ext>
              </a:extLst>
            </p:cNvPr>
            <p:cNvSpPr>
              <a:spLocks/>
            </p:cNvSpPr>
            <p:nvPr/>
          </p:nvSpPr>
          <p:spPr bwMode="auto">
            <a:xfrm>
              <a:off x="5433798" y="5318667"/>
              <a:ext cx="1203473" cy="190351"/>
            </a:xfrm>
            <a:custGeom>
              <a:avLst/>
              <a:gdLst>
                <a:gd name="T0" fmla="*/ 467 w 487"/>
                <a:gd name="T1" fmla="*/ 77 h 77"/>
                <a:gd name="T2" fmla="*/ 20 w 487"/>
                <a:gd name="T3" fmla="*/ 77 h 77"/>
                <a:gd name="T4" fmla="*/ 3 w 487"/>
                <a:gd name="T5" fmla="*/ 55 h 77"/>
                <a:gd name="T6" fmla="*/ 12 w 487"/>
                <a:gd name="T7" fmla="*/ 14 h 77"/>
                <a:gd name="T8" fmla="*/ 29 w 487"/>
                <a:gd name="T9" fmla="*/ 0 h 77"/>
                <a:gd name="T10" fmla="*/ 457 w 487"/>
                <a:gd name="T11" fmla="*/ 0 h 77"/>
                <a:gd name="T12" fmla="*/ 474 w 487"/>
                <a:gd name="T13" fmla="*/ 14 h 77"/>
                <a:gd name="T14" fmla="*/ 484 w 487"/>
                <a:gd name="T15" fmla="*/ 55 h 77"/>
                <a:gd name="T16" fmla="*/ 467 w 487"/>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7" h="77">
                  <a:moveTo>
                    <a:pt x="467" y="77"/>
                  </a:moveTo>
                  <a:cubicBezTo>
                    <a:pt x="20" y="77"/>
                    <a:pt x="20" y="77"/>
                    <a:pt x="20" y="77"/>
                  </a:cubicBezTo>
                  <a:cubicBezTo>
                    <a:pt x="9" y="77"/>
                    <a:pt x="0" y="66"/>
                    <a:pt x="3" y="55"/>
                  </a:cubicBezTo>
                  <a:cubicBezTo>
                    <a:pt x="12" y="14"/>
                    <a:pt x="12" y="14"/>
                    <a:pt x="12" y="14"/>
                  </a:cubicBezTo>
                  <a:cubicBezTo>
                    <a:pt x="13" y="6"/>
                    <a:pt x="21" y="0"/>
                    <a:pt x="29" y="0"/>
                  </a:cubicBezTo>
                  <a:cubicBezTo>
                    <a:pt x="457" y="0"/>
                    <a:pt x="457" y="0"/>
                    <a:pt x="457" y="0"/>
                  </a:cubicBezTo>
                  <a:cubicBezTo>
                    <a:pt x="465" y="0"/>
                    <a:pt x="472" y="6"/>
                    <a:pt x="474" y="14"/>
                  </a:cubicBezTo>
                  <a:cubicBezTo>
                    <a:pt x="484" y="55"/>
                    <a:pt x="484" y="55"/>
                    <a:pt x="484" y="55"/>
                  </a:cubicBezTo>
                  <a:cubicBezTo>
                    <a:pt x="487" y="66"/>
                    <a:pt x="479" y="77"/>
                    <a:pt x="467" y="77"/>
                  </a:cubicBezTo>
                  <a:close/>
                </a:path>
              </a:pathLst>
            </a:custGeom>
            <a:solidFill>
              <a:srgbClr val="1B8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44654BE0-7C9D-4703-BC7A-EBF018195B86}"/>
                </a:ext>
              </a:extLst>
            </p:cNvPr>
            <p:cNvSpPr>
              <a:spLocks/>
            </p:cNvSpPr>
            <p:nvPr/>
          </p:nvSpPr>
          <p:spPr bwMode="auto">
            <a:xfrm>
              <a:off x="5433798" y="5454928"/>
              <a:ext cx="1203473" cy="54089"/>
            </a:xfrm>
            <a:custGeom>
              <a:avLst/>
              <a:gdLst>
                <a:gd name="T0" fmla="*/ 484 w 487"/>
                <a:gd name="T1" fmla="*/ 0 h 22"/>
                <a:gd name="T2" fmla="*/ 467 w 487"/>
                <a:gd name="T3" fmla="*/ 22 h 22"/>
                <a:gd name="T4" fmla="*/ 20 w 487"/>
                <a:gd name="T5" fmla="*/ 22 h 22"/>
                <a:gd name="T6" fmla="*/ 3 w 487"/>
                <a:gd name="T7" fmla="*/ 0 h 22"/>
                <a:gd name="T8" fmla="*/ 484 w 487"/>
                <a:gd name="T9" fmla="*/ 0 h 22"/>
              </a:gdLst>
              <a:ahLst/>
              <a:cxnLst>
                <a:cxn ang="0">
                  <a:pos x="T0" y="T1"/>
                </a:cxn>
                <a:cxn ang="0">
                  <a:pos x="T2" y="T3"/>
                </a:cxn>
                <a:cxn ang="0">
                  <a:pos x="T4" y="T5"/>
                </a:cxn>
                <a:cxn ang="0">
                  <a:pos x="T6" y="T7"/>
                </a:cxn>
                <a:cxn ang="0">
                  <a:pos x="T8" y="T9"/>
                </a:cxn>
              </a:cxnLst>
              <a:rect l="0" t="0" r="r" b="b"/>
              <a:pathLst>
                <a:path w="487" h="22">
                  <a:moveTo>
                    <a:pt x="484" y="0"/>
                  </a:moveTo>
                  <a:cubicBezTo>
                    <a:pt x="487" y="11"/>
                    <a:pt x="479" y="22"/>
                    <a:pt x="467" y="22"/>
                  </a:cubicBezTo>
                  <a:cubicBezTo>
                    <a:pt x="20" y="22"/>
                    <a:pt x="20" y="22"/>
                    <a:pt x="20" y="22"/>
                  </a:cubicBezTo>
                  <a:cubicBezTo>
                    <a:pt x="9" y="22"/>
                    <a:pt x="0" y="11"/>
                    <a:pt x="3" y="0"/>
                  </a:cubicBezTo>
                  <a:lnTo>
                    <a:pt x="484" y="0"/>
                  </a:lnTo>
                  <a:close/>
                </a:path>
              </a:pathLst>
            </a:custGeom>
            <a:solidFill>
              <a:srgbClr val="3B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65BD183F-7D0C-44C0-96E0-75E7E86FA4A3}"/>
                </a:ext>
              </a:extLst>
            </p:cNvPr>
            <p:cNvSpPr>
              <a:spLocks/>
            </p:cNvSpPr>
            <p:nvPr/>
          </p:nvSpPr>
          <p:spPr bwMode="auto">
            <a:xfrm>
              <a:off x="5135270" y="3304905"/>
              <a:ext cx="1800528" cy="1183709"/>
            </a:xfrm>
            <a:custGeom>
              <a:avLst/>
              <a:gdLst>
                <a:gd name="T0" fmla="*/ 701 w 729"/>
                <a:gd name="T1" fmla="*/ 479 h 479"/>
                <a:gd name="T2" fmla="*/ 28 w 729"/>
                <a:gd name="T3" fmla="*/ 479 h 479"/>
                <a:gd name="T4" fmla="*/ 0 w 729"/>
                <a:gd name="T5" fmla="*/ 452 h 479"/>
                <a:gd name="T6" fmla="*/ 0 w 729"/>
                <a:gd name="T7" fmla="*/ 0 h 479"/>
                <a:gd name="T8" fmla="*/ 729 w 729"/>
                <a:gd name="T9" fmla="*/ 0 h 479"/>
                <a:gd name="T10" fmla="*/ 729 w 729"/>
                <a:gd name="T11" fmla="*/ 452 h 479"/>
                <a:gd name="T12" fmla="*/ 701 w 729"/>
                <a:gd name="T13" fmla="*/ 479 h 479"/>
              </a:gdLst>
              <a:ahLst/>
              <a:cxnLst>
                <a:cxn ang="0">
                  <a:pos x="T0" y="T1"/>
                </a:cxn>
                <a:cxn ang="0">
                  <a:pos x="T2" y="T3"/>
                </a:cxn>
                <a:cxn ang="0">
                  <a:pos x="T4" y="T5"/>
                </a:cxn>
                <a:cxn ang="0">
                  <a:pos x="T6" y="T7"/>
                </a:cxn>
                <a:cxn ang="0">
                  <a:pos x="T8" y="T9"/>
                </a:cxn>
                <a:cxn ang="0">
                  <a:pos x="T10" y="T11"/>
                </a:cxn>
                <a:cxn ang="0">
                  <a:pos x="T12" y="T13"/>
                </a:cxn>
              </a:cxnLst>
              <a:rect l="0" t="0" r="r" b="b"/>
              <a:pathLst>
                <a:path w="729" h="479">
                  <a:moveTo>
                    <a:pt x="701" y="479"/>
                  </a:moveTo>
                  <a:cubicBezTo>
                    <a:pt x="28" y="479"/>
                    <a:pt x="28" y="479"/>
                    <a:pt x="28" y="479"/>
                  </a:cubicBezTo>
                  <a:cubicBezTo>
                    <a:pt x="13" y="479"/>
                    <a:pt x="0" y="467"/>
                    <a:pt x="0" y="452"/>
                  </a:cubicBezTo>
                  <a:cubicBezTo>
                    <a:pt x="0" y="0"/>
                    <a:pt x="0" y="0"/>
                    <a:pt x="0" y="0"/>
                  </a:cubicBezTo>
                  <a:cubicBezTo>
                    <a:pt x="729" y="0"/>
                    <a:pt x="729" y="0"/>
                    <a:pt x="729" y="0"/>
                  </a:cubicBezTo>
                  <a:cubicBezTo>
                    <a:pt x="729" y="452"/>
                    <a:pt x="729" y="452"/>
                    <a:pt x="729" y="452"/>
                  </a:cubicBezTo>
                  <a:cubicBezTo>
                    <a:pt x="729" y="467"/>
                    <a:pt x="716" y="479"/>
                    <a:pt x="701" y="479"/>
                  </a:cubicBezTo>
                  <a:close/>
                </a:path>
              </a:pathLst>
            </a:custGeom>
            <a:solidFill>
              <a:srgbClr val="0E4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2CDF38C7-4CAE-4F80-B4CC-9F4F9FC925A3}"/>
                </a:ext>
              </a:extLst>
            </p:cNvPr>
            <p:cNvSpPr>
              <a:spLocks/>
            </p:cNvSpPr>
            <p:nvPr/>
          </p:nvSpPr>
          <p:spPr bwMode="auto">
            <a:xfrm>
              <a:off x="5135270" y="2580949"/>
              <a:ext cx="1800528" cy="723956"/>
            </a:xfrm>
            <a:custGeom>
              <a:avLst/>
              <a:gdLst>
                <a:gd name="T0" fmla="*/ 0 w 729"/>
                <a:gd name="T1" fmla="*/ 293 h 293"/>
                <a:gd name="T2" fmla="*/ 332 w 729"/>
                <a:gd name="T3" fmla="*/ 16 h 293"/>
                <a:gd name="T4" fmla="*/ 397 w 729"/>
                <a:gd name="T5" fmla="*/ 16 h 293"/>
                <a:gd name="T6" fmla="*/ 729 w 729"/>
                <a:gd name="T7" fmla="*/ 293 h 293"/>
                <a:gd name="T8" fmla="*/ 0 w 729"/>
                <a:gd name="T9" fmla="*/ 293 h 293"/>
              </a:gdLst>
              <a:ahLst/>
              <a:cxnLst>
                <a:cxn ang="0">
                  <a:pos x="T0" y="T1"/>
                </a:cxn>
                <a:cxn ang="0">
                  <a:pos x="T2" y="T3"/>
                </a:cxn>
                <a:cxn ang="0">
                  <a:pos x="T4" y="T5"/>
                </a:cxn>
                <a:cxn ang="0">
                  <a:pos x="T6" y="T7"/>
                </a:cxn>
                <a:cxn ang="0">
                  <a:pos x="T8" y="T9"/>
                </a:cxn>
              </a:cxnLst>
              <a:rect l="0" t="0" r="r" b="b"/>
              <a:pathLst>
                <a:path w="729" h="293">
                  <a:moveTo>
                    <a:pt x="0" y="293"/>
                  </a:moveTo>
                  <a:cubicBezTo>
                    <a:pt x="22" y="274"/>
                    <a:pt x="247" y="86"/>
                    <a:pt x="332" y="16"/>
                  </a:cubicBezTo>
                  <a:cubicBezTo>
                    <a:pt x="351" y="0"/>
                    <a:pt x="378" y="0"/>
                    <a:pt x="397" y="16"/>
                  </a:cubicBezTo>
                  <a:cubicBezTo>
                    <a:pt x="729" y="293"/>
                    <a:pt x="729" y="293"/>
                    <a:pt x="729" y="293"/>
                  </a:cubicBezTo>
                  <a:lnTo>
                    <a:pt x="0" y="293"/>
                  </a:ln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E39FFCC8-3C05-439D-B1A8-C63BF8151FE1}"/>
                </a:ext>
              </a:extLst>
            </p:cNvPr>
            <p:cNvSpPr>
              <a:spLocks/>
            </p:cNvSpPr>
            <p:nvPr/>
          </p:nvSpPr>
          <p:spPr bwMode="auto">
            <a:xfrm>
              <a:off x="5365147" y="2469651"/>
              <a:ext cx="1340774" cy="1470795"/>
            </a:xfrm>
            <a:custGeom>
              <a:avLst/>
              <a:gdLst>
                <a:gd name="T0" fmla="*/ 525 w 543"/>
                <a:gd name="T1" fmla="*/ 595 h 595"/>
                <a:gd name="T2" fmla="*/ 18 w 543"/>
                <a:gd name="T3" fmla="*/ 595 h 595"/>
                <a:gd name="T4" fmla="*/ 0 w 543"/>
                <a:gd name="T5" fmla="*/ 577 h 595"/>
                <a:gd name="T6" fmla="*/ 0 w 543"/>
                <a:gd name="T7" fmla="*/ 19 h 595"/>
                <a:gd name="T8" fmla="*/ 18 w 543"/>
                <a:gd name="T9" fmla="*/ 0 h 595"/>
                <a:gd name="T10" fmla="*/ 525 w 543"/>
                <a:gd name="T11" fmla="*/ 0 h 595"/>
                <a:gd name="T12" fmla="*/ 543 w 543"/>
                <a:gd name="T13" fmla="*/ 19 h 595"/>
                <a:gd name="T14" fmla="*/ 543 w 543"/>
                <a:gd name="T15" fmla="*/ 577 h 595"/>
                <a:gd name="T16" fmla="*/ 525 w 543"/>
                <a:gd name="T17" fmla="*/ 59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595">
                  <a:moveTo>
                    <a:pt x="525" y="595"/>
                  </a:moveTo>
                  <a:cubicBezTo>
                    <a:pt x="18" y="595"/>
                    <a:pt x="18" y="595"/>
                    <a:pt x="18" y="595"/>
                  </a:cubicBezTo>
                  <a:cubicBezTo>
                    <a:pt x="8" y="595"/>
                    <a:pt x="0" y="587"/>
                    <a:pt x="0" y="577"/>
                  </a:cubicBezTo>
                  <a:cubicBezTo>
                    <a:pt x="0" y="19"/>
                    <a:pt x="0" y="19"/>
                    <a:pt x="0" y="19"/>
                  </a:cubicBezTo>
                  <a:cubicBezTo>
                    <a:pt x="0" y="8"/>
                    <a:pt x="8" y="0"/>
                    <a:pt x="18" y="0"/>
                  </a:cubicBezTo>
                  <a:cubicBezTo>
                    <a:pt x="525" y="0"/>
                    <a:pt x="525" y="0"/>
                    <a:pt x="525" y="0"/>
                  </a:cubicBezTo>
                  <a:cubicBezTo>
                    <a:pt x="535" y="0"/>
                    <a:pt x="543" y="8"/>
                    <a:pt x="543" y="19"/>
                  </a:cubicBezTo>
                  <a:cubicBezTo>
                    <a:pt x="543" y="577"/>
                    <a:pt x="543" y="577"/>
                    <a:pt x="543" y="577"/>
                  </a:cubicBezTo>
                  <a:cubicBezTo>
                    <a:pt x="543" y="587"/>
                    <a:pt x="535" y="595"/>
                    <a:pt x="525" y="595"/>
                  </a:cubicBezTo>
                  <a:close/>
                </a:path>
              </a:pathLst>
            </a:custGeom>
            <a:solidFill>
              <a:srgbClr val="FDFF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a:extLst>
                <a:ext uri="{FF2B5EF4-FFF2-40B4-BE49-F238E27FC236}">
                  <a16:creationId xmlns:a16="http://schemas.microsoft.com/office/drawing/2014/main" id="{0A2D45EF-29C5-48B2-8ADE-094341EA8172}"/>
                </a:ext>
              </a:extLst>
            </p:cNvPr>
            <p:cNvSpPr>
              <a:spLocks/>
            </p:cNvSpPr>
            <p:nvPr/>
          </p:nvSpPr>
          <p:spPr bwMode="auto">
            <a:xfrm>
              <a:off x="5135270" y="3304905"/>
              <a:ext cx="1800528" cy="1183709"/>
            </a:xfrm>
            <a:custGeom>
              <a:avLst/>
              <a:gdLst>
                <a:gd name="T0" fmla="*/ 701 w 729"/>
                <a:gd name="T1" fmla="*/ 479 h 479"/>
                <a:gd name="T2" fmla="*/ 28 w 729"/>
                <a:gd name="T3" fmla="*/ 479 h 479"/>
                <a:gd name="T4" fmla="*/ 0 w 729"/>
                <a:gd name="T5" fmla="*/ 452 h 479"/>
                <a:gd name="T6" fmla="*/ 0 w 729"/>
                <a:gd name="T7" fmla="*/ 0 h 479"/>
                <a:gd name="T8" fmla="*/ 365 w 729"/>
                <a:gd name="T9" fmla="*/ 239 h 479"/>
                <a:gd name="T10" fmla="*/ 729 w 729"/>
                <a:gd name="T11" fmla="*/ 0 h 479"/>
                <a:gd name="T12" fmla="*/ 729 w 729"/>
                <a:gd name="T13" fmla="*/ 452 h 479"/>
                <a:gd name="T14" fmla="*/ 701 w 729"/>
                <a:gd name="T15" fmla="*/ 479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9" h="479">
                  <a:moveTo>
                    <a:pt x="701" y="479"/>
                  </a:moveTo>
                  <a:cubicBezTo>
                    <a:pt x="28" y="479"/>
                    <a:pt x="28" y="479"/>
                    <a:pt x="28" y="479"/>
                  </a:cubicBezTo>
                  <a:cubicBezTo>
                    <a:pt x="13" y="479"/>
                    <a:pt x="0" y="467"/>
                    <a:pt x="0" y="452"/>
                  </a:cubicBezTo>
                  <a:cubicBezTo>
                    <a:pt x="0" y="0"/>
                    <a:pt x="0" y="0"/>
                    <a:pt x="0" y="0"/>
                  </a:cubicBezTo>
                  <a:cubicBezTo>
                    <a:pt x="365" y="239"/>
                    <a:pt x="365" y="239"/>
                    <a:pt x="365" y="239"/>
                  </a:cubicBezTo>
                  <a:cubicBezTo>
                    <a:pt x="729" y="0"/>
                    <a:pt x="729" y="0"/>
                    <a:pt x="729" y="0"/>
                  </a:cubicBezTo>
                  <a:cubicBezTo>
                    <a:pt x="729" y="452"/>
                    <a:pt x="729" y="452"/>
                    <a:pt x="729" y="452"/>
                  </a:cubicBezTo>
                  <a:cubicBezTo>
                    <a:pt x="729" y="467"/>
                    <a:pt x="716" y="479"/>
                    <a:pt x="701" y="479"/>
                  </a:cubicBez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a:extLst>
                <a:ext uri="{FF2B5EF4-FFF2-40B4-BE49-F238E27FC236}">
                  <a16:creationId xmlns:a16="http://schemas.microsoft.com/office/drawing/2014/main" id="{A15DE68D-7C88-4D28-88B2-51D175DCFC26}"/>
                </a:ext>
              </a:extLst>
            </p:cNvPr>
            <p:cNvSpPr>
              <a:spLocks/>
            </p:cNvSpPr>
            <p:nvPr/>
          </p:nvSpPr>
          <p:spPr bwMode="auto">
            <a:xfrm>
              <a:off x="5135270" y="3735534"/>
              <a:ext cx="1800528" cy="753080"/>
            </a:xfrm>
            <a:custGeom>
              <a:avLst/>
              <a:gdLst>
                <a:gd name="T0" fmla="*/ 701 w 729"/>
                <a:gd name="T1" fmla="*/ 305 h 305"/>
                <a:gd name="T2" fmla="*/ 28 w 729"/>
                <a:gd name="T3" fmla="*/ 305 h 305"/>
                <a:gd name="T4" fmla="*/ 0 w 729"/>
                <a:gd name="T5" fmla="*/ 278 h 305"/>
                <a:gd name="T6" fmla="*/ 344 w 729"/>
                <a:gd name="T7" fmla="*/ 9 h 305"/>
                <a:gd name="T8" fmla="*/ 385 w 729"/>
                <a:gd name="T9" fmla="*/ 9 h 305"/>
                <a:gd name="T10" fmla="*/ 729 w 729"/>
                <a:gd name="T11" fmla="*/ 278 h 305"/>
                <a:gd name="T12" fmla="*/ 701 w 729"/>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729" h="305">
                  <a:moveTo>
                    <a:pt x="701" y="305"/>
                  </a:moveTo>
                  <a:cubicBezTo>
                    <a:pt x="28" y="305"/>
                    <a:pt x="28" y="305"/>
                    <a:pt x="28" y="305"/>
                  </a:cubicBezTo>
                  <a:cubicBezTo>
                    <a:pt x="13" y="305"/>
                    <a:pt x="0" y="293"/>
                    <a:pt x="0" y="278"/>
                  </a:cubicBezTo>
                  <a:cubicBezTo>
                    <a:pt x="344" y="9"/>
                    <a:pt x="344" y="9"/>
                    <a:pt x="344" y="9"/>
                  </a:cubicBezTo>
                  <a:cubicBezTo>
                    <a:pt x="356" y="0"/>
                    <a:pt x="373" y="0"/>
                    <a:pt x="385" y="9"/>
                  </a:cubicBezTo>
                  <a:cubicBezTo>
                    <a:pt x="729" y="278"/>
                    <a:pt x="729" y="278"/>
                    <a:pt x="729" y="278"/>
                  </a:cubicBezTo>
                  <a:cubicBezTo>
                    <a:pt x="729" y="293"/>
                    <a:pt x="716" y="305"/>
                    <a:pt x="701" y="305"/>
                  </a:cubicBez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7">
              <a:extLst>
                <a:ext uri="{FF2B5EF4-FFF2-40B4-BE49-F238E27FC236}">
                  <a16:creationId xmlns:a16="http://schemas.microsoft.com/office/drawing/2014/main" id="{870F620A-C660-4D4E-A74D-DFA11218B7AB}"/>
                </a:ext>
              </a:extLst>
            </p:cNvPr>
            <p:cNvSpPr>
              <a:spLocks noChangeArrowheads="1"/>
            </p:cNvSpPr>
            <p:nvPr/>
          </p:nvSpPr>
          <p:spPr bwMode="auto">
            <a:xfrm>
              <a:off x="5493087" y="2576789"/>
              <a:ext cx="845655" cy="31205"/>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8">
              <a:extLst>
                <a:ext uri="{FF2B5EF4-FFF2-40B4-BE49-F238E27FC236}">
                  <a16:creationId xmlns:a16="http://schemas.microsoft.com/office/drawing/2014/main" id="{9586CB6B-AB44-4153-8552-021921B2EDD2}"/>
                </a:ext>
              </a:extLst>
            </p:cNvPr>
            <p:cNvSpPr>
              <a:spLocks noChangeArrowheads="1"/>
            </p:cNvSpPr>
            <p:nvPr/>
          </p:nvSpPr>
          <p:spPr bwMode="auto">
            <a:xfrm>
              <a:off x="5493087" y="2670404"/>
              <a:ext cx="551288" cy="9362"/>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9">
              <a:extLst>
                <a:ext uri="{FF2B5EF4-FFF2-40B4-BE49-F238E27FC236}">
                  <a16:creationId xmlns:a16="http://schemas.microsoft.com/office/drawing/2014/main" id="{616FEF59-10CF-4ABF-B648-553AF4294C74}"/>
                </a:ext>
              </a:extLst>
            </p:cNvPr>
            <p:cNvSpPr>
              <a:spLocks noChangeArrowheads="1"/>
            </p:cNvSpPr>
            <p:nvPr/>
          </p:nvSpPr>
          <p:spPr bwMode="auto">
            <a:xfrm>
              <a:off x="5493087" y="2788983"/>
              <a:ext cx="244439" cy="244439"/>
            </a:xfrm>
            <a:prstGeom prst="ellipse">
              <a:avLst/>
            </a:pr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0">
              <a:extLst>
                <a:ext uri="{FF2B5EF4-FFF2-40B4-BE49-F238E27FC236}">
                  <a16:creationId xmlns:a16="http://schemas.microsoft.com/office/drawing/2014/main" id="{589D74BD-E89D-4567-8153-CB3B6C3FD003}"/>
                </a:ext>
              </a:extLst>
            </p:cNvPr>
            <p:cNvSpPr>
              <a:spLocks noChangeArrowheads="1"/>
            </p:cNvSpPr>
            <p:nvPr/>
          </p:nvSpPr>
          <p:spPr bwMode="auto">
            <a:xfrm>
              <a:off x="5846744" y="2810826"/>
              <a:ext cx="68651" cy="6969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1">
              <a:extLst>
                <a:ext uri="{FF2B5EF4-FFF2-40B4-BE49-F238E27FC236}">
                  <a16:creationId xmlns:a16="http://schemas.microsoft.com/office/drawing/2014/main" id="{CF36A4DA-A12E-4B80-A637-25F140341191}"/>
                </a:ext>
              </a:extLst>
            </p:cNvPr>
            <p:cNvSpPr>
              <a:spLocks noChangeArrowheads="1"/>
            </p:cNvSpPr>
            <p:nvPr/>
          </p:nvSpPr>
          <p:spPr bwMode="auto">
            <a:xfrm>
              <a:off x="5846744" y="2936686"/>
              <a:ext cx="68651" cy="6969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2">
              <a:extLst>
                <a:ext uri="{FF2B5EF4-FFF2-40B4-BE49-F238E27FC236}">
                  <a16:creationId xmlns:a16="http://schemas.microsoft.com/office/drawing/2014/main" id="{4D397C97-3F3F-4588-967F-D60BF4903D4F}"/>
                </a:ext>
              </a:extLst>
            </p:cNvPr>
            <p:cNvSpPr>
              <a:spLocks noChangeArrowheads="1"/>
            </p:cNvSpPr>
            <p:nvPr/>
          </p:nvSpPr>
          <p:spPr bwMode="auto">
            <a:xfrm>
              <a:off x="5970524" y="2821228"/>
              <a:ext cx="567931" cy="416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3">
              <a:extLst>
                <a:ext uri="{FF2B5EF4-FFF2-40B4-BE49-F238E27FC236}">
                  <a16:creationId xmlns:a16="http://schemas.microsoft.com/office/drawing/2014/main" id="{BE6070FE-70E5-4245-8EC1-DB019D31ABBE}"/>
                </a:ext>
              </a:extLst>
            </p:cNvPr>
            <p:cNvSpPr>
              <a:spLocks noChangeArrowheads="1"/>
            </p:cNvSpPr>
            <p:nvPr/>
          </p:nvSpPr>
          <p:spPr bwMode="auto">
            <a:xfrm>
              <a:off x="5970524" y="2864915"/>
              <a:ext cx="217395" cy="520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4">
              <a:extLst>
                <a:ext uri="{FF2B5EF4-FFF2-40B4-BE49-F238E27FC236}">
                  <a16:creationId xmlns:a16="http://schemas.microsoft.com/office/drawing/2014/main" id="{8AE82851-E7F3-4A76-AEB8-8B10930DF25D}"/>
                </a:ext>
              </a:extLst>
            </p:cNvPr>
            <p:cNvSpPr>
              <a:spLocks noChangeArrowheads="1"/>
            </p:cNvSpPr>
            <p:nvPr/>
          </p:nvSpPr>
          <p:spPr bwMode="auto">
            <a:xfrm>
              <a:off x="5970524" y="2943967"/>
              <a:ext cx="567931"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5">
              <a:extLst>
                <a:ext uri="{FF2B5EF4-FFF2-40B4-BE49-F238E27FC236}">
                  <a16:creationId xmlns:a16="http://schemas.microsoft.com/office/drawing/2014/main" id="{EED278BF-49CB-4087-BE6F-1E819EF11D4D}"/>
                </a:ext>
              </a:extLst>
            </p:cNvPr>
            <p:cNvSpPr>
              <a:spLocks noChangeArrowheads="1"/>
            </p:cNvSpPr>
            <p:nvPr/>
          </p:nvSpPr>
          <p:spPr bwMode="auto">
            <a:xfrm>
              <a:off x="5970524" y="2988695"/>
              <a:ext cx="217395"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6">
              <a:extLst>
                <a:ext uri="{FF2B5EF4-FFF2-40B4-BE49-F238E27FC236}">
                  <a16:creationId xmlns:a16="http://schemas.microsoft.com/office/drawing/2014/main" id="{AEDA5B21-6D95-4581-8A39-08525F8E46D0}"/>
                </a:ext>
              </a:extLst>
            </p:cNvPr>
            <p:cNvSpPr>
              <a:spLocks noChangeArrowheads="1"/>
            </p:cNvSpPr>
            <p:nvPr/>
          </p:nvSpPr>
          <p:spPr bwMode="auto">
            <a:xfrm>
              <a:off x="5493087" y="3110394"/>
              <a:ext cx="244439" cy="246520"/>
            </a:xfrm>
            <a:prstGeom prst="ellipse">
              <a:avLst/>
            </a:pr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7">
              <a:extLst>
                <a:ext uri="{FF2B5EF4-FFF2-40B4-BE49-F238E27FC236}">
                  <a16:creationId xmlns:a16="http://schemas.microsoft.com/office/drawing/2014/main" id="{8F510ED9-0BBD-4BAE-B798-D34615FBBDA0}"/>
                </a:ext>
              </a:extLst>
            </p:cNvPr>
            <p:cNvSpPr>
              <a:spLocks noChangeArrowheads="1"/>
            </p:cNvSpPr>
            <p:nvPr/>
          </p:nvSpPr>
          <p:spPr bwMode="auto">
            <a:xfrm>
              <a:off x="5846744" y="3132238"/>
              <a:ext cx="68651" cy="6865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8">
              <a:extLst>
                <a:ext uri="{FF2B5EF4-FFF2-40B4-BE49-F238E27FC236}">
                  <a16:creationId xmlns:a16="http://schemas.microsoft.com/office/drawing/2014/main" id="{276B3785-C737-44A2-BC5F-D736A264004C}"/>
                </a:ext>
              </a:extLst>
            </p:cNvPr>
            <p:cNvSpPr>
              <a:spLocks noChangeArrowheads="1"/>
            </p:cNvSpPr>
            <p:nvPr/>
          </p:nvSpPr>
          <p:spPr bwMode="auto">
            <a:xfrm>
              <a:off x="5846744" y="3258097"/>
              <a:ext cx="68651" cy="6969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9">
              <a:extLst>
                <a:ext uri="{FF2B5EF4-FFF2-40B4-BE49-F238E27FC236}">
                  <a16:creationId xmlns:a16="http://schemas.microsoft.com/office/drawing/2014/main" id="{C22D76E8-349E-4038-838E-3E22ECB09BBF}"/>
                </a:ext>
              </a:extLst>
            </p:cNvPr>
            <p:cNvSpPr>
              <a:spLocks noChangeArrowheads="1"/>
            </p:cNvSpPr>
            <p:nvPr/>
          </p:nvSpPr>
          <p:spPr bwMode="auto">
            <a:xfrm>
              <a:off x="5970524" y="3141599"/>
              <a:ext cx="567931" cy="520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0">
              <a:extLst>
                <a:ext uri="{FF2B5EF4-FFF2-40B4-BE49-F238E27FC236}">
                  <a16:creationId xmlns:a16="http://schemas.microsoft.com/office/drawing/2014/main" id="{C0101652-BE0C-42EA-8E9D-9CE6601A3398}"/>
                </a:ext>
              </a:extLst>
            </p:cNvPr>
            <p:cNvSpPr>
              <a:spLocks noChangeArrowheads="1"/>
            </p:cNvSpPr>
            <p:nvPr/>
          </p:nvSpPr>
          <p:spPr bwMode="auto">
            <a:xfrm>
              <a:off x="5970524" y="3186326"/>
              <a:ext cx="217395" cy="7281"/>
            </a:xfrm>
            <a:prstGeom prst="rect">
              <a:avLst/>
            </a:prstGeom>
            <a:solidFill>
              <a:srgbClr val="0982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1">
              <a:extLst>
                <a:ext uri="{FF2B5EF4-FFF2-40B4-BE49-F238E27FC236}">
                  <a16:creationId xmlns:a16="http://schemas.microsoft.com/office/drawing/2014/main" id="{3614C236-8BB9-4288-9521-77FCAE7E57C1}"/>
                </a:ext>
              </a:extLst>
            </p:cNvPr>
            <p:cNvSpPr>
              <a:spLocks noChangeArrowheads="1"/>
            </p:cNvSpPr>
            <p:nvPr/>
          </p:nvSpPr>
          <p:spPr bwMode="auto">
            <a:xfrm>
              <a:off x="5970524" y="3265379"/>
              <a:ext cx="567931"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2">
              <a:extLst>
                <a:ext uri="{FF2B5EF4-FFF2-40B4-BE49-F238E27FC236}">
                  <a16:creationId xmlns:a16="http://schemas.microsoft.com/office/drawing/2014/main" id="{3C4F1F1B-F97F-466E-ACAB-6EFD6F15ACE0}"/>
                </a:ext>
              </a:extLst>
            </p:cNvPr>
            <p:cNvSpPr>
              <a:spLocks noChangeArrowheads="1"/>
            </p:cNvSpPr>
            <p:nvPr/>
          </p:nvSpPr>
          <p:spPr bwMode="auto">
            <a:xfrm>
              <a:off x="5970524" y="3312186"/>
              <a:ext cx="217395" cy="5201"/>
            </a:xfrm>
            <a:prstGeom prst="rect">
              <a:avLst/>
            </a:prstGeom>
            <a:solidFill>
              <a:srgbClr val="0E4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33">
              <a:extLst>
                <a:ext uri="{FF2B5EF4-FFF2-40B4-BE49-F238E27FC236}">
                  <a16:creationId xmlns:a16="http://schemas.microsoft.com/office/drawing/2014/main" id="{85F392A0-C5F3-4959-8CB3-4C9E62EFE4A0}"/>
                </a:ext>
              </a:extLst>
            </p:cNvPr>
            <p:cNvSpPr>
              <a:spLocks noChangeArrowheads="1"/>
            </p:cNvSpPr>
            <p:nvPr/>
          </p:nvSpPr>
          <p:spPr bwMode="auto">
            <a:xfrm>
              <a:off x="6861946" y="3692887"/>
              <a:ext cx="318291" cy="321412"/>
            </a:xfrm>
            <a:prstGeom prst="ellipse">
              <a:avLst/>
            </a:prstGeom>
            <a:solidFill>
              <a:srgbClr val="0E4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6B6974AC-BC74-4A0E-B021-C85E6C4ABF2F}"/>
                </a:ext>
              </a:extLst>
            </p:cNvPr>
            <p:cNvSpPr>
              <a:spLocks/>
            </p:cNvSpPr>
            <p:nvPr/>
          </p:nvSpPr>
          <p:spPr bwMode="auto">
            <a:xfrm>
              <a:off x="6978444" y="3784421"/>
              <a:ext cx="59290" cy="156025"/>
            </a:xfrm>
            <a:custGeom>
              <a:avLst/>
              <a:gdLst>
                <a:gd name="T0" fmla="*/ 24 w 24"/>
                <a:gd name="T1" fmla="*/ 0 h 63"/>
                <a:gd name="T2" fmla="*/ 24 w 24"/>
                <a:gd name="T3" fmla="*/ 63 h 63"/>
                <a:gd name="T4" fmla="*/ 15 w 24"/>
                <a:gd name="T5" fmla="*/ 63 h 63"/>
                <a:gd name="T6" fmla="*/ 15 w 24"/>
                <a:gd name="T7" fmla="*/ 12 h 63"/>
                <a:gd name="T8" fmla="*/ 0 w 24"/>
                <a:gd name="T9" fmla="*/ 20 h 63"/>
                <a:gd name="T10" fmla="*/ 0 w 24"/>
                <a:gd name="T11" fmla="*/ 10 h 63"/>
                <a:gd name="T12" fmla="*/ 9 w 24"/>
                <a:gd name="T13" fmla="*/ 7 h 63"/>
                <a:gd name="T14" fmla="*/ 17 w 24"/>
                <a:gd name="T15" fmla="*/ 0 h 63"/>
                <a:gd name="T16" fmla="*/ 24 w 2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63">
                  <a:moveTo>
                    <a:pt x="24" y="0"/>
                  </a:moveTo>
                  <a:cubicBezTo>
                    <a:pt x="24" y="63"/>
                    <a:pt x="24" y="63"/>
                    <a:pt x="24" y="63"/>
                  </a:cubicBezTo>
                  <a:cubicBezTo>
                    <a:pt x="15" y="63"/>
                    <a:pt x="15" y="63"/>
                    <a:pt x="15" y="63"/>
                  </a:cubicBezTo>
                  <a:cubicBezTo>
                    <a:pt x="15" y="12"/>
                    <a:pt x="15" y="12"/>
                    <a:pt x="15" y="12"/>
                  </a:cubicBezTo>
                  <a:cubicBezTo>
                    <a:pt x="11" y="16"/>
                    <a:pt x="6" y="18"/>
                    <a:pt x="0" y="20"/>
                  </a:cubicBezTo>
                  <a:cubicBezTo>
                    <a:pt x="0" y="10"/>
                    <a:pt x="0" y="10"/>
                    <a:pt x="0" y="10"/>
                  </a:cubicBezTo>
                  <a:cubicBezTo>
                    <a:pt x="3" y="10"/>
                    <a:pt x="6" y="8"/>
                    <a:pt x="9" y="7"/>
                  </a:cubicBezTo>
                  <a:cubicBezTo>
                    <a:pt x="12" y="5"/>
                    <a:pt x="15" y="3"/>
                    <a:pt x="17" y="0"/>
                  </a:cubicBezTo>
                  <a:lnTo>
                    <a:pt x="2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AFFF857A-1052-4822-8CB0-B89816E570C6}"/>
                </a:ext>
              </a:extLst>
            </p:cNvPr>
            <p:cNvSpPr>
              <a:spLocks/>
            </p:cNvSpPr>
            <p:nvPr/>
          </p:nvSpPr>
          <p:spPr bwMode="auto">
            <a:xfrm>
              <a:off x="4675516" y="2359394"/>
              <a:ext cx="98816" cy="81133"/>
            </a:xfrm>
            <a:custGeom>
              <a:avLst/>
              <a:gdLst>
                <a:gd name="T0" fmla="*/ 4 w 40"/>
                <a:gd name="T1" fmla="*/ 0 h 33"/>
                <a:gd name="T2" fmla="*/ 0 w 40"/>
                <a:gd name="T3" fmla="*/ 18 h 33"/>
                <a:gd name="T4" fmla="*/ 28 w 40"/>
                <a:gd name="T5" fmla="*/ 33 h 33"/>
                <a:gd name="T6" fmla="*/ 36 w 40"/>
                <a:gd name="T7" fmla="*/ 26 h 33"/>
                <a:gd name="T8" fmla="*/ 40 w 40"/>
                <a:gd name="T9" fmla="*/ 8 h 33"/>
                <a:gd name="T10" fmla="*/ 4 w 40"/>
                <a:gd name="T11" fmla="*/ 0 h 33"/>
              </a:gdLst>
              <a:ahLst/>
              <a:cxnLst>
                <a:cxn ang="0">
                  <a:pos x="T0" y="T1"/>
                </a:cxn>
                <a:cxn ang="0">
                  <a:pos x="T2" y="T3"/>
                </a:cxn>
                <a:cxn ang="0">
                  <a:pos x="T4" y="T5"/>
                </a:cxn>
                <a:cxn ang="0">
                  <a:pos x="T6" y="T7"/>
                </a:cxn>
                <a:cxn ang="0">
                  <a:pos x="T8" y="T9"/>
                </a:cxn>
                <a:cxn ang="0">
                  <a:pos x="T10" y="T11"/>
                </a:cxn>
              </a:cxnLst>
              <a:rect l="0" t="0" r="r" b="b"/>
              <a:pathLst>
                <a:path w="40" h="33">
                  <a:moveTo>
                    <a:pt x="4" y="0"/>
                  </a:moveTo>
                  <a:cubicBezTo>
                    <a:pt x="0" y="18"/>
                    <a:pt x="0" y="18"/>
                    <a:pt x="0" y="18"/>
                  </a:cubicBezTo>
                  <a:cubicBezTo>
                    <a:pt x="0" y="18"/>
                    <a:pt x="14" y="31"/>
                    <a:pt x="28" y="33"/>
                  </a:cubicBezTo>
                  <a:cubicBezTo>
                    <a:pt x="32" y="33"/>
                    <a:pt x="35" y="30"/>
                    <a:pt x="36" y="26"/>
                  </a:cubicBezTo>
                  <a:cubicBezTo>
                    <a:pt x="40" y="8"/>
                    <a:pt x="40" y="8"/>
                    <a:pt x="40" y="8"/>
                  </a:cubicBezTo>
                  <a:lnTo>
                    <a:pt x="4"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40589EF6-8C36-4AF8-88EC-44B7F3750BEC}"/>
                </a:ext>
              </a:extLst>
            </p:cNvPr>
            <p:cNvSpPr>
              <a:spLocks/>
            </p:cNvSpPr>
            <p:nvPr/>
          </p:nvSpPr>
          <p:spPr bwMode="auto">
            <a:xfrm>
              <a:off x="4682798" y="2351072"/>
              <a:ext cx="91535" cy="71772"/>
            </a:xfrm>
            <a:custGeom>
              <a:avLst/>
              <a:gdLst>
                <a:gd name="T0" fmla="*/ 34 w 37"/>
                <a:gd name="T1" fmla="*/ 20 h 29"/>
                <a:gd name="T2" fmla="*/ 37 w 37"/>
                <a:gd name="T3" fmla="*/ 8 h 29"/>
                <a:gd name="T4" fmla="*/ 1 w 37"/>
                <a:gd name="T5" fmla="*/ 0 h 29"/>
                <a:gd name="T6" fmla="*/ 0 w 37"/>
                <a:gd name="T7" fmla="*/ 5 h 29"/>
                <a:gd name="T8" fmla="*/ 34 w 37"/>
                <a:gd name="T9" fmla="*/ 20 h 29"/>
              </a:gdLst>
              <a:ahLst/>
              <a:cxnLst>
                <a:cxn ang="0">
                  <a:pos x="T0" y="T1"/>
                </a:cxn>
                <a:cxn ang="0">
                  <a:pos x="T2" y="T3"/>
                </a:cxn>
                <a:cxn ang="0">
                  <a:pos x="T4" y="T5"/>
                </a:cxn>
                <a:cxn ang="0">
                  <a:pos x="T6" y="T7"/>
                </a:cxn>
                <a:cxn ang="0">
                  <a:pos x="T8" y="T9"/>
                </a:cxn>
              </a:cxnLst>
              <a:rect l="0" t="0" r="r" b="b"/>
              <a:pathLst>
                <a:path w="37" h="29">
                  <a:moveTo>
                    <a:pt x="34" y="20"/>
                  </a:moveTo>
                  <a:cubicBezTo>
                    <a:pt x="37" y="8"/>
                    <a:pt x="37" y="8"/>
                    <a:pt x="37" y="8"/>
                  </a:cubicBezTo>
                  <a:cubicBezTo>
                    <a:pt x="1" y="0"/>
                    <a:pt x="1" y="0"/>
                    <a:pt x="1" y="0"/>
                  </a:cubicBezTo>
                  <a:cubicBezTo>
                    <a:pt x="0" y="5"/>
                    <a:pt x="0" y="5"/>
                    <a:pt x="0" y="5"/>
                  </a:cubicBezTo>
                  <a:cubicBezTo>
                    <a:pt x="0" y="5"/>
                    <a:pt x="17" y="29"/>
                    <a:pt x="34" y="20"/>
                  </a:cubicBezTo>
                  <a:close/>
                </a:path>
              </a:pathLst>
            </a:custGeom>
            <a:solidFill>
              <a:srgbClr val="DD8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ED642EC7-0767-4CAE-A957-3262EFDF218F}"/>
                </a:ext>
              </a:extLst>
            </p:cNvPr>
            <p:cNvSpPr>
              <a:spLocks/>
            </p:cNvSpPr>
            <p:nvPr/>
          </p:nvSpPr>
          <p:spPr bwMode="auto">
            <a:xfrm>
              <a:off x="4619348" y="2746336"/>
              <a:ext cx="382781" cy="400464"/>
            </a:xfrm>
            <a:custGeom>
              <a:avLst/>
              <a:gdLst>
                <a:gd name="T0" fmla="*/ 87 w 155"/>
                <a:gd name="T1" fmla="*/ 55 h 162"/>
                <a:gd name="T2" fmla="*/ 108 w 155"/>
                <a:gd name="T3" fmla="*/ 55 h 162"/>
                <a:gd name="T4" fmla="*/ 119 w 155"/>
                <a:gd name="T5" fmla="*/ 67 h 162"/>
                <a:gd name="T6" fmla="*/ 131 w 155"/>
                <a:gd name="T7" fmla="*/ 162 h 162"/>
                <a:gd name="T8" fmla="*/ 151 w 155"/>
                <a:gd name="T9" fmla="*/ 159 h 162"/>
                <a:gd name="T10" fmla="*/ 155 w 155"/>
                <a:gd name="T11" fmla="*/ 45 h 162"/>
                <a:gd name="T12" fmla="*/ 112 w 155"/>
                <a:gd name="T13" fmla="*/ 7 h 162"/>
                <a:gd name="T14" fmla="*/ 0 w 155"/>
                <a:gd name="T15" fmla="*/ 0 h 162"/>
                <a:gd name="T16" fmla="*/ 87 w 155"/>
                <a:gd name="T17" fmla="*/ 5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2">
                  <a:moveTo>
                    <a:pt x="87" y="55"/>
                  </a:moveTo>
                  <a:cubicBezTo>
                    <a:pt x="108" y="55"/>
                    <a:pt x="108" y="55"/>
                    <a:pt x="108" y="55"/>
                  </a:cubicBezTo>
                  <a:cubicBezTo>
                    <a:pt x="114" y="55"/>
                    <a:pt x="119" y="60"/>
                    <a:pt x="119" y="67"/>
                  </a:cubicBezTo>
                  <a:cubicBezTo>
                    <a:pt x="119" y="90"/>
                    <a:pt x="118" y="143"/>
                    <a:pt x="131" y="162"/>
                  </a:cubicBezTo>
                  <a:cubicBezTo>
                    <a:pt x="151" y="159"/>
                    <a:pt x="151" y="159"/>
                    <a:pt x="151" y="159"/>
                  </a:cubicBezTo>
                  <a:cubicBezTo>
                    <a:pt x="155" y="45"/>
                    <a:pt x="155" y="45"/>
                    <a:pt x="155" y="45"/>
                  </a:cubicBezTo>
                  <a:cubicBezTo>
                    <a:pt x="155" y="45"/>
                    <a:pt x="153" y="7"/>
                    <a:pt x="112" y="7"/>
                  </a:cubicBezTo>
                  <a:cubicBezTo>
                    <a:pt x="0" y="0"/>
                    <a:pt x="0" y="0"/>
                    <a:pt x="0" y="0"/>
                  </a:cubicBezTo>
                  <a:lnTo>
                    <a:pt x="87" y="55"/>
                  </a:lnTo>
                  <a:close/>
                </a:path>
              </a:pathLst>
            </a:custGeom>
            <a:solidFill>
              <a:srgbClr val="043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F95CBFEF-D2E2-4B08-AA3A-2D5DE71470F3}"/>
                </a:ext>
              </a:extLst>
            </p:cNvPr>
            <p:cNvSpPr>
              <a:spLocks/>
            </p:cNvSpPr>
            <p:nvPr/>
          </p:nvSpPr>
          <p:spPr bwMode="auto">
            <a:xfrm>
              <a:off x="4517411" y="2366675"/>
              <a:ext cx="341174" cy="372380"/>
            </a:xfrm>
            <a:custGeom>
              <a:avLst/>
              <a:gdLst>
                <a:gd name="T0" fmla="*/ 61 w 138"/>
                <a:gd name="T1" fmla="*/ 12 h 151"/>
                <a:gd name="T2" fmla="*/ 97 w 138"/>
                <a:gd name="T3" fmla="*/ 26 h 151"/>
                <a:gd name="T4" fmla="*/ 101 w 138"/>
                <a:gd name="T5" fmla="*/ 16 h 151"/>
                <a:gd name="T6" fmla="*/ 135 w 138"/>
                <a:gd name="T7" fmla="*/ 53 h 151"/>
                <a:gd name="T8" fmla="*/ 138 w 138"/>
                <a:gd name="T9" fmla="*/ 110 h 151"/>
                <a:gd name="T10" fmla="*/ 118 w 138"/>
                <a:gd name="T11" fmla="*/ 110 h 151"/>
                <a:gd name="T12" fmla="*/ 100 w 138"/>
                <a:gd name="T13" fmla="*/ 151 h 151"/>
                <a:gd name="T14" fmla="*/ 4 w 138"/>
                <a:gd name="T15" fmla="*/ 143 h 151"/>
                <a:gd name="T16" fmla="*/ 28 w 138"/>
                <a:gd name="T17" fmla="*/ 84 h 151"/>
                <a:gd name="T18" fmla="*/ 0 w 138"/>
                <a:gd name="T19" fmla="*/ 75 h 151"/>
                <a:gd name="T20" fmla="*/ 45 w 138"/>
                <a:gd name="T21" fmla="*/ 0 h 151"/>
                <a:gd name="T22" fmla="*/ 61 w 138"/>
                <a:gd name="T2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51">
                  <a:moveTo>
                    <a:pt x="61" y="12"/>
                  </a:moveTo>
                  <a:cubicBezTo>
                    <a:pt x="61" y="13"/>
                    <a:pt x="78" y="30"/>
                    <a:pt x="97" y="26"/>
                  </a:cubicBezTo>
                  <a:cubicBezTo>
                    <a:pt x="97" y="26"/>
                    <a:pt x="101" y="25"/>
                    <a:pt x="101" y="16"/>
                  </a:cubicBezTo>
                  <a:cubicBezTo>
                    <a:pt x="101" y="16"/>
                    <a:pt x="131" y="21"/>
                    <a:pt x="135" y="53"/>
                  </a:cubicBezTo>
                  <a:cubicBezTo>
                    <a:pt x="138" y="110"/>
                    <a:pt x="138" y="110"/>
                    <a:pt x="138" y="110"/>
                  </a:cubicBezTo>
                  <a:cubicBezTo>
                    <a:pt x="118" y="110"/>
                    <a:pt x="118" y="110"/>
                    <a:pt x="118" y="110"/>
                  </a:cubicBezTo>
                  <a:cubicBezTo>
                    <a:pt x="100" y="151"/>
                    <a:pt x="100" y="151"/>
                    <a:pt x="100" y="151"/>
                  </a:cubicBezTo>
                  <a:cubicBezTo>
                    <a:pt x="100" y="151"/>
                    <a:pt x="19" y="147"/>
                    <a:pt x="4" y="143"/>
                  </a:cubicBezTo>
                  <a:cubicBezTo>
                    <a:pt x="28" y="84"/>
                    <a:pt x="28" y="84"/>
                    <a:pt x="28" y="84"/>
                  </a:cubicBezTo>
                  <a:cubicBezTo>
                    <a:pt x="0" y="75"/>
                    <a:pt x="0" y="75"/>
                    <a:pt x="0" y="75"/>
                  </a:cubicBezTo>
                  <a:cubicBezTo>
                    <a:pt x="0" y="75"/>
                    <a:pt x="8" y="10"/>
                    <a:pt x="45" y="0"/>
                  </a:cubicBezTo>
                  <a:lnTo>
                    <a:pt x="61" y="12"/>
                  </a:lnTo>
                  <a:close/>
                </a:path>
              </a:pathLst>
            </a:custGeom>
            <a:solidFill>
              <a:srgbClr val="DEE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90B82870-9462-446C-8239-171485516864}"/>
                </a:ext>
              </a:extLst>
            </p:cNvPr>
            <p:cNvSpPr>
              <a:spLocks/>
            </p:cNvSpPr>
            <p:nvPr/>
          </p:nvSpPr>
          <p:spPr bwMode="auto">
            <a:xfrm>
              <a:off x="4587103" y="2482133"/>
              <a:ext cx="24964" cy="91535"/>
            </a:xfrm>
            <a:custGeom>
              <a:avLst/>
              <a:gdLst>
                <a:gd name="T0" fmla="*/ 0 w 10"/>
                <a:gd name="T1" fmla="*/ 37 h 37"/>
                <a:gd name="T2" fmla="*/ 10 w 10"/>
                <a:gd name="T3" fmla="*/ 0 h 37"/>
                <a:gd name="T4" fmla="*/ 0 w 10"/>
                <a:gd name="T5" fmla="*/ 37 h 37"/>
              </a:gdLst>
              <a:ahLst/>
              <a:cxnLst>
                <a:cxn ang="0">
                  <a:pos x="T0" y="T1"/>
                </a:cxn>
                <a:cxn ang="0">
                  <a:pos x="T2" y="T3"/>
                </a:cxn>
                <a:cxn ang="0">
                  <a:pos x="T4" y="T5"/>
                </a:cxn>
              </a:cxnLst>
              <a:rect l="0" t="0" r="r" b="b"/>
              <a:pathLst>
                <a:path w="10" h="37">
                  <a:moveTo>
                    <a:pt x="0" y="37"/>
                  </a:moveTo>
                  <a:cubicBezTo>
                    <a:pt x="0" y="37"/>
                    <a:pt x="4" y="4"/>
                    <a:pt x="10" y="0"/>
                  </a:cubicBezTo>
                  <a:cubicBezTo>
                    <a:pt x="10" y="0"/>
                    <a:pt x="6" y="5"/>
                    <a:pt x="0" y="37"/>
                  </a:cubicBezTo>
                  <a:close/>
                </a:path>
              </a:pathLst>
            </a:custGeom>
            <a:solidFill>
              <a:srgbClr val="99AB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2CE046A7-3099-4014-9879-753922A59412}"/>
                </a:ext>
              </a:extLst>
            </p:cNvPr>
            <p:cNvSpPr>
              <a:spLocks/>
            </p:cNvSpPr>
            <p:nvPr/>
          </p:nvSpPr>
          <p:spPr bwMode="auto">
            <a:xfrm>
              <a:off x="4671356" y="2239775"/>
              <a:ext cx="145623" cy="161226"/>
            </a:xfrm>
            <a:custGeom>
              <a:avLst/>
              <a:gdLst>
                <a:gd name="T0" fmla="*/ 4 w 59"/>
                <a:gd name="T1" fmla="*/ 42 h 65"/>
                <a:gd name="T2" fmla="*/ 28 w 59"/>
                <a:gd name="T3" fmla="*/ 63 h 65"/>
                <a:gd name="T4" fmla="*/ 54 w 59"/>
                <a:gd name="T5" fmla="*/ 38 h 65"/>
                <a:gd name="T6" fmla="*/ 54 w 59"/>
                <a:gd name="T7" fmla="*/ 0 h 65"/>
                <a:gd name="T8" fmla="*/ 0 w 59"/>
                <a:gd name="T9" fmla="*/ 15 h 65"/>
                <a:gd name="T10" fmla="*/ 4 w 59"/>
                <a:gd name="T11" fmla="*/ 42 h 65"/>
              </a:gdLst>
              <a:ahLst/>
              <a:cxnLst>
                <a:cxn ang="0">
                  <a:pos x="T0" y="T1"/>
                </a:cxn>
                <a:cxn ang="0">
                  <a:pos x="T2" y="T3"/>
                </a:cxn>
                <a:cxn ang="0">
                  <a:pos x="T4" y="T5"/>
                </a:cxn>
                <a:cxn ang="0">
                  <a:pos x="T6" y="T7"/>
                </a:cxn>
                <a:cxn ang="0">
                  <a:pos x="T8" y="T9"/>
                </a:cxn>
                <a:cxn ang="0">
                  <a:pos x="T10" y="T11"/>
                </a:cxn>
              </a:cxnLst>
              <a:rect l="0" t="0" r="r" b="b"/>
              <a:pathLst>
                <a:path w="59" h="65">
                  <a:moveTo>
                    <a:pt x="4" y="42"/>
                  </a:moveTo>
                  <a:cubicBezTo>
                    <a:pt x="4" y="42"/>
                    <a:pt x="11" y="60"/>
                    <a:pt x="28" y="63"/>
                  </a:cubicBezTo>
                  <a:cubicBezTo>
                    <a:pt x="28" y="63"/>
                    <a:pt x="45" y="65"/>
                    <a:pt x="54" y="38"/>
                  </a:cubicBezTo>
                  <a:cubicBezTo>
                    <a:pt x="54" y="38"/>
                    <a:pt x="59" y="18"/>
                    <a:pt x="54" y="0"/>
                  </a:cubicBezTo>
                  <a:cubicBezTo>
                    <a:pt x="0" y="15"/>
                    <a:pt x="0" y="15"/>
                    <a:pt x="0" y="15"/>
                  </a:cubicBezTo>
                  <a:lnTo>
                    <a:pt x="4" y="42"/>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a:extLst>
                <a:ext uri="{FF2B5EF4-FFF2-40B4-BE49-F238E27FC236}">
                  <a16:creationId xmlns:a16="http://schemas.microsoft.com/office/drawing/2014/main" id="{7DEF9019-5E9A-41CE-B6FB-504D01282CE8}"/>
                </a:ext>
              </a:extLst>
            </p:cNvPr>
            <p:cNvSpPr>
              <a:spLocks/>
            </p:cNvSpPr>
            <p:nvPr/>
          </p:nvSpPr>
          <p:spPr bwMode="auto">
            <a:xfrm>
              <a:off x="4612067" y="2171124"/>
              <a:ext cx="244439" cy="251720"/>
            </a:xfrm>
            <a:custGeom>
              <a:avLst/>
              <a:gdLst>
                <a:gd name="T0" fmla="*/ 69 w 99"/>
                <a:gd name="T1" fmla="*/ 83 h 102"/>
                <a:gd name="T2" fmla="*/ 62 w 99"/>
                <a:gd name="T3" fmla="*/ 102 h 102"/>
                <a:gd name="T4" fmla="*/ 88 w 99"/>
                <a:gd name="T5" fmla="*/ 24 h 102"/>
                <a:gd name="T6" fmla="*/ 82 w 99"/>
                <a:gd name="T7" fmla="*/ 11 h 102"/>
                <a:gd name="T8" fmla="*/ 67 w 99"/>
                <a:gd name="T9" fmla="*/ 6 h 102"/>
                <a:gd name="T10" fmla="*/ 49 w 99"/>
                <a:gd name="T11" fmla="*/ 4 h 102"/>
                <a:gd name="T12" fmla="*/ 19 w 99"/>
                <a:gd name="T13" fmla="*/ 31 h 102"/>
                <a:gd name="T14" fmla="*/ 12 w 99"/>
                <a:gd name="T15" fmla="*/ 97 h 102"/>
                <a:gd name="T16" fmla="*/ 17 w 99"/>
                <a:gd name="T17" fmla="*/ 93 h 102"/>
                <a:gd name="T18" fmla="*/ 31 w 99"/>
                <a:gd name="T19" fmla="*/ 99 h 102"/>
                <a:gd name="T20" fmla="*/ 35 w 99"/>
                <a:gd name="T21" fmla="*/ 70 h 102"/>
                <a:gd name="T22" fmla="*/ 44 w 99"/>
                <a:gd name="T23" fmla="*/ 40 h 102"/>
                <a:gd name="T24" fmla="*/ 69 w 99"/>
                <a:gd name="T25" fmla="*/ 31 h 102"/>
                <a:gd name="T26" fmla="*/ 72 w 99"/>
                <a:gd name="T27" fmla="*/ 51 h 102"/>
                <a:gd name="T28" fmla="*/ 75 w 99"/>
                <a:gd name="T29" fmla="*/ 49 h 102"/>
                <a:gd name="T30" fmla="*/ 69 w 99"/>
                <a:gd name="T31" fmla="*/ 8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02">
                  <a:moveTo>
                    <a:pt x="69" y="83"/>
                  </a:moveTo>
                  <a:cubicBezTo>
                    <a:pt x="69" y="83"/>
                    <a:pt x="66" y="97"/>
                    <a:pt x="62" y="102"/>
                  </a:cubicBezTo>
                  <a:cubicBezTo>
                    <a:pt x="62" y="102"/>
                    <a:pt x="99" y="93"/>
                    <a:pt x="88" y="24"/>
                  </a:cubicBezTo>
                  <a:cubicBezTo>
                    <a:pt x="87" y="19"/>
                    <a:pt x="86" y="17"/>
                    <a:pt x="82" y="11"/>
                  </a:cubicBezTo>
                  <a:cubicBezTo>
                    <a:pt x="80" y="9"/>
                    <a:pt x="70" y="3"/>
                    <a:pt x="67" y="6"/>
                  </a:cubicBezTo>
                  <a:cubicBezTo>
                    <a:pt x="67" y="6"/>
                    <a:pt x="63" y="0"/>
                    <a:pt x="49" y="4"/>
                  </a:cubicBezTo>
                  <a:cubicBezTo>
                    <a:pt x="36" y="7"/>
                    <a:pt x="24" y="18"/>
                    <a:pt x="19" y="31"/>
                  </a:cubicBezTo>
                  <a:cubicBezTo>
                    <a:pt x="11" y="47"/>
                    <a:pt x="0" y="73"/>
                    <a:pt x="12" y="97"/>
                  </a:cubicBezTo>
                  <a:cubicBezTo>
                    <a:pt x="12" y="97"/>
                    <a:pt x="12" y="94"/>
                    <a:pt x="17" y="93"/>
                  </a:cubicBezTo>
                  <a:cubicBezTo>
                    <a:pt x="17" y="93"/>
                    <a:pt x="19" y="99"/>
                    <a:pt x="31" y="99"/>
                  </a:cubicBezTo>
                  <a:cubicBezTo>
                    <a:pt x="31" y="99"/>
                    <a:pt x="25" y="77"/>
                    <a:pt x="35" y="70"/>
                  </a:cubicBezTo>
                  <a:cubicBezTo>
                    <a:pt x="35" y="70"/>
                    <a:pt x="47" y="62"/>
                    <a:pt x="44" y="40"/>
                  </a:cubicBezTo>
                  <a:cubicBezTo>
                    <a:pt x="44" y="40"/>
                    <a:pt x="64" y="42"/>
                    <a:pt x="69" y="31"/>
                  </a:cubicBezTo>
                  <a:cubicBezTo>
                    <a:pt x="69" y="31"/>
                    <a:pt x="63" y="44"/>
                    <a:pt x="72" y="51"/>
                  </a:cubicBezTo>
                  <a:cubicBezTo>
                    <a:pt x="72" y="51"/>
                    <a:pt x="73" y="50"/>
                    <a:pt x="75" y="49"/>
                  </a:cubicBezTo>
                  <a:cubicBezTo>
                    <a:pt x="75" y="49"/>
                    <a:pt x="77" y="67"/>
                    <a:pt x="69" y="83"/>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a:extLst>
                <a:ext uri="{FF2B5EF4-FFF2-40B4-BE49-F238E27FC236}">
                  <a16:creationId xmlns:a16="http://schemas.microsoft.com/office/drawing/2014/main" id="{91007870-87BE-4715-B376-CE61FC5DF1B0}"/>
                </a:ext>
              </a:extLst>
            </p:cNvPr>
            <p:cNvSpPr>
              <a:spLocks/>
            </p:cNvSpPr>
            <p:nvPr/>
          </p:nvSpPr>
          <p:spPr bwMode="auto">
            <a:xfrm>
              <a:off x="4502849" y="2551825"/>
              <a:ext cx="177869" cy="177869"/>
            </a:xfrm>
            <a:custGeom>
              <a:avLst/>
              <a:gdLst>
                <a:gd name="T0" fmla="*/ 6 w 72"/>
                <a:gd name="T1" fmla="*/ 0 h 72"/>
                <a:gd name="T2" fmla="*/ 24 w 72"/>
                <a:gd name="T3" fmla="*/ 48 h 72"/>
                <a:gd name="T4" fmla="*/ 44 w 72"/>
                <a:gd name="T5" fmla="*/ 61 h 72"/>
                <a:gd name="T6" fmla="*/ 56 w 72"/>
                <a:gd name="T7" fmla="*/ 71 h 72"/>
                <a:gd name="T8" fmla="*/ 66 w 72"/>
                <a:gd name="T9" fmla="*/ 62 h 72"/>
                <a:gd name="T10" fmla="*/ 51 w 72"/>
                <a:gd name="T11" fmla="*/ 48 h 72"/>
                <a:gd name="T12" fmla="*/ 34 w 72"/>
                <a:gd name="T13" fmla="*/ 9 h 72"/>
                <a:gd name="T14" fmla="*/ 6 w 72"/>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72">
                  <a:moveTo>
                    <a:pt x="6" y="0"/>
                  </a:moveTo>
                  <a:cubicBezTo>
                    <a:pt x="6" y="0"/>
                    <a:pt x="0" y="30"/>
                    <a:pt x="24" y="48"/>
                  </a:cubicBezTo>
                  <a:cubicBezTo>
                    <a:pt x="44" y="61"/>
                    <a:pt x="44" y="61"/>
                    <a:pt x="44" y="61"/>
                  </a:cubicBezTo>
                  <a:cubicBezTo>
                    <a:pt x="44" y="61"/>
                    <a:pt x="47" y="71"/>
                    <a:pt x="56" y="71"/>
                  </a:cubicBezTo>
                  <a:cubicBezTo>
                    <a:pt x="56" y="71"/>
                    <a:pt x="63" y="72"/>
                    <a:pt x="66" y="62"/>
                  </a:cubicBezTo>
                  <a:cubicBezTo>
                    <a:pt x="66" y="62"/>
                    <a:pt x="72" y="46"/>
                    <a:pt x="51" y="48"/>
                  </a:cubicBezTo>
                  <a:cubicBezTo>
                    <a:pt x="51" y="48"/>
                    <a:pt x="30" y="33"/>
                    <a:pt x="34" y="9"/>
                  </a:cubicBezTo>
                  <a:lnTo>
                    <a:pt x="6"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a:extLst>
                <a:ext uri="{FF2B5EF4-FFF2-40B4-BE49-F238E27FC236}">
                  <a16:creationId xmlns:a16="http://schemas.microsoft.com/office/drawing/2014/main" id="{17A9E4E2-290E-4698-8BA5-35F5EC93C938}"/>
                </a:ext>
              </a:extLst>
            </p:cNvPr>
            <p:cNvSpPr>
              <a:spLocks/>
            </p:cNvSpPr>
            <p:nvPr/>
          </p:nvSpPr>
          <p:spPr bwMode="auto">
            <a:xfrm>
              <a:off x="4508050" y="2719291"/>
              <a:ext cx="409825" cy="521124"/>
            </a:xfrm>
            <a:custGeom>
              <a:avLst/>
              <a:gdLst>
                <a:gd name="T0" fmla="*/ 8 w 166"/>
                <a:gd name="T1" fmla="*/ 0 h 211"/>
                <a:gd name="T2" fmla="*/ 49 w 166"/>
                <a:gd name="T3" fmla="*/ 71 h 211"/>
                <a:gd name="T4" fmla="*/ 114 w 166"/>
                <a:gd name="T5" fmla="*/ 93 h 211"/>
                <a:gd name="T6" fmla="*/ 108 w 166"/>
                <a:gd name="T7" fmla="*/ 207 h 211"/>
                <a:gd name="T8" fmla="*/ 125 w 166"/>
                <a:gd name="T9" fmla="*/ 211 h 211"/>
                <a:gd name="T10" fmla="*/ 156 w 166"/>
                <a:gd name="T11" fmla="*/ 93 h 211"/>
                <a:gd name="T12" fmla="*/ 132 w 166"/>
                <a:gd name="T13" fmla="*/ 57 h 211"/>
                <a:gd name="T14" fmla="*/ 66 w 166"/>
                <a:gd name="T15" fmla="*/ 6 h 211"/>
                <a:gd name="T16" fmla="*/ 8 w 166"/>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11">
                  <a:moveTo>
                    <a:pt x="8" y="0"/>
                  </a:moveTo>
                  <a:cubicBezTo>
                    <a:pt x="8" y="0"/>
                    <a:pt x="0" y="58"/>
                    <a:pt x="49" y="71"/>
                  </a:cubicBezTo>
                  <a:cubicBezTo>
                    <a:pt x="114" y="93"/>
                    <a:pt x="114" y="93"/>
                    <a:pt x="114" y="93"/>
                  </a:cubicBezTo>
                  <a:cubicBezTo>
                    <a:pt x="114" y="93"/>
                    <a:pt x="101" y="176"/>
                    <a:pt x="108" y="207"/>
                  </a:cubicBezTo>
                  <a:cubicBezTo>
                    <a:pt x="125" y="211"/>
                    <a:pt x="125" y="211"/>
                    <a:pt x="125" y="211"/>
                  </a:cubicBezTo>
                  <a:cubicBezTo>
                    <a:pt x="125" y="211"/>
                    <a:pt x="143" y="119"/>
                    <a:pt x="156" y="93"/>
                  </a:cubicBezTo>
                  <a:cubicBezTo>
                    <a:pt x="156" y="93"/>
                    <a:pt x="166" y="74"/>
                    <a:pt x="132" y="57"/>
                  </a:cubicBezTo>
                  <a:cubicBezTo>
                    <a:pt x="66" y="6"/>
                    <a:pt x="66" y="6"/>
                    <a:pt x="66" y="6"/>
                  </a:cubicBezTo>
                  <a:lnTo>
                    <a:pt x="8" y="0"/>
                  </a:lnTo>
                  <a:close/>
                </a:path>
              </a:pathLst>
            </a:custGeom>
            <a:solidFill>
              <a:srgbClr val="0F4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7D483CC4-C4D7-4635-BE9D-E97138F9C9FA}"/>
                </a:ext>
              </a:extLst>
            </p:cNvPr>
            <p:cNvSpPr>
              <a:spLocks/>
            </p:cNvSpPr>
            <p:nvPr/>
          </p:nvSpPr>
          <p:spPr bwMode="auto">
            <a:xfrm>
              <a:off x="4633910" y="2551825"/>
              <a:ext cx="375500" cy="214274"/>
            </a:xfrm>
            <a:custGeom>
              <a:avLst/>
              <a:gdLst>
                <a:gd name="T0" fmla="*/ 74 w 361"/>
                <a:gd name="T1" fmla="*/ 0 h 206"/>
                <a:gd name="T2" fmla="*/ 0 w 361"/>
                <a:gd name="T3" fmla="*/ 206 h 206"/>
                <a:gd name="T4" fmla="*/ 292 w 361"/>
                <a:gd name="T5" fmla="*/ 206 h 206"/>
                <a:gd name="T6" fmla="*/ 361 w 361"/>
                <a:gd name="T7" fmla="*/ 0 h 206"/>
                <a:gd name="T8" fmla="*/ 74 w 361"/>
                <a:gd name="T9" fmla="*/ 0 h 206"/>
              </a:gdLst>
              <a:ahLst/>
              <a:cxnLst>
                <a:cxn ang="0">
                  <a:pos x="T0" y="T1"/>
                </a:cxn>
                <a:cxn ang="0">
                  <a:pos x="T2" y="T3"/>
                </a:cxn>
                <a:cxn ang="0">
                  <a:pos x="T4" y="T5"/>
                </a:cxn>
                <a:cxn ang="0">
                  <a:pos x="T6" y="T7"/>
                </a:cxn>
                <a:cxn ang="0">
                  <a:pos x="T8" y="T9"/>
                </a:cxn>
              </a:cxnLst>
              <a:rect l="0" t="0" r="r" b="b"/>
              <a:pathLst>
                <a:path w="361" h="206">
                  <a:moveTo>
                    <a:pt x="74" y="0"/>
                  </a:moveTo>
                  <a:lnTo>
                    <a:pt x="0" y="206"/>
                  </a:lnTo>
                  <a:lnTo>
                    <a:pt x="292" y="206"/>
                  </a:lnTo>
                  <a:lnTo>
                    <a:pt x="361" y="0"/>
                  </a:lnTo>
                  <a:lnTo>
                    <a:pt x="74" y="0"/>
                  </a:ln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5">
              <a:extLst>
                <a:ext uri="{FF2B5EF4-FFF2-40B4-BE49-F238E27FC236}">
                  <a16:creationId xmlns:a16="http://schemas.microsoft.com/office/drawing/2014/main" id="{6A1385CF-BFCC-4088-8EB3-BD28FB0286EF}"/>
                </a:ext>
              </a:extLst>
            </p:cNvPr>
            <p:cNvSpPr>
              <a:spLocks noChangeArrowheads="1"/>
            </p:cNvSpPr>
            <p:nvPr/>
          </p:nvSpPr>
          <p:spPr bwMode="auto">
            <a:xfrm>
              <a:off x="4599585" y="2744255"/>
              <a:ext cx="345335" cy="21844"/>
            </a:xfrm>
            <a:prstGeom prst="rect">
              <a:avLst/>
            </a:prstGeom>
            <a:solidFill>
              <a:srgbClr val="1271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a:extLst>
                <a:ext uri="{FF2B5EF4-FFF2-40B4-BE49-F238E27FC236}">
                  <a16:creationId xmlns:a16="http://schemas.microsoft.com/office/drawing/2014/main" id="{7D1ECA73-33DE-4096-B670-D9015D842259}"/>
                </a:ext>
              </a:extLst>
            </p:cNvPr>
            <p:cNvSpPr>
              <a:spLocks/>
            </p:cNvSpPr>
            <p:nvPr/>
          </p:nvSpPr>
          <p:spPr bwMode="auto">
            <a:xfrm>
              <a:off x="4745208" y="3231053"/>
              <a:ext cx="152905" cy="175788"/>
            </a:xfrm>
            <a:custGeom>
              <a:avLst/>
              <a:gdLst>
                <a:gd name="T0" fmla="*/ 12 w 62"/>
                <a:gd name="T1" fmla="*/ 0 h 71"/>
                <a:gd name="T2" fmla="*/ 9 w 62"/>
                <a:gd name="T3" fmla="*/ 31 h 71"/>
                <a:gd name="T4" fmla="*/ 17 w 62"/>
                <a:gd name="T5" fmla="*/ 53 h 71"/>
                <a:gd name="T6" fmla="*/ 46 w 62"/>
                <a:gd name="T7" fmla="*/ 69 h 71"/>
                <a:gd name="T8" fmla="*/ 50 w 62"/>
                <a:gd name="T9" fmla="*/ 48 h 71"/>
                <a:gd name="T10" fmla="*/ 29 w 62"/>
                <a:gd name="T11" fmla="*/ 4 h 71"/>
                <a:gd name="T12" fmla="*/ 12 w 62"/>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2" h="71">
                  <a:moveTo>
                    <a:pt x="12" y="0"/>
                  </a:moveTo>
                  <a:cubicBezTo>
                    <a:pt x="12" y="0"/>
                    <a:pt x="0" y="19"/>
                    <a:pt x="9" y="31"/>
                  </a:cubicBezTo>
                  <a:cubicBezTo>
                    <a:pt x="9" y="31"/>
                    <a:pt x="15" y="44"/>
                    <a:pt x="17" y="53"/>
                  </a:cubicBezTo>
                  <a:cubicBezTo>
                    <a:pt x="19" y="62"/>
                    <a:pt x="27" y="71"/>
                    <a:pt x="46" y="69"/>
                  </a:cubicBezTo>
                  <a:cubicBezTo>
                    <a:pt x="46" y="69"/>
                    <a:pt x="62" y="65"/>
                    <a:pt x="50" y="48"/>
                  </a:cubicBezTo>
                  <a:cubicBezTo>
                    <a:pt x="50" y="48"/>
                    <a:pt x="30" y="23"/>
                    <a:pt x="29" y="4"/>
                  </a:cubicBezTo>
                  <a:lnTo>
                    <a:pt x="12" y="0"/>
                  </a:lnTo>
                  <a:close/>
                </a:path>
              </a:pathLst>
            </a:custGeom>
            <a:solidFill>
              <a:srgbClr val="1A1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a:extLst>
                <a:ext uri="{FF2B5EF4-FFF2-40B4-BE49-F238E27FC236}">
                  <a16:creationId xmlns:a16="http://schemas.microsoft.com/office/drawing/2014/main" id="{C28DDD07-FD0E-46C6-851A-B369CF63CE4D}"/>
                </a:ext>
              </a:extLst>
            </p:cNvPr>
            <p:cNvSpPr>
              <a:spLocks/>
            </p:cNvSpPr>
            <p:nvPr/>
          </p:nvSpPr>
          <p:spPr bwMode="auto">
            <a:xfrm>
              <a:off x="4925156" y="3139518"/>
              <a:ext cx="148744" cy="106097"/>
            </a:xfrm>
            <a:custGeom>
              <a:avLst/>
              <a:gdLst>
                <a:gd name="T0" fmla="*/ 7 w 60"/>
                <a:gd name="T1" fmla="*/ 3 h 43"/>
                <a:gd name="T2" fmla="*/ 14 w 60"/>
                <a:gd name="T3" fmla="*/ 26 h 43"/>
                <a:gd name="T4" fmla="*/ 36 w 60"/>
                <a:gd name="T5" fmla="*/ 38 h 43"/>
                <a:gd name="T6" fmla="*/ 51 w 60"/>
                <a:gd name="T7" fmla="*/ 42 h 43"/>
                <a:gd name="T8" fmla="*/ 54 w 60"/>
                <a:gd name="T9" fmla="*/ 41 h 43"/>
                <a:gd name="T10" fmla="*/ 56 w 60"/>
                <a:gd name="T11" fmla="*/ 29 h 43"/>
                <a:gd name="T12" fmla="*/ 42 w 60"/>
                <a:gd name="T13" fmla="*/ 17 h 43"/>
                <a:gd name="T14" fmla="*/ 27 w 60"/>
                <a:gd name="T15" fmla="*/ 0 h 43"/>
                <a:gd name="T16" fmla="*/ 7 w 60"/>
                <a:gd name="T1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7" y="3"/>
                  </a:moveTo>
                  <a:cubicBezTo>
                    <a:pt x="7" y="3"/>
                    <a:pt x="0" y="20"/>
                    <a:pt x="14" y="26"/>
                  </a:cubicBezTo>
                  <a:cubicBezTo>
                    <a:pt x="14" y="26"/>
                    <a:pt x="26" y="30"/>
                    <a:pt x="36" y="38"/>
                  </a:cubicBezTo>
                  <a:cubicBezTo>
                    <a:pt x="40" y="41"/>
                    <a:pt x="46" y="43"/>
                    <a:pt x="51" y="42"/>
                  </a:cubicBezTo>
                  <a:cubicBezTo>
                    <a:pt x="52" y="42"/>
                    <a:pt x="53" y="41"/>
                    <a:pt x="54" y="41"/>
                  </a:cubicBezTo>
                  <a:cubicBezTo>
                    <a:pt x="59" y="39"/>
                    <a:pt x="60" y="32"/>
                    <a:pt x="56" y="29"/>
                  </a:cubicBezTo>
                  <a:cubicBezTo>
                    <a:pt x="53" y="26"/>
                    <a:pt x="49" y="22"/>
                    <a:pt x="42" y="17"/>
                  </a:cubicBezTo>
                  <a:cubicBezTo>
                    <a:pt x="38" y="17"/>
                    <a:pt x="27" y="6"/>
                    <a:pt x="27" y="0"/>
                  </a:cubicBezTo>
                  <a:lnTo>
                    <a:pt x="7" y="3"/>
                  </a:lnTo>
                  <a:close/>
                </a:path>
              </a:pathLst>
            </a:custGeom>
            <a:solidFill>
              <a:srgbClr val="1A1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a:extLst>
                <a:ext uri="{FF2B5EF4-FFF2-40B4-BE49-F238E27FC236}">
                  <a16:creationId xmlns:a16="http://schemas.microsoft.com/office/drawing/2014/main" id="{AB5F2209-3243-42DE-B650-3320B30F1AD7}"/>
                </a:ext>
              </a:extLst>
            </p:cNvPr>
            <p:cNvSpPr>
              <a:spLocks/>
            </p:cNvSpPr>
            <p:nvPr/>
          </p:nvSpPr>
          <p:spPr bwMode="auto">
            <a:xfrm>
              <a:off x="5300657" y="2663122"/>
              <a:ext cx="14562" cy="14562"/>
            </a:xfrm>
            <a:custGeom>
              <a:avLst/>
              <a:gdLst>
                <a:gd name="T0" fmla="*/ 3 w 6"/>
                <a:gd name="T1" fmla="*/ 6 h 6"/>
                <a:gd name="T2" fmla="*/ 0 w 6"/>
                <a:gd name="T3" fmla="*/ 3 h 6"/>
                <a:gd name="T4" fmla="*/ 3 w 6"/>
                <a:gd name="T5" fmla="*/ 0 h 6"/>
                <a:gd name="T6" fmla="*/ 6 w 6"/>
                <a:gd name="T7" fmla="*/ 2 h 6"/>
                <a:gd name="T8" fmla="*/ 3 w 6"/>
                <a:gd name="T9" fmla="*/ 6 h 6"/>
              </a:gdLst>
              <a:ahLst/>
              <a:cxnLst>
                <a:cxn ang="0">
                  <a:pos x="T0" y="T1"/>
                </a:cxn>
                <a:cxn ang="0">
                  <a:pos x="T2" y="T3"/>
                </a:cxn>
                <a:cxn ang="0">
                  <a:pos x="T4" y="T5"/>
                </a:cxn>
                <a:cxn ang="0">
                  <a:pos x="T6" y="T7"/>
                </a:cxn>
                <a:cxn ang="0">
                  <a:pos x="T8" y="T9"/>
                </a:cxn>
              </a:cxnLst>
              <a:rect l="0" t="0" r="r" b="b"/>
              <a:pathLst>
                <a:path w="6" h="6">
                  <a:moveTo>
                    <a:pt x="3" y="6"/>
                  </a:moveTo>
                  <a:cubicBezTo>
                    <a:pt x="3" y="6"/>
                    <a:pt x="2" y="5"/>
                    <a:pt x="0" y="3"/>
                  </a:cubicBezTo>
                  <a:cubicBezTo>
                    <a:pt x="3" y="0"/>
                    <a:pt x="3" y="0"/>
                    <a:pt x="3" y="0"/>
                  </a:cubicBezTo>
                  <a:cubicBezTo>
                    <a:pt x="5" y="1"/>
                    <a:pt x="6" y="2"/>
                    <a:pt x="6" y="2"/>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a:extLst>
                <a:ext uri="{FF2B5EF4-FFF2-40B4-BE49-F238E27FC236}">
                  <a16:creationId xmlns:a16="http://schemas.microsoft.com/office/drawing/2014/main" id="{89E4FDB9-B0A7-4E2B-B386-D57372E45F0A}"/>
                </a:ext>
              </a:extLst>
            </p:cNvPr>
            <p:cNvSpPr>
              <a:spLocks noEditPoints="1"/>
            </p:cNvSpPr>
            <p:nvPr/>
          </p:nvSpPr>
          <p:spPr bwMode="auto">
            <a:xfrm>
              <a:off x="5130069" y="1943327"/>
              <a:ext cx="235078" cy="712514"/>
            </a:xfrm>
            <a:custGeom>
              <a:avLst/>
              <a:gdLst>
                <a:gd name="T0" fmla="*/ 56 w 95"/>
                <a:gd name="T1" fmla="*/ 282 h 288"/>
                <a:gd name="T2" fmla="*/ 65 w 95"/>
                <a:gd name="T3" fmla="*/ 285 h 288"/>
                <a:gd name="T4" fmla="*/ 50 w 95"/>
                <a:gd name="T5" fmla="*/ 276 h 288"/>
                <a:gd name="T6" fmla="*/ 48 w 95"/>
                <a:gd name="T7" fmla="*/ 267 h 288"/>
                <a:gd name="T8" fmla="*/ 50 w 95"/>
                <a:gd name="T9" fmla="*/ 276 h 288"/>
                <a:gd name="T10" fmla="*/ 34 w 95"/>
                <a:gd name="T11" fmla="*/ 256 h 288"/>
                <a:gd name="T12" fmla="*/ 43 w 95"/>
                <a:gd name="T13" fmla="*/ 260 h 288"/>
                <a:gd name="T14" fmla="*/ 29 w 95"/>
                <a:gd name="T15" fmla="*/ 248 h 288"/>
                <a:gd name="T16" fmla="*/ 28 w 95"/>
                <a:gd name="T17" fmla="*/ 239 h 288"/>
                <a:gd name="T18" fmla="*/ 29 w 95"/>
                <a:gd name="T19" fmla="*/ 248 h 288"/>
                <a:gd name="T20" fmla="*/ 16 w 95"/>
                <a:gd name="T21" fmla="*/ 226 h 288"/>
                <a:gd name="T22" fmla="*/ 24 w 95"/>
                <a:gd name="T23" fmla="*/ 232 h 288"/>
                <a:gd name="T24" fmla="*/ 13 w 95"/>
                <a:gd name="T25" fmla="*/ 218 h 288"/>
                <a:gd name="T26" fmla="*/ 14 w 95"/>
                <a:gd name="T27" fmla="*/ 208 h 288"/>
                <a:gd name="T28" fmla="*/ 13 w 95"/>
                <a:gd name="T29" fmla="*/ 218 h 288"/>
                <a:gd name="T30" fmla="*/ 5 w 95"/>
                <a:gd name="T31" fmla="*/ 193 h 288"/>
                <a:gd name="T32" fmla="*/ 11 w 95"/>
                <a:gd name="T33" fmla="*/ 200 h 288"/>
                <a:gd name="T34" fmla="*/ 3 w 95"/>
                <a:gd name="T35" fmla="*/ 185 h 288"/>
                <a:gd name="T36" fmla="*/ 6 w 95"/>
                <a:gd name="T37" fmla="*/ 176 h 288"/>
                <a:gd name="T38" fmla="*/ 3 w 95"/>
                <a:gd name="T39" fmla="*/ 185 h 288"/>
                <a:gd name="T40" fmla="*/ 0 w 95"/>
                <a:gd name="T41" fmla="*/ 159 h 288"/>
                <a:gd name="T42" fmla="*/ 5 w 95"/>
                <a:gd name="T43" fmla="*/ 167 h 288"/>
                <a:gd name="T44" fmla="*/ 5 w 95"/>
                <a:gd name="T45" fmla="*/ 150 h 288"/>
                <a:gd name="T46" fmla="*/ 1 w 95"/>
                <a:gd name="T47" fmla="*/ 142 h 288"/>
                <a:gd name="T48" fmla="*/ 5 w 95"/>
                <a:gd name="T49" fmla="*/ 150 h 288"/>
                <a:gd name="T50" fmla="*/ 3 w 95"/>
                <a:gd name="T51" fmla="*/ 133 h 288"/>
                <a:gd name="T52" fmla="*/ 8 w 95"/>
                <a:gd name="T53" fmla="*/ 125 h 288"/>
                <a:gd name="T54" fmla="*/ 11 w 95"/>
                <a:gd name="T55" fmla="*/ 117 h 288"/>
                <a:gd name="T56" fmla="*/ 9 w 95"/>
                <a:gd name="T57" fmla="*/ 108 h 288"/>
                <a:gd name="T58" fmla="*/ 11 w 95"/>
                <a:gd name="T59" fmla="*/ 117 h 288"/>
                <a:gd name="T60" fmla="*/ 12 w 95"/>
                <a:gd name="T61" fmla="*/ 100 h 288"/>
                <a:gd name="T62" fmla="*/ 20 w 95"/>
                <a:gd name="T63" fmla="*/ 94 h 288"/>
                <a:gd name="T64" fmla="*/ 24 w 95"/>
                <a:gd name="T65" fmla="*/ 86 h 288"/>
                <a:gd name="T66" fmla="*/ 24 w 95"/>
                <a:gd name="T67" fmla="*/ 77 h 288"/>
                <a:gd name="T68" fmla="*/ 24 w 95"/>
                <a:gd name="T69" fmla="*/ 86 h 288"/>
                <a:gd name="T70" fmla="*/ 29 w 95"/>
                <a:gd name="T71" fmla="*/ 69 h 288"/>
                <a:gd name="T72" fmla="*/ 37 w 95"/>
                <a:gd name="T73" fmla="*/ 64 h 288"/>
                <a:gd name="T74" fmla="*/ 42 w 95"/>
                <a:gd name="T75" fmla="*/ 58 h 288"/>
                <a:gd name="T76" fmla="*/ 44 w 95"/>
                <a:gd name="T77" fmla="*/ 48 h 288"/>
                <a:gd name="T78" fmla="*/ 42 w 95"/>
                <a:gd name="T79" fmla="*/ 58 h 288"/>
                <a:gd name="T80" fmla="*/ 49 w 95"/>
                <a:gd name="T81" fmla="*/ 42 h 288"/>
                <a:gd name="T82" fmla="*/ 58 w 95"/>
                <a:gd name="T83" fmla="*/ 38 h 288"/>
                <a:gd name="T84" fmla="*/ 64 w 95"/>
                <a:gd name="T85" fmla="*/ 32 h 288"/>
                <a:gd name="T86" fmla="*/ 67 w 95"/>
                <a:gd name="T87" fmla="*/ 23 h 288"/>
                <a:gd name="T88" fmla="*/ 64 w 95"/>
                <a:gd name="T89" fmla="*/ 32 h 288"/>
                <a:gd name="T90" fmla="*/ 73 w 95"/>
                <a:gd name="T91" fmla="*/ 17 h 288"/>
                <a:gd name="T92" fmla="*/ 82 w 95"/>
                <a:gd name="T93" fmla="*/ 14 h 288"/>
                <a:gd name="T94" fmla="*/ 89 w 95"/>
                <a:gd name="T95" fmla="*/ 8 h 288"/>
                <a:gd name="T96" fmla="*/ 93 w 95"/>
                <a:gd name="T97" fmla="*/ 0 h 288"/>
                <a:gd name="T98" fmla="*/ 89 w 95"/>
                <a:gd name="T99" fmla="*/ 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5" h="288">
                  <a:moveTo>
                    <a:pt x="62" y="288"/>
                  </a:moveTo>
                  <a:cubicBezTo>
                    <a:pt x="61" y="286"/>
                    <a:pt x="59" y="284"/>
                    <a:pt x="56" y="282"/>
                  </a:cubicBezTo>
                  <a:cubicBezTo>
                    <a:pt x="59" y="279"/>
                    <a:pt x="59" y="279"/>
                    <a:pt x="59" y="279"/>
                  </a:cubicBezTo>
                  <a:cubicBezTo>
                    <a:pt x="61" y="281"/>
                    <a:pt x="64" y="283"/>
                    <a:pt x="65" y="285"/>
                  </a:cubicBezTo>
                  <a:lnTo>
                    <a:pt x="62" y="288"/>
                  </a:lnTo>
                  <a:close/>
                  <a:moveTo>
                    <a:pt x="50" y="276"/>
                  </a:moveTo>
                  <a:cubicBezTo>
                    <a:pt x="49" y="274"/>
                    <a:pt x="47" y="272"/>
                    <a:pt x="45" y="269"/>
                  </a:cubicBezTo>
                  <a:cubicBezTo>
                    <a:pt x="48" y="267"/>
                    <a:pt x="48" y="267"/>
                    <a:pt x="48" y="267"/>
                  </a:cubicBezTo>
                  <a:cubicBezTo>
                    <a:pt x="50" y="269"/>
                    <a:pt x="52" y="271"/>
                    <a:pt x="53" y="273"/>
                  </a:cubicBezTo>
                  <a:lnTo>
                    <a:pt x="50" y="276"/>
                  </a:lnTo>
                  <a:close/>
                  <a:moveTo>
                    <a:pt x="39" y="263"/>
                  </a:moveTo>
                  <a:cubicBezTo>
                    <a:pt x="37" y="260"/>
                    <a:pt x="36" y="258"/>
                    <a:pt x="34" y="256"/>
                  </a:cubicBezTo>
                  <a:cubicBezTo>
                    <a:pt x="37" y="253"/>
                    <a:pt x="37" y="253"/>
                    <a:pt x="37" y="253"/>
                  </a:cubicBezTo>
                  <a:cubicBezTo>
                    <a:pt x="39" y="255"/>
                    <a:pt x="41" y="258"/>
                    <a:pt x="43" y="260"/>
                  </a:cubicBezTo>
                  <a:lnTo>
                    <a:pt x="39" y="263"/>
                  </a:lnTo>
                  <a:close/>
                  <a:moveTo>
                    <a:pt x="29" y="248"/>
                  </a:moveTo>
                  <a:cubicBezTo>
                    <a:pt x="28" y="246"/>
                    <a:pt x="26" y="244"/>
                    <a:pt x="25" y="241"/>
                  </a:cubicBezTo>
                  <a:cubicBezTo>
                    <a:pt x="28" y="239"/>
                    <a:pt x="28" y="239"/>
                    <a:pt x="28" y="239"/>
                  </a:cubicBezTo>
                  <a:cubicBezTo>
                    <a:pt x="30" y="241"/>
                    <a:pt x="31" y="244"/>
                    <a:pt x="33" y="246"/>
                  </a:cubicBezTo>
                  <a:lnTo>
                    <a:pt x="29" y="248"/>
                  </a:lnTo>
                  <a:close/>
                  <a:moveTo>
                    <a:pt x="20" y="234"/>
                  </a:moveTo>
                  <a:cubicBezTo>
                    <a:pt x="19" y="231"/>
                    <a:pt x="18" y="228"/>
                    <a:pt x="16" y="226"/>
                  </a:cubicBezTo>
                  <a:cubicBezTo>
                    <a:pt x="20" y="224"/>
                    <a:pt x="20" y="224"/>
                    <a:pt x="20" y="224"/>
                  </a:cubicBezTo>
                  <a:cubicBezTo>
                    <a:pt x="21" y="227"/>
                    <a:pt x="23" y="229"/>
                    <a:pt x="24" y="232"/>
                  </a:cubicBezTo>
                  <a:lnTo>
                    <a:pt x="20" y="234"/>
                  </a:lnTo>
                  <a:close/>
                  <a:moveTo>
                    <a:pt x="13" y="218"/>
                  </a:moveTo>
                  <a:cubicBezTo>
                    <a:pt x="12" y="215"/>
                    <a:pt x="11" y="213"/>
                    <a:pt x="10" y="210"/>
                  </a:cubicBezTo>
                  <a:cubicBezTo>
                    <a:pt x="14" y="208"/>
                    <a:pt x="14" y="208"/>
                    <a:pt x="14" y="208"/>
                  </a:cubicBezTo>
                  <a:cubicBezTo>
                    <a:pt x="14" y="211"/>
                    <a:pt x="16" y="214"/>
                    <a:pt x="17" y="216"/>
                  </a:cubicBezTo>
                  <a:lnTo>
                    <a:pt x="13" y="218"/>
                  </a:lnTo>
                  <a:close/>
                  <a:moveTo>
                    <a:pt x="7" y="202"/>
                  </a:moveTo>
                  <a:cubicBezTo>
                    <a:pt x="6" y="199"/>
                    <a:pt x="5" y="196"/>
                    <a:pt x="5" y="193"/>
                  </a:cubicBezTo>
                  <a:cubicBezTo>
                    <a:pt x="9" y="192"/>
                    <a:pt x="9" y="192"/>
                    <a:pt x="9" y="192"/>
                  </a:cubicBezTo>
                  <a:cubicBezTo>
                    <a:pt x="9" y="195"/>
                    <a:pt x="10" y="198"/>
                    <a:pt x="11" y="200"/>
                  </a:cubicBezTo>
                  <a:lnTo>
                    <a:pt x="7" y="202"/>
                  </a:lnTo>
                  <a:close/>
                  <a:moveTo>
                    <a:pt x="3" y="185"/>
                  </a:moveTo>
                  <a:cubicBezTo>
                    <a:pt x="2" y="182"/>
                    <a:pt x="2" y="179"/>
                    <a:pt x="1" y="176"/>
                  </a:cubicBezTo>
                  <a:cubicBezTo>
                    <a:pt x="6" y="176"/>
                    <a:pt x="6" y="176"/>
                    <a:pt x="6" y="176"/>
                  </a:cubicBezTo>
                  <a:cubicBezTo>
                    <a:pt x="6" y="179"/>
                    <a:pt x="6" y="181"/>
                    <a:pt x="7" y="184"/>
                  </a:cubicBezTo>
                  <a:lnTo>
                    <a:pt x="3" y="185"/>
                  </a:lnTo>
                  <a:close/>
                  <a:moveTo>
                    <a:pt x="1" y="168"/>
                  </a:moveTo>
                  <a:cubicBezTo>
                    <a:pt x="0" y="165"/>
                    <a:pt x="0" y="162"/>
                    <a:pt x="0" y="159"/>
                  </a:cubicBezTo>
                  <a:cubicBezTo>
                    <a:pt x="4" y="159"/>
                    <a:pt x="4" y="159"/>
                    <a:pt x="4" y="159"/>
                  </a:cubicBezTo>
                  <a:cubicBezTo>
                    <a:pt x="4" y="162"/>
                    <a:pt x="5" y="165"/>
                    <a:pt x="5" y="167"/>
                  </a:cubicBezTo>
                  <a:lnTo>
                    <a:pt x="1" y="168"/>
                  </a:lnTo>
                  <a:close/>
                  <a:moveTo>
                    <a:pt x="5" y="150"/>
                  </a:moveTo>
                  <a:cubicBezTo>
                    <a:pt x="0" y="150"/>
                    <a:pt x="0" y="150"/>
                    <a:pt x="0" y="150"/>
                  </a:cubicBezTo>
                  <a:cubicBezTo>
                    <a:pt x="1" y="147"/>
                    <a:pt x="1" y="144"/>
                    <a:pt x="1" y="142"/>
                  </a:cubicBezTo>
                  <a:cubicBezTo>
                    <a:pt x="5" y="142"/>
                    <a:pt x="5" y="142"/>
                    <a:pt x="5" y="142"/>
                  </a:cubicBezTo>
                  <a:cubicBezTo>
                    <a:pt x="5" y="145"/>
                    <a:pt x="5" y="148"/>
                    <a:pt x="5" y="150"/>
                  </a:cubicBezTo>
                  <a:close/>
                  <a:moveTo>
                    <a:pt x="7" y="134"/>
                  </a:moveTo>
                  <a:cubicBezTo>
                    <a:pt x="3" y="133"/>
                    <a:pt x="3" y="133"/>
                    <a:pt x="3" y="133"/>
                  </a:cubicBezTo>
                  <a:cubicBezTo>
                    <a:pt x="3" y="130"/>
                    <a:pt x="4" y="127"/>
                    <a:pt x="4" y="124"/>
                  </a:cubicBezTo>
                  <a:cubicBezTo>
                    <a:pt x="8" y="125"/>
                    <a:pt x="8" y="125"/>
                    <a:pt x="8" y="125"/>
                  </a:cubicBezTo>
                  <a:cubicBezTo>
                    <a:pt x="8" y="128"/>
                    <a:pt x="7" y="131"/>
                    <a:pt x="7" y="134"/>
                  </a:cubicBezTo>
                  <a:close/>
                  <a:moveTo>
                    <a:pt x="11" y="117"/>
                  </a:moveTo>
                  <a:cubicBezTo>
                    <a:pt x="7" y="116"/>
                    <a:pt x="7" y="116"/>
                    <a:pt x="7" y="116"/>
                  </a:cubicBezTo>
                  <a:cubicBezTo>
                    <a:pt x="7" y="113"/>
                    <a:pt x="8" y="111"/>
                    <a:pt x="9" y="108"/>
                  </a:cubicBezTo>
                  <a:cubicBezTo>
                    <a:pt x="13" y="109"/>
                    <a:pt x="13" y="109"/>
                    <a:pt x="13" y="109"/>
                  </a:cubicBezTo>
                  <a:cubicBezTo>
                    <a:pt x="12" y="112"/>
                    <a:pt x="11" y="115"/>
                    <a:pt x="11" y="117"/>
                  </a:cubicBezTo>
                  <a:close/>
                  <a:moveTo>
                    <a:pt x="16" y="101"/>
                  </a:moveTo>
                  <a:cubicBezTo>
                    <a:pt x="12" y="100"/>
                    <a:pt x="12" y="100"/>
                    <a:pt x="12" y="100"/>
                  </a:cubicBezTo>
                  <a:cubicBezTo>
                    <a:pt x="14" y="97"/>
                    <a:pt x="15" y="94"/>
                    <a:pt x="16" y="92"/>
                  </a:cubicBezTo>
                  <a:cubicBezTo>
                    <a:pt x="20" y="94"/>
                    <a:pt x="20" y="94"/>
                    <a:pt x="20" y="94"/>
                  </a:cubicBezTo>
                  <a:cubicBezTo>
                    <a:pt x="18" y="96"/>
                    <a:pt x="17" y="99"/>
                    <a:pt x="16" y="101"/>
                  </a:cubicBezTo>
                  <a:close/>
                  <a:moveTo>
                    <a:pt x="24" y="86"/>
                  </a:moveTo>
                  <a:cubicBezTo>
                    <a:pt x="20" y="84"/>
                    <a:pt x="20" y="84"/>
                    <a:pt x="20" y="84"/>
                  </a:cubicBezTo>
                  <a:cubicBezTo>
                    <a:pt x="21" y="82"/>
                    <a:pt x="23" y="79"/>
                    <a:pt x="24" y="77"/>
                  </a:cubicBezTo>
                  <a:cubicBezTo>
                    <a:pt x="28" y="79"/>
                    <a:pt x="28" y="79"/>
                    <a:pt x="28" y="79"/>
                  </a:cubicBezTo>
                  <a:cubicBezTo>
                    <a:pt x="26" y="81"/>
                    <a:pt x="25" y="84"/>
                    <a:pt x="24" y="86"/>
                  </a:cubicBezTo>
                  <a:close/>
                  <a:moveTo>
                    <a:pt x="32" y="71"/>
                  </a:moveTo>
                  <a:cubicBezTo>
                    <a:pt x="29" y="69"/>
                    <a:pt x="29" y="69"/>
                    <a:pt x="29" y="69"/>
                  </a:cubicBezTo>
                  <a:cubicBezTo>
                    <a:pt x="30" y="67"/>
                    <a:pt x="32" y="64"/>
                    <a:pt x="33" y="62"/>
                  </a:cubicBezTo>
                  <a:cubicBezTo>
                    <a:pt x="37" y="64"/>
                    <a:pt x="37" y="64"/>
                    <a:pt x="37" y="64"/>
                  </a:cubicBezTo>
                  <a:cubicBezTo>
                    <a:pt x="35" y="67"/>
                    <a:pt x="34" y="69"/>
                    <a:pt x="32" y="71"/>
                  </a:cubicBezTo>
                  <a:close/>
                  <a:moveTo>
                    <a:pt x="42" y="58"/>
                  </a:moveTo>
                  <a:cubicBezTo>
                    <a:pt x="38" y="55"/>
                    <a:pt x="38" y="55"/>
                    <a:pt x="38" y="55"/>
                  </a:cubicBezTo>
                  <a:cubicBezTo>
                    <a:pt x="40" y="53"/>
                    <a:pt x="42" y="50"/>
                    <a:pt x="44" y="48"/>
                  </a:cubicBezTo>
                  <a:cubicBezTo>
                    <a:pt x="47" y="51"/>
                    <a:pt x="47" y="51"/>
                    <a:pt x="47" y="51"/>
                  </a:cubicBezTo>
                  <a:cubicBezTo>
                    <a:pt x="45" y="53"/>
                    <a:pt x="44" y="55"/>
                    <a:pt x="42" y="58"/>
                  </a:cubicBezTo>
                  <a:close/>
                  <a:moveTo>
                    <a:pt x="52" y="44"/>
                  </a:moveTo>
                  <a:cubicBezTo>
                    <a:pt x="49" y="42"/>
                    <a:pt x="49" y="42"/>
                    <a:pt x="49" y="42"/>
                  </a:cubicBezTo>
                  <a:cubicBezTo>
                    <a:pt x="51" y="39"/>
                    <a:pt x="53" y="37"/>
                    <a:pt x="55" y="35"/>
                  </a:cubicBezTo>
                  <a:cubicBezTo>
                    <a:pt x="58" y="38"/>
                    <a:pt x="58" y="38"/>
                    <a:pt x="58" y="38"/>
                  </a:cubicBezTo>
                  <a:cubicBezTo>
                    <a:pt x="56" y="40"/>
                    <a:pt x="54" y="42"/>
                    <a:pt x="52" y="44"/>
                  </a:cubicBezTo>
                  <a:close/>
                  <a:moveTo>
                    <a:pt x="64" y="32"/>
                  </a:moveTo>
                  <a:cubicBezTo>
                    <a:pt x="61" y="29"/>
                    <a:pt x="61" y="29"/>
                    <a:pt x="61" y="29"/>
                  </a:cubicBezTo>
                  <a:cubicBezTo>
                    <a:pt x="63" y="27"/>
                    <a:pt x="65" y="25"/>
                    <a:pt x="67" y="23"/>
                  </a:cubicBezTo>
                  <a:cubicBezTo>
                    <a:pt x="70" y="26"/>
                    <a:pt x="70" y="26"/>
                    <a:pt x="70" y="26"/>
                  </a:cubicBezTo>
                  <a:cubicBezTo>
                    <a:pt x="68" y="28"/>
                    <a:pt x="66" y="30"/>
                    <a:pt x="64" y="32"/>
                  </a:cubicBezTo>
                  <a:close/>
                  <a:moveTo>
                    <a:pt x="76" y="20"/>
                  </a:moveTo>
                  <a:cubicBezTo>
                    <a:pt x="73" y="17"/>
                    <a:pt x="73" y="17"/>
                    <a:pt x="73" y="17"/>
                  </a:cubicBezTo>
                  <a:cubicBezTo>
                    <a:pt x="75" y="15"/>
                    <a:pt x="77" y="13"/>
                    <a:pt x="79" y="11"/>
                  </a:cubicBezTo>
                  <a:cubicBezTo>
                    <a:pt x="82" y="14"/>
                    <a:pt x="82" y="14"/>
                    <a:pt x="82" y="14"/>
                  </a:cubicBezTo>
                  <a:cubicBezTo>
                    <a:pt x="80" y="16"/>
                    <a:pt x="78" y="18"/>
                    <a:pt x="76" y="20"/>
                  </a:cubicBezTo>
                  <a:close/>
                  <a:moveTo>
                    <a:pt x="89" y="8"/>
                  </a:moveTo>
                  <a:cubicBezTo>
                    <a:pt x="86" y="5"/>
                    <a:pt x="86" y="5"/>
                    <a:pt x="86" y="5"/>
                  </a:cubicBezTo>
                  <a:cubicBezTo>
                    <a:pt x="88" y="3"/>
                    <a:pt x="90" y="1"/>
                    <a:pt x="93" y="0"/>
                  </a:cubicBezTo>
                  <a:cubicBezTo>
                    <a:pt x="95" y="3"/>
                    <a:pt x="95" y="3"/>
                    <a:pt x="95" y="3"/>
                  </a:cubicBezTo>
                  <a:cubicBezTo>
                    <a:pt x="93" y="5"/>
                    <a:pt x="91" y="6"/>
                    <a:pt x="89" y="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a:extLst>
                <a:ext uri="{FF2B5EF4-FFF2-40B4-BE49-F238E27FC236}">
                  <a16:creationId xmlns:a16="http://schemas.microsoft.com/office/drawing/2014/main" id="{09F3BA88-A878-407D-99AB-AF2B4BDA1873}"/>
                </a:ext>
              </a:extLst>
            </p:cNvPr>
            <p:cNvSpPr>
              <a:spLocks/>
            </p:cNvSpPr>
            <p:nvPr/>
          </p:nvSpPr>
          <p:spPr bwMode="auto">
            <a:xfrm>
              <a:off x="5374508" y="1921484"/>
              <a:ext cx="15603" cy="14562"/>
            </a:xfrm>
            <a:custGeom>
              <a:avLst/>
              <a:gdLst>
                <a:gd name="T0" fmla="*/ 8 w 15"/>
                <a:gd name="T1" fmla="*/ 14 h 14"/>
                <a:gd name="T2" fmla="*/ 0 w 15"/>
                <a:gd name="T3" fmla="*/ 7 h 14"/>
                <a:gd name="T4" fmla="*/ 10 w 15"/>
                <a:gd name="T5" fmla="*/ 0 h 14"/>
                <a:gd name="T6" fmla="*/ 15 w 15"/>
                <a:gd name="T7" fmla="*/ 10 h 14"/>
                <a:gd name="T8" fmla="*/ 8 w 15"/>
                <a:gd name="T9" fmla="*/ 14 h 14"/>
              </a:gdLst>
              <a:ahLst/>
              <a:cxnLst>
                <a:cxn ang="0">
                  <a:pos x="T0" y="T1"/>
                </a:cxn>
                <a:cxn ang="0">
                  <a:pos x="T2" y="T3"/>
                </a:cxn>
                <a:cxn ang="0">
                  <a:pos x="T4" y="T5"/>
                </a:cxn>
                <a:cxn ang="0">
                  <a:pos x="T6" y="T7"/>
                </a:cxn>
                <a:cxn ang="0">
                  <a:pos x="T8" y="T9"/>
                </a:cxn>
              </a:cxnLst>
              <a:rect l="0" t="0" r="r" b="b"/>
              <a:pathLst>
                <a:path w="15" h="14">
                  <a:moveTo>
                    <a:pt x="8" y="14"/>
                  </a:moveTo>
                  <a:lnTo>
                    <a:pt x="0" y="7"/>
                  </a:lnTo>
                  <a:lnTo>
                    <a:pt x="10" y="0"/>
                  </a:lnTo>
                  <a:lnTo>
                    <a:pt x="15" y="10"/>
                  </a:lnTo>
                  <a:lnTo>
                    <a:pt x="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a:extLst>
                <a:ext uri="{FF2B5EF4-FFF2-40B4-BE49-F238E27FC236}">
                  <a16:creationId xmlns:a16="http://schemas.microsoft.com/office/drawing/2014/main" id="{F55F9963-04C4-4A74-93B4-5D811C2BF1F8}"/>
                </a:ext>
              </a:extLst>
            </p:cNvPr>
            <p:cNvSpPr>
              <a:spLocks/>
            </p:cNvSpPr>
            <p:nvPr/>
          </p:nvSpPr>
          <p:spPr bwMode="auto">
            <a:xfrm>
              <a:off x="5386990" y="1835150"/>
              <a:ext cx="170587" cy="118579"/>
            </a:xfrm>
            <a:custGeom>
              <a:avLst/>
              <a:gdLst>
                <a:gd name="T0" fmla="*/ 0 w 164"/>
                <a:gd name="T1" fmla="*/ 21 h 114"/>
                <a:gd name="T2" fmla="*/ 102 w 164"/>
                <a:gd name="T3" fmla="*/ 114 h 114"/>
                <a:gd name="T4" fmla="*/ 164 w 164"/>
                <a:gd name="T5" fmla="*/ 0 h 114"/>
                <a:gd name="T6" fmla="*/ 0 w 164"/>
                <a:gd name="T7" fmla="*/ 21 h 114"/>
              </a:gdLst>
              <a:ahLst/>
              <a:cxnLst>
                <a:cxn ang="0">
                  <a:pos x="T0" y="T1"/>
                </a:cxn>
                <a:cxn ang="0">
                  <a:pos x="T2" y="T3"/>
                </a:cxn>
                <a:cxn ang="0">
                  <a:pos x="T4" y="T5"/>
                </a:cxn>
                <a:cxn ang="0">
                  <a:pos x="T6" y="T7"/>
                </a:cxn>
              </a:cxnLst>
              <a:rect l="0" t="0" r="r" b="b"/>
              <a:pathLst>
                <a:path w="164" h="114">
                  <a:moveTo>
                    <a:pt x="0" y="21"/>
                  </a:moveTo>
                  <a:lnTo>
                    <a:pt x="102" y="114"/>
                  </a:lnTo>
                  <a:lnTo>
                    <a:pt x="164" y="0"/>
                  </a:lnTo>
                  <a:lnTo>
                    <a:pt x="0" y="2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a:extLst>
                <a:ext uri="{FF2B5EF4-FFF2-40B4-BE49-F238E27FC236}">
                  <a16:creationId xmlns:a16="http://schemas.microsoft.com/office/drawing/2014/main" id="{4132F9A6-62C5-46AC-970B-8685ED8AAF09}"/>
                </a:ext>
              </a:extLst>
            </p:cNvPr>
            <p:cNvSpPr>
              <a:spLocks/>
            </p:cNvSpPr>
            <p:nvPr/>
          </p:nvSpPr>
          <p:spPr bwMode="auto">
            <a:xfrm>
              <a:off x="5426516" y="1844512"/>
              <a:ext cx="106097" cy="69691"/>
            </a:xfrm>
            <a:custGeom>
              <a:avLst/>
              <a:gdLst>
                <a:gd name="T0" fmla="*/ 102 w 102"/>
                <a:gd name="T1" fmla="*/ 0 h 67"/>
                <a:gd name="T2" fmla="*/ 0 w 102"/>
                <a:gd name="T3" fmla="*/ 48 h 67"/>
                <a:gd name="T4" fmla="*/ 22 w 102"/>
                <a:gd name="T5" fmla="*/ 67 h 67"/>
                <a:gd name="T6" fmla="*/ 102 w 102"/>
                <a:gd name="T7" fmla="*/ 0 h 67"/>
              </a:gdLst>
              <a:ahLst/>
              <a:cxnLst>
                <a:cxn ang="0">
                  <a:pos x="T0" y="T1"/>
                </a:cxn>
                <a:cxn ang="0">
                  <a:pos x="T2" y="T3"/>
                </a:cxn>
                <a:cxn ang="0">
                  <a:pos x="T4" y="T5"/>
                </a:cxn>
                <a:cxn ang="0">
                  <a:pos x="T6" y="T7"/>
                </a:cxn>
              </a:cxnLst>
              <a:rect l="0" t="0" r="r" b="b"/>
              <a:pathLst>
                <a:path w="102" h="67">
                  <a:moveTo>
                    <a:pt x="102" y="0"/>
                  </a:moveTo>
                  <a:lnTo>
                    <a:pt x="0" y="48"/>
                  </a:lnTo>
                  <a:lnTo>
                    <a:pt x="22" y="67"/>
                  </a:lnTo>
                  <a:lnTo>
                    <a:pt x="102" y="0"/>
                  </a:lnTo>
                  <a:close/>
                </a:path>
              </a:pathLst>
            </a:custGeom>
            <a:solidFill>
              <a:srgbClr val="AE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a:extLst>
                <a:ext uri="{FF2B5EF4-FFF2-40B4-BE49-F238E27FC236}">
                  <a16:creationId xmlns:a16="http://schemas.microsoft.com/office/drawing/2014/main" id="{A32306EB-15AD-41DE-BEAE-CE03E64A9FE2}"/>
                </a:ext>
              </a:extLst>
            </p:cNvPr>
            <p:cNvSpPr>
              <a:spLocks/>
            </p:cNvSpPr>
            <p:nvPr/>
          </p:nvSpPr>
          <p:spPr bwMode="auto">
            <a:xfrm>
              <a:off x="5426516" y="1894440"/>
              <a:ext cx="30165" cy="41607"/>
            </a:xfrm>
            <a:custGeom>
              <a:avLst/>
              <a:gdLst>
                <a:gd name="T0" fmla="*/ 0 w 29"/>
                <a:gd name="T1" fmla="*/ 0 h 40"/>
                <a:gd name="T2" fmla="*/ 7 w 29"/>
                <a:gd name="T3" fmla="*/ 40 h 40"/>
                <a:gd name="T4" fmla="*/ 29 w 29"/>
                <a:gd name="T5" fmla="*/ 24 h 40"/>
                <a:gd name="T6" fmla="*/ 0 w 29"/>
                <a:gd name="T7" fmla="*/ 0 h 40"/>
              </a:gdLst>
              <a:ahLst/>
              <a:cxnLst>
                <a:cxn ang="0">
                  <a:pos x="T0" y="T1"/>
                </a:cxn>
                <a:cxn ang="0">
                  <a:pos x="T2" y="T3"/>
                </a:cxn>
                <a:cxn ang="0">
                  <a:pos x="T4" y="T5"/>
                </a:cxn>
                <a:cxn ang="0">
                  <a:pos x="T6" y="T7"/>
                </a:cxn>
              </a:cxnLst>
              <a:rect l="0" t="0" r="r" b="b"/>
              <a:pathLst>
                <a:path w="29" h="40">
                  <a:moveTo>
                    <a:pt x="0" y="0"/>
                  </a:moveTo>
                  <a:lnTo>
                    <a:pt x="7" y="40"/>
                  </a:lnTo>
                  <a:lnTo>
                    <a:pt x="29" y="24"/>
                  </a:lnTo>
                  <a:lnTo>
                    <a:pt x="0" y="0"/>
                  </a:lnTo>
                  <a:close/>
                </a:path>
              </a:pathLst>
            </a:custGeom>
            <a:solidFill>
              <a:srgbClr val="8CA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a:extLst>
                <a:ext uri="{FF2B5EF4-FFF2-40B4-BE49-F238E27FC236}">
                  <a16:creationId xmlns:a16="http://schemas.microsoft.com/office/drawing/2014/main" id="{CA0342E0-B61A-44A9-A400-4E99E37C218F}"/>
                </a:ext>
              </a:extLst>
            </p:cNvPr>
            <p:cNvSpPr>
              <a:spLocks/>
            </p:cNvSpPr>
            <p:nvPr/>
          </p:nvSpPr>
          <p:spPr bwMode="auto">
            <a:xfrm>
              <a:off x="8116386" y="3033421"/>
              <a:ext cx="170587" cy="120659"/>
            </a:xfrm>
            <a:custGeom>
              <a:avLst/>
              <a:gdLst>
                <a:gd name="T0" fmla="*/ 164 w 164"/>
                <a:gd name="T1" fmla="*/ 24 h 116"/>
                <a:gd name="T2" fmla="*/ 62 w 164"/>
                <a:gd name="T3" fmla="*/ 116 h 116"/>
                <a:gd name="T4" fmla="*/ 0 w 164"/>
                <a:gd name="T5" fmla="*/ 0 h 116"/>
                <a:gd name="T6" fmla="*/ 164 w 164"/>
                <a:gd name="T7" fmla="*/ 24 h 116"/>
              </a:gdLst>
              <a:ahLst/>
              <a:cxnLst>
                <a:cxn ang="0">
                  <a:pos x="T0" y="T1"/>
                </a:cxn>
                <a:cxn ang="0">
                  <a:pos x="T2" y="T3"/>
                </a:cxn>
                <a:cxn ang="0">
                  <a:pos x="T4" y="T5"/>
                </a:cxn>
                <a:cxn ang="0">
                  <a:pos x="T6" y="T7"/>
                </a:cxn>
              </a:cxnLst>
              <a:rect l="0" t="0" r="r" b="b"/>
              <a:pathLst>
                <a:path w="164" h="116">
                  <a:moveTo>
                    <a:pt x="164" y="24"/>
                  </a:moveTo>
                  <a:lnTo>
                    <a:pt x="62" y="116"/>
                  </a:lnTo>
                  <a:lnTo>
                    <a:pt x="0" y="0"/>
                  </a:lnTo>
                  <a:lnTo>
                    <a:pt x="164" y="2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a:extLst>
                <a:ext uri="{FF2B5EF4-FFF2-40B4-BE49-F238E27FC236}">
                  <a16:creationId xmlns:a16="http://schemas.microsoft.com/office/drawing/2014/main" id="{EAA9C696-FB7E-4B47-9F28-B19D6DF37B83}"/>
                </a:ext>
              </a:extLst>
            </p:cNvPr>
            <p:cNvSpPr>
              <a:spLocks/>
            </p:cNvSpPr>
            <p:nvPr/>
          </p:nvSpPr>
          <p:spPr bwMode="auto">
            <a:xfrm>
              <a:off x="8139270" y="3045903"/>
              <a:ext cx="106097" cy="68651"/>
            </a:xfrm>
            <a:custGeom>
              <a:avLst/>
              <a:gdLst>
                <a:gd name="T0" fmla="*/ 0 w 102"/>
                <a:gd name="T1" fmla="*/ 0 h 66"/>
                <a:gd name="T2" fmla="*/ 102 w 102"/>
                <a:gd name="T3" fmla="*/ 47 h 66"/>
                <a:gd name="T4" fmla="*/ 83 w 102"/>
                <a:gd name="T5" fmla="*/ 66 h 66"/>
                <a:gd name="T6" fmla="*/ 0 w 102"/>
                <a:gd name="T7" fmla="*/ 0 h 66"/>
              </a:gdLst>
              <a:ahLst/>
              <a:cxnLst>
                <a:cxn ang="0">
                  <a:pos x="T0" y="T1"/>
                </a:cxn>
                <a:cxn ang="0">
                  <a:pos x="T2" y="T3"/>
                </a:cxn>
                <a:cxn ang="0">
                  <a:pos x="T4" y="T5"/>
                </a:cxn>
                <a:cxn ang="0">
                  <a:pos x="T6" y="T7"/>
                </a:cxn>
              </a:cxnLst>
              <a:rect l="0" t="0" r="r" b="b"/>
              <a:pathLst>
                <a:path w="102" h="66">
                  <a:moveTo>
                    <a:pt x="0" y="0"/>
                  </a:moveTo>
                  <a:lnTo>
                    <a:pt x="102" y="47"/>
                  </a:lnTo>
                  <a:lnTo>
                    <a:pt x="83" y="66"/>
                  </a:lnTo>
                  <a:lnTo>
                    <a:pt x="0" y="0"/>
                  </a:lnTo>
                  <a:close/>
                </a:path>
              </a:pathLst>
            </a:custGeom>
            <a:solidFill>
              <a:srgbClr val="AE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a:extLst>
                <a:ext uri="{FF2B5EF4-FFF2-40B4-BE49-F238E27FC236}">
                  <a16:creationId xmlns:a16="http://schemas.microsoft.com/office/drawing/2014/main" id="{05CF8EB9-C3BF-4393-9863-E5B6ECE8FD63}"/>
                </a:ext>
              </a:extLst>
            </p:cNvPr>
            <p:cNvSpPr>
              <a:spLocks/>
            </p:cNvSpPr>
            <p:nvPr/>
          </p:nvSpPr>
          <p:spPr bwMode="auto">
            <a:xfrm>
              <a:off x="8218322" y="3094792"/>
              <a:ext cx="27044" cy="42647"/>
            </a:xfrm>
            <a:custGeom>
              <a:avLst/>
              <a:gdLst>
                <a:gd name="T0" fmla="*/ 26 w 26"/>
                <a:gd name="T1" fmla="*/ 0 h 41"/>
                <a:gd name="T2" fmla="*/ 21 w 26"/>
                <a:gd name="T3" fmla="*/ 41 h 41"/>
                <a:gd name="T4" fmla="*/ 0 w 26"/>
                <a:gd name="T5" fmla="*/ 24 h 41"/>
                <a:gd name="T6" fmla="*/ 26 w 26"/>
                <a:gd name="T7" fmla="*/ 0 h 41"/>
              </a:gdLst>
              <a:ahLst/>
              <a:cxnLst>
                <a:cxn ang="0">
                  <a:pos x="T0" y="T1"/>
                </a:cxn>
                <a:cxn ang="0">
                  <a:pos x="T2" y="T3"/>
                </a:cxn>
                <a:cxn ang="0">
                  <a:pos x="T4" y="T5"/>
                </a:cxn>
                <a:cxn ang="0">
                  <a:pos x="T6" y="T7"/>
                </a:cxn>
              </a:cxnLst>
              <a:rect l="0" t="0" r="r" b="b"/>
              <a:pathLst>
                <a:path w="26" h="41">
                  <a:moveTo>
                    <a:pt x="26" y="0"/>
                  </a:moveTo>
                  <a:lnTo>
                    <a:pt x="21" y="41"/>
                  </a:lnTo>
                  <a:lnTo>
                    <a:pt x="0" y="24"/>
                  </a:lnTo>
                  <a:lnTo>
                    <a:pt x="26" y="0"/>
                  </a:lnTo>
                  <a:close/>
                </a:path>
              </a:pathLst>
            </a:custGeom>
            <a:solidFill>
              <a:srgbClr val="8CA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a:extLst>
                <a:ext uri="{FF2B5EF4-FFF2-40B4-BE49-F238E27FC236}">
                  <a16:creationId xmlns:a16="http://schemas.microsoft.com/office/drawing/2014/main" id="{A9BE9ECE-CD63-405C-835F-9228FA63FEBD}"/>
                </a:ext>
              </a:extLst>
            </p:cNvPr>
            <p:cNvSpPr>
              <a:spLocks/>
            </p:cNvSpPr>
            <p:nvPr/>
          </p:nvSpPr>
          <p:spPr bwMode="auto">
            <a:xfrm>
              <a:off x="4722324" y="4785061"/>
              <a:ext cx="121700" cy="109218"/>
            </a:xfrm>
            <a:custGeom>
              <a:avLst/>
              <a:gdLst>
                <a:gd name="T0" fmla="*/ 9 w 49"/>
                <a:gd name="T1" fmla="*/ 41 h 44"/>
                <a:gd name="T2" fmla="*/ 20 w 49"/>
                <a:gd name="T3" fmla="*/ 44 h 44"/>
                <a:gd name="T4" fmla="*/ 47 w 49"/>
                <a:gd name="T5" fmla="*/ 35 h 44"/>
                <a:gd name="T6" fmla="*/ 41 w 49"/>
                <a:gd name="T7" fmla="*/ 0 h 44"/>
                <a:gd name="T8" fmla="*/ 3 w 49"/>
                <a:gd name="T9" fmla="*/ 4 h 44"/>
                <a:gd name="T10" fmla="*/ 1 w 49"/>
                <a:gd name="T11" fmla="*/ 23 h 44"/>
                <a:gd name="T12" fmla="*/ 9 w 49"/>
                <a:gd name="T13" fmla="*/ 41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9" y="41"/>
                  </a:moveTo>
                  <a:cubicBezTo>
                    <a:pt x="9" y="41"/>
                    <a:pt x="15" y="44"/>
                    <a:pt x="20" y="44"/>
                  </a:cubicBezTo>
                  <a:cubicBezTo>
                    <a:pt x="24" y="44"/>
                    <a:pt x="43" y="44"/>
                    <a:pt x="47" y="35"/>
                  </a:cubicBezTo>
                  <a:cubicBezTo>
                    <a:pt x="49" y="29"/>
                    <a:pt x="41" y="0"/>
                    <a:pt x="41" y="0"/>
                  </a:cubicBezTo>
                  <a:cubicBezTo>
                    <a:pt x="3" y="4"/>
                    <a:pt x="3" y="4"/>
                    <a:pt x="3" y="4"/>
                  </a:cubicBezTo>
                  <a:cubicBezTo>
                    <a:pt x="1" y="23"/>
                    <a:pt x="1" y="23"/>
                    <a:pt x="1" y="23"/>
                  </a:cubicBezTo>
                  <a:cubicBezTo>
                    <a:pt x="0" y="31"/>
                    <a:pt x="2" y="39"/>
                    <a:pt x="9" y="41"/>
                  </a:cubicBez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a:extLst>
                <a:ext uri="{FF2B5EF4-FFF2-40B4-BE49-F238E27FC236}">
                  <a16:creationId xmlns:a16="http://schemas.microsoft.com/office/drawing/2014/main" id="{941AC2A9-FEE4-4399-810A-56A47436EBAB}"/>
                </a:ext>
              </a:extLst>
            </p:cNvPr>
            <p:cNvSpPr>
              <a:spLocks/>
            </p:cNvSpPr>
            <p:nvPr/>
          </p:nvSpPr>
          <p:spPr bwMode="auto">
            <a:xfrm>
              <a:off x="4722324" y="4785061"/>
              <a:ext cx="114418" cy="76972"/>
            </a:xfrm>
            <a:custGeom>
              <a:avLst/>
              <a:gdLst>
                <a:gd name="T0" fmla="*/ 43 w 46"/>
                <a:gd name="T1" fmla="*/ 10 h 31"/>
                <a:gd name="T2" fmla="*/ 41 w 46"/>
                <a:gd name="T3" fmla="*/ 0 h 31"/>
                <a:gd name="T4" fmla="*/ 3 w 46"/>
                <a:gd name="T5" fmla="*/ 4 h 31"/>
                <a:gd name="T6" fmla="*/ 0 w 46"/>
                <a:gd name="T7" fmla="*/ 23 h 31"/>
                <a:gd name="T8" fmla="*/ 27 w 46"/>
                <a:gd name="T9" fmla="*/ 27 h 31"/>
                <a:gd name="T10" fmla="*/ 43 w 46"/>
                <a:gd name="T11" fmla="*/ 10 h 31"/>
              </a:gdLst>
              <a:ahLst/>
              <a:cxnLst>
                <a:cxn ang="0">
                  <a:pos x="T0" y="T1"/>
                </a:cxn>
                <a:cxn ang="0">
                  <a:pos x="T2" y="T3"/>
                </a:cxn>
                <a:cxn ang="0">
                  <a:pos x="T4" y="T5"/>
                </a:cxn>
                <a:cxn ang="0">
                  <a:pos x="T6" y="T7"/>
                </a:cxn>
                <a:cxn ang="0">
                  <a:pos x="T8" y="T9"/>
                </a:cxn>
                <a:cxn ang="0">
                  <a:pos x="T10" y="T11"/>
                </a:cxn>
              </a:cxnLst>
              <a:rect l="0" t="0" r="r" b="b"/>
              <a:pathLst>
                <a:path w="46" h="31">
                  <a:moveTo>
                    <a:pt x="43" y="10"/>
                  </a:moveTo>
                  <a:cubicBezTo>
                    <a:pt x="42" y="4"/>
                    <a:pt x="41" y="0"/>
                    <a:pt x="41" y="0"/>
                  </a:cubicBezTo>
                  <a:cubicBezTo>
                    <a:pt x="3" y="4"/>
                    <a:pt x="3" y="4"/>
                    <a:pt x="3" y="4"/>
                  </a:cubicBezTo>
                  <a:cubicBezTo>
                    <a:pt x="0" y="23"/>
                    <a:pt x="0" y="23"/>
                    <a:pt x="0" y="23"/>
                  </a:cubicBezTo>
                  <a:cubicBezTo>
                    <a:pt x="3" y="24"/>
                    <a:pt x="10" y="31"/>
                    <a:pt x="27" y="27"/>
                  </a:cubicBezTo>
                  <a:cubicBezTo>
                    <a:pt x="46" y="22"/>
                    <a:pt x="43" y="10"/>
                    <a:pt x="43" y="10"/>
                  </a:cubicBezTo>
                  <a:close/>
                </a:path>
              </a:pathLst>
            </a:custGeom>
            <a:solidFill>
              <a:srgbClr val="DD8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a:extLst>
                <a:ext uri="{FF2B5EF4-FFF2-40B4-BE49-F238E27FC236}">
                  <a16:creationId xmlns:a16="http://schemas.microsoft.com/office/drawing/2014/main" id="{204385E6-63A6-4186-BFBE-AE409CA076D1}"/>
                </a:ext>
              </a:extLst>
            </p:cNvPr>
            <p:cNvSpPr>
              <a:spLocks/>
            </p:cNvSpPr>
            <p:nvPr/>
          </p:nvSpPr>
          <p:spPr bwMode="auto">
            <a:xfrm>
              <a:off x="4614147" y="4846431"/>
              <a:ext cx="350536" cy="423348"/>
            </a:xfrm>
            <a:custGeom>
              <a:avLst/>
              <a:gdLst>
                <a:gd name="T0" fmla="*/ 45 w 142"/>
                <a:gd name="T1" fmla="*/ 2 h 171"/>
                <a:gd name="T2" fmla="*/ 70 w 142"/>
                <a:gd name="T3" fmla="*/ 17 h 171"/>
                <a:gd name="T4" fmla="*/ 90 w 142"/>
                <a:gd name="T5" fmla="*/ 0 h 171"/>
                <a:gd name="T6" fmla="*/ 125 w 142"/>
                <a:gd name="T7" fmla="*/ 9 h 171"/>
                <a:gd name="T8" fmla="*/ 142 w 142"/>
                <a:gd name="T9" fmla="*/ 110 h 171"/>
                <a:gd name="T10" fmla="*/ 125 w 142"/>
                <a:gd name="T11" fmla="*/ 171 h 171"/>
                <a:gd name="T12" fmla="*/ 16 w 142"/>
                <a:gd name="T13" fmla="*/ 171 h 171"/>
                <a:gd name="T14" fmla="*/ 0 w 142"/>
                <a:gd name="T15" fmla="*/ 104 h 171"/>
                <a:gd name="T16" fmla="*/ 11 w 142"/>
                <a:gd name="T17" fmla="*/ 10 h 171"/>
                <a:gd name="T18" fmla="*/ 45 w 142"/>
                <a:gd name="T19" fmla="*/ 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71">
                  <a:moveTo>
                    <a:pt x="45" y="2"/>
                  </a:moveTo>
                  <a:cubicBezTo>
                    <a:pt x="45" y="2"/>
                    <a:pt x="42" y="19"/>
                    <a:pt x="70" y="17"/>
                  </a:cubicBezTo>
                  <a:cubicBezTo>
                    <a:pt x="70" y="17"/>
                    <a:pt x="89" y="16"/>
                    <a:pt x="90" y="0"/>
                  </a:cubicBezTo>
                  <a:cubicBezTo>
                    <a:pt x="125" y="9"/>
                    <a:pt x="125" y="9"/>
                    <a:pt x="125" y="9"/>
                  </a:cubicBezTo>
                  <a:cubicBezTo>
                    <a:pt x="142" y="110"/>
                    <a:pt x="142" y="110"/>
                    <a:pt x="142" y="110"/>
                  </a:cubicBezTo>
                  <a:cubicBezTo>
                    <a:pt x="125" y="171"/>
                    <a:pt x="125" y="171"/>
                    <a:pt x="125" y="171"/>
                  </a:cubicBezTo>
                  <a:cubicBezTo>
                    <a:pt x="16" y="171"/>
                    <a:pt x="16" y="171"/>
                    <a:pt x="16" y="171"/>
                  </a:cubicBezTo>
                  <a:cubicBezTo>
                    <a:pt x="0" y="104"/>
                    <a:pt x="0" y="104"/>
                    <a:pt x="0" y="104"/>
                  </a:cubicBezTo>
                  <a:cubicBezTo>
                    <a:pt x="11" y="10"/>
                    <a:pt x="11" y="10"/>
                    <a:pt x="11" y="10"/>
                  </a:cubicBezTo>
                  <a:cubicBezTo>
                    <a:pt x="11" y="10"/>
                    <a:pt x="32" y="4"/>
                    <a:pt x="45" y="2"/>
                  </a:cubicBezTo>
                  <a:close/>
                </a:path>
              </a:pathLst>
            </a:custGeom>
            <a:solidFill>
              <a:srgbClr val="0055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a:extLst>
                <a:ext uri="{FF2B5EF4-FFF2-40B4-BE49-F238E27FC236}">
                  <a16:creationId xmlns:a16="http://schemas.microsoft.com/office/drawing/2014/main" id="{78D72847-B0AA-4CE3-8F66-9A43FB5A5128}"/>
                </a:ext>
              </a:extLst>
            </p:cNvPr>
            <p:cNvSpPr>
              <a:spLocks/>
            </p:cNvSpPr>
            <p:nvPr/>
          </p:nvSpPr>
          <p:spPr bwMode="auto">
            <a:xfrm>
              <a:off x="4448760" y="4871395"/>
              <a:ext cx="318291" cy="442071"/>
            </a:xfrm>
            <a:custGeom>
              <a:avLst/>
              <a:gdLst>
                <a:gd name="T0" fmla="*/ 78 w 129"/>
                <a:gd name="T1" fmla="*/ 0 h 179"/>
                <a:gd name="T2" fmla="*/ 22 w 129"/>
                <a:gd name="T3" fmla="*/ 81 h 179"/>
                <a:gd name="T4" fmla="*/ 129 w 129"/>
                <a:gd name="T5" fmla="*/ 179 h 179"/>
                <a:gd name="T6" fmla="*/ 129 w 129"/>
                <a:gd name="T7" fmla="*/ 146 h 179"/>
                <a:gd name="T8" fmla="*/ 76 w 129"/>
                <a:gd name="T9" fmla="*/ 94 h 179"/>
                <a:gd name="T10" fmla="*/ 73 w 129"/>
                <a:gd name="T11" fmla="*/ 81 h 179"/>
                <a:gd name="T12" fmla="*/ 80 w 129"/>
                <a:gd name="T13" fmla="*/ 53 h 179"/>
                <a:gd name="T14" fmla="*/ 78 w 129"/>
                <a:gd name="T15" fmla="*/ 0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79">
                  <a:moveTo>
                    <a:pt x="78" y="0"/>
                  </a:moveTo>
                  <a:cubicBezTo>
                    <a:pt x="78" y="0"/>
                    <a:pt x="40" y="10"/>
                    <a:pt x="22" y="81"/>
                  </a:cubicBezTo>
                  <a:cubicBezTo>
                    <a:pt x="22" y="81"/>
                    <a:pt x="0" y="123"/>
                    <a:pt x="129" y="179"/>
                  </a:cubicBezTo>
                  <a:cubicBezTo>
                    <a:pt x="129" y="146"/>
                    <a:pt x="129" y="146"/>
                    <a:pt x="129" y="146"/>
                  </a:cubicBezTo>
                  <a:cubicBezTo>
                    <a:pt x="76" y="94"/>
                    <a:pt x="76" y="94"/>
                    <a:pt x="76" y="94"/>
                  </a:cubicBezTo>
                  <a:cubicBezTo>
                    <a:pt x="73" y="91"/>
                    <a:pt x="71" y="86"/>
                    <a:pt x="73" y="81"/>
                  </a:cubicBezTo>
                  <a:cubicBezTo>
                    <a:pt x="80" y="53"/>
                    <a:pt x="80" y="53"/>
                    <a:pt x="80" y="53"/>
                  </a:cubicBezTo>
                  <a:lnTo>
                    <a:pt x="78"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a:extLst>
                <a:ext uri="{FF2B5EF4-FFF2-40B4-BE49-F238E27FC236}">
                  <a16:creationId xmlns:a16="http://schemas.microsoft.com/office/drawing/2014/main" id="{CD316503-00A8-4F5E-AE0D-250773C4F032}"/>
                </a:ext>
              </a:extLst>
            </p:cNvPr>
            <p:cNvSpPr>
              <a:spLocks/>
            </p:cNvSpPr>
            <p:nvPr/>
          </p:nvSpPr>
          <p:spPr bwMode="auto">
            <a:xfrm>
              <a:off x="4824261" y="4869315"/>
              <a:ext cx="264202" cy="444151"/>
            </a:xfrm>
            <a:custGeom>
              <a:avLst/>
              <a:gdLst>
                <a:gd name="T0" fmla="*/ 40 w 107"/>
                <a:gd name="T1" fmla="*/ 0 h 180"/>
                <a:gd name="T2" fmla="*/ 103 w 107"/>
                <a:gd name="T3" fmla="*/ 85 h 180"/>
                <a:gd name="T4" fmla="*/ 105 w 107"/>
                <a:gd name="T5" fmla="*/ 107 h 180"/>
                <a:gd name="T6" fmla="*/ 2 w 107"/>
                <a:gd name="T7" fmla="*/ 180 h 180"/>
                <a:gd name="T8" fmla="*/ 0 w 107"/>
                <a:gd name="T9" fmla="*/ 149 h 180"/>
                <a:gd name="T10" fmla="*/ 46 w 107"/>
                <a:gd name="T11" fmla="*/ 120 h 180"/>
                <a:gd name="T12" fmla="*/ 40 w 107"/>
                <a:gd name="T13" fmla="*/ 52 h 180"/>
                <a:gd name="T14" fmla="*/ 40 w 107"/>
                <a:gd name="T15" fmla="*/ 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80">
                  <a:moveTo>
                    <a:pt x="40" y="0"/>
                  </a:moveTo>
                  <a:cubicBezTo>
                    <a:pt x="40" y="0"/>
                    <a:pt x="89" y="20"/>
                    <a:pt x="103" y="85"/>
                  </a:cubicBezTo>
                  <a:cubicBezTo>
                    <a:pt x="104" y="90"/>
                    <a:pt x="107" y="101"/>
                    <a:pt x="105" y="107"/>
                  </a:cubicBezTo>
                  <a:cubicBezTo>
                    <a:pt x="97" y="125"/>
                    <a:pt x="69" y="164"/>
                    <a:pt x="2" y="180"/>
                  </a:cubicBezTo>
                  <a:cubicBezTo>
                    <a:pt x="0" y="149"/>
                    <a:pt x="0" y="149"/>
                    <a:pt x="0" y="149"/>
                  </a:cubicBezTo>
                  <a:cubicBezTo>
                    <a:pt x="0" y="149"/>
                    <a:pt x="34" y="135"/>
                    <a:pt x="46" y="120"/>
                  </a:cubicBezTo>
                  <a:cubicBezTo>
                    <a:pt x="61" y="101"/>
                    <a:pt x="40" y="52"/>
                    <a:pt x="40" y="52"/>
                  </a:cubicBezTo>
                  <a:lnTo>
                    <a:pt x="40"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a:extLst>
                <a:ext uri="{FF2B5EF4-FFF2-40B4-BE49-F238E27FC236}">
                  <a16:creationId xmlns:a16="http://schemas.microsoft.com/office/drawing/2014/main" id="{B95E0A72-0C4B-4D92-8446-97B556E8EDCD}"/>
                </a:ext>
              </a:extLst>
            </p:cNvPr>
            <p:cNvSpPr>
              <a:spLocks/>
            </p:cNvSpPr>
            <p:nvPr/>
          </p:nvSpPr>
          <p:spPr bwMode="auto">
            <a:xfrm>
              <a:off x="4599585" y="5101272"/>
              <a:ext cx="575212" cy="298528"/>
            </a:xfrm>
            <a:custGeom>
              <a:avLst/>
              <a:gdLst>
                <a:gd name="T0" fmla="*/ 0 w 233"/>
                <a:gd name="T1" fmla="*/ 106 h 121"/>
                <a:gd name="T2" fmla="*/ 28 w 233"/>
                <a:gd name="T3" fmla="*/ 121 h 121"/>
                <a:gd name="T4" fmla="*/ 203 w 233"/>
                <a:gd name="T5" fmla="*/ 69 h 121"/>
                <a:gd name="T6" fmla="*/ 231 w 233"/>
                <a:gd name="T7" fmla="*/ 37 h 121"/>
                <a:gd name="T8" fmla="*/ 198 w 233"/>
                <a:gd name="T9" fmla="*/ 1 h 121"/>
                <a:gd name="T10" fmla="*/ 126 w 233"/>
                <a:gd name="T11" fmla="*/ 28 h 121"/>
                <a:gd name="T12" fmla="*/ 0 w 233"/>
                <a:gd name="T13" fmla="*/ 106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0" y="106"/>
                  </a:moveTo>
                  <a:cubicBezTo>
                    <a:pt x="28" y="121"/>
                    <a:pt x="28" y="121"/>
                    <a:pt x="28" y="121"/>
                  </a:cubicBezTo>
                  <a:cubicBezTo>
                    <a:pt x="28" y="121"/>
                    <a:pt x="176" y="96"/>
                    <a:pt x="203" y="69"/>
                  </a:cubicBezTo>
                  <a:cubicBezTo>
                    <a:pt x="203" y="69"/>
                    <a:pt x="228" y="59"/>
                    <a:pt x="231" y="37"/>
                  </a:cubicBezTo>
                  <a:cubicBezTo>
                    <a:pt x="233" y="18"/>
                    <a:pt x="218" y="2"/>
                    <a:pt x="198" y="1"/>
                  </a:cubicBezTo>
                  <a:cubicBezTo>
                    <a:pt x="182" y="0"/>
                    <a:pt x="157" y="5"/>
                    <a:pt x="126" y="28"/>
                  </a:cubicBezTo>
                  <a:lnTo>
                    <a:pt x="0" y="106"/>
                  </a:lnTo>
                  <a:close/>
                </a:path>
              </a:pathLst>
            </a:custGeom>
            <a:solidFill>
              <a:srgbClr val="20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a:extLst>
                <a:ext uri="{FF2B5EF4-FFF2-40B4-BE49-F238E27FC236}">
                  <a16:creationId xmlns:a16="http://schemas.microsoft.com/office/drawing/2014/main" id="{B6DF3B37-E1D7-4741-9114-51182EDD5CF9}"/>
                </a:ext>
              </a:extLst>
            </p:cNvPr>
            <p:cNvSpPr>
              <a:spLocks/>
            </p:cNvSpPr>
            <p:nvPr/>
          </p:nvSpPr>
          <p:spPr bwMode="auto">
            <a:xfrm>
              <a:off x="4387391" y="5345711"/>
              <a:ext cx="288126" cy="150824"/>
            </a:xfrm>
            <a:custGeom>
              <a:avLst/>
              <a:gdLst>
                <a:gd name="T0" fmla="*/ 86 w 117"/>
                <a:gd name="T1" fmla="*/ 7 h 61"/>
                <a:gd name="T2" fmla="*/ 53 w 117"/>
                <a:gd name="T3" fmla="*/ 7 h 61"/>
                <a:gd name="T4" fmla="*/ 2 w 117"/>
                <a:gd name="T5" fmla="*/ 38 h 61"/>
                <a:gd name="T6" fmla="*/ 58 w 117"/>
                <a:gd name="T7" fmla="*/ 40 h 61"/>
                <a:gd name="T8" fmla="*/ 117 w 117"/>
                <a:gd name="T9" fmla="*/ 22 h 61"/>
                <a:gd name="T10" fmla="*/ 86 w 117"/>
                <a:gd name="T11" fmla="*/ 7 h 61"/>
              </a:gdLst>
              <a:ahLst/>
              <a:cxnLst>
                <a:cxn ang="0">
                  <a:pos x="T0" y="T1"/>
                </a:cxn>
                <a:cxn ang="0">
                  <a:pos x="T2" y="T3"/>
                </a:cxn>
                <a:cxn ang="0">
                  <a:pos x="T4" y="T5"/>
                </a:cxn>
                <a:cxn ang="0">
                  <a:pos x="T6" y="T7"/>
                </a:cxn>
                <a:cxn ang="0">
                  <a:pos x="T8" y="T9"/>
                </a:cxn>
                <a:cxn ang="0">
                  <a:pos x="T10" y="T11"/>
                </a:cxn>
              </a:cxnLst>
              <a:rect l="0" t="0" r="r" b="b"/>
              <a:pathLst>
                <a:path w="117" h="61">
                  <a:moveTo>
                    <a:pt x="86" y="7"/>
                  </a:moveTo>
                  <a:cubicBezTo>
                    <a:pt x="86" y="7"/>
                    <a:pt x="76" y="0"/>
                    <a:pt x="53" y="7"/>
                  </a:cubicBezTo>
                  <a:cubicBezTo>
                    <a:pt x="53" y="7"/>
                    <a:pt x="0" y="7"/>
                    <a:pt x="2" y="38"/>
                  </a:cubicBezTo>
                  <a:cubicBezTo>
                    <a:pt x="2" y="38"/>
                    <a:pt x="5" y="61"/>
                    <a:pt x="58" y="40"/>
                  </a:cubicBezTo>
                  <a:cubicBezTo>
                    <a:pt x="58" y="40"/>
                    <a:pt x="95" y="23"/>
                    <a:pt x="117" y="22"/>
                  </a:cubicBezTo>
                  <a:lnTo>
                    <a:pt x="86" y="7"/>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a:extLst>
                <a:ext uri="{FF2B5EF4-FFF2-40B4-BE49-F238E27FC236}">
                  <a16:creationId xmlns:a16="http://schemas.microsoft.com/office/drawing/2014/main" id="{54BDC1FE-61D4-42BC-ABE5-19282AB380B5}"/>
                </a:ext>
              </a:extLst>
            </p:cNvPr>
            <p:cNvSpPr>
              <a:spLocks/>
            </p:cNvSpPr>
            <p:nvPr/>
          </p:nvSpPr>
          <p:spPr bwMode="auto">
            <a:xfrm>
              <a:off x="4371788" y="5106473"/>
              <a:ext cx="635542" cy="323492"/>
            </a:xfrm>
            <a:custGeom>
              <a:avLst/>
              <a:gdLst>
                <a:gd name="T0" fmla="*/ 20 w 257"/>
                <a:gd name="T1" fmla="*/ 27 h 131"/>
                <a:gd name="T2" fmla="*/ 74 w 257"/>
                <a:gd name="T3" fmla="*/ 11 h 131"/>
                <a:gd name="T4" fmla="*/ 94 w 257"/>
                <a:gd name="T5" fmla="*/ 19 h 131"/>
                <a:gd name="T6" fmla="*/ 257 w 257"/>
                <a:gd name="T7" fmla="*/ 92 h 131"/>
                <a:gd name="T8" fmla="*/ 257 w 257"/>
                <a:gd name="T9" fmla="*/ 131 h 131"/>
                <a:gd name="T10" fmla="*/ 65 w 257"/>
                <a:gd name="T11" fmla="*/ 90 h 131"/>
                <a:gd name="T12" fmla="*/ 20 w 257"/>
                <a:gd name="T13" fmla="*/ 27 h 131"/>
              </a:gdLst>
              <a:ahLst/>
              <a:cxnLst>
                <a:cxn ang="0">
                  <a:pos x="T0" y="T1"/>
                </a:cxn>
                <a:cxn ang="0">
                  <a:pos x="T2" y="T3"/>
                </a:cxn>
                <a:cxn ang="0">
                  <a:pos x="T4" y="T5"/>
                </a:cxn>
                <a:cxn ang="0">
                  <a:pos x="T6" y="T7"/>
                </a:cxn>
                <a:cxn ang="0">
                  <a:pos x="T8" y="T9"/>
                </a:cxn>
                <a:cxn ang="0">
                  <a:pos x="T10" y="T11"/>
                </a:cxn>
                <a:cxn ang="0">
                  <a:pos x="T12" y="T13"/>
                </a:cxn>
              </a:cxnLst>
              <a:rect l="0" t="0" r="r" b="b"/>
              <a:pathLst>
                <a:path w="257" h="131">
                  <a:moveTo>
                    <a:pt x="20" y="27"/>
                  </a:moveTo>
                  <a:cubicBezTo>
                    <a:pt x="20" y="27"/>
                    <a:pt x="30" y="0"/>
                    <a:pt x="74" y="11"/>
                  </a:cubicBezTo>
                  <a:cubicBezTo>
                    <a:pt x="81" y="13"/>
                    <a:pt x="88" y="16"/>
                    <a:pt x="94" y="19"/>
                  </a:cubicBezTo>
                  <a:cubicBezTo>
                    <a:pt x="257" y="92"/>
                    <a:pt x="257" y="92"/>
                    <a:pt x="257" y="92"/>
                  </a:cubicBezTo>
                  <a:cubicBezTo>
                    <a:pt x="257" y="131"/>
                    <a:pt x="257" y="131"/>
                    <a:pt x="257" y="131"/>
                  </a:cubicBezTo>
                  <a:cubicBezTo>
                    <a:pt x="257" y="131"/>
                    <a:pt x="96" y="100"/>
                    <a:pt x="65" y="90"/>
                  </a:cubicBezTo>
                  <a:cubicBezTo>
                    <a:pt x="65" y="90"/>
                    <a:pt x="0" y="81"/>
                    <a:pt x="20" y="27"/>
                  </a:cubicBezTo>
                  <a:close/>
                </a:path>
              </a:pathLst>
            </a:custGeom>
            <a:solidFill>
              <a:srgbClr val="2F3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a:extLst>
                <a:ext uri="{FF2B5EF4-FFF2-40B4-BE49-F238E27FC236}">
                  <a16:creationId xmlns:a16="http://schemas.microsoft.com/office/drawing/2014/main" id="{D4A7F838-CD37-4C81-A2B9-230FE7E8CC9F}"/>
                </a:ext>
              </a:extLst>
            </p:cNvPr>
            <p:cNvSpPr>
              <a:spLocks/>
            </p:cNvSpPr>
            <p:nvPr/>
          </p:nvSpPr>
          <p:spPr bwMode="auto">
            <a:xfrm>
              <a:off x="5007330" y="5338430"/>
              <a:ext cx="187230" cy="170587"/>
            </a:xfrm>
            <a:custGeom>
              <a:avLst/>
              <a:gdLst>
                <a:gd name="T0" fmla="*/ 0 w 76"/>
                <a:gd name="T1" fmla="*/ 2 h 69"/>
                <a:gd name="T2" fmla="*/ 5 w 76"/>
                <a:gd name="T3" fmla="*/ 1 h 69"/>
                <a:gd name="T4" fmla="*/ 29 w 76"/>
                <a:gd name="T5" fmla="*/ 7 h 69"/>
                <a:gd name="T6" fmla="*/ 55 w 76"/>
                <a:gd name="T7" fmla="*/ 19 h 69"/>
                <a:gd name="T8" fmla="*/ 75 w 76"/>
                <a:gd name="T9" fmla="*/ 53 h 69"/>
                <a:gd name="T10" fmla="*/ 38 w 76"/>
                <a:gd name="T11" fmla="*/ 43 h 69"/>
                <a:gd name="T12" fmla="*/ 0 w 76"/>
                <a:gd name="T13" fmla="*/ 32 h 69"/>
                <a:gd name="T14" fmla="*/ 0 w 76"/>
                <a:gd name="T15" fmla="*/ 2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9">
                  <a:moveTo>
                    <a:pt x="0" y="2"/>
                  </a:moveTo>
                  <a:cubicBezTo>
                    <a:pt x="0" y="2"/>
                    <a:pt x="2" y="2"/>
                    <a:pt x="5" y="1"/>
                  </a:cubicBezTo>
                  <a:cubicBezTo>
                    <a:pt x="14" y="0"/>
                    <a:pt x="22" y="2"/>
                    <a:pt x="29" y="7"/>
                  </a:cubicBezTo>
                  <a:cubicBezTo>
                    <a:pt x="35" y="11"/>
                    <a:pt x="45" y="18"/>
                    <a:pt x="55" y="19"/>
                  </a:cubicBezTo>
                  <a:cubicBezTo>
                    <a:pt x="55" y="19"/>
                    <a:pt x="76" y="17"/>
                    <a:pt x="75" y="53"/>
                  </a:cubicBezTo>
                  <a:cubicBezTo>
                    <a:pt x="75" y="53"/>
                    <a:pt x="72" y="69"/>
                    <a:pt x="38" y="43"/>
                  </a:cubicBezTo>
                  <a:cubicBezTo>
                    <a:pt x="38" y="43"/>
                    <a:pt x="20" y="35"/>
                    <a:pt x="0" y="32"/>
                  </a:cubicBezTo>
                  <a:lnTo>
                    <a:pt x="0" y="2"/>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a:extLst>
                <a:ext uri="{FF2B5EF4-FFF2-40B4-BE49-F238E27FC236}">
                  <a16:creationId xmlns:a16="http://schemas.microsoft.com/office/drawing/2014/main" id="{E98B5F70-94A0-4132-B370-CB569FC1ABA7}"/>
                </a:ext>
              </a:extLst>
            </p:cNvPr>
            <p:cNvSpPr>
              <a:spLocks/>
            </p:cNvSpPr>
            <p:nvPr/>
          </p:nvSpPr>
          <p:spPr bwMode="auto">
            <a:xfrm>
              <a:off x="4663034" y="4632157"/>
              <a:ext cx="217395" cy="217395"/>
            </a:xfrm>
            <a:custGeom>
              <a:avLst/>
              <a:gdLst>
                <a:gd name="T0" fmla="*/ 0 w 88"/>
                <a:gd name="T1" fmla="*/ 35 h 88"/>
                <a:gd name="T2" fmla="*/ 21 w 88"/>
                <a:gd name="T3" fmla="*/ 80 h 88"/>
                <a:gd name="T4" fmla="*/ 35 w 88"/>
                <a:gd name="T5" fmla="*/ 87 h 88"/>
                <a:gd name="T6" fmla="*/ 50 w 88"/>
                <a:gd name="T7" fmla="*/ 86 h 88"/>
                <a:gd name="T8" fmla="*/ 88 w 88"/>
                <a:gd name="T9" fmla="*/ 35 h 88"/>
                <a:gd name="T10" fmla="*/ 55 w 88"/>
                <a:gd name="T11" fmla="*/ 0 h 88"/>
                <a:gd name="T12" fmla="*/ 0 w 88"/>
                <a:gd name="T13" fmla="*/ 35 h 88"/>
              </a:gdLst>
              <a:ahLst/>
              <a:cxnLst>
                <a:cxn ang="0">
                  <a:pos x="T0" y="T1"/>
                </a:cxn>
                <a:cxn ang="0">
                  <a:pos x="T2" y="T3"/>
                </a:cxn>
                <a:cxn ang="0">
                  <a:pos x="T4" y="T5"/>
                </a:cxn>
                <a:cxn ang="0">
                  <a:pos x="T6" y="T7"/>
                </a:cxn>
                <a:cxn ang="0">
                  <a:pos x="T8" y="T9"/>
                </a:cxn>
                <a:cxn ang="0">
                  <a:pos x="T10" y="T11"/>
                </a:cxn>
                <a:cxn ang="0">
                  <a:pos x="T12" y="T13"/>
                </a:cxn>
              </a:cxnLst>
              <a:rect l="0" t="0" r="r" b="b"/>
              <a:pathLst>
                <a:path w="88" h="88">
                  <a:moveTo>
                    <a:pt x="0" y="35"/>
                  </a:moveTo>
                  <a:cubicBezTo>
                    <a:pt x="0" y="35"/>
                    <a:pt x="4" y="65"/>
                    <a:pt x="21" y="80"/>
                  </a:cubicBezTo>
                  <a:cubicBezTo>
                    <a:pt x="25" y="83"/>
                    <a:pt x="30" y="86"/>
                    <a:pt x="35" y="87"/>
                  </a:cubicBezTo>
                  <a:cubicBezTo>
                    <a:pt x="40" y="88"/>
                    <a:pt x="45" y="87"/>
                    <a:pt x="50" y="86"/>
                  </a:cubicBezTo>
                  <a:cubicBezTo>
                    <a:pt x="62" y="82"/>
                    <a:pt x="84" y="70"/>
                    <a:pt x="88" y="35"/>
                  </a:cubicBezTo>
                  <a:cubicBezTo>
                    <a:pt x="55" y="0"/>
                    <a:pt x="55" y="0"/>
                    <a:pt x="55" y="0"/>
                  </a:cubicBezTo>
                  <a:lnTo>
                    <a:pt x="0" y="35"/>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a:extLst>
                <a:ext uri="{FF2B5EF4-FFF2-40B4-BE49-F238E27FC236}">
                  <a16:creationId xmlns:a16="http://schemas.microsoft.com/office/drawing/2014/main" id="{D121504A-1BCE-461E-8C97-3A0782193E95}"/>
                </a:ext>
              </a:extLst>
            </p:cNvPr>
            <p:cNvSpPr>
              <a:spLocks/>
            </p:cNvSpPr>
            <p:nvPr/>
          </p:nvSpPr>
          <p:spPr bwMode="auto">
            <a:xfrm>
              <a:off x="4603745" y="4553105"/>
              <a:ext cx="294367" cy="199712"/>
            </a:xfrm>
            <a:custGeom>
              <a:avLst/>
              <a:gdLst>
                <a:gd name="T0" fmla="*/ 85 w 119"/>
                <a:gd name="T1" fmla="*/ 39 h 81"/>
                <a:gd name="T2" fmla="*/ 68 w 119"/>
                <a:gd name="T3" fmla="*/ 55 h 81"/>
                <a:gd name="T4" fmla="*/ 68 w 119"/>
                <a:gd name="T5" fmla="*/ 47 h 81"/>
                <a:gd name="T6" fmla="*/ 24 w 119"/>
                <a:gd name="T7" fmla="*/ 72 h 81"/>
                <a:gd name="T8" fmla="*/ 0 w 119"/>
                <a:gd name="T9" fmla="*/ 60 h 81"/>
                <a:gd name="T10" fmla="*/ 13 w 119"/>
                <a:gd name="T11" fmla="*/ 51 h 81"/>
                <a:gd name="T12" fmla="*/ 4 w 119"/>
                <a:gd name="T13" fmla="*/ 50 h 81"/>
                <a:gd name="T14" fmla="*/ 79 w 119"/>
                <a:gd name="T15" fmla="*/ 6 h 81"/>
                <a:gd name="T16" fmla="*/ 119 w 119"/>
                <a:gd name="T17" fmla="*/ 46 h 81"/>
                <a:gd name="T18" fmla="*/ 113 w 119"/>
                <a:gd name="T19" fmla="*/ 73 h 81"/>
                <a:gd name="T20" fmla="*/ 109 w 119"/>
                <a:gd name="T21" fmla="*/ 81 h 81"/>
                <a:gd name="T22" fmla="*/ 96 w 119"/>
                <a:gd name="T23" fmla="*/ 58 h 81"/>
                <a:gd name="T24" fmla="*/ 85 w 119"/>
                <a:gd name="T25" fmla="*/ 3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1">
                  <a:moveTo>
                    <a:pt x="85" y="39"/>
                  </a:moveTo>
                  <a:cubicBezTo>
                    <a:pt x="85" y="39"/>
                    <a:pt x="81" y="52"/>
                    <a:pt x="68" y="55"/>
                  </a:cubicBezTo>
                  <a:cubicBezTo>
                    <a:pt x="68" y="55"/>
                    <a:pt x="73" y="52"/>
                    <a:pt x="68" y="47"/>
                  </a:cubicBezTo>
                  <a:cubicBezTo>
                    <a:pt x="68" y="47"/>
                    <a:pt x="46" y="75"/>
                    <a:pt x="24" y="72"/>
                  </a:cubicBezTo>
                  <a:cubicBezTo>
                    <a:pt x="24" y="72"/>
                    <a:pt x="4" y="68"/>
                    <a:pt x="0" y="60"/>
                  </a:cubicBezTo>
                  <a:cubicBezTo>
                    <a:pt x="0" y="60"/>
                    <a:pt x="9" y="56"/>
                    <a:pt x="13" y="51"/>
                  </a:cubicBezTo>
                  <a:cubicBezTo>
                    <a:pt x="13" y="51"/>
                    <a:pt x="8" y="49"/>
                    <a:pt x="4" y="50"/>
                  </a:cubicBezTo>
                  <a:cubicBezTo>
                    <a:pt x="0" y="51"/>
                    <a:pt x="17" y="0"/>
                    <a:pt x="79" y="6"/>
                  </a:cubicBezTo>
                  <a:cubicBezTo>
                    <a:pt x="79" y="6"/>
                    <a:pt x="118" y="8"/>
                    <a:pt x="119" y="46"/>
                  </a:cubicBezTo>
                  <a:cubicBezTo>
                    <a:pt x="119" y="56"/>
                    <a:pt x="117" y="65"/>
                    <a:pt x="113" y="73"/>
                  </a:cubicBezTo>
                  <a:cubicBezTo>
                    <a:pt x="109" y="81"/>
                    <a:pt x="109" y="81"/>
                    <a:pt x="109" y="81"/>
                  </a:cubicBezTo>
                  <a:cubicBezTo>
                    <a:pt x="96" y="58"/>
                    <a:pt x="96" y="58"/>
                    <a:pt x="96" y="58"/>
                  </a:cubicBezTo>
                  <a:cubicBezTo>
                    <a:pt x="96" y="58"/>
                    <a:pt x="87" y="62"/>
                    <a:pt x="85" y="39"/>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a:extLst>
                <a:ext uri="{FF2B5EF4-FFF2-40B4-BE49-F238E27FC236}">
                  <a16:creationId xmlns:a16="http://schemas.microsoft.com/office/drawing/2014/main" id="{1687B6A4-4CC9-484C-9E58-D2743C6FEEDE}"/>
                </a:ext>
              </a:extLst>
            </p:cNvPr>
            <p:cNvSpPr>
              <a:spLocks/>
            </p:cNvSpPr>
            <p:nvPr/>
          </p:nvSpPr>
          <p:spPr bwMode="auto">
            <a:xfrm>
              <a:off x="7180237" y="4980613"/>
              <a:ext cx="813410" cy="533606"/>
            </a:xfrm>
            <a:custGeom>
              <a:avLst/>
              <a:gdLst>
                <a:gd name="T0" fmla="*/ 317 w 329"/>
                <a:gd name="T1" fmla="*/ 216 h 216"/>
                <a:gd name="T2" fmla="*/ 12 w 329"/>
                <a:gd name="T3" fmla="*/ 216 h 216"/>
                <a:gd name="T4" fmla="*/ 0 w 329"/>
                <a:gd name="T5" fmla="*/ 204 h 216"/>
                <a:gd name="T6" fmla="*/ 0 w 329"/>
                <a:gd name="T7" fmla="*/ 0 h 216"/>
                <a:gd name="T8" fmla="*/ 329 w 329"/>
                <a:gd name="T9" fmla="*/ 0 h 216"/>
                <a:gd name="T10" fmla="*/ 329 w 329"/>
                <a:gd name="T11" fmla="*/ 204 h 216"/>
                <a:gd name="T12" fmla="*/ 317 w 329"/>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329" h="216">
                  <a:moveTo>
                    <a:pt x="317" y="216"/>
                  </a:moveTo>
                  <a:cubicBezTo>
                    <a:pt x="12" y="216"/>
                    <a:pt x="12" y="216"/>
                    <a:pt x="12" y="216"/>
                  </a:cubicBezTo>
                  <a:cubicBezTo>
                    <a:pt x="6" y="216"/>
                    <a:pt x="0" y="211"/>
                    <a:pt x="0" y="204"/>
                  </a:cubicBezTo>
                  <a:cubicBezTo>
                    <a:pt x="0" y="0"/>
                    <a:pt x="0" y="0"/>
                    <a:pt x="0" y="0"/>
                  </a:cubicBezTo>
                  <a:cubicBezTo>
                    <a:pt x="329" y="0"/>
                    <a:pt x="329" y="0"/>
                    <a:pt x="329" y="0"/>
                  </a:cubicBezTo>
                  <a:cubicBezTo>
                    <a:pt x="329" y="204"/>
                    <a:pt x="329" y="204"/>
                    <a:pt x="329" y="204"/>
                  </a:cubicBezTo>
                  <a:cubicBezTo>
                    <a:pt x="329" y="211"/>
                    <a:pt x="324" y="216"/>
                    <a:pt x="317" y="216"/>
                  </a:cubicBezTo>
                  <a:close/>
                </a:path>
              </a:pathLst>
            </a:custGeom>
            <a:solidFill>
              <a:srgbClr val="0E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a:extLst>
                <a:ext uri="{FF2B5EF4-FFF2-40B4-BE49-F238E27FC236}">
                  <a16:creationId xmlns:a16="http://schemas.microsoft.com/office/drawing/2014/main" id="{5729FDE4-BAA6-4E2D-B8E0-EAD5BBF2FBE6}"/>
                </a:ext>
              </a:extLst>
            </p:cNvPr>
            <p:cNvSpPr>
              <a:spLocks/>
            </p:cNvSpPr>
            <p:nvPr/>
          </p:nvSpPr>
          <p:spPr bwMode="auto">
            <a:xfrm>
              <a:off x="7180237" y="4654000"/>
              <a:ext cx="813410" cy="326612"/>
            </a:xfrm>
            <a:custGeom>
              <a:avLst/>
              <a:gdLst>
                <a:gd name="T0" fmla="*/ 0 w 329"/>
                <a:gd name="T1" fmla="*/ 132 h 132"/>
                <a:gd name="T2" fmla="*/ 150 w 329"/>
                <a:gd name="T3" fmla="*/ 7 h 132"/>
                <a:gd name="T4" fmla="*/ 179 w 329"/>
                <a:gd name="T5" fmla="*/ 7 h 132"/>
                <a:gd name="T6" fmla="*/ 329 w 329"/>
                <a:gd name="T7" fmla="*/ 132 h 132"/>
                <a:gd name="T8" fmla="*/ 0 w 329"/>
                <a:gd name="T9" fmla="*/ 132 h 132"/>
              </a:gdLst>
              <a:ahLst/>
              <a:cxnLst>
                <a:cxn ang="0">
                  <a:pos x="T0" y="T1"/>
                </a:cxn>
                <a:cxn ang="0">
                  <a:pos x="T2" y="T3"/>
                </a:cxn>
                <a:cxn ang="0">
                  <a:pos x="T4" y="T5"/>
                </a:cxn>
                <a:cxn ang="0">
                  <a:pos x="T6" y="T7"/>
                </a:cxn>
                <a:cxn ang="0">
                  <a:pos x="T8" y="T9"/>
                </a:cxn>
              </a:cxnLst>
              <a:rect l="0" t="0" r="r" b="b"/>
              <a:pathLst>
                <a:path w="329" h="132">
                  <a:moveTo>
                    <a:pt x="0" y="132"/>
                  </a:moveTo>
                  <a:cubicBezTo>
                    <a:pt x="10" y="123"/>
                    <a:pt x="111" y="38"/>
                    <a:pt x="150" y="7"/>
                  </a:cubicBezTo>
                  <a:cubicBezTo>
                    <a:pt x="158" y="0"/>
                    <a:pt x="171" y="0"/>
                    <a:pt x="179" y="7"/>
                  </a:cubicBezTo>
                  <a:cubicBezTo>
                    <a:pt x="329" y="132"/>
                    <a:pt x="329" y="132"/>
                    <a:pt x="329" y="132"/>
                  </a:cubicBezTo>
                  <a:lnTo>
                    <a:pt x="0" y="132"/>
                  </a:lnTo>
                  <a:close/>
                </a:path>
              </a:pathLst>
            </a:custGeom>
            <a:solidFill>
              <a:srgbClr val="0035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a:extLst>
                <a:ext uri="{FF2B5EF4-FFF2-40B4-BE49-F238E27FC236}">
                  <a16:creationId xmlns:a16="http://schemas.microsoft.com/office/drawing/2014/main" id="{9F186ADE-BBF2-43B4-8A4E-BDAE75CAAF57}"/>
                </a:ext>
              </a:extLst>
            </p:cNvPr>
            <p:cNvSpPr>
              <a:spLocks/>
            </p:cNvSpPr>
            <p:nvPr/>
          </p:nvSpPr>
          <p:spPr bwMode="auto">
            <a:xfrm>
              <a:off x="7284253" y="4601992"/>
              <a:ext cx="605377" cy="664667"/>
            </a:xfrm>
            <a:custGeom>
              <a:avLst/>
              <a:gdLst>
                <a:gd name="T0" fmla="*/ 237 w 245"/>
                <a:gd name="T1" fmla="*/ 269 h 269"/>
                <a:gd name="T2" fmla="*/ 8 w 245"/>
                <a:gd name="T3" fmla="*/ 269 h 269"/>
                <a:gd name="T4" fmla="*/ 0 w 245"/>
                <a:gd name="T5" fmla="*/ 261 h 269"/>
                <a:gd name="T6" fmla="*/ 0 w 245"/>
                <a:gd name="T7" fmla="*/ 8 h 269"/>
                <a:gd name="T8" fmla="*/ 8 w 245"/>
                <a:gd name="T9" fmla="*/ 0 h 269"/>
                <a:gd name="T10" fmla="*/ 237 w 245"/>
                <a:gd name="T11" fmla="*/ 0 h 269"/>
                <a:gd name="T12" fmla="*/ 245 w 245"/>
                <a:gd name="T13" fmla="*/ 8 h 269"/>
                <a:gd name="T14" fmla="*/ 245 w 245"/>
                <a:gd name="T15" fmla="*/ 261 h 269"/>
                <a:gd name="T16" fmla="*/ 237 w 245"/>
                <a:gd name="T17"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269">
                  <a:moveTo>
                    <a:pt x="237" y="269"/>
                  </a:moveTo>
                  <a:cubicBezTo>
                    <a:pt x="8" y="269"/>
                    <a:pt x="8" y="269"/>
                    <a:pt x="8" y="269"/>
                  </a:cubicBezTo>
                  <a:cubicBezTo>
                    <a:pt x="3" y="269"/>
                    <a:pt x="0" y="265"/>
                    <a:pt x="0" y="261"/>
                  </a:cubicBezTo>
                  <a:cubicBezTo>
                    <a:pt x="0" y="8"/>
                    <a:pt x="0" y="8"/>
                    <a:pt x="0" y="8"/>
                  </a:cubicBezTo>
                  <a:cubicBezTo>
                    <a:pt x="0" y="4"/>
                    <a:pt x="3" y="0"/>
                    <a:pt x="8" y="0"/>
                  </a:cubicBezTo>
                  <a:cubicBezTo>
                    <a:pt x="237" y="0"/>
                    <a:pt x="237" y="0"/>
                    <a:pt x="237" y="0"/>
                  </a:cubicBezTo>
                  <a:cubicBezTo>
                    <a:pt x="242" y="0"/>
                    <a:pt x="245" y="4"/>
                    <a:pt x="245" y="8"/>
                  </a:cubicBezTo>
                  <a:cubicBezTo>
                    <a:pt x="245" y="261"/>
                    <a:pt x="245" y="261"/>
                    <a:pt x="245" y="261"/>
                  </a:cubicBezTo>
                  <a:cubicBezTo>
                    <a:pt x="245" y="265"/>
                    <a:pt x="242" y="269"/>
                    <a:pt x="237" y="269"/>
                  </a:cubicBezTo>
                  <a:close/>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a:extLst>
                <a:ext uri="{FF2B5EF4-FFF2-40B4-BE49-F238E27FC236}">
                  <a16:creationId xmlns:a16="http://schemas.microsoft.com/office/drawing/2014/main" id="{CCC0B9FC-55B1-48C8-A1D5-E5EE119337AD}"/>
                </a:ext>
              </a:extLst>
            </p:cNvPr>
            <p:cNvSpPr>
              <a:spLocks/>
            </p:cNvSpPr>
            <p:nvPr/>
          </p:nvSpPr>
          <p:spPr bwMode="auto">
            <a:xfrm>
              <a:off x="7180237" y="4980613"/>
              <a:ext cx="813410" cy="533606"/>
            </a:xfrm>
            <a:custGeom>
              <a:avLst/>
              <a:gdLst>
                <a:gd name="T0" fmla="*/ 317 w 329"/>
                <a:gd name="T1" fmla="*/ 216 h 216"/>
                <a:gd name="T2" fmla="*/ 12 w 329"/>
                <a:gd name="T3" fmla="*/ 216 h 216"/>
                <a:gd name="T4" fmla="*/ 0 w 329"/>
                <a:gd name="T5" fmla="*/ 204 h 216"/>
                <a:gd name="T6" fmla="*/ 0 w 329"/>
                <a:gd name="T7" fmla="*/ 0 h 216"/>
                <a:gd name="T8" fmla="*/ 165 w 329"/>
                <a:gd name="T9" fmla="*/ 108 h 216"/>
                <a:gd name="T10" fmla="*/ 329 w 329"/>
                <a:gd name="T11" fmla="*/ 0 h 216"/>
                <a:gd name="T12" fmla="*/ 329 w 329"/>
                <a:gd name="T13" fmla="*/ 204 h 216"/>
                <a:gd name="T14" fmla="*/ 317 w 329"/>
                <a:gd name="T15" fmla="*/ 216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216">
                  <a:moveTo>
                    <a:pt x="317" y="216"/>
                  </a:moveTo>
                  <a:cubicBezTo>
                    <a:pt x="12" y="216"/>
                    <a:pt x="12" y="216"/>
                    <a:pt x="12" y="216"/>
                  </a:cubicBezTo>
                  <a:cubicBezTo>
                    <a:pt x="6" y="216"/>
                    <a:pt x="0" y="211"/>
                    <a:pt x="0" y="204"/>
                  </a:cubicBezTo>
                  <a:cubicBezTo>
                    <a:pt x="0" y="0"/>
                    <a:pt x="0" y="0"/>
                    <a:pt x="0" y="0"/>
                  </a:cubicBezTo>
                  <a:cubicBezTo>
                    <a:pt x="165" y="108"/>
                    <a:pt x="165" y="108"/>
                    <a:pt x="165" y="108"/>
                  </a:cubicBezTo>
                  <a:cubicBezTo>
                    <a:pt x="329" y="0"/>
                    <a:pt x="329" y="0"/>
                    <a:pt x="329" y="0"/>
                  </a:cubicBezTo>
                  <a:cubicBezTo>
                    <a:pt x="329" y="204"/>
                    <a:pt x="329" y="204"/>
                    <a:pt x="329" y="204"/>
                  </a:cubicBezTo>
                  <a:cubicBezTo>
                    <a:pt x="329" y="211"/>
                    <a:pt x="324" y="216"/>
                    <a:pt x="317" y="216"/>
                  </a:cubicBezTo>
                  <a:close/>
                </a:path>
              </a:pathLst>
            </a:custGeom>
            <a:solidFill>
              <a:srgbClr val="127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a:extLst>
                <a:ext uri="{FF2B5EF4-FFF2-40B4-BE49-F238E27FC236}">
                  <a16:creationId xmlns:a16="http://schemas.microsoft.com/office/drawing/2014/main" id="{C8D02519-CE9C-47C8-8F70-4A49FAD08086}"/>
                </a:ext>
              </a:extLst>
            </p:cNvPr>
            <p:cNvSpPr>
              <a:spLocks/>
            </p:cNvSpPr>
            <p:nvPr/>
          </p:nvSpPr>
          <p:spPr bwMode="auto">
            <a:xfrm>
              <a:off x="7180237" y="5173044"/>
              <a:ext cx="813410" cy="341175"/>
            </a:xfrm>
            <a:custGeom>
              <a:avLst/>
              <a:gdLst>
                <a:gd name="T0" fmla="*/ 317 w 329"/>
                <a:gd name="T1" fmla="*/ 138 h 138"/>
                <a:gd name="T2" fmla="*/ 12 w 329"/>
                <a:gd name="T3" fmla="*/ 138 h 138"/>
                <a:gd name="T4" fmla="*/ 0 w 329"/>
                <a:gd name="T5" fmla="*/ 126 h 138"/>
                <a:gd name="T6" fmla="*/ 155 w 329"/>
                <a:gd name="T7" fmla="*/ 5 h 138"/>
                <a:gd name="T8" fmla="*/ 174 w 329"/>
                <a:gd name="T9" fmla="*/ 5 h 138"/>
                <a:gd name="T10" fmla="*/ 329 w 329"/>
                <a:gd name="T11" fmla="*/ 126 h 138"/>
                <a:gd name="T12" fmla="*/ 317 w 329"/>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329" h="138">
                  <a:moveTo>
                    <a:pt x="317" y="138"/>
                  </a:moveTo>
                  <a:cubicBezTo>
                    <a:pt x="12" y="138"/>
                    <a:pt x="12" y="138"/>
                    <a:pt x="12" y="138"/>
                  </a:cubicBezTo>
                  <a:cubicBezTo>
                    <a:pt x="6" y="138"/>
                    <a:pt x="0" y="133"/>
                    <a:pt x="0" y="126"/>
                  </a:cubicBezTo>
                  <a:cubicBezTo>
                    <a:pt x="155" y="5"/>
                    <a:pt x="155" y="5"/>
                    <a:pt x="155" y="5"/>
                  </a:cubicBezTo>
                  <a:cubicBezTo>
                    <a:pt x="161" y="0"/>
                    <a:pt x="168" y="0"/>
                    <a:pt x="174" y="5"/>
                  </a:cubicBezTo>
                  <a:cubicBezTo>
                    <a:pt x="329" y="126"/>
                    <a:pt x="329" y="126"/>
                    <a:pt x="329" y="126"/>
                  </a:cubicBezTo>
                  <a:cubicBezTo>
                    <a:pt x="329" y="133"/>
                    <a:pt x="324" y="138"/>
                    <a:pt x="317" y="138"/>
                  </a:cubicBezTo>
                  <a:close/>
                </a:path>
              </a:pathLst>
            </a:custGeom>
            <a:solidFill>
              <a:srgbClr val="098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3">
              <a:extLst>
                <a:ext uri="{FF2B5EF4-FFF2-40B4-BE49-F238E27FC236}">
                  <a16:creationId xmlns:a16="http://schemas.microsoft.com/office/drawing/2014/main" id="{4DE70C54-75C6-4486-84AA-DDA6FCC8CB52}"/>
                </a:ext>
              </a:extLst>
            </p:cNvPr>
            <p:cNvSpPr>
              <a:spLocks noChangeArrowheads="1"/>
            </p:cNvSpPr>
            <p:nvPr/>
          </p:nvSpPr>
          <p:spPr bwMode="auto">
            <a:xfrm>
              <a:off x="7566139" y="4654000"/>
              <a:ext cx="226756"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74">
              <a:extLst>
                <a:ext uri="{FF2B5EF4-FFF2-40B4-BE49-F238E27FC236}">
                  <a16:creationId xmlns:a16="http://schemas.microsoft.com/office/drawing/2014/main" id="{C3E2D7C7-2326-4BB9-ADC3-71C2831C0317}"/>
                </a:ext>
              </a:extLst>
            </p:cNvPr>
            <p:cNvSpPr>
              <a:spLocks noChangeArrowheads="1"/>
            </p:cNvSpPr>
            <p:nvPr/>
          </p:nvSpPr>
          <p:spPr bwMode="auto">
            <a:xfrm>
              <a:off x="7487086" y="4688326"/>
              <a:ext cx="305809"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75">
              <a:extLst>
                <a:ext uri="{FF2B5EF4-FFF2-40B4-BE49-F238E27FC236}">
                  <a16:creationId xmlns:a16="http://schemas.microsoft.com/office/drawing/2014/main" id="{26D74108-0D28-4064-986A-C03C8D03C321}"/>
                </a:ext>
              </a:extLst>
            </p:cNvPr>
            <p:cNvSpPr>
              <a:spLocks noChangeArrowheads="1"/>
            </p:cNvSpPr>
            <p:nvPr/>
          </p:nvSpPr>
          <p:spPr bwMode="auto">
            <a:xfrm>
              <a:off x="7424676" y="4723692"/>
              <a:ext cx="368219"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76">
              <a:extLst>
                <a:ext uri="{FF2B5EF4-FFF2-40B4-BE49-F238E27FC236}">
                  <a16:creationId xmlns:a16="http://schemas.microsoft.com/office/drawing/2014/main" id="{72E4E48E-851D-4C54-9E86-76396B3236C8}"/>
                </a:ext>
              </a:extLst>
            </p:cNvPr>
            <p:cNvSpPr>
              <a:spLocks noChangeArrowheads="1"/>
            </p:cNvSpPr>
            <p:nvPr/>
          </p:nvSpPr>
          <p:spPr bwMode="auto">
            <a:xfrm>
              <a:off x="7392430" y="4758017"/>
              <a:ext cx="40046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7">
              <a:extLst>
                <a:ext uri="{FF2B5EF4-FFF2-40B4-BE49-F238E27FC236}">
                  <a16:creationId xmlns:a16="http://schemas.microsoft.com/office/drawing/2014/main" id="{312EA85C-AA94-4525-AC4E-9A430FADDC50}"/>
                </a:ext>
              </a:extLst>
            </p:cNvPr>
            <p:cNvSpPr>
              <a:spLocks noChangeArrowheads="1"/>
            </p:cNvSpPr>
            <p:nvPr/>
          </p:nvSpPr>
          <p:spPr bwMode="auto">
            <a:xfrm>
              <a:off x="7334181" y="4792343"/>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78">
              <a:extLst>
                <a:ext uri="{FF2B5EF4-FFF2-40B4-BE49-F238E27FC236}">
                  <a16:creationId xmlns:a16="http://schemas.microsoft.com/office/drawing/2014/main" id="{498B4F92-47E2-4BD3-B3BD-E09AD8EBB513}"/>
                </a:ext>
              </a:extLst>
            </p:cNvPr>
            <p:cNvSpPr>
              <a:spLocks noChangeArrowheads="1"/>
            </p:cNvSpPr>
            <p:nvPr/>
          </p:nvSpPr>
          <p:spPr bwMode="auto">
            <a:xfrm>
              <a:off x="7334181" y="4826668"/>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79">
              <a:extLst>
                <a:ext uri="{FF2B5EF4-FFF2-40B4-BE49-F238E27FC236}">
                  <a16:creationId xmlns:a16="http://schemas.microsoft.com/office/drawing/2014/main" id="{B5AE3ED5-01FE-42D3-9203-B587934D993A}"/>
                </a:ext>
              </a:extLst>
            </p:cNvPr>
            <p:cNvSpPr>
              <a:spLocks noChangeArrowheads="1"/>
            </p:cNvSpPr>
            <p:nvPr/>
          </p:nvSpPr>
          <p:spPr bwMode="auto">
            <a:xfrm>
              <a:off x="7334181" y="4862034"/>
              <a:ext cx="458714"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80">
              <a:extLst>
                <a:ext uri="{FF2B5EF4-FFF2-40B4-BE49-F238E27FC236}">
                  <a16:creationId xmlns:a16="http://schemas.microsoft.com/office/drawing/2014/main" id="{D52138C1-1454-43BA-89B6-4084366E7607}"/>
                </a:ext>
              </a:extLst>
            </p:cNvPr>
            <p:cNvSpPr>
              <a:spLocks noChangeArrowheads="1"/>
            </p:cNvSpPr>
            <p:nvPr/>
          </p:nvSpPr>
          <p:spPr bwMode="auto">
            <a:xfrm>
              <a:off x="7334181" y="4896359"/>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81">
              <a:extLst>
                <a:ext uri="{FF2B5EF4-FFF2-40B4-BE49-F238E27FC236}">
                  <a16:creationId xmlns:a16="http://schemas.microsoft.com/office/drawing/2014/main" id="{45594B25-A3AA-4F20-A730-A83C339C1991}"/>
                </a:ext>
              </a:extLst>
            </p:cNvPr>
            <p:cNvSpPr>
              <a:spLocks noChangeArrowheads="1"/>
            </p:cNvSpPr>
            <p:nvPr/>
          </p:nvSpPr>
          <p:spPr bwMode="auto">
            <a:xfrm>
              <a:off x="7334181" y="4930685"/>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82">
              <a:extLst>
                <a:ext uri="{FF2B5EF4-FFF2-40B4-BE49-F238E27FC236}">
                  <a16:creationId xmlns:a16="http://schemas.microsoft.com/office/drawing/2014/main" id="{8787D210-3372-4E39-9E36-9BF41CDEF827}"/>
                </a:ext>
              </a:extLst>
            </p:cNvPr>
            <p:cNvSpPr>
              <a:spLocks noChangeArrowheads="1"/>
            </p:cNvSpPr>
            <p:nvPr/>
          </p:nvSpPr>
          <p:spPr bwMode="auto">
            <a:xfrm>
              <a:off x="7334181" y="4965010"/>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83">
              <a:extLst>
                <a:ext uri="{FF2B5EF4-FFF2-40B4-BE49-F238E27FC236}">
                  <a16:creationId xmlns:a16="http://schemas.microsoft.com/office/drawing/2014/main" id="{208EFE6D-DB78-401D-8AB7-D331F62AA31E}"/>
                </a:ext>
              </a:extLst>
            </p:cNvPr>
            <p:cNvSpPr>
              <a:spLocks noChangeArrowheads="1"/>
            </p:cNvSpPr>
            <p:nvPr/>
          </p:nvSpPr>
          <p:spPr bwMode="auto">
            <a:xfrm>
              <a:off x="7334181" y="4997255"/>
              <a:ext cx="458714" cy="728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4">
              <a:extLst>
                <a:ext uri="{FF2B5EF4-FFF2-40B4-BE49-F238E27FC236}">
                  <a16:creationId xmlns:a16="http://schemas.microsoft.com/office/drawing/2014/main" id="{6A968183-F54F-4471-8CB5-2E86511785F7}"/>
                </a:ext>
              </a:extLst>
            </p:cNvPr>
            <p:cNvSpPr>
              <a:spLocks noChangeArrowheads="1"/>
            </p:cNvSpPr>
            <p:nvPr/>
          </p:nvSpPr>
          <p:spPr bwMode="auto">
            <a:xfrm>
              <a:off x="7334181" y="5032621"/>
              <a:ext cx="458714" cy="416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5">
              <a:extLst>
                <a:ext uri="{FF2B5EF4-FFF2-40B4-BE49-F238E27FC236}">
                  <a16:creationId xmlns:a16="http://schemas.microsoft.com/office/drawing/2014/main" id="{F8D66C31-C03F-4583-80CB-CF549FAA5789}"/>
                </a:ext>
              </a:extLst>
            </p:cNvPr>
            <p:cNvSpPr>
              <a:spLocks noChangeArrowheads="1"/>
            </p:cNvSpPr>
            <p:nvPr/>
          </p:nvSpPr>
          <p:spPr bwMode="auto">
            <a:xfrm>
              <a:off x="7334181" y="5066947"/>
              <a:ext cx="458714"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6">
              <a:extLst>
                <a:ext uri="{FF2B5EF4-FFF2-40B4-BE49-F238E27FC236}">
                  <a16:creationId xmlns:a16="http://schemas.microsoft.com/office/drawing/2014/main" id="{CFF02013-6B71-4851-937E-85B3A26EC306}"/>
                </a:ext>
              </a:extLst>
            </p:cNvPr>
            <p:cNvSpPr>
              <a:spLocks noChangeArrowheads="1"/>
            </p:cNvSpPr>
            <p:nvPr/>
          </p:nvSpPr>
          <p:spPr bwMode="auto">
            <a:xfrm>
              <a:off x="7415314" y="5101272"/>
              <a:ext cx="377581" cy="5201"/>
            </a:xfrm>
            <a:prstGeom prst="rect">
              <a:avLst/>
            </a:prstGeom>
            <a:solidFill>
              <a:srgbClr val="2C7E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a:extLst>
                <a:ext uri="{FF2B5EF4-FFF2-40B4-BE49-F238E27FC236}">
                  <a16:creationId xmlns:a16="http://schemas.microsoft.com/office/drawing/2014/main" id="{6CFA9E78-DF08-43B1-9F29-AF9F2485EDF9}"/>
                </a:ext>
              </a:extLst>
            </p:cNvPr>
            <p:cNvSpPr>
              <a:spLocks/>
            </p:cNvSpPr>
            <p:nvPr/>
          </p:nvSpPr>
          <p:spPr bwMode="auto">
            <a:xfrm>
              <a:off x="8042535" y="4696648"/>
              <a:ext cx="175788" cy="693791"/>
            </a:xfrm>
            <a:custGeom>
              <a:avLst/>
              <a:gdLst>
                <a:gd name="T0" fmla="*/ 11 w 71"/>
                <a:gd name="T1" fmla="*/ 5 h 281"/>
                <a:gd name="T2" fmla="*/ 5 w 71"/>
                <a:gd name="T3" fmla="*/ 150 h 281"/>
                <a:gd name="T4" fmla="*/ 11 w 71"/>
                <a:gd name="T5" fmla="*/ 270 h 281"/>
                <a:gd name="T6" fmla="*/ 54 w 71"/>
                <a:gd name="T7" fmla="*/ 272 h 281"/>
                <a:gd name="T8" fmla="*/ 50 w 71"/>
                <a:gd name="T9" fmla="*/ 184 h 281"/>
                <a:gd name="T10" fmla="*/ 56 w 71"/>
                <a:gd name="T11" fmla="*/ 117 h 281"/>
                <a:gd name="T12" fmla="*/ 71 w 71"/>
                <a:gd name="T13" fmla="*/ 54 h 281"/>
                <a:gd name="T14" fmla="*/ 39 w 71"/>
                <a:gd name="T15" fmla="*/ 0 h 281"/>
                <a:gd name="T16" fmla="*/ 11 w 71"/>
                <a:gd name="T17" fmla="*/ 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81">
                  <a:moveTo>
                    <a:pt x="11" y="5"/>
                  </a:moveTo>
                  <a:cubicBezTo>
                    <a:pt x="11" y="5"/>
                    <a:pt x="0" y="97"/>
                    <a:pt x="5" y="150"/>
                  </a:cubicBezTo>
                  <a:cubicBezTo>
                    <a:pt x="11" y="270"/>
                    <a:pt x="11" y="270"/>
                    <a:pt x="11" y="270"/>
                  </a:cubicBezTo>
                  <a:cubicBezTo>
                    <a:pt x="11" y="270"/>
                    <a:pt x="27" y="281"/>
                    <a:pt x="54" y="272"/>
                  </a:cubicBezTo>
                  <a:cubicBezTo>
                    <a:pt x="50" y="184"/>
                    <a:pt x="50" y="184"/>
                    <a:pt x="50" y="184"/>
                  </a:cubicBezTo>
                  <a:cubicBezTo>
                    <a:pt x="48" y="162"/>
                    <a:pt x="50" y="139"/>
                    <a:pt x="56" y="117"/>
                  </a:cubicBezTo>
                  <a:cubicBezTo>
                    <a:pt x="71" y="54"/>
                    <a:pt x="71" y="54"/>
                    <a:pt x="71" y="54"/>
                  </a:cubicBezTo>
                  <a:cubicBezTo>
                    <a:pt x="39" y="0"/>
                    <a:pt x="39" y="0"/>
                    <a:pt x="39" y="0"/>
                  </a:cubicBezTo>
                  <a:lnTo>
                    <a:pt x="11" y="5"/>
                  </a:lnTo>
                  <a:close/>
                </a:path>
              </a:pathLst>
            </a:custGeom>
            <a:solidFill>
              <a:srgbClr val="2C30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a:extLst>
                <a:ext uri="{FF2B5EF4-FFF2-40B4-BE49-F238E27FC236}">
                  <a16:creationId xmlns:a16="http://schemas.microsoft.com/office/drawing/2014/main" id="{D98E3101-D2B0-4414-A24D-55B7711891E2}"/>
                </a:ext>
              </a:extLst>
            </p:cNvPr>
            <p:cNvSpPr>
              <a:spLocks/>
            </p:cNvSpPr>
            <p:nvPr/>
          </p:nvSpPr>
          <p:spPr bwMode="auto">
            <a:xfrm>
              <a:off x="8159033" y="5424764"/>
              <a:ext cx="185150" cy="148744"/>
            </a:xfrm>
            <a:custGeom>
              <a:avLst/>
              <a:gdLst>
                <a:gd name="T0" fmla="*/ 44 w 75"/>
                <a:gd name="T1" fmla="*/ 0 h 60"/>
                <a:gd name="T2" fmla="*/ 34 w 75"/>
                <a:gd name="T3" fmla="*/ 14 h 60"/>
                <a:gd name="T4" fmla="*/ 13 w 75"/>
                <a:gd name="T5" fmla="*/ 49 h 60"/>
                <a:gd name="T6" fmla="*/ 58 w 75"/>
                <a:gd name="T7" fmla="*/ 29 h 60"/>
                <a:gd name="T8" fmla="*/ 72 w 75"/>
                <a:gd name="T9" fmla="*/ 21 h 60"/>
                <a:gd name="T10" fmla="*/ 75 w 75"/>
                <a:gd name="T11" fmla="*/ 0 h 60"/>
                <a:gd name="T12" fmla="*/ 44 w 7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75" h="60">
                  <a:moveTo>
                    <a:pt x="44" y="0"/>
                  </a:moveTo>
                  <a:cubicBezTo>
                    <a:pt x="34" y="14"/>
                    <a:pt x="34" y="14"/>
                    <a:pt x="34" y="14"/>
                  </a:cubicBezTo>
                  <a:cubicBezTo>
                    <a:pt x="34" y="14"/>
                    <a:pt x="0" y="32"/>
                    <a:pt x="13" y="49"/>
                  </a:cubicBezTo>
                  <a:cubicBezTo>
                    <a:pt x="13" y="49"/>
                    <a:pt x="33" y="60"/>
                    <a:pt x="58" y="29"/>
                  </a:cubicBezTo>
                  <a:cubicBezTo>
                    <a:pt x="72" y="21"/>
                    <a:pt x="72" y="21"/>
                    <a:pt x="72" y="21"/>
                  </a:cubicBezTo>
                  <a:cubicBezTo>
                    <a:pt x="75" y="0"/>
                    <a:pt x="75" y="0"/>
                    <a:pt x="75" y="0"/>
                  </a:cubicBezTo>
                  <a:lnTo>
                    <a:pt x="44" y="0"/>
                  </a:ln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a:extLst>
                <a:ext uri="{FF2B5EF4-FFF2-40B4-BE49-F238E27FC236}">
                  <a16:creationId xmlns:a16="http://schemas.microsoft.com/office/drawing/2014/main" id="{CD2CB63B-9872-44A7-BD68-59F1C3E3CE08}"/>
                </a:ext>
              </a:extLst>
            </p:cNvPr>
            <p:cNvSpPr>
              <a:spLocks/>
            </p:cNvSpPr>
            <p:nvPr/>
          </p:nvSpPr>
          <p:spPr bwMode="auto">
            <a:xfrm>
              <a:off x="7954120" y="5368595"/>
              <a:ext cx="214274" cy="152905"/>
            </a:xfrm>
            <a:custGeom>
              <a:avLst/>
              <a:gdLst>
                <a:gd name="T0" fmla="*/ 50 w 87"/>
                <a:gd name="T1" fmla="*/ 0 h 62"/>
                <a:gd name="T2" fmla="*/ 48 w 87"/>
                <a:gd name="T3" fmla="*/ 17 h 62"/>
                <a:gd name="T4" fmla="*/ 22 w 87"/>
                <a:gd name="T5" fmla="*/ 33 h 62"/>
                <a:gd name="T6" fmla="*/ 6 w 87"/>
                <a:gd name="T7" fmla="*/ 42 h 62"/>
                <a:gd name="T8" fmla="*/ 9 w 87"/>
                <a:gd name="T9" fmla="*/ 59 h 62"/>
                <a:gd name="T10" fmla="*/ 25 w 87"/>
                <a:gd name="T11" fmla="*/ 61 h 62"/>
                <a:gd name="T12" fmla="*/ 53 w 87"/>
                <a:gd name="T13" fmla="*/ 52 h 62"/>
                <a:gd name="T14" fmla="*/ 67 w 87"/>
                <a:gd name="T15" fmla="*/ 45 h 62"/>
                <a:gd name="T16" fmla="*/ 74 w 87"/>
                <a:gd name="T17" fmla="*/ 43 h 62"/>
                <a:gd name="T18" fmla="*/ 83 w 87"/>
                <a:gd name="T19" fmla="*/ 34 h 62"/>
                <a:gd name="T20" fmla="*/ 83 w 87"/>
                <a:gd name="T21" fmla="*/ 2 h 62"/>
                <a:gd name="T22" fmla="*/ 50 w 87"/>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62">
                  <a:moveTo>
                    <a:pt x="50" y="0"/>
                  </a:moveTo>
                  <a:cubicBezTo>
                    <a:pt x="48" y="17"/>
                    <a:pt x="48" y="17"/>
                    <a:pt x="48" y="17"/>
                  </a:cubicBezTo>
                  <a:cubicBezTo>
                    <a:pt x="48" y="17"/>
                    <a:pt x="36" y="30"/>
                    <a:pt x="22" y="33"/>
                  </a:cubicBezTo>
                  <a:cubicBezTo>
                    <a:pt x="16" y="34"/>
                    <a:pt x="11" y="38"/>
                    <a:pt x="6" y="42"/>
                  </a:cubicBezTo>
                  <a:cubicBezTo>
                    <a:pt x="2" y="47"/>
                    <a:pt x="0" y="53"/>
                    <a:pt x="9" y="59"/>
                  </a:cubicBezTo>
                  <a:cubicBezTo>
                    <a:pt x="14" y="62"/>
                    <a:pt x="20" y="62"/>
                    <a:pt x="25" y="61"/>
                  </a:cubicBezTo>
                  <a:cubicBezTo>
                    <a:pt x="33" y="60"/>
                    <a:pt x="46" y="57"/>
                    <a:pt x="53" y="52"/>
                  </a:cubicBezTo>
                  <a:cubicBezTo>
                    <a:pt x="58" y="49"/>
                    <a:pt x="62" y="47"/>
                    <a:pt x="67" y="45"/>
                  </a:cubicBezTo>
                  <a:cubicBezTo>
                    <a:pt x="74" y="43"/>
                    <a:pt x="74" y="43"/>
                    <a:pt x="74" y="43"/>
                  </a:cubicBezTo>
                  <a:cubicBezTo>
                    <a:pt x="78" y="42"/>
                    <a:pt x="81" y="38"/>
                    <a:pt x="83" y="34"/>
                  </a:cubicBezTo>
                  <a:cubicBezTo>
                    <a:pt x="85" y="28"/>
                    <a:pt x="87" y="17"/>
                    <a:pt x="83" y="2"/>
                  </a:cubicBezTo>
                  <a:cubicBezTo>
                    <a:pt x="83" y="2"/>
                    <a:pt x="65" y="4"/>
                    <a:pt x="50" y="0"/>
                  </a:cubicBezTo>
                  <a:close/>
                </a:path>
              </a:pathLst>
            </a:custGeom>
            <a:solidFill>
              <a:srgbClr val="0C16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a:extLst>
                <a:ext uri="{FF2B5EF4-FFF2-40B4-BE49-F238E27FC236}">
                  <a16:creationId xmlns:a16="http://schemas.microsoft.com/office/drawing/2014/main" id="{AFF1E20E-6FCF-47A1-84DC-60F2FF69914E}"/>
                </a:ext>
              </a:extLst>
            </p:cNvPr>
            <p:cNvSpPr>
              <a:spLocks/>
            </p:cNvSpPr>
            <p:nvPr/>
          </p:nvSpPr>
          <p:spPr bwMode="auto">
            <a:xfrm>
              <a:off x="8134069" y="4708089"/>
              <a:ext cx="239238" cy="716675"/>
            </a:xfrm>
            <a:custGeom>
              <a:avLst/>
              <a:gdLst>
                <a:gd name="T0" fmla="*/ 0 w 97"/>
                <a:gd name="T1" fmla="*/ 3 h 290"/>
                <a:gd name="T2" fmla="*/ 17 w 97"/>
                <a:gd name="T3" fmla="*/ 86 h 290"/>
                <a:gd name="T4" fmla="*/ 34 w 97"/>
                <a:gd name="T5" fmla="*/ 164 h 290"/>
                <a:gd name="T6" fmla="*/ 54 w 97"/>
                <a:gd name="T7" fmla="*/ 290 h 290"/>
                <a:gd name="T8" fmla="*/ 85 w 97"/>
                <a:gd name="T9" fmla="*/ 290 h 290"/>
                <a:gd name="T10" fmla="*/ 78 w 97"/>
                <a:gd name="T11" fmla="*/ 164 h 290"/>
                <a:gd name="T12" fmla="*/ 78 w 97"/>
                <a:gd name="T13" fmla="*/ 155 h 290"/>
                <a:gd name="T14" fmla="*/ 83 w 97"/>
                <a:gd name="T15" fmla="*/ 0 h 290"/>
                <a:gd name="T16" fmla="*/ 0 w 97"/>
                <a:gd name="T17" fmla="*/ 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90">
                  <a:moveTo>
                    <a:pt x="0" y="3"/>
                  </a:moveTo>
                  <a:cubicBezTo>
                    <a:pt x="0" y="3"/>
                    <a:pt x="9" y="71"/>
                    <a:pt x="17" y="86"/>
                  </a:cubicBezTo>
                  <a:cubicBezTo>
                    <a:pt x="34" y="164"/>
                    <a:pt x="34" y="164"/>
                    <a:pt x="34" y="164"/>
                  </a:cubicBezTo>
                  <a:cubicBezTo>
                    <a:pt x="34" y="164"/>
                    <a:pt x="56" y="248"/>
                    <a:pt x="54" y="290"/>
                  </a:cubicBezTo>
                  <a:cubicBezTo>
                    <a:pt x="85" y="290"/>
                    <a:pt x="85" y="290"/>
                    <a:pt x="85" y="290"/>
                  </a:cubicBezTo>
                  <a:cubicBezTo>
                    <a:pt x="85" y="290"/>
                    <a:pt x="97" y="233"/>
                    <a:pt x="78" y="164"/>
                  </a:cubicBezTo>
                  <a:cubicBezTo>
                    <a:pt x="77" y="161"/>
                    <a:pt x="77" y="158"/>
                    <a:pt x="78" y="155"/>
                  </a:cubicBezTo>
                  <a:cubicBezTo>
                    <a:pt x="81" y="131"/>
                    <a:pt x="95" y="31"/>
                    <a:pt x="83" y="0"/>
                  </a:cubicBezTo>
                  <a:cubicBezTo>
                    <a:pt x="83" y="0"/>
                    <a:pt x="44" y="5"/>
                    <a:pt x="0" y="3"/>
                  </a:cubicBezTo>
                  <a:close/>
                </a:path>
              </a:pathLst>
            </a:custGeom>
            <a:solidFill>
              <a:srgbClr val="1B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a:extLst>
                <a:ext uri="{FF2B5EF4-FFF2-40B4-BE49-F238E27FC236}">
                  <a16:creationId xmlns:a16="http://schemas.microsoft.com/office/drawing/2014/main" id="{377A8BD2-5E1E-470C-A1C2-38215FC45E23}"/>
                </a:ext>
              </a:extLst>
            </p:cNvPr>
            <p:cNvSpPr>
              <a:spLocks/>
            </p:cNvSpPr>
            <p:nvPr/>
          </p:nvSpPr>
          <p:spPr bwMode="auto">
            <a:xfrm>
              <a:off x="7803296" y="4194247"/>
              <a:ext cx="359897" cy="306849"/>
            </a:xfrm>
            <a:custGeom>
              <a:avLst/>
              <a:gdLst>
                <a:gd name="T0" fmla="*/ 146 w 146"/>
                <a:gd name="T1" fmla="*/ 0 h 124"/>
                <a:gd name="T2" fmla="*/ 107 w 146"/>
                <a:gd name="T3" fmla="*/ 32 h 124"/>
                <a:gd name="T4" fmla="*/ 85 w 146"/>
                <a:gd name="T5" fmla="*/ 66 h 124"/>
                <a:gd name="T6" fmla="*/ 0 w 146"/>
                <a:gd name="T7" fmla="*/ 94 h 124"/>
                <a:gd name="T8" fmla="*/ 9 w 146"/>
                <a:gd name="T9" fmla="*/ 124 h 124"/>
                <a:gd name="T10" fmla="*/ 115 w 146"/>
                <a:gd name="T11" fmla="*/ 106 h 124"/>
                <a:gd name="T12" fmla="*/ 146 w 146"/>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46" h="124">
                  <a:moveTo>
                    <a:pt x="146" y="0"/>
                  </a:moveTo>
                  <a:cubicBezTo>
                    <a:pt x="146" y="0"/>
                    <a:pt x="122" y="3"/>
                    <a:pt x="107" y="32"/>
                  </a:cubicBezTo>
                  <a:cubicBezTo>
                    <a:pt x="85" y="66"/>
                    <a:pt x="85" y="66"/>
                    <a:pt x="85" y="66"/>
                  </a:cubicBezTo>
                  <a:cubicBezTo>
                    <a:pt x="0" y="94"/>
                    <a:pt x="0" y="94"/>
                    <a:pt x="0" y="94"/>
                  </a:cubicBezTo>
                  <a:cubicBezTo>
                    <a:pt x="9" y="124"/>
                    <a:pt x="9" y="124"/>
                    <a:pt x="9" y="124"/>
                  </a:cubicBezTo>
                  <a:cubicBezTo>
                    <a:pt x="9" y="124"/>
                    <a:pt x="111" y="110"/>
                    <a:pt x="115" y="106"/>
                  </a:cubicBezTo>
                  <a:cubicBezTo>
                    <a:pt x="119" y="103"/>
                    <a:pt x="146" y="0"/>
                    <a:pt x="146" y="0"/>
                  </a:cubicBezTo>
                  <a:close/>
                </a:path>
              </a:pathLst>
            </a:custGeom>
            <a:solidFill>
              <a:srgbClr val="D3DC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a:extLst>
                <a:ext uri="{FF2B5EF4-FFF2-40B4-BE49-F238E27FC236}">
                  <a16:creationId xmlns:a16="http://schemas.microsoft.com/office/drawing/2014/main" id="{8E4289FF-0DB2-404A-81A4-1FF5CB749D7C}"/>
                </a:ext>
              </a:extLst>
            </p:cNvPr>
            <p:cNvSpPr>
              <a:spLocks/>
            </p:cNvSpPr>
            <p:nvPr/>
          </p:nvSpPr>
          <p:spPr bwMode="auto">
            <a:xfrm>
              <a:off x="8155912" y="4120395"/>
              <a:ext cx="128981" cy="148744"/>
            </a:xfrm>
            <a:custGeom>
              <a:avLst/>
              <a:gdLst>
                <a:gd name="T0" fmla="*/ 3 w 52"/>
                <a:gd name="T1" fmla="*/ 22 h 60"/>
                <a:gd name="T2" fmla="*/ 2 w 52"/>
                <a:gd name="T3" fmla="*/ 38 h 60"/>
                <a:gd name="T4" fmla="*/ 0 w 52"/>
                <a:gd name="T5" fmla="*/ 55 h 60"/>
                <a:gd name="T6" fmla="*/ 7 w 52"/>
                <a:gd name="T7" fmla="*/ 59 h 60"/>
                <a:gd name="T8" fmla="*/ 50 w 52"/>
                <a:gd name="T9" fmla="*/ 29 h 60"/>
                <a:gd name="T10" fmla="*/ 50 w 52"/>
                <a:gd name="T11" fmla="*/ 21 h 60"/>
                <a:gd name="T12" fmla="*/ 37 w 52"/>
                <a:gd name="T13" fmla="*/ 0 h 60"/>
                <a:gd name="T14" fmla="*/ 3 w 52"/>
                <a:gd name="T15" fmla="*/ 2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0">
                  <a:moveTo>
                    <a:pt x="3" y="22"/>
                  </a:moveTo>
                  <a:cubicBezTo>
                    <a:pt x="2" y="38"/>
                    <a:pt x="2" y="38"/>
                    <a:pt x="2" y="38"/>
                  </a:cubicBezTo>
                  <a:cubicBezTo>
                    <a:pt x="2" y="38"/>
                    <a:pt x="0" y="48"/>
                    <a:pt x="0" y="55"/>
                  </a:cubicBezTo>
                  <a:cubicBezTo>
                    <a:pt x="0" y="58"/>
                    <a:pt x="3" y="60"/>
                    <a:pt x="7" y="59"/>
                  </a:cubicBezTo>
                  <a:cubicBezTo>
                    <a:pt x="17" y="56"/>
                    <a:pt x="40" y="48"/>
                    <a:pt x="50" y="29"/>
                  </a:cubicBezTo>
                  <a:cubicBezTo>
                    <a:pt x="52" y="27"/>
                    <a:pt x="52" y="23"/>
                    <a:pt x="50" y="21"/>
                  </a:cubicBezTo>
                  <a:cubicBezTo>
                    <a:pt x="37" y="0"/>
                    <a:pt x="37" y="0"/>
                    <a:pt x="37" y="0"/>
                  </a:cubicBezTo>
                  <a:lnTo>
                    <a:pt x="3" y="22"/>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a:extLst>
                <a:ext uri="{FF2B5EF4-FFF2-40B4-BE49-F238E27FC236}">
                  <a16:creationId xmlns:a16="http://schemas.microsoft.com/office/drawing/2014/main" id="{8C420E05-F795-4A8B-9509-D5D87A29D4C6}"/>
                </a:ext>
              </a:extLst>
            </p:cNvPr>
            <p:cNvSpPr>
              <a:spLocks/>
            </p:cNvSpPr>
            <p:nvPr/>
          </p:nvSpPr>
          <p:spPr bwMode="auto">
            <a:xfrm>
              <a:off x="8052936" y="3984133"/>
              <a:ext cx="261082" cy="205953"/>
            </a:xfrm>
            <a:custGeom>
              <a:avLst/>
              <a:gdLst>
                <a:gd name="T0" fmla="*/ 20 w 106"/>
                <a:gd name="T1" fmla="*/ 0 h 83"/>
                <a:gd name="T2" fmla="*/ 45 w 106"/>
                <a:gd name="T3" fmla="*/ 77 h 83"/>
                <a:gd name="T4" fmla="*/ 88 w 106"/>
                <a:gd name="T5" fmla="*/ 46 h 83"/>
                <a:gd name="T6" fmla="*/ 88 w 106"/>
                <a:gd name="T7" fmla="*/ 14 h 83"/>
                <a:gd name="T8" fmla="*/ 67 w 106"/>
                <a:gd name="T9" fmla="*/ 0 h 83"/>
                <a:gd name="T10" fmla="*/ 20 w 106"/>
                <a:gd name="T11" fmla="*/ 0 h 83"/>
              </a:gdLst>
              <a:ahLst/>
              <a:cxnLst>
                <a:cxn ang="0">
                  <a:pos x="T0" y="T1"/>
                </a:cxn>
                <a:cxn ang="0">
                  <a:pos x="T2" y="T3"/>
                </a:cxn>
                <a:cxn ang="0">
                  <a:pos x="T4" y="T5"/>
                </a:cxn>
                <a:cxn ang="0">
                  <a:pos x="T6" y="T7"/>
                </a:cxn>
                <a:cxn ang="0">
                  <a:pos x="T8" y="T9"/>
                </a:cxn>
                <a:cxn ang="0">
                  <a:pos x="T10" y="T11"/>
                </a:cxn>
              </a:cxnLst>
              <a:rect l="0" t="0" r="r" b="b"/>
              <a:pathLst>
                <a:path w="106" h="83">
                  <a:moveTo>
                    <a:pt x="20" y="0"/>
                  </a:moveTo>
                  <a:cubicBezTo>
                    <a:pt x="20" y="0"/>
                    <a:pt x="0" y="83"/>
                    <a:pt x="45" y="77"/>
                  </a:cubicBezTo>
                  <a:cubicBezTo>
                    <a:pt x="45" y="77"/>
                    <a:pt x="78" y="68"/>
                    <a:pt x="88" y="46"/>
                  </a:cubicBezTo>
                  <a:cubicBezTo>
                    <a:pt x="88" y="46"/>
                    <a:pt x="106" y="23"/>
                    <a:pt x="88" y="14"/>
                  </a:cubicBezTo>
                  <a:cubicBezTo>
                    <a:pt x="67" y="0"/>
                    <a:pt x="67" y="0"/>
                    <a:pt x="67" y="0"/>
                  </a:cubicBezTo>
                  <a:lnTo>
                    <a:pt x="20"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a:extLst>
                <a:ext uri="{FF2B5EF4-FFF2-40B4-BE49-F238E27FC236}">
                  <a16:creationId xmlns:a16="http://schemas.microsoft.com/office/drawing/2014/main" id="{1FFF2513-EDA7-4981-806F-AE4E783BACB7}"/>
                </a:ext>
              </a:extLst>
            </p:cNvPr>
            <p:cNvSpPr>
              <a:spLocks/>
            </p:cNvSpPr>
            <p:nvPr/>
          </p:nvSpPr>
          <p:spPr bwMode="auto">
            <a:xfrm>
              <a:off x="8055017" y="3893639"/>
              <a:ext cx="273564" cy="296448"/>
            </a:xfrm>
            <a:custGeom>
              <a:avLst/>
              <a:gdLst>
                <a:gd name="T0" fmla="*/ 9 w 111"/>
                <a:gd name="T1" fmla="*/ 32 h 120"/>
                <a:gd name="T2" fmla="*/ 58 w 111"/>
                <a:gd name="T3" fmla="*/ 47 h 120"/>
                <a:gd name="T4" fmla="*/ 71 w 111"/>
                <a:gd name="T5" fmla="*/ 66 h 120"/>
                <a:gd name="T6" fmla="*/ 75 w 111"/>
                <a:gd name="T7" fmla="*/ 60 h 120"/>
                <a:gd name="T8" fmla="*/ 88 w 111"/>
                <a:gd name="T9" fmla="*/ 64 h 120"/>
                <a:gd name="T10" fmla="*/ 87 w 111"/>
                <a:gd name="T11" fmla="*/ 73 h 120"/>
                <a:gd name="T12" fmla="*/ 75 w 111"/>
                <a:gd name="T13" fmla="*/ 82 h 120"/>
                <a:gd name="T14" fmla="*/ 65 w 111"/>
                <a:gd name="T15" fmla="*/ 86 h 120"/>
                <a:gd name="T16" fmla="*/ 59 w 111"/>
                <a:gd name="T17" fmla="*/ 83 h 120"/>
                <a:gd name="T18" fmla="*/ 45 w 111"/>
                <a:gd name="T19" fmla="*/ 79 h 120"/>
                <a:gd name="T20" fmla="*/ 15 w 111"/>
                <a:gd name="T21" fmla="*/ 78 h 120"/>
                <a:gd name="T22" fmla="*/ 41 w 111"/>
                <a:gd name="T23" fmla="*/ 118 h 120"/>
                <a:gd name="T24" fmla="*/ 81 w 111"/>
                <a:gd name="T25" fmla="*/ 94 h 120"/>
                <a:gd name="T26" fmla="*/ 106 w 111"/>
                <a:gd name="T27" fmla="*/ 43 h 120"/>
                <a:gd name="T28" fmla="*/ 80 w 111"/>
                <a:gd name="T29" fmla="*/ 19 h 120"/>
                <a:gd name="T30" fmla="*/ 36 w 111"/>
                <a:gd name="T31" fmla="*/ 3 h 120"/>
                <a:gd name="T32" fmla="*/ 9 w 111"/>
                <a:gd name="T33" fmla="*/ 13 h 120"/>
                <a:gd name="T34" fmla="*/ 18 w 111"/>
                <a:gd name="T35" fmla="*/ 12 h 120"/>
                <a:gd name="T36" fmla="*/ 0 w 111"/>
                <a:gd name="T37" fmla="*/ 20 h 120"/>
                <a:gd name="T38" fmla="*/ 9 w 111"/>
                <a:gd name="T39"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20">
                  <a:moveTo>
                    <a:pt x="9" y="32"/>
                  </a:moveTo>
                  <a:cubicBezTo>
                    <a:pt x="9" y="32"/>
                    <a:pt x="25" y="49"/>
                    <a:pt x="58" y="47"/>
                  </a:cubicBezTo>
                  <a:cubicBezTo>
                    <a:pt x="58" y="47"/>
                    <a:pt x="71" y="56"/>
                    <a:pt x="71" y="66"/>
                  </a:cubicBezTo>
                  <a:cubicBezTo>
                    <a:pt x="71" y="66"/>
                    <a:pt x="72" y="62"/>
                    <a:pt x="75" y="60"/>
                  </a:cubicBezTo>
                  <a:cubicBezTo>
                    <a:pt x="80" y="58"/>
                    <a:pt x="86" y="59"/>
                    <a:pt x="88" y="64"/>
                  </a:cubicBezTo>
                  <a:cubicBezTo>
                    <a:pt x="89" y="66"/>
                    <a:pt x="89" y="69"/>
                    <a:pt x="87" y="73"/>
                  </a:cubicBezTo>
                  <a:cubicBezTo>
                    <a:pt x="85" y="78"/>
                    <a:pt x="80" y="81"/>
                    <a:pt x="75" y="82"/>
                  </a:cubicBezTo>
                  <a:cubicBezTo>
                    <a:pt x="65" y="86"/>
                    <a:pt x="65" y="86"/>
                    <a:pt x="65" y="86"/>
                  </a:cubicBezTo>
                  <a:cubicBezTo>
                    <a:pt x="59" y="83"/>
                    <a:pt x="59" y="83"/>
                    <a:pt x="59" y="83"/>
                  </a:cubicBezTo>
                  <a:cubicBezTo>
                    <a:pt x="55" y="80"/>
                    <a:pt x="50" y="79"/>
                    <a:pt x="45" y="79"/>
                  </a:cubicBezTo>
                  <a:cubicBezTo>
                    <a:pt x="15" y="78"/>
                    <a:pt x="15" y="78"/>
                    <a:pt x="15" y="78"/>
                  </a:cubicBezTo>
                  <a:cubicBezTo>
                    <a:pt x="15" y="78"/>
                    <a:pt x="14" y="118"/>
                    <a:pt x="41" y="118"/>
                  </a:cubicBezTo>
                  <a:cubicBezTo>
                    <a:pt x="41" y="118"/>
                    <a:pt x="65" y="120"/>
                    <a:pt x="81" y="94"/>
                  </a:cubicBezTo>
                  <a:cubicBezTo>
                    <a:pt x="81" y="94"/>
                    <a:pt x="111" y="88"/>
                    <a:pt x="106" y="43"/>
                  </a:cubicBezTo>
                  <a:cubicBezTo>
                    <a:pt x="106" y="43"/>
                    <a:pt x="104" y="21"/>
                    <a:pt x="80" y="19"/>
                  </a:cubicBezTo>
                  <a:cubicBezTo>
                    <a:pt x="80" y="19"/>
                    <a:pt x="72" y="0"/>
                    <a:pt x="36" y="3"/>
                  </a:cubicBezTo>
                  <a:cubicBezTo>
                    <a:pt x="36" y="3"/>
                    <a:pt x="17" y="7"/>
                    <a:pt x="9" y="13"/>
                  </a:cubicBezTo>
                  <a:cubicBezTo>
                    <a:pt x="9" y="13"/>
                    <a:pt x="13" y="11"/>
                    <a:pt x="18" y="12"/>
                  </a:cubicBezTo>
                  <a:cubicBezTo>
                    <a:pt x="18" y="12"/>
                    <a:pt x="10" y="21"/>
                    <a:pt x="0" y="20"/>
                  </a:cubicBezTo>
                  <a:cubicBezTo>
                    <a:pt x="0" y="20"/>
                    <a:pt x="7" y="30"/>
                    <a:pt x="9" y="32"/>
                  </a:cubicBezTo>
                  <a:close/>
                </a:path>
              </a:pathLst>
            </a:custGeom>
            <a:solidFill>
              <a:srgbClr val="010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a:extLst>
                <a:ext uri="{FF2B5EF4-FFF2-40B4-BE49-F238E27FC236}">
                  <a16:creationId xmlns:a16="http://schemas.microsoft.com/office/drawing/2014/main" id="{CFB7FA60-261C-4BDB-ACA0-A470444895E1}"/>
                </a:ext>
              </a:extLst>
            </p:cNvPr>
            <p:cNvSpPr>
              <a:spLocks/>
            </p:cNvSpPr>
            <p:nvPr/>
          </p:nvSpPr>
          <p:spPr bwMode="auto">
            <a:xfrm>
              <a:off x="8112225" y="4113114"/>
              <a:ext cx="48888" cy="14562"/>
            </a:xfrm>
            <a:custGeom>
              <a:avLst/>
              <a:gdLst>
                <a:gd name="T0" fmla="*/ 0 w 20"/>
                <a:gd name="T1" fmla="*/ 2 h 6"/>
                <a:gd name="T2" fmla="*/ 20 w 20"/>
                <a:gd name="T3" fmla="*/ 2 h 6"/>
                <a:gd name="T4" fmla="*/ 9 w 20"/>
                <a:gd name="T5" fmla="*/ 6 h 6"/>
                <a:gd name="T6" fmla="*/ 0 w 20"/>
                <a:gd name="T7" fmla="*/ 2 h 6"/>
              </a:gdLst>
              <a:ahLst/>
              <a:cxnLst>
                <a:cxn ang="0">
                  <a:pos x="T0" y="T1"/>
                </a:cxn>
                <a:cxn ang="0">
                  <a:pos x="T2" y="T3"/>
                </a:cxn>
                <a:cxn ang="0">
                  <a:pos x="T4" y="T5"/>
                </a:cxn>
                <a:cxn ang="0">
                  <a:pos x="T6" y="T7"/>
                </a:cxn>
              </a:cxnLst>
              <a:rect l="0" t="0" r="r" b="b"/>
              <a:pathLst>
                <a:path w="20" h="6">
                  <a:moveTo>
                    <a:pt x="0" y="2"/>
                  </a:moveTo>
                  <a:cubicBezTo>
                    <a:pt x="0" y="2"/>
                    <a:pt x="17" y="0"/>
                    <a:pt x="20" y="2"/>
                  </a:cubicBezTo>
                  <a:cubicBezTo>
                    <a:pt x="20" y="2"/>
                    <a:pt x="15" y="6"/>
                    <a:pt x="9" y="6"/>
                  </a:cubicBezTo>
                  <a:cubicBezTo>
                    <a:pt x="3" y="6"/>
                    <a:pt x="0" y="5"/>
                    <a:pt x="0" y="2"/>
                  </a:cubicBez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a:extLst>
                <a:ext uri="{FF2B5EF4-FFF2-40B4-BE49-F238E27FC236}">
                  <a16:creationId xmlns:a16="http://schemas.microsoft.com/office/drawing/2014/main" id="{A810292B-65E1-47CB-9112-1DD9B5977F2A}"/>
                </a:ext>
              </a:extLst>
            </p:cNvPr>
            <p:cNvSpPr>
              <a:spLocks/>
            </p:cNvSpPr>
            <p:nvPr/>
          </p:nvSpPr>
          <p:spPr bwMode="auto">
            <a:xfrm>
              <a:off x="8055017" y="4172404"/>
              <a:ext cx="476396" cy="558570"/>
            </a:xfrm>
            <a:custGeom>
              <a:avLst/>
              <a:gdLst>
                <a:gd name="T0" fmla="*/ 44 w 193"/>
                <a:gd name="T1" fmla="*/ 12 h 226"/>
                <a:gd name="T2" fmla="*/ 13 w 193"/>
                <a:gd name="T3" fmla="*/ 86 h 226"/>
                <a:gd name="T4" fmla="*/ 8 w 193"/>
                <a:gd name="T5" fmla="*/ 156 h 226"/>
                <a:gd name="T6" fmla="*/ 0 w 193"/>
                <a:gd name="T7" fmla="*/ 214 h 226"/>
                <a:gd name="T8" fmla="*/ 3 w 193"/>
                <a:gd name="T9" fmla="*/ 217 h 226"/>
                <a:gd name="T10" fmla="*/ 115 w 193"/>
                <a:gd name="T11" fmla="*/ 217 h 226"/>
                <a:gd name="T12" fmla="*/ 124 w 193"/>
                <a:gd name="T13" fmla="*/ 190 h 226"/>
                <a:gd name="T14" fmla="*/ 118 w 193"/>
                <a:gd name="T15" fmla="*/ 85 h 226"/>
                <a:gd name="T16" fmla="*/ 136 w 193"/>
                <a:gd name="T17" fmla="*/ 99 h 226"/>
                <a:gd name="T18" fmla="*/ 137 w 193"/>
                <a:gd name="T19" fmla="*/ 116 h 226"/>
                <a:gd name="T20" fmla="*/ 89 w 193"/>
                <a:gd name="T21" fmla="*/ 156 h 226"/>
                <a:gd name="T22" fmla="*/ 117 w 193"/>
                <a:gd name="T23" fmla="*/ 180 h 226"/>
                <a:gd name="T24" fmla="*/ 173 w 193"/>
                <a:gd name="T25" fmla="*/ 138 h 226"/>
                <a:gd name="T26" fmla="*/ 184 w 193"/>
                <a:gd name="T27" fmla="*/ 86 h 226"/>
                <a:gd name="T28" fmla="*/ 124 w 193"/>
                <a:gd name="T29" fmla="*/ 9 h 226"/>
                <a:gd name="T30" fmla="*/ 91 w 193"/>
                <a:gd name="T31" fmla="*/ 0 h 226"/>
                <a:gd name="T32" fmla="*/ 53 w 193"/>
                <a:gd name="T33" fmla="*/ 36 h 226"/>
                <a:gd name="T34" fmla="*/ 44 w 193"/>
                <a:gd name="T35" fmla="*/ 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226">
                  <a:moveTo>
                    <a:pt x="44" y="12"/>
                  </a:moveTo>
                  <a:cubicBezTo>
                    <a:pt x="44" y="12"/>
                    <a:pt x="13" y="28"/>
                    <a:pt x="13" y="86"/>
                  </a:cubicBezTo>
                  <a:cubicBezTo>
                    <a:pt x="8" y="156"/>
                    <a:pt x="8" y="156"/>
                    <a:pt x="8" y="156"/>
                  </a:cubicBezTo>
                  <a:cubicBezTo>
                    <a:pt x="0" y="214"/>
                    <a:pt x="0" y="214"/>
                    <a:pt x="0" y="214"/>
                  </a:cubicBezTo>
                  <a:cubicBezTo>
                    <a:pt x="0" y="216"/>
                    <a:pt x="1" y="217"/>
                    <a:pt x="3" y="217"/>
                  </a:cubicBezTo>
                  <a:cubicBezTo>
                    <a:pt x="20" y="219"/>
                    <a:pt x="99" y="226"/>
                    <a:pt x="115" y="217"/>
                  </a:cubicBezTo>
                  <a:cubicBezTo>
                    <a:pt x="115" y="217"/>
                    <a:pt x="124" y="208"/>
                    <a:pt x="124" y="190"/>
                  </a:cubicBezTo>
                  <a:cubicBezTo>
                    <a:pt x="118" y="85"/>
                    <a:pt x="118" y="85"/>
                    <a:pt x="118" y="85"/>
                  </a:cubicBezTo>
                  <a:cubicBezTo>
                    <a:pt x="136" y="99"/>
                    <a:pt x="136" y="99"/>
                    <a:pt x="136" y="99"/>
                  </a:cubicBezTo>
                  <a:cubicBezTo>
                    <a:pt x="142" y="103"/>
                    <a:pt x="142" y="111"/>
                    <a:pt x="137" y="116"/>
                  </a:cubicBezTo>
                  <a:cubicBezTo>
                    <a:pt x="89" y="156"/>
                    <a:pt x="89" y="156"/>
                    <a:pt x="89" y="156"/>
                  </a:cubicBezTo>
                  <a:cubicBezTo>
                    <a:pt x="117" y="180"/>
                    <a:pt x="117" y="180"/>
                    <a:pt x="117" y="180"/>
                  </a:cubicBezTo>
                  <a:cubicBezTo>
                    <a:pt x="173" y="138"/>
                    <a:pt x="173" y="138"/>
                    <a:pt x="173" y="138"/>
                  </a:cubicBezTo>
                  <a:cubicBezTo>
                    <a:pt x="189" y="125"/>
                    <a:pt x="193" y="104"/>
                    <a:pt x="184" y="86"/>
                  </a:cubicBezTo>
                  <a:cubicBezTo>
                    <a:pt x="171" y="62"/>
                    <a:pt x="151" y="29"/>
                    <a:pt x="124" y="9"/>
                  </a:cubicBezTo>
                  <a:cubicBezTo>
                    <a:pt x="124" y="9"/>
                    <a:pt x="114" y="1"/>
                    <a:pt x="91" y="0"/>
                  </a:cubicBezTo>
                  <a:cubicBezTo>
                    <a:pt x="91" y="0"/>
                    <a:pt x="90" y="24"/>
                    <a:pt x="53" y="36"/>
                  </a:cubicBezTo>
                  <a:cubicBezTo>
                    <a:pt x="53" y="36"/>
                    <a:pt x="38" y="43"/>
                    <a:pt x="44" y="12"/>
                  </a:cubicBezTo>
                  <a:close/>
                </a:path>
              </a:pathLst>
            </a:custGeom>
            <a:solidFill>
              <a:srgbClr val="DEE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a:extLst>
                <a:ext uri="{FF2B5EF4-FFF2-40B4-BE49-F238E27FC236}">
                  <a16:creationId xmlns:a16="http://schemas.microsoft.com/office/drawing/2014/main" id="{073D5763-FCC4-45FF-ADEE-625C01AF9849}"/>
                </a:ext>
              </a:extLst>
            </p:cNvPr>
            <p:cNvSpPr>
              <a:spLocks/>
            </p:cNvSpPr>
            <p:nvPr/>
          </p:nvSpPr>
          <p:spPr bwMode="auto">
            <a:xfrm>
              <a:off x="8274491" y="4466771"/>
              <a:ext cx="79053" cy="91535"/>
            </a:xfrm>
            <a:custGeom>
              <a:avLst/>
              <a:gdLst>
                <a:gd name="T0" fmla="*/ 76 w 76"/>
                <a:gd name="T1" fmla="*/ 26 h 88"/>
                <a:gd name="T2" fmla="*/ 0 w 76"/>
                <a:gd name="T3" fmla="*/ 88 h 88"/>
                <a:gd name="T4" fmla="*/ 74 w 76"/>
                <a:gd name="T5" fmla="*/ 0 h 88"/>
                <a:gd name="T6" fmla="*/ 76 w 76"/>
                <a:gd name="T7" fmla="*/ 26 h 88"/>
              </a:gdLst>
              <a:ahLst/>
              <a:cxnLst>
                <a:cxn ang="0">
                  <a:pos x="T0" y="T1"/>
                </a:cxn>
                <a:cxn ang="0">
                  <a:pos x="T2" y="T3"/>
                </a:cxn>
                <a:cxn ang="0">
                  <a:pos x="T4" y="T5"/>
                </a:cxn>
                <a:cxn ang="0">
                  <a:pos x="T6" y="T7"/>
                </a:cxn>
              </a:cxnLst>
              <a:rect l="0" t="0" r="r" b="b"/>
              <a:pathLst>
                <a:path w="76" h="88">
                  <a:moveTo>
                    <a:pt x="76" y="26"/>
                  </a:moveTo>
                  <a:lnTo>
                    <a:pt x="0" y="88"/>
                  </a:lnTo>
                  <a:lnTo>
                    <a:pt x="74" y="0"/>
                  </a:lnTo>
                  <a:lnTo>
                    <a:pt x="76" y="26"/>
                  </a:lnTo>
                  <a:close/>
                </a:path>
              </a:pathLst>
            </a:custGeom>
            <a:solidFill>
              <a:srgbClr val="99AB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a:extLst>
                <a:ext uri="{FF2B5EF4-FFF2-40B4-BE49-F238E27FC236}">
                  <a16:creationId xmlns:a16="http://schemas.microsoft.com/office/drawing/2014/main" id="{ADA47E12-8D19-4486-9D73-F3C58BA6BB18}"/>
                </a:ext>
              </a:extLst>
            </p:cNvPr>
            <p:cNvSpPr>
              <a:spLocks/>
            </p:cNvSpPr>
            <p:nvPr/>
          </p:nvSpPr>
          <p:spPr bwMode="auto">
            <a:xfrm>
              <a:off x="8195439" y="4565587"/>
              <a:ext cx="141463" cy="102977"/>
            </a:xfrm>
            <a:custGeom>
              <a:avLst/>
              <a:gdLst>
                <a:gd name="T0" fmla="*/ 35 w 57"/>
                <a:gd name="T1" fmla="*/ 0 h 42"/>
                <a:gd name="T2" fmla="*/ 16 w 57"/>
                <a:gd name="T3" fmla="*/ 10 h 42"/>
                <a:gd name="T4" fmla="*/ 24 w 57"/>
                <a:gd name="T5" fmla="*/ 10 h 42"/>
                <a:gd name="T6" fmla="*/ 10 w 57"/>
                <a:gd name="T7" fmla="*/ 15 h 42"/>
                <a:gd name="T8" fmla="*/ 10 w 57"/>
                <a:gd name="T9" fmla="*/ 26 h 42"/>
                <a:gd name="T10" fmla="*/ 40 w 57"/>
                <a:gd name="T11" fmla="*/ 38 h 42"/>
                <a:gd name="T12" fmla="*/ 57 w 57"/>
                <a:gd name="T13" fmla="*/ 19 h 42"/>
                <a:gd name="T14" fmla="*/ 35 w 57"/>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42">
                  <a:moveTo>
                    <a:pt x="35" y="0"/>
                  </a:moveTo>
                  <a:cubicBezTo>
                    <a:pt x="35" y="0"/>
                    <a:pt x="21" y="3"/>
                    <a:pt x="16" y="10"/>
                  </a:cubicBezTo>
                  <a:cubicBezTo>
                    <a:pt x="16" y="10"/>
                    <a:pt x="16" y="14"/>
                    <a:pt x="24" y="10"/>
                  </a:cubicBezTo>
                  <a:cubicBezTo>
                    <a:pt x="24" y="10"/>
                    <a:pt x="19" y="19"/>
                    <a:pt x="10" y="15"/>
                  </a:cubicBezTo>
                  <a:cubicBezTo>
                    <a:pt x="10" y="15"/>
                    <a:pt x="0" y="19"/>
                    <a:pt x="10" y="26"/>
                  </a:cubicBezTo>
                  <a:cubicBezTo>
                    <a:pt x="10" y="26"/>
                    <a:pt x="27" y="42"/>
                    <a:pt x="40" y="38"/>
                  </a:cubicBezTo>
                  <a:cubicBezTo>
                    <a:pt x="40" y="38"/>
                    <a:pt x="53" y="33"/>
                    <a:pt x="57" y="19"/>
                  </a:cubicBezTo>
                  <a:lnTo>
                    <a:pt x="35" y="0"/>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a:extLst>
                <a:ext uri="{FF2B5EF4-FFF2-40B4-BE49-F238E27FC236}">
                  <a16:creationId xmlns:a16="http://schemas.microsoft.com/office/drawing/2014/main" id="{6C6AD7B4-9E2D-4459-9F35-289A5317CBC8}"/>
                </a:ext>
              </a:extLst>
            </p:cNvPr>
            <p:cNvSpPr>
              <a:spLocks/>
            </p:cNvSpPr>
            <p:nvPr/>
          </p:nvSpPr>
          <p:spPr bwMode="auto">
            <a:xfrm>
              <a:off x="7620227" y="4434526"/>
              <a:ext cx="204913" cy="84254"/>
            </a:xfrm>
            <a:custGeom>
              <a:avLst/>
              <a:gdLst>
                <a:gd name="T0" fmla="*/ 77 w 83"/>
                <a:gd name="T1" fmla="*/ 4 h 34"/>
                <a:gd name="T2" fmla="*/ 53 w 83"/>
                <a:gd name="T3" fmla="*/ 0 h 34"/>
                <a:gd name="T4" fmla="*/ 5 w 83"/>
                <a:gd name="T5" fmla="*/ 2 h 34"/>
                <a:gd name="T6" fmla="*/ 22 w 83"/>
                <a:gd name="T7" fmla="*/ 10 h 34"/>
                <a:gd name="T8" fmla="*/ 35 w 83"/>
                <a:gd name="T9" fmla="*/ 10 h 34"/>
                <a:gd name="T10" fmla="*/ 34 w 83"/>
                <a:gd name="T11" fmla="*/ 22 h 34"/>
                <a:gd name="T12" fmla="*/ 49 w 83"/>
                <a:gd name="T13" fmla="*/ 33 h 34"/>
                <a:gd name="T14" fmla="*/ 83 w 83"/>
                <a:gd name="T15" fmla="*/ 23 h 34"/>
                <a:gd name="T16" fmla="*/ 77 w 83"/>
                <a:gd name="T17"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34">
                  <a:moveTo>
                    <a:pt x="77" y="4"/>
                  </a:moveTo>
                  <a:cubicBezTo>
                    <a:pt x="77" y="4"/>
                    <a:pt x="65" y="0"/>
                    <a:pt x="53" y="0"/>
                  </a:cubicBezTo>
                  <a:cubicBezTo>
                    <a:pt x="5" y="2"/>
                    <a:pt x="5" y="2"/>
                    <a:pt x="5" y="2"/>
                  </a:cubicBezTo>
                  <a:cubicBezTo>
                    <a:pt x="5" y="2"/>
                    <a:pt x="0" y="9"/>
                    <a:pt x="22" y="10"/>
                  </a:cubicBezTo>
                  <a:cubicBezTo>
                    <a:pt x="35" y="10"/>
                    <a:pt x="35" y="10"/>
                    <a:pt x="35" y="10"/>
                  </a:cubicBezTo>
                  <a:cubicBezTo>
                    <a:pt x="35" y="10"/>
                    <a:pt x="32" y="14"/>
                    <a:pt x="34" y="22"/>
                  </a:cubicBezTo>
                  <a:cubicBezTo>
                    <a:pt x="34" y="22"/>
                    <a:pt x="37" y="34"/>
                    <a:pt x="49" y="33"/>
                  </a:cubicBezTo>
                  <a:cubicBezTo>
                    <a:pt x="49" y="33"/>
                    <a:pt x="76" y="30"/>
                    <a:pt x="83" y="23"/>
                  </a:cubicBezTo>
                  <a:lnTo>
                    <a:pt x="77" y="4"/>
                  </a:lnTo>
                  <a:close/>
                </a:path>
              </a:pathLst>
            </a:custGeom>
            <a:solidFill>
              <a:srgbClr val="EFBB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a:extLst>
                <a:ext uri="{FF2B5EF4-FFF2-40B4-BE49-F238E27FC236}">
                  <a16:creationId xmlns:a16="http://schemas.microsoft.com/office/drawing/2014/main" id="{7B6C26BC-67F0-4B67-9632-C5559DB90168}"/>
                </a:ext>
              </a:extLst>
            </p:cNvPr>
            <p:cNvSpPr>
              <a:spLocks noEditPoints="1"/>
            </p:cNvSpPr>
            <p:nvPr/>
          </p:nvSpPr>
          <p:spPr bwMode="auto">
            <a:xfrm>
              <a:off x="8341062" y="3161362"/>
              <a:ext cx="279805" cy="855017"/>
            </a:xfrm>
            <a:custGeom>
              <a:avLst/>
              <a:gdLst>
                <a:gd name="T0" fmla="*/ 44 w 113"/>
                <a:gd name="T1" fmla="*/ 336 h 346"/>
                <a:gd name="T2" fmla="*/ 52 w 113"/>
                <a:gd name="T3" fmla="*/ 331 h 346"/>
                <a:gd name="T4" fmla="*/ 56 w 113"/>
                <a:gd name="T5" fmla="*/ 324 h 346"/>
                <a:gd name="T6" fmla="*/ 57 w 113"/>
                <a:gd name="T7" fmla="*/ 315 h 346"/>
                <a:gd name="T8" fmla="*/ 60 w 113"/>
                <a:gd name="T9" fmla="*/ 317 h 346"/>
                <a:gd name="T10" fmla="*/ 68 w 113"/>
                <a:gd name="T11" fmla="*/ 293 h 346"/>
                <a:gd name="T12" fmla="*/ 76 w 113"/>
                <a:gd name="T13" fmla="*/ 287 h 346"/>
                <a:gd name="T14" fmla="*/ 79 w 113"/>
                <a:gd name="T15" fmla="*/ 279 h 346"/>
                <a:gd name="T16" fmla="*/ 79 w 113"/>
                <a:gd name="T17" fmla="*/ 270 h 346"/>
                <a:gd name="T18" fmla="*/ 83 w 113"/>
                <a:gd name="T19" fmla="*/ 271 h 346"/>
                <a:gd name="T20" fmla="*/ 88 w 113"/>
                <a:gd name="T21" fmla="*/ 246 h 346"/>
                <a:gd name="T22" fmla="*/ 94 w 113"/>
                <a:gd name="T23" fmla="*/ 240 h 346"/>
                <a:gd name="T24" fmla="*/ 97 w 113"/>
                <a:gd name="T25" fmla="*/ 232 h 346"/>
                <a:gd name="T26" fmla="*/ 95 w 113"/>
                <a:gd name="T27" fmla="*/ 222 h 346"/>
                <a:gd name="T28" fmla="*/ 99 w 113"/>
                <a:gd name="T29" fmla="*/ 223 h 346"/>
                <a:gd name="T30" fmla="*/ 100 w 113"/>
                <a:gd name="T31" fmla="*/ 198 h 346"/>
                <a:gd name="T32" fmla="*/ 105 w 113"/>
                <a:gd name="T33" fmla="*/ 190 h 346"/>
                <a:gd name="T34" fmla="*/ 105 w 113"/>
                <a:gd name="T35" fmla="*/ 182 h 346"/>
                <a:gd name="T36" fmla="*/ 100 w 113"/>
                <a:gd name="T37" fmla="*/ 165 h 346"/>
                <a:gd name="T38" fmla="*/ 101 w 113"/>
                <a:gd name="T39" fmla="*/ 173 h 346"/>
                <a:gd name="T40" fmla="*/ 62 w 113"/>
                <a:gd name="T41" fmla="*/ 155 h 346"/>
                <a:gd name="T42" fmla="*/ 65 w 113"/>
                <a:gd name="T43" fmla="*/ 160 h 346"/>
                <a:gd name="T44" fmla="*/ 47 w 113"/>
                <a:gd name="T45" fmla="*/ 151 h 346"/>
                <a:gd name="T46" fmla="*/ 79 w 113"/>
                <a:gd name="T47" fmla="*/ 157 h 346"/>
                <a:gd name="T48" fmla="*/ 87 w 113"/>
                <a:gd name="T49" fmla="*/ 154 h 346"/>
                <a:gd name="T50" fmla="*/ 97 w 113"/>
                <a:gd name="T51" fmla="*/ 149 h 346"/>
                <a:gd name="T52" fmla="*/ 99 w 113"/>
                <a:gd name="T53" fmla="*/ 157 h 346"/>
                <a:gd name="T54" fmla="*/ 35 w 113"/>
                <a:gd name="T55" fmla="*/ 141 h 346"/>
                <a:gd name="T56" fmla="*/ 94 w 113"/>
                <a:gd name="T57" fmla="*/ 149 h 346"/>
                <a:gd name="T58" fmla="*/ 100 w 113"/>
                <a:gd name="T59" fmla="*/ 143 h 346"/>
                <a:gd name="T60" fmla="*/ 90 w 113"/>
                <a:gd name="T61" fmla="*/ 134 h 346"/>
                <a:gd name="T62" fmla="*/ 94 w 113"/>
                <a:gd name="T63" fmla="*/ 141 h 346"/>
                <a:gd name="T64" fmla="*/ 29 w 113"/>
                <a:gd name="T65" fmla="*/ 126 h 346"/>
                <a:gd name="T66" fmla="*/ 105 w 113"/>
                <a:gd name="T67" fmla="*/ 135 h 346"/>
                <a:gd name="T68" fmla="*/ 105 w 113"/>
                <a:gd name="T69" fmla="*/ 126 h 346"/>
                <a:gd name="T70" fmla="*/ 105 w 113"/>
                <a:gd name="T71" fmla="*/ 135 h 346"/>
                <a:gd name="T72" fmla="*/ 84 w 113"/>
                <a:gd name="T73" fmla="*/ 118 h 346"/>
                <a:gd name="T74" fmla="*/ 111 w 113"/>
                <a:gd name="T75" fmla="*/ 119 h 346"/>
                <a:gd name="T76" fmla="*/ 113 w 113"/>
                <a:gd name="T77" fmla="*/ 111 h 346"/>
                <a:gd name="T78" fmla="*/ 26 w 113"/>
                <a:gd name="T79" fmla="*/ 118 h 346"/>
                <a:gd name="T80" fmla="*/ 34 w 113"/>
                <a:gd name="T81" fmla="*/ 112 h 346"/>
                <a:gd name="T82" fmla="*/ 76 w 113"/>
                <a:gd name="T83" fmla="*/ 115 h 346"/>
                <a:gd name="T84" fmla="*/ 78 w 113"/>
                <a:gd name="T85" fmla="*/ 112 h 346"/>
                <a:gd name="T86" fmla="*/ 38 w 113"/>
                <a:gd name="T87" fmla="*/ 104 h 346"/>
                <a:gd name="T88" fmla="*/ 40 w 113"/>
                <a:gd name="T89" fmla="*/ 107 h 346"/>
                <a:gd name="T90" fmla="*/ 55 w 113"/>
                <a:gd name="T91" fmla="*/ 100 h 346"/>
                <a:gd name="T92" fmla="*/ 109 w 113"/>
                <a:gd name="T93" fmla="*/ 102 h 346"/>
                <a:gd name="T94" fmla="*/ 113 w 113"/>
                <a:gd name="T95" fmla="*/ 102 h 346"/>
                <a:gd name="T96" fmla="*/ 104 w 113"/>
                <a:gd name="T97" fmla="*/ 78 h 346"/>
                <a:gd name="T98" fmla="*/ 107 w 113"/>
                <a:gd name="T99" fmla="*/ 86 h 346"/>
                <a:gd name="T100" fmla="*/ 99 w 113"/>
                <a:gd name="T101" fmla="*/ 62 h 346"/>
                <a:gd name="T102" fmla="*/ 90 w 113"/>
                <a:gd name="T103" fmla="*/ 58 h 346"/>
                <a:gd name="T104" fmla="*/ 94 w 113"/>
                <a:gd name="T105" fmla="*/ 55 h 346"/>
                <a:gd name="T106" fmla="*/ 72 w 113"/>
                <a:gd name="T107" fmla="*/ 41 h 346"/>
                <a:gd name="T108" fmla="*/ 79 w 113"/>
                <a:gd name="T109" fmla="*/ 47 h 346"/>
                <a:gd name="T110" fmla="*/ 61 w 113"/>
                <a:gd name="T111" fmla="*/ 29 h 346"/>
                <a:gd name="T112" fmla="*/ 51 w 113"/>
                <a:gd name="T113" fmla="*/ 28 h 346"/>
                <a:gd name="T114" fmla="*/ 54 w 113"/>
                <a:gd name="T115" fmla="*/ 24 h 346"/>
                <a:gd name="T116" fmla="*/ 29 w 113"/>
                <a:gd name="T117" fmla="*/ 16 h 346"/>
                <a:gd name="T118" fmla="*/ 37 w 113"/>
                <a:gd name="T119" fmla="*/ 20 h 346"/>
                <a:gd name="T120" fmla="*/ 16 w 113"/>
                <a:gd name="T121" fmla="*/ 6 h 346"/>
                <a:gd name="T122" fmla="*/ 6 w 113"/>
                <a:gd name="T123" fmla="*/ 7 h 346"/>
                <a:gd name="T124" fmla="*/ 8 w 113"/>
                <a:gd name="T125" fmla="*/ 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 h="346">
                  <a:moveTo>
                    <a:pt x="43" y="346"/>
                  </a:moveTo>
                  <a:cubicBezTo>
                    <a:pt x="39" y="343"/>
                    <a:pt x="39" y="343"/>
                    <a:pt x="39" y="343"/>
                  </a:cubicBezTo>
                  <a:cubicBezTo>
                    <a:pt x="39" y="343"/>
                    <a:pt x="41" y="341"/>
                    <a:pt x="44" y="336"/>
                  </a:cubicBezTo>
                  <a:cubicBezTo>
                    <a:pt x="48" y="339"/>
                    <a:pt x="48" y="339"/>
                    <a:pt x="48" y="339"/>
                  </a:cubicBezTo>
                  <a:cubicBezTo>
                    <a:pt x="45" y="343"/>
                    <a:pt x="43" y="346"/>
                    <a:pt x="43" y="346"/>
                  </a:cubicBezTo>
                  <a:close/>
                  <a:moveTo>
                    <a:pt x="52" y="331"/>
                  </a:moveTo>
                  <a:cubicBezTo>
                    <a:pt x="48" y="329"/>
                    <a:pt x="48" y="329"/>
                    <a:pt x="48" y="329"/>
                  </a:cubicBezTo>
                  <a:cubicBezTo>
                    <a:pt x="50" y="327"/>
                    <a:pt x="51" y="325"/>
                    <a:pt x="53" y="322"/>
                  </a:cubicBezTo>
                  <a:cubicBezTo>
                    <a:pt x="56" y="324"/>
                    <a:pt x="56" y="324"/>
                    <a:pt x="56" y="324"/>
                  </a:cubicBezTo>
                  <a:cubicBezTo>
                    <a:pt x="55" y="327"/>
                    <a:pt x="53" y="329"/>
                    <a:pt x="52" y="331"/>
                  </a:cubicBezTo>
                  <a:close/>
                  <a:moveTo>
                    <a:pt x="60" y="317"/>
                  </a:moveTo>
                  <a:cubicBezTo>
                    <a:pt x="57" y="315"/>
                    <a:pt x="57" y="315"/>
                    <a:pt x="57" y="315"/>
                  </a:cubicBezTo>
                  <a:cubicBezTo>
                    <a:pt x="58" y="312"/>
                    <a:pt x="59" y="310"/>
                    <a:pt x="61" y="307"/>
                  </a:cubicBezTo>
                  <a:cubicBezTo>
                    <a:pt x="64" y="309"/>
                    <a:pt x="64" y="309"/>
                    <a:pt x="64" y="309"/>
                  </a:cubicBezTo>
                  <a:cubicBezTo>
                    <a:pt x="63" y="312"/>
                    <a:pt x="62" y="314"/>
                    <a:pt x="60" y="317"/>
                  </a:cubicBezTo>
                  <a:close/>
                  <a:moveTo>
                    <a:pt x="68" y="302"/>
                  </a:moveTo>
                  <a:cubicBezTo>
                    <a:pt x="65" y="300"/>
                    <a:pt x="65" y="300"/>
                    <a:pt x="65" y="300"/>
                  </a:cubicBezTo>
                  <a:cubicBezTo>
                    <a:pt x="66" y="298"/>
                    <a:pt x="67" y="295"/>
                    <a:pt x="68" y="293"/>
                  </a:cubicBezTo>
                  <a:cubicBezTo>
                    <a:pt x="72" y="294"/>
                    <a:pt x="72" y="294"/>
                    <a:pt x="72" y="294"/>
                  </a:cubicBezTo>
                  <a:cubicBezTo>
                    <a:pt x="71" y="297"/>
                    <a:pt x="70" y="299"/>
                    <a:pt x="68" y="302"/>
                  </a:cubicBezTo>
                  <a:close/>
                  <a:moveTo>
                    <a:pt x="76" y="287"/>
                  </a:moveTo>
                  <a:cubicBezTo>
                    <a:pt x="72" y="285"/>
                    <a:pt x="72" y="285"/>
                    <a:pt x="72" y="285"/>
                  </a:cubicBezTo>
                  <a:cubicBezTo>
                    <a:pt x="73" y="283"/>
                    <a:pt x="74" y="280"/>
                    <a:pt x="75" y="277"/>
                  </a:cubicBezTo>
                  <a:cubicBezTo>
                    <a:pt x="79" y="279"/>
                    <a:pt x="79" y="279"/>
                    <a:pt x="79" y="279"/>
                  </a:cubicBezTo>
                  <a:cubicBezTo>
                    <a:pt x="78" y="282"/>
                    <a:pt x="77" y="284"/>
                    <a:pt x="76" y="287"/>
                  </a:cubicBezTo>
                  <a:close/>
                  <a:moveTo>
                    <a:pt x="83" y="271"/>
                  </a:moveTo>
                  <a:cubicBezTo>
                    <a:pt x="79" y="270"/>
                    <a:pt x="79" y="270"/>
                    <a:pt x="79" y="270"/>
                  </a:cubicBezTo>
                  <a:cubicBezTo>
                    <a:pt x="80" y="267"/>
                    <a:pt x="81" y="265"/>
                    <a:pt x="82" y="262"/>
                  </a:cubicBezTo>
                  <a:cubicBezTo>
                    <a:pt x="86" y="264"/>
                    <a:pt x="86" y="264"/>
                    <a:pt x="86" y="264"/>
                  </a:cubicBezTo>
                  <a:cubicBezTo>
                    <a:pt x="85" y="266"/>
                    <a:pt x="84" y="269"/>
                    <a:pt x="83" y="271"/>
                  </a:cubicBezTo>
                  <a:close/>
                  <a:moveTo>
                    <a:pt x="89" y="256"/>
                  </a:moveTo>
                  <a:cubicBezTo>
                    <a:pt x="85" y="254"/>
                    <a:pt x="85" y="254"/>
                    <a:pt x="85" y="254"/>
                  </a:cubicBezTo>
                  <a:cubicBezTo>
                    <a:pt x="86" y="252"/>
                    <a:pt x="87" y="249"/>
                    <a:pt x="88" y="246"/>
                  </a:cubicBezTo>
                  <a:cubicBezTo>
                    <a:pt x="92" y="248"/>
                    <a:pt x="92" y="248"/>
                    <a:pt x="92" y="248"/>
                  </a:cubicBezTo>
                  <a:cubicBezTo>
                    <a:pt x="91" y="250"/>
                    <a:pt x="90" y="253"/>
                    <a:pt x="89" y="256"/>
                  </a:cubicBezTo>
                  <a:close/>
                  <a:moveTo>
                    <a:pt x="94" y="240"/>
                  </a:moveTo>
                  <a:cubicBezTo>
                    <a:pt x="90" y="238"/>
                    <a:pt x="90" y="238"/>
                    <a:pt x="90" y="238"/>
                  </a:cubicBezTo>
                  <a:cubicBezTo>
                    <a:pt x="91" y="236"/>
                    <a:pt x="92" y="233"/>
                    <a:pt x="93" y="230"/>
                  </a:cubicBezTo>
                  <a:cubicBezTo>
                    <a:pt x="97" y="232"/>
                    <a:pt x="97" y="232"/>
                    <a:pt x="97" y="232"/>
                  </a:cubicBezTo>
                  <a:cubicBezTo>
                    <a:pt x="96" y="234"/>
                    <a:pt x="95" y="237"/>
                    <a:pt x="94" y="240"/>
                  </a:cubicBezTo>
                  <a:close/>
                  <a:moveTo>
                    <a:pt x="99" y="223"/>
                  </a:moveTo>
                  <a:cubicBezTo>
                    <a:pt x="95" y="222"/>
                    <a:pt x="95" y="222"/>
                    <a:pt x="95" y="222"/>
                  </a:cubicBezTo>
                  <a:cubicBezTo>
                    <a:pt x="96" y="220"/>
                    <a:pt x="96" y="217"/>
                    <a:pt x="97" y="214"/>
                  </a:cubicBezTo>
                  <a:cubicBezTo>
                    <a:pt x="101" y="215"/>
                    <a:pt x="101" y="215"/>
                    <a:pt x="101" y="215"/>
                  </a:cubicBezTo>
                  <a:cubicBezTo>
                    <a:pt x="100" y="218"/>
                    <a:pt x="100" y="221"/>
                    <a:pt x="99" y="223"/>
                  </a:cubicBezTo>
                  <a:close/>
                  <a:moveTo>
                    <a:pt x="103" y="207"/>
                  </a:moveTo>
                  <a:cubicBezTo>
                    <a:pt x="98" y="206"/>
                    <a:pt x="98" y="206"/>
                    <a:pt x="98" y="206"/>
                  </a:cubicBezTo>
                  <a:cubicBezTo>
                    <a:pt x="99" y="203"/>
                    <a:pt x="99" y="201"/>
                    <a:pt x="100" y="198"/>
                  </a:cubicBezTo>
                  <a:cubicBezTo>
                    <a:pt x="104" y="198"/>
                    <a:pt x="104" y="198"/>
                    <a:pt x="104" y="198"/>
                  </a:cubicBezTo>
                  <a:cubicBezTo>
                    <a:pt x="103" y="201"/>
                    <a:pt x="103" y="204"/>
                    <a:pt x="103" y="207"/>
                  </a:cubicBezTo>
                  <a:close/>
                  <a:moveTo>
                    <a:pt x="105" y="190"/>
                  </a:moveTo>
                  <a:cubicBezTo>
                    <a:pt x="100" y="190"/>
                    <a:pt x="100" y="190"/>
                    <a:pt x="100" y="190"/>
                  </a:cubicBezTo>
                  <a:cubicBezTo>
                    <a:pt x="101" y="187"/>
                    <a:pt x="101" y="184"/>
                    <a:pt x="101" y="181"/>
                  </a:cubicBezTo>
                  <a:cubicBezTo>
                    <a:pt x="105" y="182"/>
                    <a:pt x="105" y="182"/>
                    <a:pt x="105" y="182"/>
                  </a:cubicBezTo>
                  <a:cubicBezTo>
                    <a:pt x="105" y="184"/>
                    <a:pt x="105" y="187"/>
                    <a:pt x="105" y="190"/>
                  </a:cubicBezTo>
                  <a:close/>
                  <a:moveTo>
                    <a:pt x="101" y="173"/>
                  </a:moveTo>
                  <a:cubicBezTo>
                    <a:pt x="101" y="170"/>
                    <a:pt x="100" y="168"/>
                    <a:pt x="100" y="165"/>
                  </a:cubicBezTo>
                  <a:cubicBezTo>
                    <a:pt x="104" y="164"/>
                    <a:pt x="104" y="164"/>
                    <a:pt x="104" y="164"/>
                  </a:cubicBezTo>
                  <a:cubicBezTo>
                    <a:pt x="104" y="167"/>
                    <a:pt x="105" y="170"/>
                    <a:pt x="105" y="173"/>
                  </a:cubicBezTo>
                  <a:lnTo>
                    <a:pt x="101" y="173"/>
                  </a:lnTo>
                  <a:close/>
                  <a:moveTo>
                    <a:pt x="65" y="160"/>
                  </a:moveTo>
                  <a:cubicBezTo>
                    <a:pt x="64" y="160"/>
                    <a:pt x="63" y="160"/>
                    <a:pt x="62" y="160"/>
                  </a:cubicBezTo>
                  <a:cubicBezTo>
                    <a:pt x="62" y="155"/>
                    <a:pt x="62" y="155"/>
                    <a:pt x="62" y="155"/>
                  </a:cubicBezTo>
                  <a:cubicBezTo>
                    <a:pt x="65" y="156"/>
                    <a:pt x="67" y="156"/>
                    <a:pt x="70" y="155"/>
                  </a:cubicBezTo>
                  <a:cubicBezTo>
                    <a:pt x="71" y="159"/>
                    <a:pt x="71" y="159"/>
                    <a:pt x="71" y="159"/>
                  </a:cubicBezTo>
                  <a:cubicBezTo>
                    <a:pt x="69" y="160"/>
                    <a:pt x="67" y="160"/>
                    <a:pt x="65" y="160"/>
                  </a:cubicBezTo>
                  <a:close/>
                  <a:moveTo>
                    <a:pt x="53" y="158"/>
                  </a:moveTo>
                  <a:cubicBezTo>
                    <a:pt x="50" y="157"/>
                    <a:pt x="48" y="156"/>
                    <a:pt x="45" y="155"/>
                  </a:cubicBezTo>
                  <a:cubicBezTo>
                    <a:pt x="47" y="151"/>
                    <a:pt x="47" y="151"/>
                    <a:pt x="47" y="151"/>
                  </a:cubicBezTo>
                  <a:cubicBezTo>
                    <a:pt x="49" y="152"/>
                    <a:pt x="52" y="153"/>
                    <a:pt x="54" y="154"/>
                  </a:cubicBezTo>
                  <a:lnTo>
                    <a:pt x="53" y="158"/>
                  </a:lnTo>
                  <a:close/>
                  <a:moveTo>
                    <a:pt x="79" y="157"/>
                  </a:moveTo>
                  <a:cubicBezTo>
                    <a:pt x="78" y="153"/>
                    <a:pt x="78" y="153"/>
                    <a:pt x="78" y="153"/>
                  </a:cubicBezTo>
                  <a:cubicBezTo>
                    <a:pt x="80" y="153"/>
                    <a:pt x="83" y="152"/>
                    <a:pt x="85" y="150"/>
                  </a:cubicBezTo>
                  <a:cubicBezTo>
                    <a:pt x="87" y="154"/>
                    <a:pt x="87" y="154"/>
                    <a:pt x="87" y="154"/>
                  </a:cubicBezTo>
                  <a:cubicBezTo>
                    <a:pt x="85" y="155"/>
                    <a:pt x="82" y="157"/>
                    <a:pt x="79" y="157"/>
                  </a:cubicBezTo>
                  <a:close/>
                  <a:moveTo>
                    <a:pt x="99" y="157"/>
                  </a:moveTo>
                  <a:cubicBezTo>
                    <a:pt x="98" y="154"/>
                    <a:pt x="97" y="151"/>
                    <a:pt x="97" y="149"/>
                  </a:cubicBezTo>
                  <a:cubicBezTo>
                    <a:pt x="101" y="148"/>
                    <a:pt x="101" y="148"/>
                    <a:pt x="101" y="148"/>
                  </a:cubicBezTo>
                  <a:cubicBezTo>
                    <a:pt x="102" y="150"/>
                    <a:pt x="102" y="153"/>
                    <a:pt x="103" y="156"/>
                  </a:cubicBezTo>
                  <a:lnTo>
                    <a:pt x="99" y="157"/>
                  </a:lnTo>
                  <a:close/>
                  <a:moveTo>
                    <a:pt x="38" y="150"/>
                  </a:moveTo>
                  <a:cubicBezTo>
                    <a:pt x="36" y="148"/>
                    <a:pt x="34" y="145"/>
                    <a:pt x="32" y="143"/>
                  </a:cubicBezTo>
                  <a:cubicBezTo>
                    <a:pt x="35" y="141"/>
                    <a:pt x="35" y="141"/>
                    <a:pt x="35" y="141"/>
                  </a:cubicBezTo>
                  <a:cubicBezTo>
                    <a:pt x="37" y="143"/>
                    <a:pt x="39" y="145"/>
                    <a:pt x="41" y="146"/>
                  </a:cubicBezTo>
                  <a:lnTo>
                    <a:pt x="38" y="150"/>
                  </a:lnTo>
                  <a:close/>
                  <a:moveTo>
                    <a:pt x="94" y="149"/>
                  </a:moveTo>
                  <a:cubicBezTo>
                    <a:pt x="92" y="146"/>
                    <a:pt x="92" y="146"/>
                    <a:pt x="92" y="146"/>
                  </a:cubicBezTo>
                  <a:cubicBezTo>
                    <a:pt x="94" y="144"/>
                    <a:pt x="96" y="142"/>
                    <a:pt x="97" y="140"/>
                  </a:cubicBezTo>
                  <a:cubicBezTo>
                    <a:pt x="100" y="143"/>
                    <a:pt x="100" y="143"/>
                    <a:pt x="100" y="143"/>
                  </a:cubicBezTo>
                  <a:cubicBezTo>
                    <a:pt x="99" y="145"/>
                    <a:pt x="97" y="147"/>
                    <a:pt x="94" y="149"/>
                  </a:cubicBezTo>
                  <a:close/>
                  <a:moveTo>
                    <a:pt x="94" y="141"/>
                  </a:moveTo>
                  <a:cubicBezTo>
                    <a:pt x="93" y="139"/>
                    <a:pt x="92" y="136"/>
                    <a:pt x="90" y="134"/>
                  </a:cubicBezTo>
                  <a:cubicBezTo>
                    <a:pt x="94" y="132"/>
                    <a:pt x="94" y="132"/>
                    <a:pt x="94" y="132"/>
                  </a:cubicBezTo>
                  <a:cubicBezTo>
                    <a:pt x="96" y="134"/>
                    <a:pt x="97" y="137"/>
                    <a:pt x="98" y="140"/>
                  </a:cubicBezTo>
                  <a:lnTo>
                    <a:pt x="94" y="141"/>
                  </a:lnTo>
                  <a:close/>
                  <a:moveTo>
                    <a:pt x="27" y="135"/>
                  </a:moveTo>
                  <a:cubicBezTo>
                    <a:pt x="26" y="133"/>
                    <a:pt x="25" y="130"/>
                    <a:pt x="25" y="127"/>
                  </a:cubicBezTo>
                  <a:cubicBezTo>
                    <a:pt x="29" y="126"/>
                    <a:pt x="29" y="126"/>
                    <a:pt x="29" y="126"/>
                  </a:cubicBezTo>
                  <a:cubicBezTo>
                    <a:pt x="29" y="129"/>
                    <a:pt x="30" y="131"/>
                    <a:pt x="31" y="134"/>
                  </a:cubicBezTo>
                  <a:lnTo>
                    <a:pt x="27" y="135"/>
                  </a:lnTo>
                  <a:close/>
                  <a:moveTo>
                    <a:pt x="105" y="135"/>
                  </a:moveTo>
                  <a:cubicBezTo>
                    <a:pt x="101" y="133"/>
                    <a:pt x="101" y="133"/>
                    <a:pt x="101" y="133"/>
                  </a:cubicBezTo>
                  <a:cubicBezTo>
                    <a:pt x="102" y="133"/>
                    <a:pt x="102" y="133"/>
                    <a:pt x="102" y="133"/>
                  </a:cubicBezTo>
                  <a:cubicBezTo>
                    <a:pt x="103" y="130"/>
                    <a:pt x="104" y="128"/>
                    <a:pt x="105" y="126"/>
                  </a:cubicBezTo>
                  <a:cubicBezTo>
                    <a:pt x="109" y="127"/>
                    <a:pt x="109" y="127"/>
                    <a:pt x="109" y="127"/>
                  </a:cubicBezTo>
                  <a:cubicBezTo>
                    <a:pt x="108" y="130"/>
                    <a:pt x="107" y="132"/>
                    <a:pt x="106" y="134"/>
                  </a:cubicBezTo>
                  <a:lnTo>
                    <a:pt x="105" y="135"/>
                  </a:lnTo>
                  <a:close/>
                  <a:moveTo>
                    <a:pt x="86" y="127"/>
                  </a:moveTo>
                  <a:cubicBezTo>
                    <a:pt x="85" y="125"/>
                    <a:pt x="83" y="123"/>
                    <a:pt x="81" y="120"/>
                  </a:cubicBezTo>
                  <a:cubicBezTo>
                    <a:pt x="84" y="118"/>
                    <a:pt x="84" y="118"/>
                    <a:pt x="84" y="118"/>
                  </a:cubicBezTo>
                  <a:cubicBezTo>
                    <a:pt x="86" y="120"/>
                    <a:pt x="88" y="122"/>
                    <a:pt x="90" y="125"/>
                  </a:cubicBezTo>
                  <a:lnTo>
                    <a:pt x="86" y="127"/>
                  </a:lnTo>
                  <a:close/>
                  <a:moveTo>
                    <a:pt x="111" y="119"/>
                  </a:moveTo>
                  <a:cubicBezTo>
                    <a:pt x="107" y="118"/>
                    <a:pt x="107" y="118"/>
                    <a:pt x="107" y="118"/>
                  </a:cubicBezTo>
                  <a:cubicBezTo>
                    <a:pt x="108" y="115"/>
                    <a:pt x="108" y="113"/>
                    <a:pt x="109" y="110"/>
                  </a:cubicBezTo>
                  <a:cubicBezTo>
                    <a:pt x="113" y="111"/>
                    <a:pt x="113" y="111"/>
                    <a:pt x="113" y="111"/>
                  </a:cubicBezTo>
                  <a:cubicBezTo>
                    <a:pt x="113" y="113"/>
                    <a:pt x="112" y="116"/>
                    <a:pt x="111" y="119"/>
                  </a:cubicBezTo>
                  <a:close/>
                  <a:moveTo>
                    <a:pt x="30" y="119"/>
                  </a:moveTo>
                  <a:cubicBezTo>
                    <a:pt x="26" y="118"/>
                    <a:pt x="26" y="118"/>
                    <a:pt x="26" y="118"/>
                  </a:cubicBezTo>
                  <a:cubicBezTo>
                    <a:pt x="27" y="116"/>
                    <a:pt x="28" y="115"/>
                    <a:pt x="29" y="113"/>
                  </a:cubicBezTo>
                  <a:cubicBezTo>
                    <a:pt x="29" y="112"/>
                    <a:pt x="30" y="111"/>
                    <a:pt x="31" y="110"/>
                  </a:cubicBezTo>
                  <a:cubicBezTo>
                    <a:pt x="34" y="112"/>
                    <a:pt x="34" y="112"/>
                    <a:pt x="34" y="112"/>
                  </a:cubicBezTo>
                  <a:cubicBezTo>
                    <a:pt x="33" y="113"/>
                    <a:pt x="33" y="114"/>
                    <a:pt x="32" y="115"/>
                  </a:cubicBezTo>
                  <a:cubicBezTo>
                    <a:pt x="31" y="116"/>
                    <a:pt x="31" y="118"/>
                    <a:pt x="30" y="119"/>
                  </a:cubicBezTo>
                  <a:close/>
                  <a:moveTo>
                    <a:pt x="76" y="115"/>
                  </a:moveTo>
                  <a:cubicBezTo>
                    <a:pt x="74" y="113"/>
                    <a:pt x="71" y="111"/>
                    <a:pt x="69" y="109"/>
                  </a:cubicBezTo>
                  <a:cubicBezTo>
                    <a:pt x="72" y="106"/>
                    <a:pt x="72" y="106"/>
                    <a:pt x="72" y="106"/>
                  </a:cubicBezTo>
                  <a:cubicBezTo>
                    <a:pt x="74" y="108"/>
                    <a:pt x="76" y="110"/>
                    <a:pt x="78" y="112"/>
                  </a:cubicBezTo>
                  <a:lnTo>
                    <a:pt x="76" y="115"/>
                  </a:lnTo>
                  <a:close/>
                  <a:moveTo>
                    <a:pt x="40" y="107"/>
                  </a:moveTo>
                  <a:cubicBezTo>
                    <a:pt x="38" y="104"/>
                    <a:pt x="38" y="104"/>
                    <a:pt x="38" y="104"/>
                  </a:cubicBezTo>
                  <a:cubicBezTo>
                    <a:pt x="40" y="102"/>
                    <a:pt x="43" y="101"/>
                    <a:pt x="46" y="101"/>
                  </a:cubicBezTo>
                  <a:cubicBezTo>
                    <a:pt x="47" y="105"/>
                    <a:pt x="47" y="105"/>
                    <a:pt x="47" y="105"/>
                  </a:cubicBezTo>
                  <a:cubicBezTo>
                    <a:pt x="45" y="105"/>
                    <a:pt x="42" y="106"/>
                    <a:pt x="40" y="107"/>
                  </a:cubicBezTo>
                  <a:close/>
                  <a:moveTo>
                    <a:pt x="62" y="106"/>
                  </a:moveTo>
                  <a:cubicBezTo>
                    <a:pt x="60" y="105"/>
                    <a:pt x="57" y="104"/>
                    <a:pt x="55" y="104"/>
                  </a:cubicBezTo>
                  <a:cubicBezTo>
                    <a:pt x="55" y="100"/>
                    <a:pt x="55" y="100"/>
                    <a:pt x="55" y="100"/>
                  </a:cubicBezTo>
                  <a:cubicBezTo>
                    <a:pt x="58" y="100"/>
                    <a:pt x="61" y="101"/>
                    <a:pt x="64" y="102"/>
                  </a:cubicBezTo>
                  <a:lnTo>
                    <a:pt x="62" y="106"/>
                  </a:lnTo>
                  <a:close/>
                  <a:moveTo>
                    <a:pt x="109" y="102"/>
                  </a:moveTo>
                  <a:cubicBezTo>
                    <a:pt x="109" y="99"/>
                    <a:pt x="109" y="97"/>
                    <a:pt x="109" y="94"/>
                  </a:cubicBezTo>
                  <a:cubicBezTo>
                    <a:pt x="113" y="93"/>
                    <a:pt x="113" y="93"/>
                    <a:pt x="113" y="93"/>
                  </a:cubicBezTo>
                  <a:cubicBezTo>
                    <a:pt x="113" y="96"/>
                    <a:pt x="113" y="99"/>
                    <a:pt x="113" y="102"/>
                  </a:cubicBezTo>
                  <a:lnTo>
                    <a:pt x="109" y="102"/>
                  </a:lnTo>
                  <a:close/>
                  <a:moveTo>
                    <a:pt x="107" y="86"/>
                  </a:moveTo>
                  <a:cubicBezTo>
                    <a:pt x="106" y="83"/>
                    <a:pt x="105" y="81"/>
                    <a:pt x="104" y="78"/>
                  </a:cubicBezTo>
                  <a:cubicBezTo>
                    <a:pt x="108" y="77"/>
                    <a:pt x="108" y="77"/>
                    <a:pt x="108" y="77"/>
                  </a:cubicBezTo>
                  <a:cubicBezTo>
                    <a:pt x="109" y="79"/>
                    <a:pt x="110" y="82"/>
                    <a:pt x="111" y="85"/>
                  </a:cubicBezTo>
                  <a:lnTo>
                    <a:pt x="107" y="86"/>
                  </a:lnTo>
                  <a:close/>
                  <a:moveTo>
                    <a:pt x="100" y="71"/>
                  </a:moveTo>
                  <a:cubicBezTo>
                    <a:pt x="99" y="69"/>
                    <a:pt x="97" y="67"/>
                    <a:pt x="96" y="64"/>
                  </a:cubicBezTo>
                  <a:cubicBezTo>
                    <a:pt x="99" y="62"/>
                    <a:pt x="99" y="62"/>
                    <a:pt x="99" y="62"/>
                  </a:cubicBezTo>
                  <a:cubicBezTo>
                    <a:pt x="101" y="64"/>
                    <a:pt x="102" y="67"/>
                    <a:pt x="104" y="69"/>
                  </a:cubicBezTo>
                  <a:lnTo>
                    <a:pt x="100" y="71"/>
                  </a:lnTo>
                  <a:close/>
                  <a:moveTo>
                    <a:pt x="90" y="58"/>
                  </a:moveTo>
                  <a:cubicBezTo>
                    <a:pt x="89" y="56"/>
                    <a:pt x="87" y="54"/>
                    <a:pt x="85" y="52"/>
                  </a:cubicBezTo>
                  <a:cubicBezTo>
                    <a:pt x="88" y="49"/>
                    <a:pt x="88" y="49"/>
                    <a:pt x="88" y="49"/>
                  </a:cubicBezTo>
                  <a:cubicBezTo>
                    <a:pt x="90" y="51"/>
                    <a:pt x="92" y="53"/>
                    <a:pt x="94" y="55"/>
                  </a:cubicBezTo>
                  <a:lnTo>
                    <a:pt x="90" y="58"/>
                  </a:lnTo>
                  <a:close/>
                  <a:moveTo>
                    <a:pt x="79" y="47"/>
                  </a:moveTo>
                  <a:cubicBezTo>
                    <a:pt x="77" y="45"/>
                    <a:pt x="75" y="43"/>
                    <a:pt x="72" y="41"/>
                  </a:cubicBezTo>
                  <a:cubicBezTo>
                    <a:pt x="75" y="38"/>
                    <a:pt x="75" y="38"/>
                    <a:pt x="75" y="38"/>
                  </a:cubicBezTo>
                  <a:cubicBezTo>
                    <a:pt x="77" y="40"/>
                    <a:pt x="79" y="42"/>
                    <a:pt x="81" y="43"/>
                  </a:cubicBezTo>
                  <a:lnTo>
                    <a:pt x="79" y="47"/>
                  </a:lnTo>
                  <a:close/>
                  <a:moveTo>
                    <a:pt x="66" y="37"/>
                  </a:moveTo>
                  <a:cubicBezTo>
                    <a:pt x="63" y="35"/>
                    <a:pt x="61" y="34"/>
                    <a:pt x="59" y="32"/>
                  </a:cubicBezTo>
                  <a:cubicBezTo>
                    <a:pt x="61" y="29"/>
                    <a:pt x="61" y="29"/>
                    <a:pt x="61" y="29"/>
                  </a:cubicBezTo>
                  <a:cubicBezTo>
                    <a:pt x="63" y="30"/>
                    <a:pt x="66" y="32"/>
                    <a:pt x="68" y="33"/>
                  </a:cubicBezTo>
                  <a:lnTo>
                    <a:pt x="66" y="37"/>
                  </a:lnTo>
                  <a:close/>
                  <a:moveTo>
                    <a:pt x="51" y="28"/>
                  </a:moveTo>
                  <a:cubicBezTo>
                    <a:pt x="49" y="26"/>
                    <a:pt x="47" y="25"/>
                    <a:pt x="44" y="24"/>
                  </a:cubicBezTo>
                  <a:cubicBezTo>
                    <a:pt x="46" y="20"/>
                    <a:pt x="46" y="20"/>
                    <a:pt x="46" y="20"/>
                  </a:cubicBezTo>
                  <a:cubicBezTo>
                    <a:pt x="49" y="21"/>
                    <a:pt x="51" y="23"/>
                    <a:pt x="54" y="24"/>
                  </a:cubicBezTo>
                  <a:lnTo>
                    <a:pt x="51" y="28"/>
                  </a:lnTo>
                  <a:close/>
                  <a:moveTo>
                    <a:pt x="37" y="20"/>
                  </a:moveTo>
                  <a:cubicBezTo>
                    <a:pt x="34" y="19"/>
                    <a:pt x="32" y="18"/>
                    <a:pt x="29" y="16"/>
                  </a:cubicBezTo>
                  <a:cubicBezTo>
                    <a:pt x="31" y="13"/>
                    <a:pt x="31" y="13"/>
                    <a:pt x="31" y="13"/>
                  </a:cubicBezTo>
                  <a:cubicBezTo>
                    <a:pt x="34" y="14"/>
                    <a:pt x="36" y="15"/>
                    <a:pt x="39" y="16"/>
                  </a:cubicBezTo>
                  <a:lnTo>
                    <a:pt x="37" y="20"/>
                  </a:lnTo>
                  <a:close/>
                  <a:moveTo>
                    <a:pt x="22" y="13"/>
                  </a:moveTo>
                  <a:cubicBezTo>
                    <a:pt x="19" y="12"/>
                    <a:pt x="17" y="11"/>
                    <a:pt x="14" y="10"/>
                  </a:cubicBezTo>
                  <a:cubicBezTo>
                    <a:pt x="16" y="6"/>
                    <a:pt x="16" y="6"/>
                    <a:pt x="16" y="6"/>
                  </a:cubicBezTo>
                  <a:cubicBezTo>
                    <a:pt x="18" y="7"/>
                    <a:pt x="21" y="8"/>
                    <a:pt x="23" y="9"/>
                  </a:cubicBezTo>
                  <a:lnTo>
                    <a:pt x="22" y="13"/>
                  </a:lnTo>
                  <a:close/>
                  <a:moveTo>
                    <a:pt x="6" y="7"/>
                  </a:moveTo>
                  <a:cubicBezTo>
                    <a:pt x="4" y="6"/>
                    <a:pt x="2" y="5"/>
                    <a:pt x="0" y="4"/>
                  </a:cubicBezTo>
                  <a:cubicBezTo>
                    <a:pt x="1" y="0"/>
                    <a:pt x="1" y="0"/>
                    <a:pt x="1" y="0"/>
                  </a:cubicBezTo>
                  <a:cubicBezTo>
                    <a:pt x="4" y="1"/>
                    <a:pt x="6" y="2"/>
                    <a:pt x="8" y="3"/>
                  </a:cubicBezTo>
                  <a:lnTo>
                    <a:pt x="6" y="7"/>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5" name="图片 104" descr="aa770be2b3d046e923edd42ce6a3936">
            <a:extLst>
              <a:ext uri="{FF2B5EF4-FFF2-40B4-BE49-F238E27FC236}">
                <a16:creationId xmlns:a16="http://schemas.microsoft.com/office/drawing/2014/main" id="{FB80043F-6267-4E2E-A8A6-BD80EF0D4C2A}"/>
              </a:ext>
            </a:extLst>
          </p:cNvPr>
          <p:cNvPicPr>
            <a:picLocks noChangeAspect="1"/>
          </p:cNvPicPr>
          <p:nvPr/>
        </p:nvPicPr>
        <p:blipFill>
          <a:blip r:embed="rId3"/>
          <a:stretch>
            <a:fillRect/>
          </a:stretch>
        </p:blipFill>
        <p:spPr>
          <a:xfrm>
            <a:off x="723736" y="1744545"/>
            <a:ext cx="6306037" cy="3549710"/>
          </a:xfrm>
          <a:prstGeom prst="rect">
            <a:avLst/>
          </a:prstGeom>
        </p:spPr>
      </p:pic>
    </p:spTree>
    <p:custDataLst>
      <p:tags r:id="rId1"/>
    </p:custDataLst>
    <p:extLst>
      <p:ext uri="{BB962C8B-B14F-4D97-AF65-F5344CB8AC3E}">
        <p14:creationId xmlns:p14="http://schemas.microsoft.com/office/powerpoint/2010/main" val="228987412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998239"/>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VECTOR" val="#977186;"/>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VECTOR" val="#977186;"/>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ISLIDE.VECTOR" val="#774933;"/>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VECTOR" val="#977186;"/>
</p:tagLst>
</file>

<file path=ppt/tags/tag16.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VECTOR" val="#977186;"/>
</p:tagLst>
</file>

<file path=ppt/tags/tag17.xml><?xml version="1.0" encoding="utf-8"?>
<p:tagLst xmlns:a="http://schemas.openxmlformats.org/drawingml/2006/main" xmlns:r="http://schemas.openxmlformats.org/officeDocument/2006/relationships" xmlns:p="http://schemas.openxmlformats.org/presentationml/2006/main">
  <p:tag name="ISLIDE.VECTOR" val="#774933;"/>
</p:tagLst>
</file>

<file path=ppt/tags/tag18.xml><?xml version="1.0" encoding="utf-8"?>
<p:tagLst xmlns:a="http://schemas.openxmlformats.org/drawingml/2006/main" xmlns:r="http://schemas.openxmlformats.org/officeDocument/2006/relationships" xmlns:p="http://schemas.openxmlformats.org/presentationml/2006/main">
  <p:tag name="ISLIDE.VECTOR" val="#184332;"/>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VECTOR" val="#184332;"/>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5.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2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7.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949817;"/>
  <p:tag name="ISLIDE.VECTOR" val="#209341;"/>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VECTOR" val="#341411;"/>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VECTOR" val="#977186;"/>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VECTOR" val="#977186;"/>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2D82D7"/>
      </a:accent1>
      <a:accent2>
        <a:srgbClr val="194796"/>
      </a:accent2>
      <a:accent3>
        <a:srgbClr val="5BA3EB"/>
      </a:accent3>
      <a:accent4>
        <a:srgbClr val="7206BB"/>
      </a:accent4>
      <a:accent5>
        <a:srgbClr val="8E7EF0"/>
      </a:accent5>
      <a:accent6>
        <a:srgbClr val="F4B919"/>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2D82D7"/>
    </a:accent1>
    <a:accent2>
      <a:srgbClr val="194796"/>
    </a:accent2>
    <a:accent3>
      <a:srgbClr val="5BA3EB"/>
    </a:accent3>
    <a:accent4>
      <a:srgbClr val="7206BB"/>
    </a:accent4>
    <a:accent5>
      <a:srgbClr val="8E7EF0"/>
    </a:accent5>
    <a:accent6>
      <a:srgbClr val="F4B919"/>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2D82D7"/>
    </a:accent1>
    <a:accent2>
      <a:srgbClr val="194796"/>
    </a:accent2>
    <a:accent3>
      <a:srgbClr val="5BA3EB"/>
    </a:accent3>
    <a:accent4>
      <a:srgbClr val="7206BB"/>
    </a:accent4>
    <a:accent5>
      <a:srgbClr val="8E7EF0"/>
    </a:accent5>
    <a:accent6>
      <a:srgbClr val="F4B919"/>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2D82D7"/>
    </a:accent1>
    <a:accent2>
      <a:srgbClr val="194796"/>
    </a:accent2>
    <a:accent3>
      <a:srgbClr val="5BA3EB"/>
    </a:accent3>
    <a:accent4>
      <a:srgbClr val="7206BB"/>
    </a:accent4>
    <a:accent5>
      <a:srgbClr val="8E7EF0"/>
    </a:accent5>
    <a:accent6>
      <a:srgbClr val="F4B919"/>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Rin</Template>
  <TotalTime>447</TotalTime>
  <Words>1357</Words>
  <Application>Microsoft Office PowerPoint</Application>
  <PresentationFormat>宽屏</PresentationFormat>
  <Paragraphs>177</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Söhne</vt:lpstr>
      <vt:lpstr>等线</vt:lpstr>
      <vt:lpstr>宋体</vt:lpstr>
      <vt:lpstr>微软雅黑</vt:lpstr>
      <vt:lpstr>Arial</vt:lpstr>
      <vt:lpstr>Calibri</vt:lpstr>
      <vt:lpstr>Times New Roman</vt:lpstr>
      <vt:lpstr>Designed by iSlide</vt:lpstr>
      <vt:lpstr>UML综合应用</vt:lpstr>
      <vt:lpstr>PowerPoint 演示文稿</vt:lpstr>
      <vt:lpstr>UML在不同阶段的应用</vt:lpstr>
      <vt:lpstr>PowerPoint 演示文稿</vt:lpstr>
      <vt:lpstr>各类图应用总结</vt:lpstr>
      <vt:lpstr>用例图</vt:lpstr>
      <vt:lpstr>学生用户总用例图</vt:lpstr>
      <vt:lpstr>教师用户总用例图</vt:lpstr>
      <vt:lpstr>管理员用户总用例图</vt:lpstr>
      <vt:lpstr>用例描述实例文档</vt:lpstr>
      <vt:lpstr>PowerPoint 演示文稿</vt:lpstr>
      <vt:lpstr>顺序图</vt:lpstr>
      <vt:lpstr>管理员删除用户顺序图</vt:lpstr>
      <vt:lpstr>资料下载顺序图</vt:lpstr>
      <vt:lpstr>PowerPoint 演示文稿</vt:lpstr>
      <vt:lpstr>UML图总结体会</vt:lpstr>
      <vt:lpstr>原型设计应用总结</vt:lpstr>
      <vt:lpstr>原型工具</vt:lpstr>
      <vt:lpstr>原型视图工具使用实例</vt:lpstr>
      <vt:lpstr>原型视图工具使用实例</vt:lpstr>
      <vt:lpstr>原型视图工具使用实例</vt:lpstr>
      <vt:lpstr>原型视图工具使用实例</vt:lpstr>
      <vt:lpstr>原型工具使用总结体会</vt:lpstr>
      <vt:lpstr>参考资料</vt:lpstr>
      <vt:lpstr>PowerPoint 演示文稿</vt:lpstr>
      <vt:lpstr>组内分工</vt:lpstr>
      <vt:lpstr>小组分工</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dc:creator>
  <cp:lastModifiedBy>王 雨豪</cp:lastModifiedBy>
  <cp:revision>14</cp:revision>
  <cp:lastPrinted>2023-05-08T16:00:00Z</cp:lastPrinted>
  <dcterms:created xsi:type="dcterms:W3CDTF">2023-05-08T16:00:00Z</dcterms:created>
  <dcterms:modified xsi:type="dcterms:W3CDTF">2023-05-25T07:57:41Z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5cd92eae-c5ce-408a-ac09-d0e8d7f76d8a</vt:lpwstr>
  </property>
</Properties>
</file>