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Override4.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tags/tag28.xml" ContentType="application/vnd.openxmlformats-officedocument.presentationml.tags+xml"/>
  <Override PartName="/ppt/tags/tag29.xml" ContentType="application/vnd.openxmlformats-officedocument.presentationml.tags+xml"/>
  <Override PartName="/ppt/charts/chartEx1.xml" ContentType="application/vnd.ms-office.chartex+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tags/tag31.xml" ContentType="application/vnd.openxmlformats-officedocument.presentationml.tags+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32.xml" ContentType="application/vnd.openxmlformats-officedocument.presentationml.tags+xml"/>
  <Override PartName="/ppt/charts/chartEx2.xml" ContentType="application/vnd.ms-office.chartex+xml"/>
  <Override PartName="/ppt/charts/style6.xml" ContentType="application/vnd.ms-office.chartstyle+xml"/>
  <Override PartName="/ppt/charts/colors6.xml" ContentType="application/vnd.ms-office.chartcolorstyl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Override5.xml" ContentType="application/vnd.openxmlformats-officedocument.themeOverride+xml"/>
  <Override PartName="/ppt/tags/tag47.xml" ContentType="application/vnd.openxmlformats-officedocument.presentationml.tags+xml"/>
  <Override PartName="/ppt/tags/tag48.xml" ContentType="application/vnd.openxmlformats-officedocument.presentationml.tags+xml"/>
  <Override PartName="/ppt/theme/themeOverride6.xml" ContentType="application/vnd.openxmlformats-officedocument.themeOverride+xml"/>
  <Override PartName="/ppt/tags/tag49.xml" ContentType="application/vnd.openxmlformats-officedocument.presentationml.tags+xml"/>
  <Override PartName="/ppt/tags/tag50.xml" ContentType="application/vnd.openxmlformats-officedocument.presentationml.tags+xml"/>
  <Override PartName="/ppt/theme/themeOverride7.xml" ContentType="application/vnd.openxmlformats-officedocument.themeOverride+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9" r:id="rId3"/>
    <p:sldId id="257" r:id="rId4"/>
    <p:sldId id="304" r:id="rId5"/>
    <p:sldId id="336" r:id="rId6"/>
    <p:sldId id="322" r:id="rId7"/>
    <p:sldId id="315" r:id="rId8"/>
    <p:sldId id="337" r:id="rId9"/>
    <p:sldId id="423" r:id="rId10"/>
    <p:sldId id="323" r:id="rId11"/>
    <p:sldId id="326" r:id="rId12"/>
    <p:sldId id="300" r:id="rId13"/>
    <p:sldId id="338" r:id="rId14"/>
    <p:sldId id="375" r:id="rId15"/>
    <p:sldId id="329" r:id="rId16"/>
    <p:sldId id="331" r:id="rId17"/>
    <p:sldId id="424" r:id="rId18"/>
    <p:sldId id="425" r:id="rId19"/>
    <p:sldId id="376" r:id="rId20"/>
    <p:sldId id="377" r:id="rId21"/>
    <p:sldId id="379" r:id="rId22"/>
    <p:sldId id="380" r:id="rId23"/>
    <p:sldId id="381" r:id="rId24"/>
    <p:sldId id="383" r:id="rId25"/>
    <p:sldId id="392" r:id="rId26"/>
    <p:sldId id="390" r:id="rId27"/>
    <p:sldId id="393" r:id="rId28"/>
    <p:sldId id="394" r:id="rId29"/>
    <p:sldId id="395" r:id="rId30"/>
    <p:sldId id="396" r:id="rId31"/>
    <p:sldId id="397" r:id="rId32"/>
    <p:sldId id="398" r:id="rId33"/>
    <p:sldId id="420" r:id="rId34"/>
    <p:sldId id="421" r:id="rId35"/>
    <p:sldId id="419" r:id="rId36"/>
    <p:sldId id="384" r:id="rId37"/>
    <p:sldId id="385" r:id="rId38"/>
    <p:sldId id="388" r:id="rId39"/>
    <p:sldId id="387" r:id="rId40"/>
    <p:sldId id="426" r:id="rId41"/>
    <p:sldId id="427" r:id="rId42"/>
    <p:sldId id="332" r:id="rId43"/>
    <p:sldId id="333" r:id="rId44"/>
    <p:sldId id="334" r:id="rId45"/>
    <p:sldId id="335" r:id="rId46"/>
    <p:sldId id="260"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673" userDrawn="1">
          <p15:clr>
            <a:srgbClr val="A4A3A4"/>
          </p15:clr>
        </p15:guide>
        <p15:guide id="3" orient="horz" pos="648" userDrawn="1">
          <p15:clr>
            <a:srgbClr val="A4A3A4"/>
          </p15:clr>
        </p15:guide>
        <p15:guide id="4" orient="horz" pos="712" userDrawn="1">
          <p15:clr>
            <a:srgbClr val="A4A3A4"/>
          </p15:clr>
        </p15:guide>
        <p15:guide id="5" orient="horz" pos="3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6" autoAdjust="0"/>
    <p:restoredTop sz="95632" autoAdjust="0"/>
  </p:normalViewPr>
  <p:slideViewPr>
    <p:cSldViewPr snapToGrid="0">
      <p:cViewPr varScale="1">
        <p:scale>
          <a:sx n="93" d="100"/>
          <a:sy n="93" d="100"/>
        </p:scale>
        <p:origin x="104" y="96"/>
      </p:cViewPr>
      <p:guideLst>
        <p:guide pos="416"/>
        <p:guide pos="7673"/>
        <p:guide orient="horz" pos="648"/>
        <p:guide orient="horz" pos="712"/>
        <p:guide orient="horz" pos="390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3.xlsx"/></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2023</c:v>
                </c:pt>
              </c:strCache>
            </c:strRef>
          </c:tx>
          <c:spPr>
            <a:ln w="28575" cap="rnd">
              <a:solidFill>
                <a:schemeClr val="accent1"/>
              </a:solidFill>
              <a:round/>
            </a:ln>
            <a:effectLst/>
          </c:spPr>
          <c:marker>
            <c:symbol val="circle"/>
            <c:size val="5"/>
            <c:spPr>
              <a:noFill/>
              <a:ln w="50800">
                <a:noFill/>
              </a:ln>
              <a:effectLst/>
            </c:spPr>
          </c:marker>
          <c:cat>
            <c:strRef>
              <c:f>Sheet1!$A$2:$A$5</c:f>
              <c:strCache>
                <c:ptCount val="4"/>
                <c:pt idx="0">
                  <c:v>NO.1</c:v>
                </c:pt>
                <c:pt idx="1">
                  <c:v>NO.2</c:v>
                </c:pt>
                <c:pt idx="2">
                  <c:v>NO.3</c:v>
                </c:pt>
                <c:pt idx="3">
                  <c:v>NO.4</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2FC4-4295-9353-0CCCD317C3A4}"/>
            </c:ext>
          </c:extLst>
        </c:ser>
        <c:ser>
          <c:idx val="1"/>
          <c:order val="1"/>
          <c:tx>
            <c:strRef>
              <c:f>Sheet1!$C$1</c:f>
              <c:strCache>
                <c:ptCount val="1"/>
                <c:pt idx="0">
                  <c:v>2024</c:v>
                </c:pt>
              </c:strCache>
            </c:strRef>
          </c:tx>
          <c:spPr>
            <a:ln w="28575" cap="rnd">
              <a:solidFill>
                <a:schemeClr val="tx2">
                  <a:alpha val="60000"/>
                </a:schemeClr>
              </a:solidFill>
              <a:round/>
            </a:ln>
            <a:effectLst/>
          </c:spPr>
          <c:marker>
            <c:symbol val="circle"/>
            <c:size val="5"/>
            <c:spPr>
              <a:noFill/>
              <a:ln w="50800">
                <a:noFill/>
              </a:ln>
              <a:effectLst/>
            </c:spPr>
          </c:marker>
          <c:cat>
            <c:strRef>
              <c:f>Sheet1!$A$2:$A$5</c:f>
              <c:strCache>
                <c:ptCount val="4"/>
                <c:pt idx="0">
                  <c:v>NO.1</c:v>
                </c:pt>
                <c:pt idx="1">
                  <c:v>NO.2</c:v>
                </c:pt>
                <c:pt idx="2">
                  <c:v>NO.3</c:v>
                </c:pt>
                <c:pt idx="3">
                  <c:v>NO.4</c:v>
                </c:pt>
              </c:strCache>
            </c:strRef>
          </c:cat>
          <c:val>
            <c:numRef>
              <c:f>Sheet1!$C$2:$C$5</c:f>
              <c:numCache>
                <c:formatCode>General</c:formatCode>
                <c:ptCount val="4"/>
                <c:pt idx="0">
                  <c:v>2.4</c:v>
                </c:pt>
                <c:pt idx="1">
                  <c:v>4.4000000000000004</c:v>
                </c:pt>
                <c:pt idx="2">
                  <c:v>0.2</c:v>
                </c:pt>
                <c:pt idx="3">
                  <c:v>2.8</c:v>
                </c:pt>
              </c:numCache>
            </c:numRef>
          </c:val>
          <c:smooth val="1"/>
          <c:extLst>
            <c:ext xmlns:c16="http://schemas.microsoft.com/office/drawing/2014/chart" uri="{C3380CC4-5D6E-409C-BE32-E72D297353CC}">
              <c16:uniqueId val="{00000001-2FC4-4295-9353-0CCCD317C3A4}"/>
            </c:ext>
          </c:extLst>
        </c:ser>
        <c:dLbls>
          <c:showLegendKey val="0"/>
          <c:showVal val="0"/>
          <c:showCatName val="0"/>
          <c:showSerName val="0"/>
          <c:showPercent val="0"/>
          <c:showBubbleSize val="0"/>
        </c:dLbls>
        <c:marker val="1"/>
        <c:smooth val="0"/>
        <c:axId val="1018310768"/>
        <c:axId val="1018307160"/>
      </c:lineChart>
      <c:catAx>
        <c:axId val="101831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8307160"/>
        <c:crosses val="autoZero"/>
        <c:auto val="1"/>
        <c:lblAlgn val="ctr"/>
        <c:lblOffset val="100"/>
        <c:noMultiLvlLbl val="0"/>
      </c:catAx>
      <c:valAx>
        <c:axId val="1018307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8310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pPr>
            <a:r>
              <a:rPr lang="en-US" altLang="zh-CN" sz="2400" b="0" dirty="0"/>
              <a:t>RISK</a:t>
            </a:r>
            <a:endParaRPr lang="zh-CN" altLang="en-US" sz="2400" b="0" dirty="0"/>
          </a:p>
        </c:rich>
      </c:tx>
      <c:layout>
        <c:manualLayout>
          <c:xMode val="edge"/>
          <c:yMode val="edge"/>
          <c:x val="0.37023871110282547"/>
          <c:y val="0.52047062036574288"/>
        </c:manualLayout>
      </c:layout>
      <c:overlay val="0"/>
    </c:title>
    <c:autoTitleDeleted val="0"/>
    <c:plotArea>
      <c:layout/>
      <c:doughnutChart>
        <c:varyColors val="1"/>
        <c:ser>
          <c:idx val="0"/>
          <c:order val="0"/>
          <c:tx>
            <c:strRef>
              <c:f>Sheet1!$B$1</c:f>
              <c:strCache>
                <c:ptCount val="1"/>
                <c:pt idx="0">
                  <c:v>销售额</c:v>
                </c:pt>
              </c:strCache>
            </c:strRef>
          </c:tx>
          <c:spPr>
            <a:ln w="28575" cap="rnd">
              <a:noFill/>
            </a:ln>
          </c:spPr>
          <c:dPt>
            <c:idx val="0"/>
            <c:bubble3D val="0"/>
            <c:spPr>
              <a:solidFill>
                <a:schemeClr val="accent1"/>
              </a:solidFill>
              <a:ln w="28575" cap="rnd">
                <a:noFill/>
              </a:ln>
              <a:effectLst/>
            </c:spPr>
            <c:extLst>
              <c:ext xmlns:c16="http://schemas.microsoft.com/office/drawing/2014/chart" uri="{C3380CC4-5D6E-409C-BE32-E72D297353CC}">
                <c16:uniqueId val="{00000001-D04E-4098-AEEF-A67432C32ED4}"/>
              </c:ext>
            </c:extLst>
          </c:dPt>
          <c:dPt>
            <c:idx val="1"/>
            <c:bubble3D val="0"/>
            <c:spPr>
              <a:solidFill>
                <a:srgbClr val="778495"/>
              </a:solidFill>
              <a:ln w="28575" cap="rnd">
                <a:noFill/>
              </a:ln>
              <a:effectLst/>
            </c:spPr>
            <c:extLst>
              <c:ext xmlns:c16="http://schemas.microsoft.com/office/drawing/2014/chart" uri="{C3380CC4-5D6E-409C-BE32-E72D297353CC}">
                <c16:uniqueId val="{00000003-D04E-4098-AEEF-A67432C32ED4}"/>
              </c:ext>
            </c:extLst>
          </c:dPt>
          <c:dPt>
            <c:idx val="2"/>
            <c:bubble3D val="0"/>
            <c:spPr>
              <a:solidFill>
                <a:schemeClr val="accent6"/>
              </a:solidFill>
              <a:ln w="28575" cap="rnd">
                <a:noFill/>
              </a:ln>
            </c:spPr>
            <c:extLst>
              <c:ext xmlns:c16="http://schemas.microsoft.com/office/drawing/2014/chart" uri="{C3380CC4-5D6E-409C-BE32-E72D297353CC}">
                <c16:uniqueId val="{00000006-D04E-4098-AEEF-A67432C32ED4}"/>
              </c:ext>
            </c:extLst>
          </c:dPt>
          <c:dLbls>
            <c:spPr>
              <a:noFill/>
              <a:ln>
                <a:noFill/>
              </a:ln>
              <a:effectLst/>
            </c:spPr>
            <c:txPr>
              <a:bodyPr wrap="square" lIns="38100" tIns="19050" rIns="38100" bIns="19050" anchor="ctr">
                <a:spAutoFit/>
              </a:bodyPr>
              <a:lstStyle/>
              <a:p>
                <a:pPr>
                  <a:defRPr sz="1600" b="1">
                    <a:solidFill>
                      <a:srgbClr val="FFFFFF"/>
                    </a:solidFill>
                  </a:defRPr>
                </a:pPr>
                <a:endParaRPr lang="zh-CN"/>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Sheet1!$A$2:$A$4</c:f>
              <c:strCache>
                <c:ptCount val="3"/>
                <c:pt idx="0">
                  <c:v>RISK1</c:v>
                </c:pt>
                <c:pt idx="1">
                  <c:v>RISK2</c:v>
                </c:pt>
                <c:pt idx="2">
                  <c:v>RISK3</c:v>
                </c:pt>
              </c:strCache>
            </c:strRef>
          </c:cat>
          <c:val>
            <c:numRef>
              <c:f>Sheet1!$B$2:$B$4</c:f>
              <c:numCache>
                <c:formatCode>0%</c:formatCode>
                <c:ptCount val="3"/>
                <c:pt idx="0">
                  <c:v>0.5</c:v>
                </c:pt>
                <c:pt idx="1">
                  <c:v>0.1</c:v>
                </c:pt>
                <c:pt idx="2">
                  <c:v>0.2</c:v>
                </c:pt>
              </c:numCache>
            </c:numRef>
          </c:val>
          <c:extLst>
            <c:ext xmlns:c16="http://schemas.microsoft.com/office/drawing/2014/chart" uri="{C3380CC4-5D6E-409C-BE32-E72D297353CC}">
              <c16:uniqueId val="{00000004-D04E-4098-AEEF-A67432C32ED4}"/>
            </c:ext>
          </c:extLst>
        </c:ser>
        <c:dLbls>
          <c:showLegendKey val="0"/>
          <c:showVal val="0"/>
          <c:showCatName val="0"/>
          <c:showSerName val="0"/>
          <c:showPercent val="0"/>
          <c:showBubbleSize val="0"/>
          <c:showLeaderLines val="1"/>
        </c:dLbls>
        <c:firstSliceAng val="3"/>
        <c:holeSize val="50"/>
      </c:doughnutChart>
      <c:spPr>
        <a:noFill/>
        <a:ln>
          <a:noFill/>
        </a:ln>
        <a:effectLst/>
      </c:spPr>
    </c:plotArea>
    <c:legend>
      <c:legendPos val="r"/>
      <c:layout>
        <c:manualLayout>
          <c:xMode val="edge"/>
          <c:yMode val="edge"/>
          <c:x val="0.3175546533828712"/>
          <c:y val="5.8022153397975292E-2"/>
          <c:w val="0.25121050649601556"/>
          <c:h val="9.0505018949617558E-2"/>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pPr>
            <a:r>
              <a:rPr lang="en-US" altLang="zh-CN" sz="2400" b="0" dirty="0"/>
              <a:t>RISK</a:t>
            </a:r>
            <a:endParaRPr lang="zh-CN" altLang="en-US" sz="2400" b="0" dirty="0"/>
          </a:p>
        </c:rich>
      </c:tx>
      <c:layout>
        <c:manualLayout>
          <c:xMode val="edge"/>
          <c:yMode val="edge"/>
          <c:x val="0.37023871110282547"/>
          <c:y val="0.52047062036574288"/>
        </c:manualLayout>
      </c:layout>
      <c:overlay val="0"/>
    </c:title>
    <c:autoTitleDeleted val="0"/>
    <c:plotArea>
      <c:layout/>
      <c:doughnutChart>
        <c:varyColors val="1"/>
        <c:ser>
          <c:idx val="0"/>
          <c:order val="0"/>
          <c:tx>
            <c:strRef>
              <c:f>Sheet1!$B$1</c:f>
              <c:strCache>
                <c:ptCount val="1"/>
                <c:pt idx="0">
                  <c:v>销售额</c:v>
                </c:pt>
              </c:strCache>
            </c:strRef>
          </c:tx>
          <c:spPr>
            <a:ln w="28575" cap="rnd">
              <a:noFill/>
            </a:ln>
          </c:spPr>
          <c:dPt>
            <c:idx val="0"/>
            <c:bubble3D val="0"/>
            <c:spPr>
              <a:solidFill>
                <a:schemeClr val="accent1"/>
              </a:solidFill>
              <a:ln w="28575" cap="rnd">
                <a:noFill/>
              </a:ln>
              <a:effectLst/>
            </c:spPr>
            <c:extLst>
              <c:ext xmlns:c16="http://schemas.microsoft.com/office/drawing/2014/chart" uri="{C3380CC4-5D6E-409C-BE32-E72D297353CC}">
                <c16:uniqueId val="{00000001-D04E-4098-AEEF-A67432C32ED4}"/>
              </c:ext>
            </c:extLst>
          </c:dPt>
          <c:dPt>
            <c:idx val="1"/>
            <c:bubble3D val="0"/>
            <c:spPr>
              <a:solidFill>
                <a:srgbClr val="778495"/>
              </a:solidFill>
              <a:ln w="28575" cap="rnd">
                <a:noFill/>
              </a:ln>
              <a:effectLst/>
            </c:spPr>
            <c:extLst>
              <c:ext xmlns:c16="http://schemas.microsoft.com/office/drawing/2014/chart" uri="{C3380CC4-5D6E-409C-BE32-E72D297353CC}">
                <c16:uniqueId val="{00000003-D04E-4098-AEEF-A67432C32ED4}"/>
              </c:ext>
            </c:extLst>
          </c:dPt>
          <c:dPt>
            <c:idx val="2"/>
            <c:bubble3D val="0"/>
            <c:spPr>
              <a:solidFill>
                <a:schemeClr val="accent6"/>
              </a:solidFill>
              <a:ln w="28575" cap="rnd">
                <a:noFill/>
              </a:ln>
            </c:spPr>
            <c:extLst>
              <c:ext xmlns:c16="http://schemas.microsoft.com/office/drawing/2014/chart" uri="{C3380CC4-5D6E-409C-BE32-E72D297353CC}">
                <c16:uniqueId val="{00000006-D04E-4098-AEEF-A67432C32ED4}"/>
              </c:ext>
            </c:extLst>
          </c:dPt>
          <c:dLbls>
            <c:spPr>
              <a:noFill/>
              <a:ln>
                <a:noFill/>
              </a:ln>
              <a:effectLst/>
            </c:spPr>
            <c:txPr>
              <a:bodyPr wrap="square" lIns="38100" tIns="19050" rIns="38100" bIns="19050" anchor="ctr">
                <a:spAutoFit/>
              </a:bodyPr>
              <a:lstStyle/>
              <a:p>
                <a:pPr>
                  <a:defRPr sz="1600" b="1">
                    <a:solidFill>
                      <a:srgbClr val="FFFFFF"/>
                    </a:solidFill>
                  </a:defRPr>
                </a:pPr>
                <a:endParaRPr lang="zh-CN"/>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Sheet1!$A$2:$A$4</c:f>
              <c:strCache>
                <c:ptCount val="3"/>
                <c:pt idx="0">
                  <c:v>RISK1</c:v>
                </c:pt>
                <c:pt idx="1">
                  <c:v>RISK2</c:v>
                </c:pt>
                <c:pt idx="2">
                  <c:v>RISK3</c:v>
                </c:pt>
              </c:strCache>
            </c:strRef>
          </c:cat>
          <c:val>
            <c:numRef>
              <c:f>Sheet1!$B$2:$B$4</c:f>
              <c:numCache>
                <c:formatCode>0%</c:formatCode>
                <c:ptCount val="3"/>
                <c:pt idx="0">
                  <c:v>0.1</c:v>
                </c:pt>
                <c:pt idx="1">
                  <c:v>0.05</c:v>
                </c:pt>
                <c:pt idx="2">
                  <c:v>0.5</c:v>
                </c:pt>
              </c:numCache>
            </c:numRef>
          </c:val>
          <c:extLst>
            <c:ext xmlns:c16="http://schemas.microsoft.com/office/drawing/2014/chart" uri="{C3380CC4-5D6E-409C-BE32-E72D297353CC}">
              <c16:uniqueId val="{00000004-D04E-4098-AEEF-A67432C32ED4}"/>
            </c:ext>
          </c:extLst>
        </c:ser>
        <c:dLbls>
          <c:showLegendKey val="0"/>
          <c:showVal val="0"/>
          <c:showCatName val="0"/>
          <c:showSerName val="0"/>
          <c:showPercent val="0"/>
          <c:showBubbleSize val="0"/>
          <c:showLeaderLines val="1"/>
        </c:dLbls>
        <c:firstSliceAng val="3"/>
        <c:holeSize val="50"/>
      </c:doughnutChart>
      <c:spPr>
        <a:noFill/>
        <a:ln>
          <a:noFill/>
        </a:ln>
        <a:effectLst/>
      </c:spPr>
    </c:plotArea>
    <c:legend>
      <c:legendPos val="r"/>
      <c:layout>
        <c:manualLayout>
          <c:xMode val="edge"/>
          <c:yMode val="edge"/>
          <c:x val="0.3175546533828712"/>
          <c:y val="5.8022153397975292E-2"/>
          <c:w val="0.25121050649601556"/>
          <c:h val="9.0505018949617558E-2"/>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F384-4016-A214-5694CD729C7C}"/>
              </c:ext>
            </c:extLst>
          </c:dPt>
          <c:dPt>
            <c:idx val="1"/>
            <c:bubble3D val="0"/>
            <c:spPr>
              <a:solidFill>
                <a:schemeClr val="accent1"/>
              </a:solidFill>
              <a:ln w="19050">
                <a:noFill/>
              </a:ln>
              <a:effectLst/>
            </c:spPr>
            <c:extLst>
              <c:ext xmlns:c16="http://schemas.microsoft.com/office/drawing/2014/chart" uri="{C3380CC4-5D6E-409C-BE32-E72D297353CC}">
                <c16:uniqueId val="{00000003-F384-4016-A214-5694CD729C7C}"/>
              </c:ext>
            </c:extLst>
          </c:dPt>
          <c:cat>
            <c:strRef>
              <c:f>Sheet1!$A$2:$A$3</c:f>
              <c:strCache>
                <c:ptCount val="2"/>
                <c:pt idx="0">
                  <c:v>第一季度</c:v>
                </c:pt>
                <c:pt idx="1">
                  <c:v>第二季度</c:v>
                </c:pt>
              </c:strCache>
            </c:strRef>
          </c:cat>
          <c:val>
            <c:numRef>
              <c:f>Sheet1!$B$2:$B$3</c:f>
              <c:numCache>
                <c:formatCode>0%</c:formatCode>
                <c:ptCount val="2"/>
                <c:pt idx="0">
                  <c:v>0.4</c:v>
                </c:pt>
                <c:pt idx="1">
                  <c:v>0.8</c:v>
                </c:pt>
              </c:numCache>
            </c:numRef>
          </c:val>
          <c:extLst>
            <c:ext xmlns:c16="http://schemas.microsoft.com/office/drawing/2014/chart" uri="{C3380CC4-5D6E-409C-BE32-E72D297353CC}">
              <c16:uniqueId val="{00000004-F384-4016-A214-5694CD729C7C}"/>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5">
                  <a:lumMod val="20000"/>
                  <a:lumOff val="80000"/>
                </a:schemeClr>
              </a:solidFill>
              <a:ln w="19050">
                <a:noFill/>
              </a:ln>
              <a:effectLst/>
            </c:spPr>
            <c:extLst>
              <c:ext xmlns:c16="http://schemas.microsoft.com/office/drawing/2014/chart" uri="{C3380CC4-5D6E-409C-BE32-E72D297353CC}">
                <c16:uniqueId val="{00000001-6F35-4B3A-9B90-D96B2EBDBDCE}"/>
              </c:ext>
            </c:extLst>
          </c:dPt>
          <c:dPt>
            <c:idx val="1"/>
            <c:bubble3D val="0"/>
            <c:spPr>
              <a:solidFill>
                <a:schemeClr val="accent1"/>
              </a:solidFill>
              <a:ln w="19050">
                <a:noFill/>
              </a:ln>
              <a:effectLst/>
            </c:spPr>
            <c:extLst>
              <c:ext xmlns:c16="http://schemas.microsoft.com/office/drawing/2014/chart" uri="{C3380CC4-5D6E-409C-BE32-E72D297353CC}">
                <c16:uniqueId val="{00000003-6F35-4B3A-9B90-D96B2EBDBDCE}"/>
              </c:ext>
            </c:extLst>
          </c:dPt>
          <c:cat>
            <c:strRef>
              <c:f>Sheet1!$A$2:$A$3</c:f>
              <c:strCache>
                <c:ptCount val="2"/>
                <c:pt idx="0">
                  <c:v>第一季度</c:v>
                </c:pt>
                <c:pt idx="1">
                  <c:v>第二季度</c:v>
                </c:pt>
              </c:strCache>
            </c:strRef>
          </c:cat>
          <c:val>
            <c:numRef>
              <c:f>Sheet1!$B$2:$B$3</c:f>
              <c:numCache>
                <c:formatCode>0%</c:formatCode>
                <c:ptCount val="2"/>
                <c:pt idx="0">
                  <c:v>0.3</c:v>
                </c:pt>
                <c:pt idx="1">
                  <c:v>0.2</c:v>
                </c:pt>
              </c:numCache>
            </c:numRef>
          </c:val>
          <c:extLst>
            <c:ext xmlns:c16="http://schemas.microsoft.com/office/drawing/2014/chart" uri="{C3380CC4-5D6E-409C-BE32-E72D297353CC}">
              <c16:uniqueId val="{00000004-6F35-4B3A-9B90-D96B2EBDBDCE}"/>
            </c:ext>
          </c:extLst>
        </c:ser>
        <c:dLbls>
          <c:showLegendKey val="0"/>
          <c:showVal val="0"/>
          <c:showCatName val="0"/>
          <c:showSerName val="0"/>
          <c:showPercent val="0"/>
          <c:showBubbleSize val="0"/>
          <c:showLeaderLines val="1"/>
        </c:dLbls>
        <c:firstSliceAng val="0"/>
        <c:holeSize val="50"/>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4">
                  <a:lumMod val="20000"/>
                  <a:lumOff val="80000"/>
                </a:schemeClr>
              </a:solidFill>
              <a:ln w="19050">
                <a:noFill/>
              </a:ln>
              <a:effectLst/>
            </c:spPr>
            <c:extLst>
              <c:ext xmlns:c16="http://schemas.microsoft.com/office/drawing/2014/chart" uri="{C3380CC4-5D6E-409C-BE32-E72D297353CC}">
                <c16:uniqueId val="{00000001-6986-4587-9672-84023CCE2082}"/>
              </c:ext>
            </c:extLst>
          </c:dPt>
          <c:dPt>
            <c:idx val="1"/>
            <c:bubble3D val="0"/>
            <c:spPr>
              <a:solidFill>
                <a:schemeClr val="accent1"/>
              </a:solidFill>
              <a:ln w="19050">
                <a:noFill/>
              </a:ln>
              <a:effectLst/>
            </c:spPr>
            <c:extLst>
              <c:ext xmlns:c16="http://schemas.microsoft.com/office/drawing/2014/chart" uri="{C3380CC4-5D6E-409C-BE32-E72D297353CC}">
                <c16:uniqueId val="{00000003-6986-4587-9672-84023CCE2082}"/>
              </c:ext>
            </c:extLst>
          </c:dPt>
          <c:cat>
            <c:strRef>
              <c:f>Sheet1!$A$2:$A$3</c:f>
              <c:strCache>
                <c:ptCount val="2"/>
                <c:pt idx="0">
                  <c:v>第一季度</c:v>
                </c:pt>
                <c:pt idx="1">
                  <c:v>第二季度</c:v>
                </c:pt>
              </c:strCache>
            </c:strRef>
          </c:cat>
          <c:val>
            <c:numRef>
              <c:f>Sheet1!$B$2:$B$3</c:f>
              <c:numCache>
                <c:formatCode>0%</c:formatCode>
                <c:ptCount val="2"/>
                <c:pt idx="0">
                  <c:v>0.3</c:v>
                </c:pt>
                <c:pt idx="1">
                  <c:v>0.95</c:v>
                </c:pt>
              </c:numCache>
            </c:numRef>
          </c:val>
          <c:extLst>
            <c:ext xmlns:c16="http://schemas.microsoft.com/office/drawing/2014/chart" uri="{C3380CC4-5D6E-409C-BE32-E72D297353CC}">
              <c16:uniqueId val="{00000004-6986-4587-9672-84023CCE2082}"/>
            </c:ext>
          </c:extLst>
        </c:ser>
        <c:dLbls>
          <c:showLegendKey val="0"/>
          <c:showVal val="0"/>
          <c:showCatName val="0"/>
          <c:showSerName val="0"/>
          <c:showPercent val="0"/>
          <c:showBubbleSize val="0"/>
          <c:showLeaderLines val="1"/>
        </c:dLbls>
        <c:firstSliceAng val="0"/>
        <c:holeSize val="50"/>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Sheet1!$A$2:$E$49</cx:f>
        <cx:lvl ptCount="48">
          <cx:pt idx="0">叶子 1</cx:pt>
          <cx:pt idx="1">叶子 2</cx:pt>
          <cx:pt idx="2">叶子 3</cx:pt>
          <cx:pt idx="3">叶子 4</cx:pt>
          <cx:pt idx="4">叶子 5</cx:pt>
          <cx:pt idx="5">叶子 6</cx:pt>
          <cx:pt idx="6">叶子 7</cx:pt>
          <cx:pt idx="8">叶子 9</cx:pt>
          <cx:pt idx="9">叶子 10</cx:pt>
          <cx:pt idx="11">叶子 12</cx:pt>
          <cx:pt idx="12">叶子 13</cx:pt>
          <cx:pt idx="13">叶子 14</cx:pt>
          <cx:pt idx="17">叶子 2</cx:pt>
          <cx:pt idx="18">叶子 3</cx:pt>
          <cx:pt idx="19">叶子 4</cx:pt>
          <cx:pt idx="20">叶子 5</cx:pt>
          <cx:pt idx="21">叶子 6</cx:pt>
          <cx:pt idx="22">叶子 7</cx:pt>
          <cx:pt idx="24">叶子 9</cx:pt>
          <cx:pt idx="26">叶子 11</cx:pt>
          <cx:pt idx="30">叶子 15</cx:pt>
          <cx:pt idx="31">叶子 16</cx:pt>
          <cx:pt idx="32">叶子 1</cx:pt>
          <cx:pt idx="38">叶子 7</cx:pt>
          <cx:pt idx="39">叶子 8</cx:pt>
          <cx:pt idx="40">叶子 9</cx:pt>
          <cx:pt idx="41">叶子 10</cx:pt>
          <cx:pt idx="46">叶子 15</cx:pt>
        </cx:lvl>
        <cx:lvl ptCount="48">
          <cx:pt idx="0">茎 1</cx:pt>
          <cx:pt idx="1">茎 1</cx:pt>
          <cx:pt idx="2">茎 1</cx:pt>
          <cx:pt idx="3">茎 2</cx:pt>
          <cx:pt idx="4">茎 2</cx:pt>
          <cx:pt idx="5">叶子 6</cx:pt>
          <cx:pt idx="6">叶子 7</cx:pt>
          <cx:pt idx="7">茎 3</cx:pt>
          <cx:pt idx="11">茎 5</cx:pt>
          <cx:pt idx="12">茎 5</cx:pt>
          <cx:pt idx="13">茎 6</cx:pt>
          <cx:pt idx="14">茎 6</cx:pt>
          <cx:pt idx="15">叶子 16</cx:pt>
          <cx:pt idx="16">茎 1</cx:pt>
          <cx:pt idx="17">茎 1</cx:pt>
          <cx:pt idx="18">茎 1</cx:pt>
          <cx:pt idx="19">茎 2</cx:pt>
          <cx:pt idx="20">茎 2</cx:pt>
          <cx:pt idx="21">叶子 6</cx:pt>
          <cx:pt idx="22">叶子 7</cx:pt>
          <cx:pt idx="23">茎 3</cx:pt>
          <cx:pt idx="24">叶子 9</cx:pt>
          <cx:pt idx="25">茎 4</cx:pt>
          <cx:pt idx="26">茎 4</cx:pt>
          <cx:pt idx="27">茎 5</cx:pt>
          <cx:pt idx="28">茎 5</cx:pt>
          <cx:pt idx="29">茎 6</cx:pt>
          <cx:pt idx="30">茎 6</cx:pt>
          <cx:pt idx="31">叶子 16</cx:pt>
          <cx:pt idx="32">茎 1</cx:pt>
          <cx:pt idx="33">茎 1</cx:pt>
          <cx:pt idx="34">茎 1</cx:pt>
          <cx:pt idx="35">茎 2</cx:pt>
          <cx:pt idx="36">茎 2</cx:pt>
          <cx:pt idx="37">叶子 6</cx:pt>
          <cx:pt idx="38">叶子 7</cx:pt>
          <cx:pt idx="39">茎 3</cx:pt>
          <cx:pt idx="40">叶子 9</cx:pt>
          <cx:pt idx="41">茎 4</cx:pt>
          <cx:pt idx="42">茎 4</cx:pt>
          <cx:pt idx="46">茎 6</cx:pt>
        </cx:lvl>
        <cx:lvl ptCount="48">
          <cx:pt idx="0">叶子 1</cx:pt>
          <cx:pt idx="1">叶子 2</cx:pt>
          <cx:pt idx="2">叶子 3</cx:pt>
          <cx:pt idx="3">叶子 4</cx:pt>
          <cx:pt idx="4">叶子 5</cx:pt>
          <cx:pt idx="5">叶子 6</cx:pt>
          <cx:pt idx="6">叶子 7</cx:pt>
          <cx:pt idx="7">叶子 8</cx:pt>
          <cx:pt idx="8">叶子 9</cx:pt>
          <cx:pt idx="9">叶子 10</cx:pt>
          <cx:pt idx="11">叶子 12</cx:pt>
          <cx:pt idx="12">叶子 13</cx:pt>
          <cx:pt idx="14">叶子 15</cx:pt>
          <cx:pt idx="16">叶子 1</cx:pt>
          <cx:pt idx="17">叶子 2</cx:pt>
          <cx:pt idx="19">叶子 4</cx:pt>
          <cx:pt idx="24">叶子 9</cx:pt>
          <cx:pt idx="25">叶子 10</cx:pt>
          <cx:pt idx="26">叶子 11</cx:pt>
          <cx:pt idx="28">叶子 13</cx:pt>
          <cx:pt idx="29">叶子 14</cx:pt>
          <cx:pt idx="30">叶子 15</cx:pt>
          <cx:pt idx="31">叶子 16</cx:pt>
          <cx:pt idx="32">叶子 1</cx:pt>
          <cx:pt idx="33">叶子 2</cx:pt>
          <cx:pt idx="37">叶子 6</cx:pt>
          <cx:pt idx="39">叶子 8</cx:pt>
          <cx:pt idx="41">叶子 10</cx:pt>
          <cx:pt idx="42">叶子 11</cx:pt>
          <cx:pt idx="44">叶子 13</cx:pt>
          <cx:pt idx="45">叶子 14</cx:pt>
          <cx:pt idx="47">叶子 16</cx:pt>
        </cx:lvl>
        <cx:lvl ptCount="48">
          <cx:pt idx="0">茎 1</cx:pt>
          <cx:pt idx="1">茎 1</cx:pt>
          <cx:pt idx="2">茎 1</cx:pt>
          <cx:pt idx="3">茎 2</cx:pt>
          <cx:pt idx="4">茎 2</cx:pt>
          <cx:pt idx="5">叶子 6</cx:pt>
          <cx:pt idx="6">叶子 7</cx:pt>
          <cx:pt idx="7">茎 3</cx:pt>
          <cx:pt idx="8">叶子 9</cx:pt>
          <cx:pt idx="9">茎 4</cx:pt>
          <cx:pt idx="10">茎 4</cx:pt>
          <cx:pt idx="11">茎 5</cx:pt>
          <cx:pt idx="12">茎 5</cx:pt>
          <cx:pt idx="13">茎 6</cx:pt>
          <cx:pt idx="14">茎 6</cx:pt>
          <cx:pt idx="19">茎 2</cx:pt>
          <cx:pt idx="20">茎 2</cx:pt>
          <cx:pt idx="21">叶子 6</cx:pt>
          <cx:pt idx="22">叶子 7</cx:pt>
          <cx:pt idx="23">茎 3</cx:pt>
          <cx:pt idx="24">叶子 9</cx:pt>
          <cx:pt idx="25">茎 4</cx:pt>
          <cx:pt idx="26">茎 4</cx:pt>
          <cx:pt idx="27">茎 5</cx:pt>
          <cx:pt idx="34">茎 1</cx:pt>
          <cx:pt idx="35">茎 2</cx:pt>
          <cx:pt idx="36">茎 2</cx:pt>
          <cx:pt idx="37">叶子 6</cx:pt>
          <cx:pt idx="38">叶子 7</cx:pt>
          <cx:pt idx="39">茎 3</cx:pt>
          <cx:pt idx="40">叶子 9</cx:pt>
          <cx:pt idx="41">茎 4</cx:pt>
          <cx:pt idx="47">叶子 16</cx:pt>
        </cx:lvl>
        <cx:lvl ptCount="48">
          <cx:pt idx="0">分支 1</cx:pt>
          <cx:pt idx="1">分支 1</cx:pt>
          <cx:pt idx="2">分支 1</cx:pt>
          <cx:pt idx="3">分支 1</cx:pt>
          <cx:pt idx="4">分支 1</cx:pt>
          <cx:pt idx="5">分支 1</cx:pt>
          <cx:pt idx="6">分支 1</cx:pt>
          <cx:pt idx="7">分支 1</cx:pt>
          <cx:pt idx="8">分支 1</cx:pt>
          <cx:pt idx="9">分支 1</cx:pt>
          <cx:pt idx="10">分支 1</cx:pt>
          <cx:pt idx="11">分支 1</cx:pt>
          <cx:pt idx="12">分支 1</cx:pt>
          <cx:pt idx="13">分支 1</cx:pt>
          <cx:pt idx="14">分支 2</cx:pt>
          <cx:pt idx="15">分支 2</cx:pt>
          <cx:pt idx="16">分支 2</cx:pt>
          <cx:pt idx="17">分支 2</cx:pt>
          <cx:pt idx="18">分支 2</cx:pt>
          <cx:pt idx="19">分支 2</cx:pt>
          <cx:pt idx="20">分支 2</cx:pt>
          <cx:pt idx="21">分支 2</cx:pt>
          <cx:pt idx="22">分支 2</cx:pt>
          <cx:pt idx="23">分支 2</cx:pt>
          <cx:pt idx="24">分支 2</cx:pt>
          <cx:pt idx="25">分支 2</cx:pt>
          <cx:pt idx="26">分支 2</cx:pt>
          <cx:pt idx="27">分支 3</cx:pt>
          <cx:pt idx="28">分支 3</cx:pt>
          <cx:pt idx="29">分支 3</cx:pt>
          <cx:pt idx="30">分支 3</cx:pt>
          <cx:pt idx="31">分支 3</cx:pt>
          <cx:pt idx="32">分支 3</cx:pt>
          <cx:pt idx="33">分支 3</cx:pt>
          <cx:pt idx="34">分支 3</cx:pt>
          <cx:pt idx="35">分支 3</cx:pt>
          <cx:pt idx="36">分支 3</cx:pt>
          <cx:pt idx="37">分支 3</cx:pt>
          <cx:pt idx="38">分支 3</cx:pt>
          <cx:pt idx="39">分支 ４</cx:pt>
          <cx:pt idx="40">分支 ４</cx:pt>
          <cx:pt idx="41">分支 ４</cx:pt>
          <cx:pt idx="42">分支 ４</cx:pt>
          <cx:pt idx="43">分支 ４</cx:pt>
          <cx:pt idx="44">分支 ４</cx:pt>
          <cx:pt idx="45">分支 ４</cx:pt>
          <cx:pt idx="46">分支 ４</cx:pt>
          <cx:pt idx="47">分支 ４</cx:pt>
        </cx:lvl>
      </cx:strDim>
      <cx:numDim type="size">
        <cx:f>Sheet1!$F$2:$F$49</cx:f>
        <cx:lvl ptCount="48" formatCode="G/通用格式">
          <cx:pt idx="0">1</cx:pt>
          <cx:pt idx="1">8</cx:pt>
          <cx:pt idx="2">18</cx:pt>
          <cx:pt idx="3">20</cx:pt>
          <cx:pt idx="4">20</cx:pt>
          <cx:pt idx="5">17</cx:pt>
          <cx:pt idx="6">14</cx:pt>
          <cx:pt idx="7">25</cx:pt>
          <cx:pt idx="8">16</cx:pt>
          <cx:pt idx="9">24</cx:pt>
          <cx:pt idx="10">24</cx:pt>
          <cx:pt idx="11">24</cx:pt>
          <cx:pt idx="12">24</cx:pt>
          <cx:pt idx="13">24</cx:pt>
          <cx:pt idx="14">24</cx:pt>
          <cx:pt idx="15">24</cx:pt>
          <cx:pt idx="16">1</cx:pt>
          <cx:pt idx="17">8</cx:pt>
          <cx:pt idx="18">18</cx:pt>
          <cx:pt idx="19">20</cx:pt>
          <cx:pt idx="20">20</cx:pt>
          <cx:pt idx="21">17</cx:pt>
          <cx:pt idx="22">14</cx:pt>
          <cx:pt idx="23">25</cx:pt>
          <cx:pt idx="24">16</cx:pt>
          <cx:pt idx="25">24</cx:pt>
          <cx:pt idx="26">24</cx:pt>
          <cx:pt idx="27">24</cx:pt>
          <cx:pt idx="28">24</cx:pt>
          <cx:pt idx="29">24</cx:pt>
          <cx:pt idx="30">24</cx:pt>
          <cx:pt idx="31">24</cx:pt>
          <cx:pt idx="32">1</cx:pt>
          <cx:pt idx="33">8</cx:pt>
          <cx:pt idx="34">18</cx:pt>
          <cx:pt idx="35">20</cx:pt>
          <cx:pt idx="36">20</cx:pt>
          <cx:pt idx="37">17</cx:pt>
          <cx:pt idx="38">14</cx:pt>
          <cx:pt idx="39">25</cx:pt>
          <cx:pt idx="40">16</cx:pt>
          <cx:pt idx="41">24</cx:pt>
          <cx:pt idx="42">24</cx:pt>
          <cx:pt idx="43">24</cx:pt>
          <cx:pt idx="44">24</cx:pt>
          <cx:pt idx="45">24</cx:pt>
          <cx:pt idx="46">24</cx:pt>
          <cx:pt idx="47">24</cx:pt>
        </cx:lvl>
      </cx:numDim>
    </cx:data>
  </cx:chartData>
  <cx:chart>
    <cx:plotArea>
      <cx:plotAreaRegion>
        <cx:series layoutId="sunburst" uniqueId="{70ECEA3F-4E3F-4733-B582-E438185366EC}">
          <cx:tx>
            <cx:txData>
              <cx:f>Sheet1!$F$1</cx:f>
              <cx:v>系列 1</cx:v>
            </cx:txData>
          </cx:tx>
          <cx:dataId val="0"/>
        </cx:series>
      </cx:plotAreaRegion>
    </cx:plotArea>
    <cx:legend pos="b" align="ctr" overlay="0">
      <cx:txPr>
        <a:bodyPr spcFirstLastPara="1" vertOverflow="ellipsis" horzOverflow="overflow" wrap="square" lIns="0" tIns="0" rIns="0" bIns="0" anchor="ctr" anchorCtr="1"/>
        <a:lstStyle/>
        <a:p>
          <a:pPr algn="ctr" rtl="0">
            <a:defRPr/>
          </a:pPr>
          <a:endParaRPr lang="zh-CN" altLang="en-US" sz="1197" b="0" i="0" u="none" strike="noStrike" baseline="0">
            <a:solidFill>
              <a:srgbClr val="000000">
                <a:lumMod val="65000"/>
                <a:lumOff val="35000"/>
              </a:srgbClr>
            </a:solidFill>
            <a:latin typeface="Arial"/>
            <a:ea typeface="微软雅黑"/>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Sheet1!$A$2:$C$13</cx:f>
        <cx:lvl ptCount="12">
          <cx:pt idx="0">叶子 1</cx:pt>
          <cx:pt idx="1">叶子 2</cx:pt>
          <cx:pt idx="2">叶子 3</cx:pt>
          <cx:pt idx="3">叶子 4</cx:pt>
          <cx:pt idx="4">叶子 5</cx:pt>
          <cx:pt idx="7">叶子 12</cx:pt>
          <cx:pt idx="8">叶子 13</cx:pt>
          <cx:pt idx="9">叶子 14</cx:pt>
          <cx:pt idx="10">叶子 15</cx:pt>
        </cx:lvl>
        <cx:lvl ptCount="12">
          <cx:pt idx="0">茎 1</cx:pt>
          <cx:pt idx="1">茎 1</cx:pt>
          <cx:pt idx="2">茎 1</cx:pt>
          <cx:pt idx="3">茎 2</cx:pt>
          <cx:pt idx="4">茎 2</cx:pt>
          <cx:pt idx="5">叶子 6</cx:pt>
          <cx:pt idx="6">叶子 7</cx:pt>
          <cx:pt idx="7">茎 5</cx:pt>
          <cx:pt idx="8">茎 5</cx:pt>
          <cx:pt idx="9">茎 6</cx:pt>
          <cx:pt idx="10">茎 6</cx:pt>
          <cx:pt idx="11">叶子 16</cx:pt>
        </cx:lvl>
        <cx:lvl ptCount="12">
          <cx:pt idx="0">分支 1</cx:pt>
          <cx:pt idx="1">分支 1</cx:pt>
          <cx:pt idx="2">分支 1</cx:pt>
          <cx:pt idx="3">分支 1</cx:pt>
          <cx:pt idx="4">分支 2</cx:pt>
          <cx:pt idx="5">分支 2</cx:pt>
          <cx:pt idx="6">分支 2</cx:pt>
          <cx:pt idx="7">分支 3</cx:pt>
          <cx:pt idx="8">分支 3</cx:pt>
          <cx:pt idx="9">分支 3</cx:pt>
          <cx:pt idx="10">分支 3</cx:pt>
          <cx:pt idx="11">分支 3</cx:pt>
        </cx:lvl>
      </cx:strDim>
      <cx:numDim type="size">
        <cx:f>Sheet1!$D$2:$D$13</cx:f>
        <cx:lvl ptCount="12" formatCode="G/通用格式">
          <cx:pt idx="0">22</cx:pt>
          <cx:pt idx="1">12</cx:pt>
          <cx:pt idx="2">18</cx:pt>
          <cx:pt idx="3">87</cx:pt>
          <cx:pt idx="4">88</cx:pt>
          <cx:pt idx="5">17</cx:pt>
          <cx:pt idx="6">14</cx:pt>
          <cx:pt idx="7">16</cx:pt>
          <cx:pt idx="8">19</cx:pt>
          <cx:pt idx="9">86</cx:pt>
          <cx:pt idx="10">23</cx:pt>
          <cx:pt idx="11">21</cx:pt>
        </cx:lvl>
      </cx:numDim>
    </cx:data>
  </cx:chartData>
  <cx:chart>
    <cx:plotArea>
      <cx:plotAreaRegion>
        <cx:series layoutId="sunburst" uniqueId="{48D38BE5-5835-4E27-A72D-9EFB8F9B9FC7}">
          <cx:tx>
            <cx:txData>
              <cx:f>Sheet1!$D$1</cx:f>
              <cx:v>系列 1</cx:v>
            </cx:txData>
          </cx:tx>
          <cx:spPr>
            <a:solidFill>
              <a:schemeClr val="tx2"/>
            </a:solidFill>
            <a:ln w="6350">
              <a:solidFill>
                <a:schemeClr val="bg1"/>
              </a:solidFill>
            </a:ln>
          </cx:spPr>
          <cx:dataPt idx="0">
            <cx:spPr>
              <a:solidFill>
                <a:srgbClr val="F8CC1B"/>
              </a:solidFill>
            </cx:spPr>
          </cx:dataPt>
          <cx:dataPt idx="7">
            <cx:spPr>
              <a:solidFill>
                <a:srgbClr val="F8CC1B">
                  <a:lumMod val="75000"/>
                </a:srgbClr>
              </a:solidFill>
            </cx:spPr>
          </cx:dataPt>
          <cx:dataId val="0"/>
        </cx:series>
      </cx:plotAreaRegion>
    </cx:plotArea>
    <cx:legend pos="b" align="ctr" overlay="0">
      <cx:txPr>
        <a:bodyPr spcFirstLastPara="1" vertOverflow="ellipsis" horzOverflow="overflow" wrap="square" lIns="0" tIns="0" rIns="0" bIns="0" anchor="ctr" anchorCtr="1"/>
        <a:lstStyle/>
        <a:p>
          <a:pPr algn="ctr" rtl="0">
            <a:defRPr/>
          </a:pPr>
          <a:endParaRPr lang="zh-CN" altLang="en-US" sz="1197" b="0" i="0" u="none" strike="noStrike" baseline="0">
            <a:solidFill>
              <a:srgbClr val="000000">
                <a:lumMod val="65000"/>
                <a:lumOff val="35000"/>
              </a:srgbClr>
            </a:solidFill>
            <a:latin typeface="Arial"/>
            <a:ea typeface="微软雅黑"/>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15</a:t>
            </a:fld>
            <a:endParaRPr lang="zh-CN" altLang="en-US"/>
          </a:p>
        </p:txBody>
      </p:sp>
    </p:spTree>
    <p:extLst>
      <p:ext uri="{BB962C8B-B14F-4D97-AF65-F5344CB8AC3E}">
        <p14:creationId xmlns:p14="http://schemas.microsoft.com/office/powerpoint/2010/main" val="1672173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21</a:t>
            </a:fld>
            <a:endParaRPr lang="zh-CN" altLang="en-US"/>
          </a:p>
        </p:txBody>
      </p:sp>
    </p:spTree>
    <p:extLst>
      <p:ext uri="{BB962C8B-B14F-4D97-AF65-F5344CB8AC3E}">
        <p14:creationId xmlns:p14="http://schemas.microsoft.com/office/powerpoint/2010/main" val="2699978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22</a:t>
            </a:fld>
            <a:endParaRPr lang="zh-CN" altLang="en-US"/>
          </a:p>
        </p:txBody>
      </p:sp>
    </p:spTree>
    <p:extLst>
      <p:ext uri="{BB962C8B-B14F-4D97-AF65-F5344CB8AC3E}">
        <p14:creationId xmlns:p14="http://schemas.microsoft.com/office/powerpoint/2010/main" val="191148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F396C6B-12A2-462D-85BF-AD6AFF25359A}"/>
              </a:ext>
            </a:extLst>
          </p:cNvPr>
          <p:cNvSpPr/>
          <p:nvPr userDrawn="1"/>
        </p:nvSpPr>
        <p:spPr>
          <a:xfrm>
            <a:off x="-1" y="0"/>
            <a:ext cx="379888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a:extLst>
              <a:ext uri="{FF2B5EF4-FFF2-40B4-BE49-F238E27FC236}">
                <a16:creationId xmlns:a16="http://schemas.microsoft.com/office/drawing/2014/main" id="{F515EA44-D565-42BE-A702-840B9ED66EA6}"/>
              </a:ext>
            </a:extLst>
          </p:cNvPr>
          <p:cNvGrpSpPr/>
          <p:nvPr userDrawn="1"/>
        </p:nvGrpSpPr>
        <p:grpSpPr>
          <a:xfrm flipH="1">
            <a:off x="564355" y="1151731"/>
            <a:ext cx="5230813" cy="4630738"/>
            <a:chOff x="3455988" y="1111251"/>
            <a:chExt cx="5230813" cy="4630738"/>
          </a:xfrm>
        </p:grpSpPr>
        <p:sp>
          <p:nvSpPr>
            <p:cNvPr id="10" name="任意多边形 147">
              <a:extLst>
                <a:ext uri="{FF2B5EF4-FFF2-40B4-BE49-F238E27FC236}">
                  <a16:creationId xmlns:a16="http://schemas.microsoft.com/office/drawing/2014/main" id="{BC203CC3-27D3-4900-96AF-413FF4EC3474}"/>
                </a:ext>
              </a:extLst>
            </p:cNvPr>
            <p:cNvSpPr/>
            <p:nvPr/>
          </p:nvSpPr>
          <p:spPr bwMode="auto">
            <a:xfrm>
              <a:off x="7958138" y="3586164"/>
              <a:ext cx="382588" cy="876300"/>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148">
              <a:extLst>
                <a:ext uri="{FF2B5EF4-FFF2-40B4-BE49-F238E27FC236}">
                  <a16:creationId xmlns:a16="http://schemas.microsoft.com/office/drawing/2014/main" id="{C02B9F1E-8310-4E6E-93DA-B76A601A554F}"/>
                </a:ext>
              </a:extLst>
            </p:cNvPr>
            <p:cNvSpPr/>
            <p:nvPr/>
          </p:nvSpPr>
          <p:spPr bwMode="auto">
            <a:xfrm>
              <a:off x="7950201" y="3573464"/>
              <a:ext cx="398463" cy="896938"/>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149">
              <a:extLst>
                <a:ext uri="{FF2B5EF4-FFF2-40B4-BE49-F238E27FC236}">
                  <a16:creationId xmlns:a16="http://schemas.microsoft.com/office/drawing/2014/main" id="{4FEDDB61-D292-4A39-9B11-0249E4D1E82B}"/>
                </a:ext>
              </a:extLst>
            </p:cNvPr>
            <p:cNvSpPr/>
            <p:nvPr/>
          </p:nvSpPr>
          <p:spPr bwMode="auto">
            <a:xfrm>
              <a:off x="8162926" y="3586164"/>
              <a:ext cx="177800" cy="87153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150">
              <a:extLst>
                <a:ext uri="{FF2B5EF4-FFF2-40B4-BE49-F238E27FC236}">
                  <a16:creationId xmlns:a16="http://schemas.microsoft.com/office/drawing/2014/main" id="{EC3CA9DE-7F60-495D-9085-8D38B635B567}"/>
                </a:ext>
              </a:extLst>
            </p:cNvPr>
            <p:cNvSpPr/>
            <p:nvPr/>
          </p:nvSpPr>
          <p:spPr bwMode="auto">
            <a:xfrm>
              <a:off x="7950201" y="3471864"/>
              <a:ext cx="398463" cy="230188"/>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51">
              <a:extLst>
                <a:ext uri="{FF2B5EF4-FFF2-40B4-BE49-F238E27FC236}">
                  <a16:creationId xmlns:a16="http://schemas.microsoft.com/office/drawing/2014/main" id="{438B9EAF-C9DF-4484-AB9B-4DADCA6F5408}"/>
                </a:ext>
              </a:extLst>
            </p:cNvPr>
            <p:cNvSpPr/>
            <p:nvPr/>
          </p:nvSpPr>
          <p:spPr bwMode="auto">
            <a:xfrm>
              <a:off x="7950201" y="3462339"/>
              <a:ext cx="398463" cy="244475"/>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a16="http://schemas.microsoft.com/office/drawing/2014/main" id="{17675800-EE9F-4C0C-B071-DF298EB99F29}"/>
                </a:ext>
              </a:extLst>
            </p:cNvPr>
            <p:cNvSpPr/>
            <p:nvPr/>
          </p:nvSpPr>
          <p:spPr bwMode="auto">
            <a:xfrm>
              <a:off x="8096251" y="3689351"/>
              <a:ext cx="22225" cy="758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a:extLst>
                <a:ext uri="{FF2B5EF4-FFF2-40B4-BE49-F238E27FC236}">
                  <a16:creationId xmlns:a16="http://schemas.microsoft.com/office/drawing/2014/main" id="{4982BAB5-611F-4560-BA44-3A5C20B6F96E}"/>
                </a:ext>
              </a:extLst>
            </p:cNvPr>
            <p:cNvSpPr/>
            <p:nvPr/>
          </p:nvSpPr>
          <p:spPr bwMode="auto">
            <a:xfrm>
              <a:off x="8286751" y="3657601"/>
              <a:ext cx="17463" cy="7016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54">
              <a:extLst>
                <a:ext uri="{FF2B5EF4-FFF2-40B4-BE49-F238E27FC236}">
                  <a16:creationId xmlns:a16="http://schemas.microsoft.com/office/drawing/2014/main" id="{B9FC1544-FE00-4E21-9AE0-DFB63E6ED560}"/>
                </a:ext>
              </a:extLst>
            </p:cNvPr>
            <p:cNvSpPr/>
            <p:nvPr/>
          </p:nvSpPr>
          <p:spPr bwMode="auto">
            <a:xfrm>
              <a:off x="7705726" y="4235451"/>
              <a:ext cx="377825" cy="498475"/>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55">
              <a:extLst>
                <a:ext uri="{FF2B5EF4-FFF2-40B4-BE49-F238E27FC236}">
                  <a16:creationId xmlns:a16="http://schemas.microsoft.com/office/drawing/2014/main" id="{98B041B7-B452-4E5A-B2FB-F87B8B7DCB7D}"/>
                </a:ext>
              </a:extLst>
            </p:cNvPr>
            <p:cNvSpPr/>
            <p:nvPr/>
          </p:nvSpPr>
          <p:spPr bwMode="auto">
            <a:xfrm>
              <a:off x="7691438" y="4225926"/>
              <a:ext cx="404813" cy="511175"/>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56">
              <a:extLst>
                <a:ext uri="{FF2B5EF4-FFF2-40B4-BE49-F238E27FC236}">
                  <a16:creationId xmlns:a16="http://schemas.microsoft.com/office/drawing/2014/main" id="{86469B52-38F9-4AC6-AD2E-B5ED50DE64AF}"/>
                </a:ext>
              </a:extLst>
            </p:cNvPr>
            <p:cNvSpPr/>
            <p:nvPr/>
          </p:nvSpPr>
          <p:spPr bwMode="auto">
            <a:xfrm>
              <a:off x="7910513" y="4235451"/>
              <a:ext cx="173038" cy="493713"/>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157">
              <a:extLst>
                <a:ext uri="{FF2B5EF4-FFF2-40B4-BE49-F238E27FC236}">
                  <a16:creationId xmlns:a16="http://schemas.microsoft.com/office/drawing/2014/main" id="{1A4739F4-9FE1-49B3-B8E6-02C1CDCD21FE}"/>
                </a:ext>
              </a:extLst>
            </p:cNvPr>
            <p:cNvSpPr/>
            <p:nvPr/>
          </p:nvSpPr>
          <p:spPr bwMode="auto">
            <a:xfrm>
              <a:off x="7696201" y="4124326"/>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158">
              <a:extLst>
                <a:ext uri="{FF2B5EF4-FFF2-40B4-BE49-F238E27FC236}">
                  <a16:creationId xmlns:a16="http://schemas.microsoft.com/office/drawing/2014/main" id="{54F28DEF-67CD-4993-BC64-8AC8B3F69EDE}"/>
                </a:ext>
              </a:extLst>
            </p:cNvPr>
            <p:cNvSpPr/>
            <p:nvPr/>
          </p:nvSpPr>
          <p:spPr bwMode="auto">
            <a:xfrm>
              <a:off x="7691438" y="4111626"/>
              <a:ext cx="404813" cy="247650"/>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4B6EE661-6C92-42FC-A6D8-3B146A050D94}"/>
                </a:ext>
              </a:extLst>
            </p:cNvPr>
            <p:cNvSpPr/>
            <p:nvPr/>
          </p:nvSpPr>
          <p:spPr bwMode="auto">
            <a:xfrm>
              <a:off x="7839076" y="4337051"/>
              <a:ext cx="22225" cy="382588"/>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E842875B-2281-4502-A053-23B632CE1B9F}"/>
                </a:ext>
              </a:extLst>
            </p:cNvPr>
            <p:cNvSpPr/>
            <p:nvPr/>
          </p:nvSpPr>
          <p:spPr bwMode="auto">
            <a:xfrm>
              <a:off x="8034338" y="4306889"/>
              <a:ext cx="17463" cy="3190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61">
              <a:extLst>
                <a:ext uri="{FF2B5EF4-FFF2-40B4-BE49-F238E27FC236}">
                  <a16:creationId xmlns:a16="http://schemas.microsoft.com/office/drawing/2014/main" id="{86B0C361-66FC-45A2-ADC2-BFA0F96952EC}"/>
                </a:ext>
              </a:extLst>
            </p:cNvPr>
            <p:cNvSpPr/>
            <p:nvPr/>
          </p:nvSpPr>
          <p:spPr bwMode="auto">
            <a:xfrm>
              <a:off x="8194676" y="4608514"/>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62">
              <a:extLst>
                <a:ext uri="{FF2B5EF4-FFF2-40B4-BE49-F238E27FC236}">
                  <a16:creationId xmlns:a16="http://schemas.microsoft.com/office/drawing/2014/main" id="{5B699F64-0A39-4196-9B0F-1DB0173AA586}"/>
                </a:ext>
              </a:extLst>
            </p:cNvPr>
            <p:cNvSpPr/>
            <p:nvPr/>
          </p:nvSpPr>
          <p:spPr bwMode="auto">
            <a:xfrm>
              <a:off x="8180388" y="4600576"/>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63">
              <a:extLst>
                <a:ext uri="{FF2B5EF4-FFF2-40B4-BE49-F238E27FC236}">
                  <a16:creationId xmlns:a16="http://schemas.microsoft.com/office/drawing/2014/main" id="{1A416488-2E60-4130-919C-BB11A15B727F}"/>
                </a:ext>
              </a:extLst>
            </p:cNvPr>
            <p:cNvSpPr/>
            <p:nvPr/>
          </p:nvSpPr>
          <p:spPr bwMode="auto">
            <a:xfrm>
              <a:off x="8397876" y="4608514"/>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164">
              <a:extLst>
                <a:ext uri="{FF2B5EF4-FFF2-40B4-BE49-F238E27FC236}">
                  <a16:creationId xmlns:a16="http://schemas.microsoft.com/office/drawing/2014/main" id="{DF53FC6A-4C21-45FA-BB0A-7090D8563FB9}"/>
                </a:ext>
              </a:extLst>
            </p:cNvPr>
            <p:cNvSpPr/>
            <p:nvPr/>
          </p:nvSpPr>
          <p:spPr bwMode="auto">
            <a:xfrm>
              <a:off x="8185151" y="4497389"/>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165">
              <a:extLst>
                <a:ext uri="{FF2B5EF4-FFF2-40B4-BE49-F238E27FC236}">
                  <a16:creationId xmlns:a16="http://schemas.microsoft.com/office/drawing/2014/main" id="{3A50FBC5-CCE4-4481-91ED-18FCDF21109E}"/>
                </a:ext>
              </a:extLst>
            </p:cNvPr>
            <p:cNvSpPr/>
            <p:nvPr/>
          </p:nvSpPr>
          <p:spPr bwMode="auto">
            <a:xfrm>
              <a:off x="8180388" y="4484689"/>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矩形 28">
              <a:extLst>
                <a:ext uri="{FF2B5EF4-FFF2-40B4-BE49-F238E27FC236}">
                  <a16:creationId xmlns:a16="http://schemas.microsoft.com/office/drawing/2014/main" id="{978A8C69-3EAF-46F3-B0CD-89E6BF338225}"/>
                </a:ext>
              </a:extLst>
            </p:cNvPr>
            <p:cNvSpPr/>
            <p:nvPr/>
          </p:nvSpPr>
          <p:spPr bwMode="auto">
            <a:xfrm>
              <a:off x="8326438" y="4711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a16="http://schemas.microsoft.com/office/drawing/2014/main" id="{A22167D9-82DB-44F4-8982-BEC6A01BD2D0}"/>
                </a:ext>
              </a:extLst>
            </p:cNvPr>
            <p:cNvSpPr/>
            <p:nvPr/>
          </p:nvSpPr>
          <p:spPr bwMode="auto">
            <a:xfrm>
              <a:off x="8523288" y="4679951"/>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168">
              <a:extLst>
                <a:ext uri="{FF2B5EF4-FFF2-40B4-BE49-F238E27FC236}">
                  <a16:creationId xmlns:a16="http://schemas.microsoft.com/office/drawing/2014/main" id="{934FBB93-DDD9-48E5-A96F-DF142FB4406D}"/>
                </a:ext>
              </a:extLst>
            </p:cNvPr>
            <p:cNvSpPr/>
            <p:nvPr/>
          </p:nvSpPr>
          <p:spPr bwMode="auto">
            <a:xfrm>
              <a:off x="5432426" y="509270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69">
              <a:extLst>
                <a:ext uri="{FF2B5EF4-FFF2-40B4-BE49-F238E27FC236}">
                  <a16:creationId xmlns:a16="http://schemas.microsoft.com/office/drawing/2014/main" id="{348BCB13-2786-4833-9A0D-2C5C942120B0}"/>
                </a:ext>
              </a:extLst>
            </p:cNvPr>
            <p:cNvSpPr/>
            <p:nvPr/>
          </p:nvSpPr>
          <p:spPr bwMode="auto">
            <a:xfrm>
              <a:off x="5422901" y="508476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70">
              <a:extLst>
                <a:ext uri="{FF2B5EF4-FFF2-40B4-BE49-F238E27FC236}">
                  <a16:creationId xmlns:a16="http://schemas.microsoft.com/office/drawing/2014/main" id="{260283F6-F7F8-406A-B6CC-F7FE29440781}"/>
                </a:ext>
              </a:extLst>
            </p:cNvPr>
            <p:cNvSpPr/>
            <p:nvPr/>
          </p:nvSpPr>
          <p:spPr bwMode="auto">
            <a:xfrm>
              <a:off x="5432426" y="497840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71">
              <a:extLst>
                <a:ext uri="{FF2B5EF4-FFF2-40B4-BE49-F238E27FC236}">
                  <a16:creationId xmlns:a16="http://schemas.microsoft.com/office/drawing/2014/main" id="{2ED00BB8-E32A-4D71-98D6-7DCA1B6BF6B8}"/>
                </a:ext>
              </a:extLst>
            </p:cNvPr>
            <p:cNvSpPr/>
            <p:nvPr/>
          </p:nvSpPr>
          <p:spPr bwMode="auto">
            <a:xfrm>
              <a:off x="5422901" y="496887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72">
              <a:extLst>
                <a:ext uri="{FF2B5EF4-FFF2-40B4-BE49-F238E27FC236}">
                  <a16:creationId xmlns:a16="http://schemas.microsoft.com/office/drawing/2014/main" id="{DF5EF69A-4975-45D7-8E45-02C70B35DB5A}"/>
                </a:ext>
              </a:extLst>
            </p:cNvPr>
            <p:cNvSpPr/>
            <p:nvPr/>
          </p:nvSpPr>
          <p:spPr bwMode="auto">
            <a:xfrm>
              <a:off x="5462588" y="520382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73">
              <a:extLst>
                <a:ext uri="{FF2B5EF4-FFF2-40B4-BE49-F238E27FC236}">
                  <a16:creationId xmlns:a16="http://schemas.microsoft.com/office/drawing/2014/main" id="{CF4EC291-F8FB-46C2-BA46-7F260BE7AC42}"/>
                </a:ext>
              </a:extLst>
            </p:cNvPr>
            <p:cNvSpPr/>
            <p:nvPr/>
          </p:nvSpPr>
          <p:spPr bwMode="auto">
            <a:xfrm>
              <a:off x="5454651" y="519588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74">
              <a:extLst>
                <a:ext uri="{FF2B5EF4-FFF2-40B4-BE49-F238E27FC236}">
                  <a16:creationId xmlns:a16="http://schemas.microsoft.com/office/drawing/2014/main" id="{528A2C9C-DE8C-4041-998E-1B8CCBB7667D}"/>
                </a:ext>
              </a:extLst>
            </p:cNvPr>
            <p:cNvSpPr/>
            <p:nvPr/>
          </p:nvSpPr>
          <p:spPr bwMode="auto">
            <a:xfrm>
              <a:off x="5657851" y="520858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75">
              <a:extLst>
                <a:ext uri="{FF2B5EF4-FFF2-40B4-BE49-F238E27FC236}">
                  <a16:creationId xmlns:a16="http://schemas.microsoft.com/office/drawing/2014/main" id="{CA500F43-CF5B-4F21-9F5E-46DD1DD91A61}"/>
                </a:ext>
              </a:extLst>
            </p:cNvPr>
            <p:cNvSpPr/>
            <p:nvPr/>
          </p:nvSpPr>
          <p:spPr bwMode="auto">
            <a:xfrm>
              <a:off x="5459413" y="532447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76">
              <a:extLst>
                <a:ext uri="{FF2B5EF4-FFF2-40B4-BE49-F238E27FC236}">
                  <a16:creationId xmlns:a16="http://schemas.microsoft.com/office/drawing/2014/main" id="{B890E810-7A2F-47CC-9A15-07373606E14F}"/>
                </a:ext>
              </a:extLst>
            </p:cNvPr>
            <p:cNvSpPr/>
            <p:nvPr/>
          </p:nvSpPr>
          <p:spPr bwMode="auto">
            <a:xfrm>
              <a:off x="5645151" y="519588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7">
              <a:extLst>
                <a:ext uri="{FF2B5EF4-FFF2-40B4-BE49-F238E27FC236}">
                  <a16:creationId xmlns:a16="http://schemas.microsoft.com/office/drawing/2014/main" id="{2A523060-B3B7-4B26-A1CA-248A9D5B532C}"/>
                </a:ext>
              </a:extLst>
            </p:cNvPr>
            <p:cNvSpPr/>
            <p:nvPr/>
          </p:nvSpPr>
          <p:spPr bwMode="auto">
            <a:xfrm>
              <a:off x="5761038" y="520858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8">
              <a:extLst>
                <a:ext uri="{FF2B5EF4-FFF2-40B4-BE49-F238E27FC236}">
                  <a16:creationId xmlns:a16="http://schemas.microsoft.com/office/drawing/2014/main" id="{F420EB71-66A5-4F38-8E94-643513114286}"/>
                </a:ext>
              </a:extLst>
            </p:cNvPr>
            <p:cNvSpPr/>
            <p:nvPr/>
          </p:nvSpPr>
          <p:spPr bwMode="auto">
            <a:xfrm>
              <a:off x="5746751" y="520065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a16="http://schemas.microsoft.com/office/drawing/2014/main" id="{F272B1DF-477A-4946-B172-C8377A357837}"/>
                </a:ext>
              </a:extLst>
            </p:cNvPr>
            <p:cNvSpPr/>
            <p:nvPr/>
          </p:nvSpPr>
          <p:spPr bwMode="auto">
            <a:xfrm>
              <a:off x="5649913" y="540385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F19715F4-1E86-424D-97C9-5D771342C13D}"/>
                </a:ext>
              </a:extLst>
            </p:cNvPr>
            <p:cNvSpPr/>
            <p:nvPr/>
          </p:nvSpPr>
          <p:spPr bwMode="auto">
            <a:xfrm>
              <a:off x="6035676" y="532923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7F610ACB-1079-40C0-B157-68936D04C271}"/>
                </a:ext>
              </a:extLst>
            </p:cNvPr>
            <p:cNvSpPr/>
            <p:nvPr/>
          </p:nvSpPr>
          <p:spPr bwMode="auto">
            <a:xfrm>
              <a:off x="5995988" y="535940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182">
              <a:extLst>
                <a:ext uri="{FF2B5EF4-FFF2-40B4-BE49-F238E27FC236}">
                  <a16:creationId xmlns:a16="http://schemas.microsoft.com/office/drawing/2014/main" id="{6ECA53DE-8FB4-4619-B36D-5A20EE325042}"/>
                </a:ext>
              </a:extLst>
            </p:cNvPr>
            <p:cNvSpPr/>
            <p:nvPr/>
          </p:nvSpPr>
          <p:spPr bwMode="auto">
            <a:xfrm>
              <a:off x="5499101" y="514191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83">
              <a:extLst>
                <a:ext uri="{FF2B5EF4-FFF2-40B4-BE49-F238E27FC236}">
                  <a16:creationId xmlns:a16="http://schemas.microsoft.com/office/drawing/2014/main" id="{832B927D-7B3D-4CC2-B398-0D472A07C830}"/>
                </a:ext>
              </a:extLst>
            </p:cNvPr>
            <p:cNvSpPr/>
            <p:nvPr/>
          </p:nvSpPr>
          <p:spPr bwMode="auto">
            <a:xfrm>
              <a:off x="5395913" y="540067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84">
              <a:extLst>
                <a:ext uri="{FF2B5EF4-FFF2-40B4-BE49-F238E27FC236}">
                  <a16:creationId xmlns:a16="http://schemas.microsoft.com/office/drawing/2014/main" id="{3304E955-A000-4520-BB61-9177C24E7F2B}"/>
                </a:ext>
              </a:extLst>
            </p:cNvPr>
            <p:cNvSpPr/>
            <p:nvPr/>
          </p:nvSpPr>
          <p:spPr bwMode="auto">
            <a:xfrm>
              <a:off x="5618163" y="555625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85">
              <a:extLst>
                <a:ext uri="{FF2B5EF4-FFF2-40B4-BE49-F238E27FC236}">
                  <a16:creationId xmlns:a16="http://schemas.microsoft.com/office/drawing/2014/main" id="{73ABA781-0DAB-4CC5-A446-4547C49A8D95}"/>
                </a:ext>
              </a:extLst>
            </p:cNvPr>
            <p:cNvSpPr/>
            <p:nvPr/>
          </p:nvSpPr>
          <p:spPr bwMode="auto">
            <a:xfrm>
              <a:off x="5618163" y="493395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86">
              <a:extLst>
                <a:ext uri="{FF2B5EF4-FFF2-40B4-BE49-F238E27FC236}">
                  <a16:creationId xmlns:a16="http://schemas.microsoft.com/office/drawing/2014/main" id="{09EDB0EB-7F95-4E7D-B046-57155EFEFB65}"/>
                </a:ext>
              </a:extLst>
            </p:cNvPr>
            <p:cNvSpPr/>
            <p:nvPr/>
          </p:nvSpPr>
          <p:spPr bwMode="auto">
            <a:xfrm>
              <a:off x="5543551" y="496411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87">
              <a:extLst>
                <a:ext uri="{FF2B5EF4-FFF2-40B4-BE49-F238E27FC236}">
                  <a16:creationId xmlns:a16="http://schemas.microsoft.com/office/drawing/2014/main" id="{08C07220-F7E2-48B4-91A9-B7D015ED81F0}"/>
                </a:ext>
              </a:extLst>
            </p:cNvPr>
            <p:cNvSpPr/>
            <p:nvPr/>
          </p:nvSpPr>
          <p:spPr bwMode="auto">
            <a:xfrm>
              <a:off x="4646613" y="4652964"/>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88">
              <a:extLst>
                <a:ext uri="{FF2B5EF4-FFF2-40B4-BE49-F238E27FC236}">
                  <a16:creationId xmlns:a16="http://schemas.microsoft.com/office/drawing/2014/main" id="{425E9498-FAF5-4183-A48D-3CA42667020D}"/>
                </a:ext>
              </a:extLst>
            </p:cNvPr>
            <p:cNvSpPr/>
            <p:nvPr/>
          </p:nvSpPr>
          <p:spPr bwMode="auto">
            <a:xfrm>
              <a:off x="5308601" y="481806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89">
              <a:extLst>
                <a:ext uri="{FF2B5EF4-FFF2-40B4-BE49-F238E27FC236}">
                  <a16:creationId xmlns:a16="http://schemas.microsoft.com/office/drawing/2014/main" id="{6210DFA1-5459-40EC-B74A-3D6DB0D7A2BC}"/>
                </a:ext>
              </a:extLst>
            </p:cNvPr>
            <p:cNvSpPr/>
            <p:nvPr/>
          </p:nvSpPr>
          <p:spPr bwMode="auto">
            <a:xfrm>
              <a:off x="3514726" y="3778251"/>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90">
              <a:extLst>
                <a:ext uri="{FF2B5EF4-FFF2-40B4-BE49-F238E27FC236}">
                  <a16:creationId xmlns:a16="http://schemas.microsoft.com/office/drawing/2014/main" id="{4E1CFBF9-DB75-4FCE-AB70-23E6731248E6}"/>
                </a:ext>
              </a:extLst>
            </p:cNvPr>
            <p:cNvSpPr/>
            <p:nvPr/>
          </p:nvSpPr>
          <p:spPr bwMode="auto">
            <a:xfrm>
              <a:off x="3500438" y="3768726"/>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91">
              <a:extLst>
                <a:ext uri="{FF2B5EF4-FFF2-40B4-BE49-F238E27FC236}">
                  <a16:creationId xmlns:a16="http://schemas.microsoft.com/office/drawing/2014/main" id="{A25D72F5-1676-4A4A-881E-5F3F938A485E}"/>
                </a:ext>
              </a:extLst>
            </p:cNvPr>
            <p:cNvSpPr/>
            <p:nvPr/>
          </p:nvSpPr>
          <p:spPr bwMode="auto">
            <a:xfrm>
              <a:off x="3455988" y="3724276"/>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192">
              <a:extLst>
                <a:ext uri="{FF2B5EF4-FFF2-40B4-BE49-F238E27FC236}">
                  <a16:creationId xmlns:a16="http://schemas.microsoft.com/office/drawing/2014/main" id="{945963C1-9755-4110-A3FF-C51EB494BDE0}"/>
                </a:ext>
              </a:extLst>
            </p:cNvPr>
            <p:cNvSpPr/>
            <p:nvPr/>
          </p:nvSpPr>
          <p:spPr bwMode="auto">
            <a:xfrm>
              <a:off x="3500438" y="3716339"/>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矩形 55">
              <a:extLst>
                <a:ext uri="{FF2B5EF4-FFF2-40B4-BE49-F238E27FC236}">
                  <a16:creationId xmlns:a16="http://schemas.microsoft.com/office/drawing/2014/main" id="{622DEA00-E830-4266-9E3C-EC6C2F41B7DD}"/>
                </a:ext>
              </a:extLst>
            </p:cNvPr>
            <p:cNvSpPr/>
            <p:nvPr/>
          </p:nvSpPr>
          <p:spPr bwMode="auto">
            <a:xfrm>
              <a:off x="4303713" y="4391026"/>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2E663014-F974-4125-B9AC-3834BCD2B244}"/>
                </a:ext>
              </a:extLst>
            </p:cNvPr>
            <p:cNvSpPr/>
            <p:nvPr/>
          </p:nvSpPr>
          <p:spPr bwMode="auto">
            <a:xfrm>
              <a:off x="3606801" y="42799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矩形 57">
              <a:extLst>
                <a:ext uri="{FF2B5EF4-FFF2-40B4-BE49-F238E27FC236}">
                  <a16:creationId xmlns:a16="http://schemas.microsoft.com/office/drawing/2014/main" id="{D5C6FF51-8592-4F7A-A205-88685BE695E8}"/>
                </a:ext>
              </a:extLst>
            </p:cNvPr>
            <p:cNvSpPr/>
            <p:nvPr/>
          </p:nvSpPr>
          <p:spPr bwMode="auto">
            <a:xfrm>
              <a:off x="3744913" y="43561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矩形 58">
              <a:extLst>
                <a:ext uri="{FF2B5EF4-FFF2-40B4-BE49-F238E27FC236}">
                  <a16:creationId xmlns:a16="http://schemas.microsoft.com/office/drawing/2014/main" id="{D469FEE6-B17D-46F0-A361-70F105BEA688}"/>
                </a:ext>
              </a:extLst>
            </p:cNvPr>
            <p:cNvSpPr/>
            <p:nvPr/>
          </p:nvSpPr>
          <p:spPr bwMode="auto">
            <a:xfrm>
              <a:off x="4303713" y="3884614"/>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矩形 59">
              <a:extLst>
                <a:ext uri="{FF2B5EF4-FFF2-40B4-BE49-F238E27FC236}">
                  <a16:creationId xmlns:a16="http://schemas.microsoft.com/office/drawing/2014/main" id="{2449EE27-5AFB-44CF-8672-83009D06E068}"/>
                </a:ext>
              </a:extLst>
            </p:cNvPr>
            <p:cNvSpPr/>
            <p:nvPr/>
          </p:nvSpPr>
          <p:spPr bwMode="auto">
            <a:xfrm>
              <a:off x="3860801" y="3875089"/>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98">
              <a:extLst>
                <a:ext uri="{FF2B5EF4-FFF2-40B4-BE49-F238E27FC236}">
                  <a16:creationId xmlns:a16="http://schemas.microsoft.com/office/drawing/2014/main" id="{995C776F-67EF-47DD-B3B9-69CD61A1C912}"/>
                </a:ext>
              </a:extLst>
            </p:cNvPr>
            <p:cNvSpPr/>
            <p:nvPr/>
          </p:nvSpPr>
          <p:spPr bwMode="auto">
            <a:xfrm>
              <a:off x="3709988" y="3902076"/>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99">
              <a:extLst>
                <a:ext uri="{FF2B5EF4-FFF2-40B4-BE49-F238E27FC236}">
                  <a16:creationId xmlns:a16="http://schemas.microsoft.com/office/drawing/2014/main" id="{3A623CF2-E8CB-4360-A236-754F53968620}"/>
                </a:ext>
              </a:extLst>
            </p:cNvPr>
            <p:cNvSpPr/>
            <p:nvPr/>
          </p:nvSpPr>
          <p:spPr bwMode="auto">
            <a:xfrm>
              <a:off x="4433888" y="4306889"/>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200">
              <a:extLst>
                <a:ext uri="{FF2B5EF4-FFF2-40B4-BE49-F238E27FC236}">
                  <a16:creationId xmlns:a16="http://schemas.microsoft.com/office/drawing/2014/main" id="{2593EAA6-6453-4A11-9C6A-DDD3B70DA7E3}"/>
                </a:ext>
              </a:extLst>
            </p:cNvPr>
            <p:cNvSpPr/>
            <p:nvPr/>
          </p:nvSpPr>
          <p:spPr bwMode="auto">
            <a:xfrm>
              <a:off x="4419601" y="4297364"/>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01">
              <a:extLst>
                <a:ext uri="{FF2B5EF4-FFF2-40B4-BE49-F238E27FC236}">
                  <a16:creationId xmlns:a16="http://schemas.microsoft.com/office/drawing/2014/main" id="{FBE154A9-178E-42C3-A39A-A76F46684933}"/>
                </a:ext>
              </a:extLst>
            </p:cNvPr>
            <p:cNvSpPr/>
            <p:nvPr/>
          </p:nvSpPr>
          <p:spPr bwMode="auto">
            <a:xfrm>
              <a:off x="5183188" y="473710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02">
              <a:extLst>
                <a:ext uri="{FF2B5EF4-FFF2-40B4-BE49-F238E27FC236}">
                  <a16:creationId xmlns:a16="http://schemas.microsoft.com/office/drawing/2014/main" id="{11125B37-3E99-43E5-A81F-878BC37DEE7F}"/>
                </a:ext>
              </a:extLst>
            </p:cNvPr>
            <p:cNvSpPr/>
            <p:nvPr/>
          </p:nvSpPr>
          <p:spPr bwMode="auto">
            <a:xfrm>
              <a:off x="5175251" y="472440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03">
              <a:extLst>
                <a:ext uri="{FF2B5EF4-FFF2-40B4-BE49-F238E27FC236}">
                  <a16:creationId xmlns:a16="http://schemas.microsoft.com/office/drawing/2014/main" id="{7BCD9F5E-FD7E-4A7F-8E8C-404746795E7D}"/>
                </a:ext>
              </a:extLst>
            </p:cNvPr>
            <p:cNvSpPr/>
            <p:nvPr/>
          </p:nvSpPr>
          <p:spPr bwMode="auto">
            <a:xfrm>
              <a:off x="4433888" y="4391026"/>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04">
              <a:extLst>
                <a:ext uri="{FF2B5EF4-FFF2-40B4-BE49-F238E27FC236}">
                  <a16:creationId xmlns:a16="http://schemas.microsoft.com/office/drawing/2014/main" id="{FF2151E8-9001-411E-A228-1B7E85F48363}"/>
                </a:ext>
              </a:extLst>
            </p:cNvPr>
            <p:cNvSpPr/>
            <p:nvPr/>
          </p:nvSpPr>
          <p:spPr bwMode="auto">
            <a:xfrm>
              <a:off x="4491038" y="4373564"/>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05">
              <a:extLst>
                <a:ext uri="{FF2B5EF4-FFF2-40B4-BE49-F238E27FC236}">
                  <a16:creationId xmlns:a16="http://schemas.microsoft.com/office/drawing/2014/main" id="{C331D128-DDF4-403A-9786-3E885BF6CC90}"/>
                </a:ext>
              </a:extLst>
            </p:cNvPr>
            <p:cNvSpPr/>
            <p:nvPr/>
          </p:nvSpPr>
          <p:spPr bwMode="auto">
            <a:xfrm>
              <a:off x="4957763" y="4640264"/>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06">
              <a:extLst>
                <a:ext uri="{FF2B5EF4-FFF2-40B4-BE49-F238E27FC236}">
                  <a16:creationId xmlns:a16="http://schemas.microsoft.com/office/drawing/2014/main" id="{085F3416-A6D5-42B1-87DB-9DDD9643F3A0}"/>
                </a:ext>
              </a:extLst>
            </p:cNvPr>
            <p:cNvSpPr/>
            <p:nvPr/>
          </p:nvSpPr>
          <p:spPr bwMode="auto">
            <a:xfrm>
              <a:off x="3994151" y="4156076"/>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207">
              <a:extLst>
                <a:ext uri="{FF2B5EF4-FFF2-40B4-BE49-F238E27FC236}">
                  <a16:creationId xmlns:a16="http://schemas.microsoft.com/office/drawing/2014/main" id="{210387FC-955F-439E-9829-0314BCE63219}"/>
                </a:ext>
              </a:extLst>
            </p:cNvPr>
            <p:cNvSpPr/>
            <p:nvPr/>
          </p:nvSpPr>
          <p:spPr bwMode="auto">
            <a:xfrm>
              <a:off x="4251326" y="4084639"/>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208">
              <a:extLst>
                <a:ext uri="{FF2B5EF4-FFF2-40B4-BE49-F238E27FC236}">
                  <a16:creationId xmlns:a16="http://schemas.microsoft.com/office/drawing/2014/main" id="{B7FE2EA3-4210-4C12-9D88-0691E85744BD}"/>
                </a:ext>
              </a:extLst>
            </p:cNvPr>
            <p:cNvSpPr/>
            <p:nvPr/>
          </p:nvSpPr>
          <p:spPr bwMode="auto">
            <a:xfrm>
              <a:off x="3705226" y="4049714"/>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矩形 71">
              <a:extLst>
                <a:ext uri="{FF2B5EF4-FFF2-40B4-BE49-F238E27FC236}">
                  <a16:creationId xmlns:a16="http://schemas.microsoft.com/office/drawing/2014/main" id="{82ADD77E-17B1-4340-9680-2F4357693218}"/>
                </a:ext>
              </a:extLst>
            </p:cNvPr>
            <p:cNvSpPr/>
            <p:nvPr/>
          </p:nvSpPr>
          <p:spPr bwMode="auto">
            <a:xfrm>
              <a:off x="4424363" y="4418014"/>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210">
              <a:extLst>
                <a:ext uri="{FF2B5EF4-FFF2-40B4-BE49-F238E27FC236}">
                  <a16:creationId xmlns:a16="http://schemas.microsoft.com/office/drawing/2014/main" id="{42B91AE8-F708-46D0-A2F7-4C8F75EA66C9}"/>
                </a:ext>
              </a:extLst>
            </p:cNvPr>
            <p:cNvSpPr/>
            <p:nvPr/>
          </p:nvSpPr>
          <p:spPr bwMode="auto">
            <a:xfrm>
              <a:off x="3952876" y="4092576"/>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211">
              <a:extLst>
                <a:ext uri="{FF2B5EF4-FFF2-40B4-BE49-F238E27FC236}">
                  <a16:creationId xmlns:a16="http://schemas.microsoft.com/office/drawing/2014/main" id="{47673230-77BF-4141-8A21-DC4856779AC2}"/>
                </a:ext>
              </a:extLst>
            </p:cNvPr>
            <p:cNvSpPr/>
            <p:nvPr/>
          </p:nvSpPr>
          <p:spPr bwMode="auto">
            <a:xfrm>
              <a:off x="3868738" y="4044951"/>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12">
              <a:extLst>
                <a:ext uri="{FF2B5EF4-FFF2-40B4-BE49-F238E27FC236}">
                  <a16:creationId xmlns:a16="http://schemas.microsoft.com/office/drawing/2014/main" id="{7F1D027F-1A9C-4043-BDE4-C1098D35A018}"/>
                </a:ext>
              </a:extLst>
            </p:cNvPr>
            <p:cNvSpPr/>
            <p:nvPr/>
          </p:nvSpPr>
          <p:spPr bwMode="auto">
            <a:xfrm>
              <a:off x="4038601" y="4044951"/>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13">
              <a:extLst>
                <a:ext uri="{FF2B5EF4-FFF2-40B4-BE49-F238E27FC236}">
                  <a16:creationId xmlns:a16="http://schemas.microsoft.com/office/drawing/2014/main" id="{3DFA6D87-D495-4E21-9914-C0E48A1360BC}"/>
                </a:ext>
              </a:extLst>
            </p:cNvPr>
            <p:cNvSpPr/>
            <p:nvPr/>
          </p:nvSpPr>
          <p:spPr bwMode="auto">
            <a:xfrm>
              <a:off x="3952876" y="3995739"/>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14">
              <a:extLst>
                <a:ext uri="{FF2B5EF4-FFF2-40B4-BE49-F238E27FC236}">
                  <a16:creationId xmlns:a16="http://schemas.microsoft.com/office/drawing/2014/main" id="{529066D8-58A1-4E3B-B2BB-A93ADC24CB85}"/>
                </a:ext>
              </a:extLst>
            </p:cNvPr>
            <p:cNvSpPr/>
            <p:nvPr/>
          </p:nvSpPr>
          <p:spPr bwMode="auto">
            <a:xfrm>
              <a:off x="8291513" y="3190876"/>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215">
              <a:extLst>
                <a:ext uri="{FF2B5EF4-FFF2-40B4-BE49-F238E27FC236}">
                  <a16:creationId xmlns:a16="http://schemas.microsoft.com/office/drawing/2014/main" id="{5CD2958A-FE83-47AA-9C75-1B052E0E0058}"/>
                </a:ext>
              </a:extLst>
            </p:cNvPr>
            <p:cNvSpPr/>
            <p:nvPr/>
          </p:nvSpPr>
          <p:spPr bwMode="auto">
            <a:xfrm>
              <a:off x="8281988" y="3182939"/>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6">
              <a:extLst>
                <a:ext uri="{FF2B5EF4-FFF2-40B4-BE49-F238E27FC236}">
                  <a16:creationId xmlns:a16="http://schemas.microsoft.com/office/drawing/2014/main" id="{4598DE14-6BFE-4865-829D-958905C38162}"/>
                </a:ext>
              </a:extLst>
            </p:cNvPr>
            <p:cNvSpPr/>
            <p:nvPr/>
          </p:nvSpPr>
          <p:spPr bwMode="auto">
            <a:xfrm>
              <a:off x="8158163" y="2768601"/>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7">
              <a:extLst>
                <a:ext uri="{FF2B5EF4-FFF2-40B4-BE49-F238E27FC236}">
                  <a16:creationId xmlns:a16="http://schemas.microsoft.com/office/drawing/2014/main" id="{8406EC86-2D35-4325-BBF1-BBA211F9B22A}"/>
                </a:ext>
              </a:extLst>
            </p:cNvPr>
            <p:cNvSpPr/>
            <p:nvPr/>
          </p:nvSpPr>
          <p:spPr bwMode="auto">
            <a:xfrm>
              <a:off x="8150226" y="2760664"/>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8">
              <a:extLst>
                <a:ext uri="{FF2B5EF4-FFF2-40B4-BE49-F238E27FC236}">
                  <a16:creationId xmlns:a16="http://schemas.microsoft.com/office/drawing/2014/main" id="{7ECE265E-4D0D-47C6-BFD7-E6F3C17D8E3D}"/>
                </a:ext>
              </a:extLst>
            </p:cNvPr>
            <p:cNvSpPr/>
            <p:nvPr/>
          </p:nvSpPr>
          <p:spPr bwMode="auto">
            <a:xfrm>
              <a:off x="8145463" y="2808289"/>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9">
              <a:extLst>
                <a:ext uri="{FF2B5EF4-FFF2-40B4-BE49-F238E27FC236}">
                  <a16:creationId xmlns:a16="http://schemas.microsoft.com/office/drawing/2014/main" id="{4A8EDDAE-E4FA-4868-9912-0B49706F7250}"/>
                </a:ext>
              </a:extLst>
            </p:cNvPr>
            <p:cNvSpPr/>
            <p:nvPr/>
          </p:nvSpPr>
          <p:spPr bwMode="auto">
            <a:xfrm>
              <a:off x="8135938" y="2805114"/>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20">
              <a:extLst>
                <a:ext uri="{FF2B5EF4-FFF2-40B4-BE49-F238E27FC236}">
                  <a16:creationId xmlns:a16="http://schemas.microsoft.com/office/drawing/2014/main" id="{FD749687-E0A6-4A4A-AD4F-D2DFC28B9671}"/>
                </a:ext>
              </a:extLst>
            </p:cNvPr>
            <p:cNvSpPr/>
            <p:nvPr/>
          </p:nvSpPr>
          <p:spPr bwMode="auto">
            <a:xfrm>
              <a:off x="8575676" y="3000376"/>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21">
              <a:extLst>
                <a:ext uri="{FF2B5EF4-FFF2-40B4-BE49-F238E27FC236}">
                  <a16:creationId xmlns:a16="http://schemas.microsoft.com/office/drawing/2014/main" id="{A6725352-C79E-489B-83E1-E30D2D7BC231}"/>
                </a:ext>
              </a:extLst>
            </p:cNvPr>
            <p:cNvSpPr/>
            <p:nvPr/>
          </p:nvSpPr>
          <p:spPr bwMode="auto">
            <a:xfrm>
              <a:off x="8220076" y="2795589"/>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22">
              <a:extLst>
                <a:ext uri="{FF2B5EF4-FFF2-40B4-BE49-F238E27FC236}">
                  <a16:creationId xmlns:a16="http://schemas.microsoft.com/office/drawing/2014/main" id="{2E988019-4168-4652-8D54-29B8F332DAF7}"/>
                </a:ext>
              </a:extLst>
            </p:cNvPr>
            <p:cNvSpPr/>
            <p:nvPr/>
          </p:nvSpPr>
          <p:spPr bwMode="auto">
            <a:xfrm>
              <a:off x="8597901" y="3071814"/>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223">
              <a:extLst>
                <a:ext uri="{FF2B5EF4-FFF2-40B4-BE49-F238E27FC236}">
                  <a16:creationId xmlns:a16="http://schemas.microsoft.com/office/drawing/2014/main" id="{1B3D0917-642F-426A-983D-F4F7C67D8CCD}"/>
                </a:ext>
              </a:extLst>
            </p:cNvPr>
            <p:cNvSpPr/>
            <p:nvPr/>
          </p:nvSpPr>
          <p:spPr bwMode="auto">
            <a:xfrm>
              <a:off x="8602663" y="3119439"/>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224">
              <a:extLst>
                <a:ext uri="{FF2B5EF4-FFF2-40B4-BE49-F238E27FC236}">
                  <a16:creationId xmlns:a16="http://schemas.microsoft.com/office/drawing/2014/main" id="{FE5E66C9-6757-4803-92AD-617A673AE113}"/>
                </a:ext>
              </a:extLst>
            </p:cNvPr>
            <p:cNvSpPr/>
            <p:nvPr/>
          </p:nvSpPr>
          <p:spPr bwMode="auto">
            <a:xfrm>
              <a:off x="8251826" y="2613026"/>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225">
              <a:extLst>
                <a:ext uri="{FF2B5EF4-FFF2-40B4-BE49-F238E27FC236}">
                  <a16:creationId xmlns:a16="http://schemas.microsoft.com/office/drawing/2014/main" id="{01D1E7D8-8628-4021-AF31-7BBC340D7A11}"/>
                </a:ext>
              </a:extLst>
            </p:cNvPr>
            <p:cNvSpPr/>
            <p:nvPr/>
          </p:nvSpPr>
          <p:spPr bwMode="auto">
            <a:xfrm>
              <a:off x="8158163" y="2613026"/>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226">
              <a:extLst>
                <a:ext uri="{FF2B5EF4-FFF2-40B4-BE49-F238E27FC236}">
                  <a16:creationId xmlns:a16="http://schemas.microsoft.com/office/drawing/2014/main" id="{4D10D5AB-731A-4EF8-87B8-2F8F5DF16B77}"/>
                </a:ext>
              </a:extLst>
            </p:cNvPr>
            <p:cNvSpPr/>
            <p:nvPr/>
          </p:nvSpPr>
          <p:spPr bwMode="auto">
            <a:xfrm>
              <a:off x="8083551" y="2689226"/>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227">
              <a:extLst>
                <a:ext uri="{FF2B5EF4-FFF2-40B4-BE49-F238E27FC236}">
                  <a16:creationId xmlns:a16="http://schemas.microsoft.com/office/drawing/2014/main" id="{48F3BC39-8FE9-44E8-A6F6-1C5639068058}"/>
                </a:ext>
              </a:extLst>
            </p:cNvPr>
            <p:cNvSpPr/>
            <p:nvPr/>
          </p:nvSpPr>
          <p:spPr bwMode="auto">
            <a:xfrm>
              <a:off x="8318501" y="3008314"/>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228">
              <a:extLst>
                <a:ext uri="{FF2B5EF4-FFF2-40B4-BE49-F238E27FC236}">
                  <a16:creationId xmlns:a16="http://schemas.microsoft.com/office/drawing/2014/main" id="{F599B1A0-695F-439A-B83D-6E25C39FFE2E}"/>
                </a:ext>
              </a:extLst>
            </p:cNvPr>
            <p:cNvSpPr/>
            <p:nvPr/>
          </p:nvSpPr>
          <p:spPr bwMode="auto">
            <a:xfrm>
              <a:off x="8304213" y="2990851"/>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矩形 91">
              <a:extLst>
                <a:ext uri="{FF2B5EF4-FFF2-40B4-BE49-F238E27FC236}">
                  <a16:creationId xmlns:a16="http://schemas.microsoft.com/office/drawing/2014/main" id="{33F1A523-0B05-4E23-B5BC-63A74911794B}"/>
                </a:ext>
              </a:extLst>
            </p:cNvPr>
            <p:cNvSpPr/>
            <p:nvPr/>
          </p:nvSpPr>
          <p:spPr bwMode="auto">
            <a:xfrm>
              <a:off x="4495801" y="1543051"/>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239F17DD-5EDB-4543-A209-F14EF92A25BF}"/>
                </a:ext>
              </a:extLst>
            </p:cNvPr>
            <p:cNvSpPr/>
            <p:nvPr/>
          </p:nvSpPr>
          <p:spPr bwMode="auto">
            <a:xfrm>
              <a:off x="4495801" y="2982914"/>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231">
              <a:extLst>
                <a:ext uri="{FF2B5EF4-FFF2-40B4-BE49-F238E27FC236}">
                  <a16:creationId xmlns:a16="http://schemas.microsoft.com/office/drawing/2014/main" id="{E82DFD20-583D-4445-8D3D-0DDF342B536E}"/>
                </a:ext>
              </a:extLst>
            </p:cNvPr>
            <p:cNvSpPr/>
            <p:nvPr/>
          </p:nvSpPr>
          <p:spPr bwMode="auto">
            <a:xfrm>
              <a:off x="7634288" y="2706689"/>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7C917385-A459-434E-8E01-F91D39AFC656}"/>
                </a:ext>
              </a:extLst>
            </p:cNvPr>
            <p:cNvSpPr/>
            <p:nvPr/>
          </p:nvSpPr>
          <p:spPr bwMode="auto">
            <a:xfrm>
              <a:off x="7794626" y="3689351"/>
              <a:ext cx="17463" cy="2127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任意多边形 233">
              <a:extLst>
                <a:ext uri="{FF2B5EF4-FFF2-40B4-BE49-F238E27FC236}">
                  <a16:creationId xmlns:a16="http://schemas.microsoft.com/office/drawing/2014/main" id="{13C37ACA-09FC-4BB6-9353-3FB9AB17241A}"/>
                </a:ext>
              </a:extLst>
            </p:cNvPr>
            <p:cNvSpPr/>
            <p:nvPr/>
          </p:nvSpPr>
          <p:spPr bwMode="auto">
            <a:xfrm>
              <a:off x="5148263" y="3933826"/>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234">
              <a:extLst>
                <a:ext uri="{FF2B5EF4-FFF2-40B4-BE49-F238E27FC236}">
                  <a16:creationId xmlns:a16="http://schemas.microsoft.com/office/drawing/2014/main" id="{88FADBA3-199E-4B0C-828C-DC14398A6266}"/>
                </a:ext>
              </a:extLst>
            </p:cNvPr>
            <p:cNvSpPr/>
            <p:nvPr/>
          </p:nvSpPr>
          <p:spPr bwMode="auto">
            <a:xfrm>
              <a:off x="5138738" y="3924301"/>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235">
              <a:extLst>
                <a:ext uri="{FF2B5EF4-FFF2-40B4-BE49-F238E27FC236}">
                  <a16:creationId xmlns:a16="http://schemas.microsoft.com/office/drawing/2014/main" id="{10287F7F-4555-4D82-A0F3-11A3C0B9F943}"/>
                </a:ext>
              </a:extLst>
            </p:cNvPr>
            <p:cNvSpPr/>
            <p:nvPr/>
          </p:nvSpPr>
          <p:spPr bwMode="auto">
            <a:xfrm>
              <a:off x="5143501" y="3844926"/>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236">
              <a:extLst>
                <a:ext uri="{FF2B5EF4-FFF2-40B4-BE49-F238E27FC236}">
                  <a16:creationId xmlns:a16="http://schemas.microsoft.com/office/drawing/2014/main" id="{629F759B-62CB-460B-8D63-50CF42B18CDD}"/>
                </a:ext>
              </a:extLst>
            </p:cNvPr>
            <p:cNvSpPr/>
            <p:nvPr/>
          </p:nvSpPr>
          <p:spPr bwMode="auto">
            <a:xfrm>
              <a:off x="5138738" y="3830639"/>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矩形 99">
              <a:extLst>
                <a:ext uri="{FF2B5EF4-FFF2-40B4-BE49-F238E27FC236}">
                  <a16:creationId xmlns:a16="http://schemas.microsoft.com/office/drawing/2014/main" id="{C6B0F2CC-8174-4A49-B4E5-43800EEAC9E4}"/>
                </a:ext>
              </a:extLst>
            </p:cNvPr>
            <p:cNvSpPr/>
            <p:nvPr/>
          </p:nvSpPr>
          <p:spPr bwMode="auto">
            <a:xfrm>
              <a:off x="6529388" y="5018089"/>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矩形 100">
              <a:extLst>
                <a:ext uri="{FF2B5EF4-FFF2-40B4-BE49-F238E27FC236}">
                  <a16:creationId xmlns:a16="http://schemas.microsoft.com/office/drawing/2014/main" id="{1BA4A52F-68B9-44A2-B049-F29F1496232C}"/>
                </a:ext>
              </a:extLst>
            </p:cNvPr>
            <p:cNvSpPr/>
            <p:nvPr/>
          </p:nvSpPr>
          <p:spPr bwMode="auto">
            <a:xfrm>
              <a:off x="7097713" y="4702176"/>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矩形 101">
              <a:extLst>
                <a:ext uri="{FF2B5EF4-FFF2-40B4-BE49-F238E27FC236}">
                  <a16:creationId xmlns:a16="http://schemas.microsoft.com/office/drawing/2014/main" id="{CD4388F2-75FB-436C-89B6-00CA31EF6D53}"/>
                </a:ext>
              </a:extLst>
            </p:cNvPr>
            <p:cNvSpPr/>
            <p:nvPr/>
          </p:nvSpPr>
          <p:spPr bwMode="auto">
            <a:xfrm>
              <a:off x="5200651" y="4262439"/>
              <a:ext cx="1905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40">
              <a:extLst>
                <a:ext uri="{FF2B5EF4-FFF2-40B4-BE49-F238E27FC236}">
                  <a16:creationId xmlns:a16="http://schemas.microsoft.com/office/drawing/2014/main" id="{30848268-AD3A-4521-A271-A5BA46B1836B}"/>
                </a:ext>
              </a:extLst>
            </p:cNvPr>
            <p:cNvSpPr/>
            <p:nvPr/>
          </p:nvSpPr>
          <p:spPr bwMode="auto">
            <a:xfrm>
              <a:off x="4602163" y="1120776"/>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41">
              <a:extLst>
                <a:ext uri="{FF2B5EF4-FFF2-40B4-BE49-F238E27FC236}">
                  <a16:creationId xmlns:a16="http://schemas.microsoft.com/office/drawing/2014/main" id="{DD5D3FD1-BC92-45C9-A5D4-A8DDF73BC6C6}"/>
                </a:ext>
              </a:extLst>
            </p:cNvPr>
            <p:cNvSpPr/>
            <p:nvPr/>
          </p:nvSpPr>
          <p:spPr bwMode="auto">
            <a:xfrm>
              <a:off x="4587876" y="1111251"/>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42">
              <a:extLst>
                <a:ext uri="{FF2B5EF4-FFF2-40B4-BE49-F238E27FC236}">
                  <a16:creationId xmlns:a16="http://schemas.microsoft.com/office/drawing/2014/main" id="{F1F7E5AF-80BF-4732-9E96-87FC0C5F2661}"/>
                </a:ext>
              </a:extLst>
            </p:cNvPr>
            <p:cNvSpPr/>
            <p:nvPr/>
          </p:nvSpPr>
          <p:spPr bwMode="auto">
            <a:xfrm>
              <a:off x="4587876" y="1173164"/>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43">
              <a:extLst>
                <a:ext uri="{FF2B5EF4-FFF2-40B4-BE49-F238E27FC236}">
                  <a16:creationId xmlns:a16="http://schemas.microsoft.com/office/drawing/2014/main" id="{0D1F8C90-501F-4E8B-96BA-126AC1E35E83}"/>
                </a:ext>
              </a:extLst>
            </p:cNvPr>
            <p:cNvSpPr/>
            <p:nvPr/>
          </p:nvSpPr>
          <p:spPr bwMode="auto">
            <a:xfrm>
              <a:off x="4579938" y="1168401"/>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44">
              <a:extLst>
                <a:ext uri="{FF2B5EF4-FFF2-40B4-BE49-F238E27FC236}">
                  <a16:creationId xmlns:a16="http://schemas.microsoft.com/office/drawing/2014/main" id="{40EF5423-8CE2-42A9-8127-51F8547C45B6}"/>
                </a:ext>
              </a:extLst>
            </p:cNvPr>
            <p:cNvSpPr/>
            <p:nvPr/>
          </p:nvSpPr>
          <p:spPr bwMode="auto">
            <a:xfrm>
              <a:off x="4614863" y="1212851"/>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45">
              <a:extLst>
                <a:ext uri="{FF2B5EF4-FFF2-40B4-BE49-F238E27FC236}">
                  <a16:creationId xmlns:a16="http://schemas.microsoft.com/office/drawing/2014/main" id="{F6D5FF6C-6B35-4F28-86A3-200F80DF8408}"/>
                </a:ext>
              </a:extLst>
            </p:cNvPr>
            <p:cNvSpPr/>
            <p:nvPr/>
          </p:nvSpPr>
          <p:spPr bwMode="auto">
            <a:xfrm>
              <a:off x="4602163" y="1204914"/>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任意多边形 246">
              <a:extLst>
                <a:ext uri="{FF2B5EF4-FFF2-40B4-BE49-F238E27FC236}">
                  <a16:creationId xmlns:a16="http://schemas.microsoft.com/office/drawing/2014/main" id="{FDDCCD21-0E7E-4930-AC7B-DE48C1EBF357}"/>
                </a:ext>
              </a:extLst>
            </p:cNvPr>
            <p:cNvSpPr/>
            <p:nvPr/>
          </p:nvSpPr>
          <p:spPr bwMode="auto">
            <a:xfrm>
              <a:off x="4587876" y="3363914"/>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47">
              <a:extLst>
                <a:ext uri="{FF2B5EF4-FFF2-40B4-BE49-F238E27FC236}">
                  <a16:creationId xmlns:a16="http://schemas.microsoft.com/office/drawing/2014/main" id="{1FCA24BA-EEDC-40B5-8A83-8AD9B7CE684F}"/>
                </a:ext>
              </a:extLst>
            </p:cNvPr>
            <p:cNvSpPr/>
            <p:nvPr/>
          </p:nvSpPr>
          <p:spPr bwMode="auto">
            <a:xfrm>
              <a:off x="4575176" y="3346451"/>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48">
              <a:extLst>
                <a:ext uri="{FF2B5EF4-FFF2-40B4-BE49-F238E27FC236}">
                  <a16:creationId xmlns:a16="http://schemas.microsoft.com/office/drawing/2014/main" id="{6E1AC993-DC22-4639-A639-6991767EBEB6}"/>
                </a:ext>
              </a:extLst>
            </p:cNvPr>
            <p:cNvSpPr/>
            <p:nvPr/>
          </p:nvSpPr>
          <p:spPr bwMode="auto">
            <a:xfrm>
              <a:off x="5911851" y="4208464"/>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49">
              <a:extLst>
                <a:ext uri="{FF2B5EF4-FFF2-40B4-BE49-F238E27FC236}">
                  <a16:creationId xmlns:a16="http://schemas.microsoft.com/office/drawing/2014/main" id="{8F390355-343B-493B-B991-EC59BFBDC105}"/>
                </a:ext>
              </a:extLst>
            </p:cNvPr>
            <p:cNvSpPr/>
            <p:nvPr/>
          </p:nvSpPr>
          <p:spPr bwMode="auto">
            <a:xfrm>
              <a:off x="7629526" y="2867026"/>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50">
              <a:extLst>
                <a:ext uri="{FF2B5EF4-FFF2-40B4-BE49-F238E27FC236}">
                  <a16:creationId xmlns:a16="http://schemas.microsoft.com/office/drawing/2014/main" id="{9E2C020D-6C96-456D-8D52-F18060FB9EE3}"/>
                </a:ext>
              </a:extLst>
            </p:cNvPr>
            <p:cNvSpPr/>
            <p:nvPr/>
          </p:nvSpPr>
          <p:spPr bwMode="auto">
            <a:xfrm>
              <a:off x="4779963" y="1212851"/>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251">
              <a:extLst>
                <a:ext uri="{FF2B5EF4-FFF2-40B4-BE49-F238E27FC236}">
                  <a16:creationId xmlns:a16="http://schemas.microsoft.com/office/drawing/2014/main" id="{69792617-4BE1-4702-9E1E-1D0B8635B3BB}"/>
                </a:ext>
              </a:extLst>
            </p:cNvPr>
            <p:cNvSpPr/>
            <p:nvPr/>
          </p:nvSpPr>
          <p:spPr bwMode="auto">
            <a:xfrm>
              <a:off x="7629526" y="5030789"/>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任意多边形 252">
              <a:extLst>
                <a:ext uri="{FF2B5EF4-FFF2-40B4-BE49-F238E27FC236}">
                  <a16:creationId xmlns:a16="http://schemas.microsoft.com/office/drawing/2014/main" id="{F25BEA9F-A358-4452-8FB3-0A0EB768C666}"/>
                </a:ext>
              </a:extLst>
            </p:cNvPr>
            <p:cNvSpPr/>
            <p:nvPr/>
          </p:nvSpPr>
          <p:spPr bwMode="auto">
            <a:xfrm>
              <a:off x="6853238" y="4845051"/>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任意多边形 253">
              <a:extLst>
                <a:ext uri="{FF2B5EF4-FFF2-40B4-BE49-F238E27FC236}">
                  <a16:creationId xmlns:a16="http://schemas.microsoft.com/office/drawing/2014/main" id="{72EC3794-1666-461E-8C0B-70215C538DCD}"/>
                </a:ext>
              </a:extLst>
            </p:cNvPr>
            <p:cNvSpPr/>
            <p:nvPr/>
          </p:nvSpPr>
          <p:spPr bwMode="auto">
            <a:xfrm>
              <a:off x="5365751" y="4279901"/>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任意多边形 254">
              <a:extLst>
                <a:ext uri="{FF2B5EF4-FFF2-40B4-BE49-F238E27FC236}">
                  <a16:creationId xmlns:a16="http://schemas.microsoft.com/office/drawing/2014/main" id="{7FD3E728-384F-47F3-95F5-393CF5AD01BC}"/>
                </a:ext>
              </a:extLst>
            </p:cNvPr>
            <p:cNvSpPr/>
            <p:nvPr/>
          </p:nvSpPr>
          <p:spPr bwMode="auto">
            <a:xfrm>
              <a:off x="5232401" y="4114801"/>
              <a:ext cx="146050" cy="165100"/>
            </a:xfrm>
            <a:custGeom>
              <a:avLst/>
              <a:gdLst>
                <a:gd name="T0" fmla="*/ 23 w 33"/>
                <a:gd name="T1" fmla="*/ 37 h 37"/>
                <a:gd name="T2" fmla="*/ 25 w 33"/>
                <a:gd name="T3" fmla="*/ 33 h 37"/>
                <a:gd name="T4" fmla="*/ 6 w 33"/>
                <a:gd name="T5" fmla="*/ 22 h 37"/>
                <a:gd name="T6" fmla="*/ 5 w 33"/>
                <a:gd name="T7" fmla="*/ 21 h 37"/>
                <a:gd name="T8" fmla="*/ 6 w 33"/>
                <a:gd name="T9" fmla="*/ 20 h 37"/>
                <a:gd name="T10" fmla="*/ 33 w 33"/>
                <a:gd name="T11" fmla="*/ 4 h 37"/>
                <a:gd name="T12" fmla="*/ 30 w 33"/>
                <a:gd name="T13" fmla="*/ 0 h 37"/>
                <a:gd name="T14" fmla="*/ 3 w 33"/>
                <a:gd name="T15" fmla="*/ 16 h 37"/>
                <a:gd name="T16" fmla="*/ 0 w 33"/>
                <a:gd name="T17" fmla="*/ 21 h 37"/>
                <a:gd name="T18" fmla="*/ 4 w 33"/>
                <a:gd name="T19" fmla="*/ 27 h 37"/>
                <a:gd name="T20" fmla="*/ 23 w 33"/>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7">
                  <a:moveTo>
                    <a:pt x="23" y="37"/>
                  </a:moveTo>
                  <a:cubicBezTo>
                    <a:pt x="25" y="33"/>
                    <a:pt x="25" y="33"/>
                    <a:pt x="25" y="33"/>
                  </a:cubicBezTo>
                  <a:cubicBezTo>
                    <a:pt x="6" y="22"/>
                    <a:pt x="6" y="22"/>
                    <a:pt x="6" y="22"/>
                  </a:cubicBezTo>
                  <a:cubicBezTo>
                    <a:pt x="5" y="22"/>
                    <a:pt x="5" y="21"/>
                    <a:pt x="5" y="21"/>
                  </a:cubicBezTo>
                  <a:cubicBezTo>
                    <a:pt x="5" y="21"/>
                    <a:pt x="5" y="20"/>
                    <a:pt x="6" y="20"/>
                  </a:cubicBezTo>
                  <a:cubicBezTo>
                    <a:pt x="33" y="4"/>
                    <a:pt x="33" y="4"/>
                    <a:pt x="33" y="4"/>
                  </a:cubicBezTo>
                  <a:cubicBezTo>
                    <a:pt x="30" y="0"/>
                    <a:pt x="30" y="0"/>
                    <a:pt x="30" y="0"/>
                  </a:cubicBezTo>
                  <a:cubicBezTo>
                    <a:pt x="3" y="16"/>
                    <a:pt x="3" y="16"/>
                    <a:pt x="3" y="16"/>
                  </a:cubicBezTo>
                  <a:cubicBezTo>
                    <a:pt x="1" y="17"/>
                    <a:pt x="0" y="19"/>
                    <a:pt x="0" y="21"/>
                  </a:cubicBezTo>
                  <a:cubicBezTo>
                    <a:pt x="0" y="23"/>
                    <a:pt x="2" y="26"/>
                    <a:pt x="4" y="27"/>
                  </a:cubicBezTo>
                  <a:lnTo>
                    <a:pt x="23" y="3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任意多边形 255">
              <a:extLst>
                <a:ext uri="{FF2B5EF4-FFF2-40B4-BE49-F238E27FC236}">
                  <a16:creationId xmlns:a16="http://schemas.microsoft.com/office/drawing/2014/main" id="{97FE2AE8-CDBB-495E-9385-5CDCF750BB54}"/>
                </a:ext>
              </a:extLst>
            </p:cNvPr>
            <p:cNvSpPr/>
            <p:nvPr/>
          </p:nvSpPr>
          <p:spPr bwMode="auto">
            <a:xfrm>
              <a:off x="7634288" y="4951414"/>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任意多边形 256">
              <a:extLst>
                <a:ext uri="{FF2B5EF4-FFF2-40B4-BE49-F238E27FC236}">
                  <a16:creationId xmlns:a16="http://schemas.microsoft.com/office/drawing/2014/main" id="{AF2A7808-8A8E-411E-8E05-1FAA0C30A996}"/>
                </a:ext>
              </a:extLst>
            </p:cNvPr>
            <p:cNvSpPr/>
            <p:nvPr/>
          </p:nvSpPr>
          <p:spPr bwMode="auto">
            <a:xfrm>
              <a:off x="4846638" y="1249364"/>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任意多边形 257">
              <a:extLst>
                <a:ext uri="{FF2B5EF4-FFF2-40B4-BE49-F238E27FC236}">
                  <a16:creationId xmlns:a16="http://schemas.microsoft.com/office/drawing/2014/main" id="{9B1FBE5C-2ED2-4B32-B8C6-FD31555D3EE7}"/>
                </a:ext>
              </a:extLst>
            </p:cNvPr>
            <p:cNvSpPr/>
            <p:nvPr/>
          </p:nvSpPr>
          <p:spPr bwMode="auto">
            <a:xfrm>
              <a:off x="7634288" y="2973389"/>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任意多边形 258">
              <a:extLst>
                <a:ext uri="{FF2B5EF4-FFF2-40B4-BE49-F238E27FC236}">
                  <a16:creationId xmlns:a16="http://schemas.microsoft.com/office/drawing/2014/main" id="{EF6470E9-7F78-4AB8-97C0-9F6A51157949}"/>
                </a:ext>
              </a:extLst>
            </p:cNvPr>
            <p:cNvSpPr/>
            <p:nvPr/>
          </p:nvSpPr>
          <p:spPr bwMode="auto">
            <a:xfrm>
              <a:off x="5499101" y="2093914"/>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任意多边形 259">
              <a:extLst>
                <a:ext uri="{FF2B5EF4-FFF2-40B4-BE49-F238E27FC236}">
                  <a16:creationId xmlns:a16="http://schemas.microsoft.com/office/drawing/2014/main" id="{C4915290-A125-4C3F-BAFE-55A9A841348A}"/>
                </a:ext>
              </a:extLst>
            </p:cNvPr>
            <p:cNvSpPr/>
            <p:nvPr/>
          </p:nvSpPr>
          <p:spPr bwMode="auto">
            <a:xfrm>
              <a:off x="4886326" y="1827214"/>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任意多边形 260">
              <a:extLst>
                <a:ext uri="{FF2B5EF4-FFF2-40B4-BE49-F238E27FC236}">
                  <a16:creationId xmlns:a16="http://schemas.microsoft.com/office/drawing/2014/main" id="{C5E4F0A0-74D3-4F1B-B01B-8ABB03CABCC3}"/>
                </a:ext>
              </a:extLst>
            </p:cNvPr>
            <p:cNvSpPr/>
            <p:nvPr/>
          </p:nvSpPr>
          <p:spPr bwMode="auto">
            <a:xfrm>
              <a:off x="4881563" y="1876426"/>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任意多边形 261">
              <a:extLst>
                <a:ext uri="{FF2B5EF4-FFF2-40B4-BE49-F238E27FC236}">
                  <a16:creationId xmlns:a16="http://schemas.microsoft.com/office/drawing/2014/main" id="{4B0F775C-44BD-4ED8-AA87-162F53EAEB99}"/>
                </a:ext>
              </a:extLst>
            </p:cNvPr>
            <p:cNvSpPr/>
            <p:nvPr/>
          </p:nvSpPr>
          <p:spPr bwMode="auto">
            <a:xfrm>
              <a:off x="5365751" y="1924051"/>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任意多边形 262">
              <a:extLst>
                <a:ext uri="{FF2B5EF4-FFF2-40B4-BE49-F238E27FC236}">
                  <a16:creationId xmlns:a16="http://schemas.microsoft.com/office/drawing/2014/main" id="{BC7294EA-6866-499F-9DAC-DF9DD2ADC4BF}"/>
                </a:ext>
              </a:extLst>
            </p:cNvPr>
            <p:cNvSpPr/>
            <p:nvPr/>
          </p:nvSpPr>
          <p:spPr bwMode="auto">
            <a:xfrm>
              <a:off x="5410201" y="2079626"/>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263">
              <a:extLst>
                <a:ext uri="{FF2B5EF4-FFF2-40B4-BE49-F238E27FC236}">
                  <a16:creationId xmlns:a16="http://schemas.microsoft.com/office/drawing/2014/main" id="{F09A1803-FB78-429A-8B5C-B5B2E28B624C}"/>
                </a:ext>
              </a:extLst>
            </p:cNvPr>
            <p:cNvSpPr/>
            <p:nvPr/>
          </p:nvSpPr>
          <p:spPr bwMode="auto">
            <a:xfrm>
              <a:off x="5395913" y="2057401"/>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264">
              <a:extLst>
                <a:ext uri="{FF2B5EF4-FFF2-40B4-BE49-F238E27FC236}">
                  <a16:creationId xmlns:a16="http://schemas.microsoft.com/office/drawing/2014/main" id="{FE00EFEE-29A1-409B-A7EF-FC3A6A1D2FA7}"/>
                </a:ext>
              </a:extLst>
            </p:cNvPr>
            <p:cNvSpPr/>
            <p:nvPr/>
          </p:nvSpPr>
          <p:spPr bwMode="auto">
            <a:xfrm>
              <a:off x="5422901" y="3151189"/>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265">
              <a:extLst>
                <a:ext uri="{FF2B5EF4-FFF2-40B4-BE49-F238E27FC236}">
                  <a16:creationId xmlns:a16="http://schemas.microsoft.com/office/drawing/2014/main" id="{AA4F9614-BDF8-465D-A27C-F982C5C09ADD}"/>
                </a:ext>
              </a:extLst>
            </p:cNvPr>
            <p:cNvSpPr/>
            <p:nvPr/>
          </p:nvSpPr>
          <p:spPr bwMode="auto">
            <a:xfrm>
              <a:off x="5414963" y="3133726"/>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任意多边形 266">
              <a:extLst>
                <a:ext uri="{FF2B5EF4-FFF2-40B4-BE49-F238E27FC236}">
                  <a16:creationId xmlns:a16="http://schemas.microsoft.com/office/drawing/2014/main" id="{487E0DB6-3703-4986-9462-95B993D2B8D8}"/>
                </a:ext>
              </a:extLst>
            </p:cNvPr>
            <p:cNvSpPr/>
            <p:nvPr/>
          </p:nvSpPr>
          <p:spPr bwMode="auto">
            <a:xfrm>
              <a:off x="5610226" y="311150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任意多边形 267">
              <a:extLst>
                <a:ext uri="{FF2B5EF4-FFF2-40B4-BE49-F238E27FC236}">
                  <a16:creationId xmlns:a16="http://schemas.microsoft.com/office/drawing/2014/main" id="{0246B51C-DFEF-4647-AD9B-988C5B798566}"/>
                </a:ext>
              </a:extLst>
            </p:cNvPr>
            <p:cNvSpPr/>
            <p:nvPr/>
          </p:nvSpPr>
          <p:spPr bwMode="auto">
            <a:xfrm>
              <a:off x="5595938" y="308927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任意多边形 268">
              <a:extLst>
                <a:ext uri="{FF2B5EF4-FFF2-40B4-BE49-F238E27FC236}">
                  <a16:creationId xmlns:a16="http://schemas.microsoft.com/office/drawing/2014/main" id="{80E0AB9A-C851-48E5-AE16-B7B7A6ED8CCE}"/>
                </a:ext>
              </a:extLst>
            </p:cNvPr>
            <p:cNvSpPr/>
            <p:nvPr/>
          </p:nvSpPr>
          <p:spPr bwMode="auto">
            <a:xfrm>
              <a:off x="7253288" y="4356101"/>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任意多边形 269">
              <a:extLst>
                <a:ext uri="{FF2B5EF4-FFF2-40B4-BE49-F238E27FC236}">
                  <a16:creationId xmlns:a16="http://schemas.microsoft.com/office/drawing/2014/main" id="{22581447-C1FD-40AC-9843-A182C219DF02}"/>
                </a:ext>
              </a:extLst>
            </p:cNvPr>
            <p:cNvSpPr/>
            <p:nvPr/>
          </p:nvSpPr>
          <p:spPr bwMode="auto">
            <a:xfrm>
              <a:off x="7243763" y="4333876"/>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任意多边形 270">
              <a:extLst>
                <a:ext uri="{FF2B5EF4-FFF2-40B4-BE49-F238E27FC236}">
                  <a16:creationId xmlns:a16="http://schemas.microsoft.com/office/drawing/2014/main" id="{1A684267-EB90-442B-8C1A-7D5B72153206}"/>
                </a:ext>
              </a:extLst>
            </p:cNvPr>
            <p:cNvSpPr/>
            <p:nvPr/>
          </p:nvSpPr>
          <p:spPr bwMode="auto">
            <a:xfrm>
              <a:off x="5791201" y="3030539"/>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任意多边形 271">
              <a:extLst>
                <a:ext uri="{FF2B5EF4-FFF2-40B4-BE49-F238E27FC236}">
                  <a16:creationId xmlns:a16="http://schemas.microsoft.com/office/drawing/2014/main" id="{8BF0869B-F735-4A37-A2E3-D80074F4B7F5}"/>
                </a:ext>
              </a:extLst>
            </p:cNvPr>
            <p:cNvSpPr/>
            <p:nvPr/>
          </p:nvSpPr>
          <p:spPr bwMode="auto">
            <a:xfrm>
              <a:off x="5778501" y="3008314"/>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任意多边形 272">
              <a:extLst>
                <a:ext uri="{FF2B5EF4-FFF2-40B4-BE49-F238E27FC236}">
                  <a16:creationId xmlns:a16="http://schemas.microsoft.com/office/drawing/2014/main" id="{7EFB6FD8-1397-4796-80D0-71A193769925}"/>
                </a:ext>
              </a:extLst>
            </p:cNvPr>
            <p:cNvSpPr/>
            <p:nvPr/>
          </p:nvSpPr>
          <p:spPr bwMode="auto">
            <a:xfrm>
              <a:off x="5973763" y="3319464"/>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任意多边形 273">
              <a:extLst>
                <a:ext uri="{FF2B5EF4-FFF2-40B4-BE49-F238E27FC236}">
                  <a16:creationId xmlns:a16="http://schemas.microsoft.com/office/drawing/2014/main" id="{A248C13E-C2D6-4499-B319-45A3B3F63AB6}"/>
                </a:ext>
              </a:extLst>
            </p:cNvPr>
            <p:cNvSpPr/>
            <p:nvPr/>
          </p:nvSpPr>
          <p:spPr bwMode="auto">
            <a:xfrm>
              <a:off x="5961063" y="3302001"/>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任意多边形 274">
              <a:extLst>
                <a:ext uri="{FF2B5EF4-FFF2-40B4-BE49-F238E27FC236}">
                  <a16:creationId xmlns:a16="http://schemas.microsoft.com/office/drawing/2014/main" id="{CCEF05AD-179E-4783-AEA9-C4AF9C7FCC05}"/>
                </a:ext>
              </a:extLst>
            </p:cNvPr>
            <p:cNvSpPr/>
            <p:nvPr/>
          </p:nvSpPr>
          <p:spPr bwMode="auto">
            <a:xfrm>
              <a:off x="6888163" y="3662364"/>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任意多边形 275">
              <a:extLst>
                <a:ext uri="{FF2B5EF4-FFF2-40B4-BE49-F238E27FC236}">
                  <a16:creationId xmlns:a16="http://schemas.microsoft.com/office/drawing/2014/main" id="{4BA0E8F4-C10E-433C-8863-8C440EA94037}"/>
                </a:ext>
              </a:extLst>
            </p:cNvPr>
            <p:cNvSpPr/>
            <p:nvPr/>
          </p:nvSpPr>
          <p:spPr bwMode="auto">
            <a:xfrm>
              <a:off x="6875463" y="3644901"/>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276">
              <a:extLst>
                <a:ext uri="{FF2B5EF4-FFF2-40B4-BE49-F238E27FC236}">
                  <a16:creationId xmlns:a16="http://schemas.microsoft.com/office/drawing/2014/main" id="{63DED585-A7F7-47CD-A1F7-88948D1DEDA6}"/>
                </a:ext>
              </a:extLst>
            </p:cNvPr>
            <p:cNvSpPr/>
            <p:nvPr/>
          </p:nvSpPr>
          <p:spPr bwMode="auto">
            <a:xfrm>
              <a:off x="7070726" y="395605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任意多边形 277">
              <a:extLst>
                <a:ext uri="{FF2B5EF4-FFF2-40B4-BE49-F238E27FC236}">
                  <a16:creationId xmlns:a16="http://schemas.microsoft.com/office/drawing/2014/main" id="{0F2DF7A2-EDAC-4434-9555-9B541CA6E900}"/>
                </a:ext>
              </a:extLst>
            </p:cNvPr>
            <p:cNvSpPr/>
            <p:nvPr/>
          </p:nvSpPr>
          <p:spPr bwMode="auto">
            <a:xfrm>
              <a:off x="7058026" y="393382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任意多边形 278">
              <a:extLst>
                <a:ext uri="{FF2B5EF4-FFF2-40B4-BE49-F238E27FC236}">
                  <a16:creationId xmlns:a16="http://schemas.microsoft.com/office/drawing/2014/main" id="{1D98BC4B-71C8-4B53-BC99-98212596C977}"/>
                </a:ext>
              </a:extLst>
            </p:cNvPr>
            <p:cNvSpPr/>
            <p:nvPr/>
          </p:nvSpPr>
          <p:spPr bwMode="auto">
            <a:xfrm>
              <a:off x="5241926" y="3257551"/>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任意多边形 279">
              <a:extLst>
                <a:ext uri="{FF2B5EF4-FFF2-40B4-BE49-F238E27FC236}">
                  <a16:creationId xmlns:a16="http://schemas.microsoft.com/office/drawing/2014/main" id="{4CAAE4FE-26C3-4505-A802-771E392CD294}"/>
                </a:ext>
              </a:extLst>
            </p:cNvPr>
            <p:cNvSpPr/>
            <p:nvPr/>
          </p:nvSpPr>
          <p:spPr bwMode="auto">
            <a:xfrm>
              <a:off x="5227638" y="3240089"/>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任意多边形 280">
              <a:extLst>
                <a:ext uri="{FF2B5EF4-FFF2-40B4-BE49-F238E27FC236}">
                  <a16:creationId xmlns:a16="http://schemas.microsoft.com/office/drawing/2014/main" id="{6B316B24-2C47-4817-BD9C-D91E5D725871}"/>
                </a:ext>
              </a:extLst>
            </p:cNvPr>
            <p:cNvSpPr/>
            <p:nvPr/>
          </p:nvSpPr>
          <p:spPr bwMode="auto">
            <a:xfrm>
              <a:off x="6156326" y="3097214"/>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任意多边形 281">
              <a:extLst>
                <a:ext uri="{FF2B5EF4-FFF2-40B4-BE49-F238E27FC236}">
                  <a16:creationId xmlns:a16="http://schemas.microsoft.com/office/drawing/2014/main" id="{824F8009-0B75-4AAE-BF86-021F33BA0586}"/>
                </a:ext>
              </a:extLst>
            </p:cNvPr>
            <p:cNvSpPr/>
            <p:nvPr/>
          </p:nvSpPr>
          <p:spPr bwMode="auto">
            <a:xfrm>
              <a:off x="6146801" y="3074989"/>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任意多边形 282">
              <a:extLst>
                <a:ext uri="{FF2B5EF4-FFF2-40B4-BE49-F238E27FC236}">
                  <a16:creationId xmlns:a16="http://schemas.microsoft.com/office/drawing/2014/main" id="{31D325AC-A942-4266-B72A-F325F38B56E9}"/>
                </a:ext>
              </a:extLst>
            </p:cNvPr>
            <p:cNvSpPr/>
            <p:nvPr/>
          </p:nvSpPr>
          <p:spPr bwMode="auto">
            <a:xfrm>
              <a:off x="6337301" y="3279776"/>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任意多边形 283">
              <a:extLst>
                <a:ext uri="{FF2B5EF4-FFF2-40B4-BE49-F238E27FC236}">
                  <a16:creationId xmlns:a16="http://schemas.microsoft.com/office/drawing/2014/main" id="{FB990F08-06A7-46AF-9644-F4A0102E6F0A}"/>
                </a:ext>
              </a:extLst>
            </p:cNvPr>
            <p:cNvSpPr/>
            <p:nvPr/>
          </p:nvSpPr>
          <p:spPr bwMode="auto">
            <a:xfrm>
              <a:off x="6324601" y="3262314"/>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任意多边形 284">
              <a:extLst>
                <a:ext uri="{FF2B5EF4-FFF2-40B4-BE49-F238E27FC236}">
                  <a16:creationId xmlns:a16="http://schemas.microsoft.com/office/drawing/2014/main" id="{26AAF8FE-2AFA-4E85-A0E8-B2517F4DA793}"/>
                </a:ext>
              </a:extLst>
            </p:cNvPr>
            <p:cNvSpPr/>
            <p:nvPr/>
          </p:nvSpPr>
          <p:spPr bwMode="auto">
            <a:xfrm>
              <a:off x="6519863" y="3560764"/>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285">
              <a:extLst>
                <a:ext uri="{FF2B5EF4-FFF2-40B4-BE49-F238E27FC236}">
                  <a16:creationId xmlns:a16="http://schemas.microsoft.com/office/drawing/2014/main" id="{D7EF6691-E471-4C45-B6BD-AF0BCD356B23}"/>
                </a:ext>
              </a:extLst>
            </p:cNvPr>
            <p:cNvSpPr/>
            <p:nvPr/>
          </p:nvSpPr>
          <p:spPr bwMode="auto">
            <a:xfrm>
              <a:off x="6511926" y="3541714"/>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任意多边形 286">
              <a:extLst>
                <a:ext uri="{FF2B5EF4-FFF2-40B4-BE49-F238E27FC236}">
                  <a16:creationId xmlns:a16="http://schemas.microsoft.com/office/drawing/2014/main" id="{E1147C8D-A4BA-459C-B1ED-2956C73DD699}"/>
                </a:ext>
              </a:extLst>
            </p:cNvPr>
            <p:cNvSpPr/>
            <p:nvPr/>
          </p:nvSpPr>
          <p:spPr bwMode="auto">
            <a:xfrm>
              <a:off x="6702426" y="3786189"/>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任意多边形 287">
              <a:extLst>
                <a:ext uri="{FF2B5EF4-FFF2-40B4-BE49-F238E27FC236}">
                  <a16:creationId xmlns:a16="http://schemas.microsoft.com/office/drawing/2014/main" id="{63B90C48-A50E-411D-AEA2-66EAB98E0C80}"/>
                </a:ext>
              </a:extLst>
            </p:cNvPr>
            <p:cNvSpPr/>
            <p:nvPr/>
          </p:nvSpPr>
          <p:spPr bwMode="auto">
            <a:xfrm>
              <a:off x="6692901" y="3768726"/>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任意多边形 350">
              <a:extLst>
                <a:ext uri="{FF2B5EF4-FFF2-40B4-BE49-F238E27FC236}">
                  <a16:creationId xmlns:a16="http://schemas.microsoft.com/office/drawing/2014/main" id="{677BF84D-C23C-492C-8DD4-B4B2A564D3BF}"/>
                </a:ext>
              </a:extLst>
            </p:cNvPr>
            <p:cNvSpPr/>
            <p:nvPr/>
          </p:nvSpPr>
          <p:spPr bwMode="auto">
            <a:xfrm>
              <a:off x="6156325" y="2320926"/>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2" name="任意多边形 351">
              <a:extLst>
                <a:ext uri="{FF2B5EF4-FFF2-40B4-BE49-F238E27FC236}">
                  <a16:creationId xmlns:a16="http://schemas.microsoft.com/office/drawing/2014/main" id="{4C393FE2-F11B-4E91-9757-6505FEC327BA}"/>
                </a:ext>
              </a:extLst>
            </p:cNvPr>
            <p:cNvSpPr/>
            <p:nvPr/>
          </p:nvSpPr>
          <p:spPr bwMode="auto">
            <a:xfrm>
              <a:off x="4743450" y="2817813"/>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3" name="任意多边形 90">
              <a:extLst>
                <a:ext uri="{FF2B5EF4-FFF2-40B4-BE49-F238E27FC236}">
                  <a16:creationId xmlns:a16="http://schemas.microsoft.com/office/drawing/2014/main" id="{37CCBEE5-BEE5-4440-A552-05457567D732}"/>
                </a:ext>
              </a:extLst>
            </p:cNvPr>
            <p:cNvSpPr/>
            <p:nvPr/>
          </p:nvSpPr>
          <p:spPr bwMode="auto">
            <a:xfrm>
              <a:off x="3895725" y="2782888"/>
              <a:ext cx="382588" cy="669925"/>
            </a:xfrm>
            <a:custGeom>
              <a:avLst/>
              <a:gdLst>
                <a:gd name="T0" fmla="*/ 84 w 86"/>
                <a:gd name="T1" fmla="*/ 0 h 151"/>
                <a:gd name="T2" fmla="*/ 2 w 86"/>
                <a:gd name="T3" fmla="*/ 1 h 151"/>
                <a:gd name="T4" fmla="*/ 0 w 86"/>
                <a:gd name="T5" fmla="*/ 2 h 151"/>
                <a:gd name="T6" fmla="*/ 0 w 86"/>
                <a:gd name="T7" fmla="*/ 125 h 151"/>
                <a:gd name="T8" fmla="*/ 0 w 86"/>
                <a:gd name="T9" fmla="*/ 125 h 151"/>
                <a:gd name="T10" fmla="*/ 6 w 86"/>
                <a:gd name="T11" fmla="*/ 132 h 151"/>
                <a:gd name="T12" fmla="*/ 30 w 86"/>
                <a:gd name="T13" fmla="*/ 147 h 151"/>
                <a:gd name="T14" fmla="*/ 53 w 86"/>
                <a:gd name="T15" fmla="*/ 147 h 151"/>
                <a:gd name="T16" fmla="*/ 81 w 86"/>
                <a:gd name="T17" fmla="*/ 131 h 151"/>
                <a:gd name="T18" fmla="*/ 85 w 86"/>
                <a:gd name="T19" fmla="*/ 125 h 151"/>
                <a:gd name="T20" fmla="*/ 85 w 86"/>
                <a:gd name="T21" fmla="*/ 125 h 151"/>
                <a:gd name="T22" fmla="*/ 85 w 86"/>
                <a:gd name="T23" fmla="*/ 2 h 151"/>
                <a:gd name="T24" fmla="*/ 84 w 86"/>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1">
                  <a:moveTo>
                    <a:pt x="84" y="0"/>
                  </a:moveTo>
                  <a:cubicBezTo>
                    <a:pt x="2" y="1"/>
                    <a:pt x="2" y="1"/>
                    <a:pt x="2" y="1"/>
                  </a:cubicBezTo>
                  <a:cubicBezTo>
                    <a:pt x="1" y="1"/>
                    <a:pt x="0" y="1"/>
                    <a:pt x="0" y="2"/>
                  </a:cubicBezTo>
                  <a:cubicBezTo>
                    <a:pt x="0" y="125"/>
                    <a:pt x="0" y="125"/>
                    <a:pt x="0" y="125"/>
                  </a:cubicBezTo>
                  <a:cubicBezTo>
                    <a:pt x="0" y="125"/>
                    <a:pt x="0" y="125"/>
                    <a:pt x="0" y="125"/>
                  </a:cubicBezTo>
                  <a:cubicBezTo>
                    <a:pt x="0" y="128"/>
                    <a:pt x="2" y="130"/>
                    <a:pt x="6" y="132"/>
                  </a:cubicBezTo>
                  <a:cubicBezTo>
                    <a:pt x="30" y="147"/>
                    <a:pt x="30" y="147"/>
                    <a:pt x="30" y="147"/>
                  </a:cubicBezTo>
                  <a:cubicBezTo>
                    <a:pt x="37" y="150"/>
                    <a:pt x="48" y="151"/>
                    <a:pt x="53" y="147"/>
                  </a:cubicBezTo>
                  <a:cubicBezTo>
                    <a:pt x="81" y="131"/>
                    <a:pt x="81" y="131"/>
                    <a:pt x="81" y="131"/>
                  </a:cubicBezTo>
                  <a:cubicBezTo>
                    <a:pt x="84" y="130"/>
                    <a:pt x="86" y="127"/>
                    <a:pt x="85" y="125"/>
                  </a:cubicBezTo>
                  <a:cubicBezTo>
                    <a:pt x="85" y="125"/>
                    <a:pt x="85" y="125"/>
                    <a:pt x="85" y="125"/>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任意多边形 91">
              <a:extLst>
                <a:ext uri="{FF2B5EF4-FFF2-40B4-BE49-F238E27FC236}">
                  <a16:creationId xmlns:a16="http://schemas.microsoft.com/office/drawing/2014/main" id="{463ED18D-7694-42BD-92BC-BE905EAE7745}"/>
                </a:ext>
              </a:extLst>
            </p:cNvPr>
            <p:cNvSpPr/>
            <p:nvPr/>
          </p:nvSpPr>
          <p:spPr bwMode="auto">
            <a:xfrm>
              <a:off x="3883025" y="2773363"/>
              <a:ext cx="403225" cy="684213"/>
            </a:xfrm>
            <a:custGeom>
              <a:avLst/>
              <a:gdLst>
                <a:gd name="T0" fmla="*/ 46 w 91"/>
                <a:gd name="T1" fmla="*/ 154 h 154"/>
                <a:gd name="T2" fmla="*/ 32 w 91"/>
                <a:gd name="T3" fmla="*/ 151 h 154"/>
                <a:gd name="T4" fmla="*/ 7 w 91"/>
                <a:gd name="T5" fmla="*/ 136 h 154"/>
                <a:gd name="T6" fmla="*/ 1 w 91"/>
                <a:gd name="T7" fmla="*/ 130 h 154"/>
                <a:gd name="T8" fmla="*/ 0 w 91"/>
                <a:gd name="T9" fmla="*/ 130 h 154"/>
                <a:gd name="T10" fmla="*/ 0 w 91"/>
                <a:gd name="T11" fmla="*/ 127 h 154"/>
                <a:gd name="T12" fmla="*/ 0 w 91"/>
                <a:gd name="T13" fmla="*/ 4 h 154"/>
                <a:gd name="T14" fmla="*/ 5 w 91"/>
                <a:gd name="T15" fmla="*/ 0 h 154"/>
                <a:gd name="T16" fmla="*/ 87 w 91"/>
                <a:gd name="T17" fmla="*/ 0 h 154"/>
                <a:gd name="T18" fmla="*/ 87 w 91"/>
                <a:gd name="T19" fmla="*/ 0 h 154"/>
                <a:gd name="T20" fmla="*/ 90 w 91"/>
                <a:gd name="T21" fmla="*/ 1 h 154"/>
                <a:gd name="T22" fmla="*/ 91 w 91"/>
                <a:gd name="T23" fmla="*/ 4 h 154"/>
                <a:gd name="T24" fmla="*/ 91 w 91"/>
                <a:gd name="T25" fmla="*/ 130 h 154"/>
                <a:gd name="T26" fmla="*/ 91 w 91"/>
                <a:gd name="T27" fmla="*/ 130 h 154"/>
                <a:gd name="T28" fmla="*/ 86 w 91"/>
                <a:gd name="T29" fmla="*/ 135 h 154"/>
                <a:gd name="T30" fmla="*/ 58 w 91"/>
                <a:gd name="T31" fmla="*/ 152 h 154"/>
                <a:gd name="T32" fmla="*/ 46 w 91"/>
                <a:gd name="T33" fmla="*/ 154 h 154"/>
                <a:gd name="T34" fmla="*/ 5 w 91"/>
                <a:gd name="T35" fmla="*/ 127 h 154"/>
                <a:gd name="T36" fmla="*/ 5 w 91"/>
                <a:gd name="T37" fmla="*/ 127 h 154"/>
                <a:gd name="T38" fmla="*/ 10 w 91"/>
                <a:gd name="T39" fmla="*/ 132 h 154"/>
                <a:gd name="T40" fmla="*/ 35 w 91"/>
                <a:gd name="T41" fmla="*/ 146 h 154"/>
                <a:gd name="T42" fmla="*/ 55 w 91"/>
                <a:gd name="T43" fmla="*/ 147 h 154"/>
                <a:gd name="T44" fmla="*/ 83 w 91"/>
                <a:gd name="T45" fmla="*/ 131 h 154"/>
                <a:gd name="T46" fmla="*/ 86 w 91"/>
                <a:gd name="T47" fmla="*/ 127 h 154"/>
                <a:gd name="T48" fmla="*/ 86 w 91"/>
                <a:gd name="T49" fmla="*/ 125 h 154"/>
                <a:gd name="T50" fmla="*/ 86 w 91"/>
                <a:gd name="T51" fmla="*/ 125 h 154"/>
                <a:gd name="T52" fmla="*/ 86 w 91"/>
                <a:gd name="T53" fmla="*/ 5 h 154"/>
                <a:gd name="T54" fmla="*/ 5 w 91"/>
                <a:gd name="T55" fmla="*/ 5 h 154"/>
                <a:gd name="T56" fmla="*/ 5 w 91"/>
                <a:gd name="T57" fmla="*/ 12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154">
                  <a:moveTo>
                    <a:pt x="46" y="154"/>
                  </a:moveTo>
                  <a:cubicBezTo>
                    <a:pt x="41" y="154"/>
                    <a:pt x="36" y="153"/>
                    <a:pt x="32" y="151"/>
                  </a:cubicBezTo>
                  <a:cubicBezTo>
                    <a:pt x="7" y="136"/>
                    <a:pt x="7" y="136"/>
                    <a:pt x="7" y="136"/>
                  </a:cubicBezTo>
                  <a:cubicBezTo>
                    <a:pt x="4" y="135"/>
                    <a:pt x="2" y="132"/>
                    <a:pt x="1" y="130"/>
                  </a:cubicBezTo>
                  <a:cubicBezTo>
                    <a:pt x="0" y="130"/>
                    <a:pt x="0" y="130"/>
                    <a:pt x="0" y="130"/>
                  </a:cubicBezTo>
                  <a:cubicBezTo>
                    <a:pt x="0" y="127"/>
                    <a:pt x="0" y="127"/>
                    <a:pt x="0" y="127"/>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130"/>
                    <a:pt x="91" y="130"/>
                    <a:pt x="91" y="130"/>
                  </a:cubicBezTo>
                  <a:cubicBezTo>
                    <a:pt x="91" y="130"/>
                    <a:pt x="91" y="130"/>
                    <a:pt x="91" y="130"/>
                  </a:cubicBezTo>
                  <a:cubicBezTo>
                    <a:pt x="90" y="132"/>
                    <a:pt x="88" y="134"/>
                    <a:pt x="86" y="135"/>
                  </a:cubicBezTo>
                  <a:cubicBezTo>
                    <a:pt x="58" y="152"/>
                    <a:pt x="58" y="152"/>
                    <a:pt x="58" y="152"/>
                  </a:cubicBezTo>
                  <a:cubicBezTo>
                    <a:pt x="55" y="153"/>
                    <a:pt x="51" y="154"/>
                    <a:pt x="46" y="154"/>
                  </a:cubicBezTo>
                  <a:close/>
                  <a:moveTo>
                    <a:pt x="5" y="127"/>
                  </a:moveTo>
                  <a:cubicBezTo>
                    <a:pt x="5" y="127"/>
                    <a:pt x="5" y="127"/>
                    <a:pt x="5" y="127"/>
                  </a:cubicBezTo>
                  <a:cubicBezTo>
                    <a:pt x="6" y="129"/>
                    <a:pt x="7" y="131"/>
                    <a:pt x="10" y="132"/>
                  </a:cubicBezTo>
                  <a:cubicBezTo>
                    <a:pt x="35" y="146"/>
                    <a:pt x="35" y="146"/>
                    <a:pt x="35" y="146"/>
                  </a:cubicBezTo>
                  <a:cubicBezTo>
                    <a:pt x="41" y="150"/>
                    <a:pt x="50" y="150"/>
                    <a:pt x="55" y="147"/>
                  </a:cubicBezTo>
                  <a:cubicBezTo>
                    <a:pt x="83" y="131"/>
                    <a:pt x="83" y="131"/>
                    <a:pt x="83" y="131"/>
                  </a:cubicBezTo>
                  <a:cubicBezTo>
                    <a:pt x="85" y="130"/>
                    <a:pt x="86" y="129"/>
                    <a:pt x="86" y="127"/>
                  </a:cubicBezTo>
                  <a:cubicBezTo>
                    <a:pt x="86" y="125"/>
                    <a:pt x="86" y="125"/>
                    <a:pt x="86" y="125"/>
                  </a:cubicBezTo>
                  <a:cubicBezTo>
                    <a:pt x="86" y="125"/>
                    <a:pt x="86" y="125"/>
                    <a:pt x="86" y="125"/>
                  </a:cubicBezTo>
                  <a:cubicBezTo>
                    <a:pt x="86" y="5"/>
                    <a:pt x="86" y="5"/>
                    <a:pt x="86" y="5"/>
                  </a:cubicBezTo>
                  <a:cubicBezTo>
                    <a:pt x="5" y="5"/>
                    <a:pt x="5" y="5"/>
                    <a:pt x="5" y="5"/>
                  </a:cubicBezTo>
                  <a:lnTo>
                    <a:pt x="5" y="12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任意多边形 92">
              <a:extLst>
                <a:ext uri="{FF2B5EF4-FFF2-40B4-BE49-F238E27FC236}">
                  <a16:creationId xmlns:a16="http://schemas.microsoft.com/office/drawing/2014/main" id="{93613C64-9ED8-417B-B1C8-64B6A17743AD}"/>
                </a:ext>
              </a:extLst>
            </p:cNvPr>
            <p:cNvSpPr/>
            <p:nvPr/>
          </p:nvSpPr>
          <p:spPr bwMode="auto">
            <a:xfrm>
              <a:off x="4100513" y="2782888"/>
              <a:ext cx="177800" cy="666750"/>
            </a:xfrm>
            <a:custGeom>
              <a:avLst/>
              <a:gdLst>
                <a:gd name="T0" fmla="*/ 38 w 40"/>
                <a:gd name="T1" fmla="*/ 0 h 150"/>
                <a:gd name="T2" fmla="*/ 0 w 40"/>
                <a:gd name="T3" fmla="*/ 1 h 150"/>
                <a:gd name="T4" fmla="*/ 0 w 40"/>
                <a:gd name="T5" fmla="*/ 150 h 150"/>
                <a:gd name="T6" fmla="*/ 7 w 40"/>
                <a:gd name="T7" fmla="*/ 148 h 150"/>
                <a:gd name="T8" fmla="*/ 35 w 40"/>
                <a:gd name="T9" fmla="*/ 131 h 150"/>
                <a:gd name="T10" fmla="*/ 39 w 40"/>
                <a:gd name="T11" fmla="*/ 125 h 150"/>
                <a:gd name="T12" fmla="*/ 39 w 40"/>
                <a:gd name="T13" fmla="*/ 125 h 150"/>
                <a:gd name="T14" fmla="*/ 39 w 40"/>
                <a:gd name="T15" fmla="*/ 2 h 150"/>
                <a:gd name="T16" fmla="*/ 38 w 40"/>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50">
                  <a:moveTo>
                    <a:pt x="38" y="0"/>
                  </a:moveTo>
                  <a:cubicBezTo>
                    <a:pt x="0" y="1"/>
                    <a:pt x="0" y="1"/>
                    <a:pt x="0" y="1"/>
                  </a:cubicBezTo>
                  <a:cubicBezTo>
                    <a:pt x="0" y="150"/>
                    <a:pt x="0" y="150"/>
                    <a:pt x="0" y="150"/>
                  </a:cubicBezTo>
                  <a:cubicBezTo>
                    <a:pt x="3" y="149"/>
                    <a:pt x="5" y="149"/>
                    <a:pt x="7" y="148"/>
                  </a:cubicBezTo>
                  <a:cubicBezTo>
                    <a:pt x="35" y="131"/>
                    <a:pt x="35" y="131"/>
                    <a:pt x="35" y="131"/>
                  </a:cubicBezTo>
                  <a:cubicBezTo>
                    <a:pt x="38" y="130"/>
                    <a:pt x="40" y="127"/>
                    <a:pt x="39" y="125"/>
                  </a:cubicBezTo>
                  <a:cubicBezTo>
                    <a:pt x="39" y="125"/>
                    <a:pt x="39" y="125"/>
                    <a:pt x="39" y="125"/>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任意多边形 93">
              <a:extLst>
                <a:ext uri="{FF2B5EF4-FFF2-40B4-BE49-F238E27FC236}">
                  <a16:creationId xmlns:a16="http://schemas.microsoft.com/office/drawing/2014/main" id="{AB8CBFC2-5087-4D88-B4E9-F4171DB94400}"/>
                </a:ext>
              </a:extLst>
            </p:cNvPr>
            <p:cNvSpPr/>
            <p:nvPr/>
          </p:nvSpPr>
          <p:spPr bwMode="auto">
            <a:xfrm>
              <a:off x="3886200" y="2671763"/>
              <a:ext cx="395288" cy="225425"/>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50"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任意多边形 94">
              <a:extLst>
                <a:ext uri="{FF2B5EF4-FFF2-40B4-BE49-F238E27FC236}">
                  <a16:creationId xmlns:a16="http://schemas.microsoft.com/office/drawing/2014/main" id="{752A7833-42D9-4DE8-A049-EBA4C1F126FF}"/>
                </a:ext>
              </a:extLst>
            </p:cNvPr>
            <p:cNvSpPr/>
            <p:nvPr/>
          </p:nvSpPr>
          <p:spPr bwMode="auto">
            <a:xfrm>
              <a:off x="3883025" y="2657476"/>
              <a:ext cx="403225"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9" y="7"/>
                    <a:pt x="36" y="8"/>
                  </a:cubicBezTo>
                  <a:cubicBezTo>
                    <a:pt x="8" y="25"/>
                    <a:pt x="8" y="25"/>
                    <a:pt x="8" y="25"/>
                  </a:cubicBezTo>
                  <a:cubicBezTo>
                    <a:pt x="7" y="25"/>
                    <a:pt x="5" y="26"/>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矩形 157">
              <a:extLst>
                <a:ext uri="{FF2B5EF4-FFF2-40B4-BE49-F238E27FC236}">
                  <a16:creationId xmlns:a16="http://schemas.microsoft.com/office/drawing/2014/main" id="{641055BF-099B-4207-9865-8377EBF1F8DA}"/>
                </a:ext>
              </a:extLst>
            </p:cNvPr>
            <p:cNvSpPr/>
            <p:nvPr/>
          </p:nvSpPr>
          <p:spPr bwMode="auto">
            <a:xfrm>
              <a:off x="4029075" y="2884488"/>
              <a:ext cx="22225" cy="555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矩形 158">
              <a:extLst>
                <a:ext uri="{FF2B5EF4-FFF2-40B4-BE49-F238E27FC236}">
                  <a16:creationId xmlns:a16="http://schemas.microsoft.com/office/drawing/2014/main" id="{D2C3B8C3-8B31-4D4E-98D1-8667586BCB98}"/>
                </a:ext>
              </a:extLst>
            </p:cNvPr>
            <p:cNvSpPr/>
            <p:nvPr/>
          </p:nvSpPr>
          <p:spPr bwMode="auto">
            <a:xfrm>
              <a:off x="4224338" y="2852738"/>
              <a:ext cx="17463" cy="4937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任意多边形 97">
              <a:extLst>
                <a:ext uri="{FF2B5EF4-FFF2-40B4-BE49-F238E27FC236}">
                  <a16:creationId xmlns:a16="http://schemas.microsoft.com/office/drawing/2014/main" id="{40D8B0B3-D2AE-477A-BC70-68625C785514}"/>
                </a:ext>
              </a:extLst>
            </p:cNvPr>
            <p:cNvSpPr/>
            <p:nvPr/>
          </p:nvSpPr>
          <p:spPr bwMode="auto">
            <a:xfrm>
              <a:off x="3665538" y="3328988"/>
              <a:ext cx="381000" cy="288925"/>
            </a:xfrm>
            <a:custGeom>
              <a:avLst/>
              <a:gdLst>
                <a:gd name="T0" fmla="*/ 84 w 86"/>
                <a:gd name="T1" fmla="*/ 0 h 65"/>
                <a:gd name="T2" fmla="*/ 2 w 86"/>
                <a:gd name="T3" fmla="*/ 1 h 65"/>
                <a:gd name="T4" fmla="*/ 0 w 86"/>
                <a:gd name="T5" fmla="*/ 2 h 65"/>
                <a:gd name="T6" fmla="*/ 0 w 86"/>
                <a:gd name="T7" fmla="*/ 39 h 65"/>
                <a:gd name="T8" fmla="*/ 0 w 86"/>
                <a:gd name="T9" fmla="*/ 39 h 65"/>
                <a:gd name="T10" fmla="*/ 6 w 86"/>
                <a:gd name="T11" fmla="*/ 46 h 65"/>
                <a:gd name="T12" fmla="*/ 31 w 86"/>
                <a:gd name="T13" fmla="*/ 61 h 65"/>
                <a:gd name="T14" fmla="*/ 54 w 86"/>
                <a:gd name="T15" fmla="*/ 62 h 65"/>
                <a:gd name="T16" fmla="*/ 82 w 86"/>
                <a:gd name="T17" fmla="*/ 45 h 65"/>
                <a:gd name="T18" fmla="*/ 86 w 86"/>
                <a:gd name="T19" fmla="*/ 39 h 65"/>
                <a:gd name="T20" fmla="*/ 86 w 86"/>
                <a:gd name="T21" fmla="*/ 39 h 65"/>
                <a:gd name="T22" fmla="*/ 86 w 86"/>
                <a:gd name="T23" fmla="*/ 2 h 65"/>
                <a:gd name="T24" fmla="*/ 84 w 86"/>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65">
                  <a:moveTo>
                    <a:pt x="84" y="0"/>
                  </a:moveTo>
                  <a:cubicBezTo>
                    <a:pt x="2" y="1"/>
                    <a:pt x="2" y="1"/>
                    <a:pt x="2" y="1"/>
                  </a:cubicBezTo>
                  <a:cubicBezTo>
                    <a:pt x="1" y="1"/>
                    <a:pt x="0" y="1"/>
                    <a:pt x="0" y="2"/>
                  </a:cubicBezTo>
                  <a:cubicBezTo>
                    <a:pt x="0" y="39"/>
                    <a:pt x="0" y="39"/>
                    <a:pt x="0" y="39"/>
                  </a:cubicBezTo>
                  <a:cubicBezTo>
                    <a:pt x="0" y="39"/>
                    <a:pt x="0" y="39"/>
                    <a:pt x="0" y="39"/>
                  </a:cubicBezTo>
                  <a:cubicBezTo>
                    <a:pt x="1" y="42"/>
                    <a:pt x="2" y="44"/>
                    <a:pt x="6" y="46"/>
                  </a:cubicBezTo>
                  <a:cubicBezTo>
                    <a:pt x="31" y="61"/>
                    <a:pt x="31" y="61"/>
                    <a:pt x="31" y="61"/>
                  </a:cubicBezTo>
                  <a:cubicBezTo>
                    <a:pt x="38" y="65"/>
                    <a:pt x="48" y="65"/>
                    <a:pt x="54" y="62"/>
                  </a:cubicBezTo>
                  <a:cubicBezTo>
                    <a:pt x="82" y="45"/>
                    <a:pt x="82" y="45"/>
                    <a:pt x="82" y="45"/>
                  </a:cubicBezTo>
                  <a:cubicBezTo>
                    <a:pt x="85" y="44"/>
                    <a:pt x="86" y="42"/>
                    <a:pt x="86" y="39"/>
                  </a:cubicBezTo>
                  <a:cubicBezTo>
                    <a:pt x="86" y="39"/>
                    <a:pt x="86" y="39"/>
                    <a:pt x="86" y="39"/>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任意多边形 98">
              <a:extLst>
                <a:ext uri="{FF2B5EF4-FFF2-40B4-BE49-F238E27FC236}">
                  <a16:creationId xmlns:a16="http://schemas.microsoft.com/office/drawing/2014/main" id="{EBFA3451-F6B0-4567-8A2A-742C5E70CE01}"/>
                </a:ext>
              </a:extLst>
            </p:cNvPr>
            <p:cNvSpPr/>
            <p:nvPr/>
          </p:nvSpPr>
          <p:spPr bwMode="auto">
            <a:xfrm>
              <a:off x="3656013" y="3319463"/>
              <a:ext cx="400050" cy="307975"/>
            </a:xfrm>
            <a:custGeom>
              <a:avLst/>
              <a:gdLst>
                <a:gd name="T0" fmla="*/ 46 w 90"/>
                <a:gd name="T1" fmla="*/ 69 h 69"/>
                <a:gd name="T2" fmla="*/ 31 w 90"/>
                <a:gd name="T3" fmla="*/ 65 h 69"/>
                <a:gd name="T4" fmla="*/ 7 w 90"/>
                <a:gd name="T5" fmla="*/ 51 h 69"/>
                <a:gd name="T6" fmla="*/ 0 w 90"/>
                <a:gd name="T7" fmla="*/ 44 h 69"/>
                <a:gd name="T8" fmla="*/ 0 w 90"/>
                <a:gd name="T9" fmla="*/ 44 h 69"/>
                <a:gd name="T10" fmla="*/ 0 w 90"/>
                <a:gd name="T11" fmla="*/ 41 h 69"/>
                <a:gd name="T12" fmla="*/ 0 w 90"/>
                <a:gd name="T13" fmla="*/ 4 h 69"/>
                <a:gd name="T14" fmla="*/ 4 w 90"/>
                <a:gd name="T15" fmla="*/ 0 h 69"/>
                <a:gd name="T16" fmla="*/ 86 w 90"/>
                <a:gd name="T17" fmla="*/ 0 h 69"/>
                <a:gd name="T18" fmla="*/ 86 w 90"/>
                <a:gd name="T19" fmla="*/ 0 h 69"/>
                <a:gd name="T20" fmla="*/ 86 w 90"/>
                <a:gd name="T21" fmla="*/ 0 h 69"/>
                <a:gd name="T22" fmla="*/ 89 w 90"/>
                <a:gd name="T23" fmla="*/ 1 h 69"/>
                <a:gd name="T24" fmla="*/ 90 w 90"/>
                <a:gd name="T25" fmla="*/ 4 h 69"/>
                <a:gd name="T26" fmla="*/ 90 w 90"/>
                <a:gd name="T27" fmla="*/ 44 h 69"/>
                <a:gd name="T28" fmla="*/ 90 w 90"/>
                <a:gd name="T29" fmla="*/ 44 h 69"/>
                <a:gd name="T30" fmla="*/ 85 w 90"/>
                <a:gd name="T31" fmla="*/ 50 h 69"/>
                <a:gd name="T32" fmla="*/ 57 w 90"/>
                <a:gd name="T33" fmla="*/ 66 h 69"/>
                <a:gd name="T34" fmla="*/ 46 w 90"/>
                <a:gd name="T35" fmla="*/ 69 h 69"/>
                <a:gd name="T36" fmla="*/ 5 w 90"/>
                <a:gd name="T37" fmla="*/ 41 h 69"/>
                <a:gd name="T38" fmla="*/ 5 w 90"/>
                <a:gd name="T39" fmla="*/ 41 h 69"/>
                <a:gd name="T40" fmla="*/ 9 w 90"/>
                <a:gd name="T41" fmla="*/ 46 h 69"/>
                <a:gd name="T42" fmla="*/ 34 w 90"/>
                <a:gd name="T43" fmla="*/ 61 h 69"/>
                <a:gd name="T44" fmla="*/ 55 w 90"/>
                <a:gd name="T45" fmla="*/ 61 h 69"/>
                <a:gd name="T46" fmla="*/ 83 w 90"/>
                <a:gd name="T47" fmla="*/ 45 h 69"/>
                <a:gd name="T48" fmla="*/ 85 w 90"/>
                <a:gd name="T49" fmla="*/ 41 h 69"/>
                <a:gd name="T50" fmla="*/ 85 w 90"/>
                <a:gd name="T51" fmla="*/ 39 h 69"/>
                <a:gd name="T52" fmla="*/ 85 w 90"/>
                <a:gd name="T53" fmla="*/ 39 h 69"/>
                <a:gd name="T54" fmla="*/ 85 w 90"/>
                <a:gd name="T55" fmla="*/ 5 h 69"/>
                <a:gd name="T56" fmla="*/ 5 w 90"/>
                <a:gd name="T57" fmla="*/ 5 h 69"/>
                <a:gd name="T58" fmla="*/ 5 w 90"/>
                <a:gd name="T5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69">
                  <a:moveTo>
                    <a:pt x="46" y="69"/>
                  </a:moveTo>
                  <a:cubicBezTo>
                    <a:pt x="41" y="69"/>
                    <a:pt x="36" y="67"/>
                    <a:pt x="31" y="65"/>
                  </a:cubicBezTo>
                  <a:cubicBezTo>
                    <a:pt x="7" y="51"/>
                    <a:pt x="7" y="51"/>
                    <a:pt x="7" y="51"/>
                  </a:cubicBezTo>
                  <a:cubicBezTo>
                    <a:pt x="4" y="49"/>
                    <a:pt x="1" y="46"/>
                    <a:pt x="0" y="44"/>
                  </a:cubicBezTo>
                  <a:cubicBezTo>
                    <a:pt x="0" y="44"/>
                    <a:pt x="0" y="44"/>
                    <a:pt x="0" y="44"/>
                  </a:cubicBezTo>
                  <a:cubicBezTo>
                    <a:pt x="0" y="41"/>
                    <a:pt x="0" y="41"/>
                    <a:pt x="0" y="41"/>
                  </a:cubicBezTo>
                  <a:cubicBezTo>
                    <a:pt x="0" y="4"/>
                    <a:pt x="0" y="4"/>
                    <a:pt x="0" y="4"/>
                  </a:cubicBezTo>
                  <a:cubicBezTo>
                    <a:pt x="0" y="2"/>
                    <a:pt x="2" y="0"/>
                    <a:pt x="4" y="0"/>
                  </a:cubicBezTo>
                  <a:cubicBezTo>
                    <a:pt x="86" y="0"/>
                    <a:pt x="86" y="0"/>
                    <a:pt x="86" y="0"/>
                  </a:cubicBezTo>
                  <a:cubicBezTo>
                    <a:pt x="86" y="0"/>
                    <a:pt x="86" y="0"/>
                    <a:pt x="86" y="0"/>
                  </a:cubicBezTo>
                  <a:cubicBezTo>
                    <a:pt x="86" y="0"/>
                    <a:pt x="86" y="0"/>
                    <a:pt x="86" y="0"/>
                  </a:cubicBezTo>
                  <a:cubicBezTo>
                    <a:pt x="87" y="0"/>
                    <a:pt x="88" y="0"/>
                    <a:pt x="89" y="1"/>
                  </a:cubicBezTo>
                  <a:cubicBezTo>
                    <a:pt x="90" y="2"/>
                    <a:pt x="90" y="3"/>
                    <a:pt x="90" y="4"/>
                  </a:cubicBezTo>
                  <a:cubicBezTo>
                    <a:pt x="90" y="44"/>
                    <a:pt x="90" y="44"/>
                    <a:pt x="90" y="44"/>
                  </a:cubicBezTo>
                  <a:cubicBezTo>
                    <a:pt x="90" y="44"/>
                    <a:pt x="90" y="44"/>
                    <a:pt x="90" y="44"/>
                  </a:cubicBezTo>
                  <a:cubicBezTo>
                    <a:pt x="89" y="46"/>
                    <a:pt x="88" y="48"/>
                    <a:pt x="85" y="50"/>
                  </a:cubicBezTo>
                  <a:cubicBezTo>
                    <a:pt x="57" y="66"/>
                    <a:pt x="57" y="66"/>
                    <a:pt x="57" y="66"/>
                  </a:cubicBezTo>
                  <a:cubicBezTo>
                    <a:pt x="54" y="68"/>
                    <a:pt x="50" y="69"/>
                    <a:pt x="46" y="69"/>
                  </a:cubicBezTo>
                  <a:close/>
                  <a:moveTo>
                    <a:pt x="5" y="41"/>
                  </a:moveTo>
                  <a:cubicBezTo>
                    <a:pt x="5" y="41"/>
                    <a:pt x="5" y="41"/>
                    <a:pt x="5" y="41"/>
                  </a:cubicBezTo>
                  <a:cubicBezTo>
                    <a:pt x="5" y="43"/>
                    <a:pt x="7" y="45"/>
                    <a:pt x="9" y="46"/>
                  </a:cubicBezTo>
                  <a:cubicBezTo>
                    <a:pt x="34" y="61"/>
                    <a:pt x="34" y="61"/>
                    <a:pt x="34" y="61"/>
                  </a:cubicBezTo>
                  <a:cubicBezTo>
                    <a:pt x="40" y="64"/>
                    <a:pt x="49" y="64"/>
                    <a:pt x="55" y="61"/>
                  </a:cubicBezTo>
                  <a:cubicBezTo>
                    <a:pt x="83" y="45"/>
                    <a:pt x="83" y="45"/>
                    <a:pt x="83" y="45"/>
                  </a:cubicBezTo>
                  <a:cubicBezTo>
                    <a:pt x="84" y="45"/>
                    <a:pt x="85" y="43"/>
                    <a:pt x="85" y="41"/>
                  </a:cubicBezTo>
                  <a:cubicBezTo>
                    <a:pt x="85" y="39"/>
                    <a:pt x="85" y="39"/>
                    <a:pt x="85" y="39"/>
                  </a:cubicBezTo>
                  <a:cubicBezTo>
                    <a:pt x="85" y="39"/>
                    <a:pt x="85" y="39"/>
                    <a:pt x="85" y="39"/>
                  </a:cubicBezTo>
                  <a:cubicBezTo>
                    <a:pt x="85" y="5"/>
                    <a:pt x="85" y="5"/>
                    <a:pt x="85" y="5"/>
                  </a:cubicBezTo>
                  <a:cubicBezTo>
                    <a:pt x="5" y="5"/>
                    <a:pt x="5" y="5"/>
                    <a:pt x="5" y="5"/>
                  </a:cubicBezTo>
                  <a:lnTo>
                    <a:pt x="5" y="4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任意多边形 99">
              <a:extLst>
                <a:ext uri="{FF2B5EF4-FFF2-40B4-BE49-F238E27FC236}">
                  <a16:creationId xmlns:a16="http://schemas.microsoft.com/office/drawing/2014/main" id="{35AE3ACE-20E8-4D70-A79D-FE588474E823}"/>
                </a:ext>
              </a:extLst>
            </p:cNvPr>
            <p:cNvSpPr/>
            <p:nvPr/>
          </p:nvSpPr>
          <p:spPr bwMode="auto">
            <a:xfrm>
              <a:off x="3868738" y="3328988"/>
              <a:ext cx="177800" cy="284163"/>
            </a:xfrm>
            <a:custGeom>
              <a:avLst/>
              <a:gdLst>
                <a:gd name="T0" fmla="*/ 38 w 40"/>
                <a:gd name="T1" fmla="*/ 0 h 64"/>
                <a:gd name="T2" fmla="*/ 0 w 40"/>
                <a:gd name="T3" fmla="*/ 1 h 64"/>
                <a:gd name="T4" fmla="*/ 0 w 40"/>
                <a:gd name="T5" fmla="*/ 64 h 64"/>
                <a:gd name="T6" fmla="*/ 8 w 40"/>
                <a:gd name="T7" fmla="*/ 62 h 64"/>
                <a:gd name="T8" fmla="*/ 36 w 40"/>
                <a:gd name="T9" fmla="*/ 46 h 64"/>
                <a:gd name="T10" fmla="*/ 40 w 40"/>
                <a:gd name="T11" fmla="*/ 39 h 64"/>
                <a:gd name="T12" fmla="*/ 40 w 40"/>
                <a:gd name="T13" fmla="*/ 39 h 64"/>
                <a:gd name="T14" fmla="*/ 40 w 40"/>
                <a:gd name="T15" fmla="*/ 2 h 64"/>
                <a:gd name="T16" fmla="*/ 38 w 4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4">
                  <a:moveTo>
                    <a:pt x="38" y="0"/>
                  </a:moveTo>
                  <a:cubicBezTo>
                    <a:pt x="0" y="1"/>
                    <a:pt x="0" y="1"/>
                    <a:pt x="0" y="1"/>
                  </a:cubicBezTo>
                  <a:cubicBezTo>
                    <a:pt x="0" y="64"/>
                    <a:pt x="0" y="64"/>
                    <a:pt x="0" y="64"/>
                  </a:cubicBezTo>
                  <a:cubicBezTo>
                    <a:pt x="3" y="64"/>
                    <a:pt x="6" y="63"/>
                    <a:pt x="8" y="62"/>
                  </a:cubicBezTo>
                  <a:cubicBezTo>
                    <a:pt x="36" y="46"/>
                    <a:pt x="36" y="46"/>
                    <a:pt x="36" y="46"/>
                  </a:cubicBezTo>
                  <a:cubicBezTo>
                    <a:pt x="39" y="44"/>
                    <a:pt x="40" y="42"/>
                    <a:pt x="40" y="39"/>
                  </a:cubicBezTo>
                  <a:cubicBezTo>
                    <a:pt x="40" y="39"/>
                    <a:pt x="40" y="39"/>
                    <a:pt x="40" y="39"/>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任意多边形 100">
              <a:extLst>
                <a:ext uri="{FF2B5EF4-FFF2-40B4-BE49-F238E27FC236}">
                  <a16:creationId xmlns:a16="http://schemas.microsoft.com/office/drawing/2014/main" id="{6C718912-5107-40BF-976E-BBDC1F8FDA71}"/>
                </a:ext>
              </a:extLst>
            </p:cNvPr>
            <p:cNvSpPr/>
            <p:nvPr/>
          </p:nvSpPr>
          <p:spPr bwMode="auto">
            <a:xfrm>
              <a:off x="3656013" y="3217863"/>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8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40" y="51"/>
                    <a:pt x="33" y="47"/>
                  </a:cubicBezTo>
                  <a:cubicBezTo>
                    <a:pt x="8" y="33"/>
                    <a:pt x="8" y="33"/>
                    <a:pt x="8" y="33"/>
                  </a:cubicBezTo>
                  <a:cubicBezTo>
                    <a:pt x="1" y="29"/>
                    <a:pt x="0" y="23"/>
                    <a:pt x="6" y="19"/>
                  </a:cubicBezTo>
                  <a:cubicBezTo>
                    <a:pt x="34" y="3"/>
                    <a:pt x="34" y="3"/>
                    <a:pt x="34" y="3"/>
                  </a:cubicBezTo>
                  <a:cubicBezTo>
                    <a:pt x="40" y="0"/>
                    <a:pt x="51" y="0"/>
                    <a:pt x="58"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任意多边形 101">
              <a:extLst>
                <a:ext uri="{FF2B5EF4-FFF2-40B4-BE49-F238E27FC236}">
                  <a16:creationId xmlns:a16="http://schemas.microsoft.com/office/drawing/2014/main" id="{3A529CE1-1225-4F75-A307-D1CFD74AEA3D}"/>
                </a:ext>
              </a:extLst>
            </p:cNvPr>
            <p:cNvSpPr/>
            <p:nvPr/>
          </p:nvSpPr>
          <p:spPr bwMode="auto">
            <a:xfrm>
              <a:off x="3656013" y="3205163"/>
              <a:ext cx="400050" cy="247650"/>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4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8 w 90"/>
                <a:gd name="T29" fmla="*/ 25 h 56"/>
                <a:gd name="T30" fmla="*/ 5 w 90"/>
                <a:gd name="T31" fmla="*/ 28 h 56"/>
                <a:gd name="T32" fmla="*/ 9 w 90"/>
                <a:gd name="T33" fmla="*/ 33 h 56"/>
                <a:gd name="T34" fmla="*/ 34 w 90"/>
                <a:gd name="T35" fmla="*/ 48 h 56"/>
                <a:gd name="T36" fmla="*/ 55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6"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4" y="19"/>
                    <a:pt x="84" y="19"/>
                    <a:pt x="84" y="19"/>
                  </a:cubicBezTo>
                  <a:cubicBezTo>
                    <a:pt x="88" y="22"/>
                    <a:pt x="90" y="25"/>
                    <a:pt x="90" y="29"/>
                  </a:cubicBezTo>
                  <a:cubicBezTo>
                    <a:pt x="90" y="32"/>
                    <a:pt x="89" y="35"/>
                    <a:pt x="85" y="37"/>
                  </a:cubicBezTo>
                  <a:cubicBezTo>
                    <a:pt x="57" y="53"/>
                    <a:pt x="57" y="53"/>
                    <a:pt x="57" y="53"/>
                  </a:cubicBezTo>
                  <a:cubicBezTo>
                    <a:pt x="54" y="55"/>
                    <a:pt x="50" y="56"/>
                    <a:pt x="46" y="56"/>
                  </a:cubicBezTo>
                  <a:close/>
                  <a:moveTo>
                    <a:pt x="44" y="6"/>
                  </a:moveTo>
                  <a:cubicBezTo>
                    <a:pt x="41" y="6"/>
                    <a:pt x="38" y="7"/>
                    <a:pt x="36" y="8"/>
                  </a:cubicBezTo>
                  <a:cubicBezTo>
                    <a:pt x="8" y="25"/>
                    <a:pt x="8" y="25"/>
                    <a:pt x="8" y="25"/>
                  </a:cubicBezTo>
                  <a:cubicBezTo>
                    <a:pt x="6" y="25"/>
                    <a:pt x="5" y="26"/>
                    <a:pt x="5" y="28"/>
                  </a:cubicBezTo>
                  <a:cubicBezTo>
                    <a:pt x="5" y="30"/>
                    <a:pt x="7" y="32"/>
                    <a:pt x="9" y="33"/>
                  </a:cubicBezTo>
                  <a:cubicBezTo>
                    <a:pt x="34" y="48"/>
                    <a:pt x="34" y="48"/>
                    <a:pt x="34" y="48"/>
                  </a:cubicBezTo>
                  <a:cubicBezTo>
                    <a:pt x="40" y="51"/>
                    <a:pt x="49" y="52"/>
                    <a:pt x="55"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9"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矩形 164">
              <a:extLst>
                <a:ext uri="{FF2B5EF4-FFF2-40B4-BE49-F238E27FC236}">
                  <a16:creationId xmlns:a16="http://schemas.microsoft.com/office/drawing/2014/main" id="{C9F8BED6-927E-49EC-A8D4-43339D85738B}"/>
                </a:ext>
              </a:extLst>
            </p:cNvPr>
            <p:cNvSpPr/>
            <p:nvPr/>
          </p:nvSpPr>
          <p:spPr bwMode="auto">
            <a:xfrm>
              <a:off x="3802063" y="3430588"/>
              <a:ext cx="22225" cy="174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矩形 165">
              <a:extLst>
                <a:ext uri="{FF2B5EF4-FFF2-40B4-BE49-F238E27FC236}">
                  <a16:creationId xmlns:a16="http://schemas.microsoft.com/office/drawing/2014/main" id="{01BC42A9-D9B3-4DE3-AA2A-F459C9C6278D}"/>
                </a:ext>
              </a:extLst>
            </p:cNvPr>
            <p:cNvSpPr/>
            <p:nvPr/>
          </p:nvSpPr>
          <p:spPr bwMode="auto">
            <a:xfrm>
              <a:off x="3994150" y="3400426"/>
              <a:ext cx="17463" cy="1111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任意多边形 104">
              <a:extLst>
                <a:ext uri="{FF2B5EF4-FFF2-40B4-BE49-F238E27FC236}">
                  <a16:creationId xmlns:a16="http://schemas.microsoft.com/office/drawing/2014/main" id="{4CD66B54-7197-480F-BB48-68147117018D}"/>
                </a:ext>
              </a:extLst>
            </p:cNvPr>
            <p:cNvSpPr/>
            <p:nvPr/>
          </p:nvSpPr>
          <p:spPr bwMode="auto">
            <a:xfrm>
              <a:off x="4718050" y="518160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任意多边形 105">
              <a:extLst>
                <a:ext uri="{FF2B5EF4-FFF2-40B4-BE49-F238E27FC236}">
                  <a16:creationId xmlns:a16="http://schemas.microsoft.com/office/drawing/2014/main" id="{F3457E1B-1AD2-41B2-BDE3-70E27EBED5D0}"/>
                </a:ext>
              </a:extLst>
            </p:cNvPr>
            <p:cNvSpPr/>
            <p:nvPr/>
          </p:nvSpPr>
          <p:spPr bwMode="auto">
            <a:xfrm>
              <a:off x="4708525" y="516890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任意多边形 106">
              <a:extLst>
                <a:ext uri="{FF2B5EF4-FFF2-40B4-BE49-F238E27FC236}">
                  <a16:creationId xmlns:a16="http://schemas.microsoft.com/office/drawing/2014/main" id="{24501690-C71F-44F1-B7AD-50D5351BDE4E}"/>
                </a:ext>
              </a:extLst>
            </p:cNvPr>
            <p:cNvSpPr/>
            <p:nvPr/>
          </p:nvSpPr>
          <p:spPr bwMode="auto">
            <a:xfrm>
              <a:off x="4926013" y="518160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任意多边形 107">
              <a:extLst>
                <a:ext uri="{FF2B5EF4-FFF2-40B4-BE49-F238E27FC236}">
                  <a16:creationId xmlns:a16="http://schemas.microsoft.com/office/drawing/2014/main" id="{983A4403-4BFA-4EDF-9BB1-47FAE605FDC8}"/>
                </a:ext>
              </a:extLst>
            </p:cNvPr>
            <p:cNvSpPr/>
            <p:nvPr/>
          </p:nvSpPr>
          <p:spPr bwMode="auto">
            <a:xfrm>
              <a:off x="4713288" y="506730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任意多边形 108">
              <a:extLst>
                <a:ext uri="{FF2B5EF4-FFF2-40B4-BE49-F238E27FC236}">
                  <a16:creationId xmlns:a16="http://schemas.microsoft.com/office/drawing/2014/main" id="{B262E9C5-B18F-40F6-B611-85A836D0F629}"/>
                </a:ext>
              </a:extLst>
            </p:cNvPr>
            <p:cNvSpPr/>
            <p:nvPr/>
          </p:nvSpPr>
          <p:spPr bwMode="auto">
            <a:xfrm>
              <a:off x="4708525" y="505777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矩形 171">
              <a:extLst>
                <a:ext uri="{FF2B5EF4-FFF2-40B4-BE49-F238E27FC236}">
                  <a16:creationId xmlns:a16="http://schemas.microsoft.com/office/drawing/2014/main" id="{39964E1C-FBC5-4AE9-8D80-9876696A6BCE}"/>
                </a:ext>
              </a:extLst>
            </p:cNvPr>
            <p:cNvSpPr/>
            <p:nvPr/>
          </p:nvSpPr>
          <p:spPr bwMode="auto">
            <a:xfrm>
              <a:off x="4854575" y="528478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矩形 172">
              <a:extLst>
                <a:ext uri="{FF2B5EF4-FFF2-40B4-BE49-F238E27FC236}">
                  <a16:creationId xmlns:a16="http://schemas.microsoft.com/office/drawing/2014/main" id="{558B0C3A-D06D-484E-A44D-20E6E10D12FE}"/>
                </a:ext>
              </a:extLst>
            </p:cNvPr>
            <p:cNvSpPr/>
            <p:nvPr/>
          </p:nvSpPr>
          <p:spPr bwMode="auto">
            <a:xfrm>
              <a:off x="5046663" y="525303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任意多边形 111">
              <a:extLst>
                <a:ext uri="{FF2B5EF4-FFF2-40B4-BE49-F238E27FC236}">
                  <a16:creationId xmlns:a16="http://schemas.microsoft.com/office/drawing/2014/main" id="{DBD8F7BE-3EDC-439C-A863-0859C382E011}"/>
                </a:ext>
              </a:extLst>
            </p:cNvPr>
            <p:cNvSpPr/>
            <p:nvPr/>
          </p:nvSpPr>
          <p:spPr bwMode="auto">
            <a:xfrm>
              <a:off x="4473575" y="549751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任意多边形 112">
              <a:extLst>
                <a:ext uri="{FF2B5EF4-FFF2-40B4-BE49-F238E27FC236}">
                  <a16:creationId xmlns:a16="http://schemas.microsoft.com/office/drawing/2014/main" id="{D47B7EE7-6C30-4990-B651-CECA649CA92D}"/>
                </a:ext>
              </a:extLst>
            </p:cNvPr>
            <p:cNvSpPr/>
            <p:nvPr/>
          </p:nvSpPr>
          <p:spPr bwMode="auto">
            <a:xfrm>
              <a:off x="4464050" y="548957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任意多边形 113">
              <a:extLst>
                <a:ext uri="{FF2B5EF4-FFF2-40B4-BE49-F238E27FC236}">
                  <a16:creationId xmlns:a16="http://schemas.microsoft.com/office/drawing/2014/main" id="{AF77D104-6976-495C-B27B-4F43EA442A2C}"/>
                </a:ext>
              </a:extLst>
            </p:cNvPr>
            <p:cNvSpPr/>
            <p:nvPr/>
          </p:nvSpPr>
          <p:spPr bwMode="auto">
            <a:xfrm>
              <a:off x="4676775" y="549751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任意多边形 114">
              <a:extLst>
                <a:ext uri="{FF2B5EF4-FFF2-40B4-BE49-F238E27FC236}">
                  <a16:creationId xmlns:a16="http://schemas.microsoft.com/office/drawing/2014/main" id="{8B1F1428-B951-4800-9C57-64992725439F}"/>
                </a:ext>
              </a:extLst>
            </p:cNvPr>
            <p:cNvSpPr/>
            <p:nvPr/>
          </p:nvSpPr>
          <p:spPr bwMode="auto">
            <a:xfrm>
              <a:off x="4464050" y="538638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任意多边形 115">
              <a:extLst>
                <a:ext uri="{FF2B5EF4-FFF2-40B4-BE49-F238E27FC236}">
                  <a16:creationId xmlns:a16="http://schemas.microsoft.com/office/drawing/2014/main" id="{25327810-A727-4551-A768-B1260662F3DB}"/>
                </a:ext>
              </a:extLst>
            </p:cNvPr>
            <p:cNvSpPr/>
            <p:nvPr/>
          </p:nvSpPr>
          <p:spPr bwMode="auto">
            <a:xfrm>
              <a:off x="4464050" y="537368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矩形 178">
              <a:extLst>
                <a:ext uri="{FF2B5EF4-FFF2-40B4-BE49-F238E27FC236}">
                  <a16:creationId xmlns:a16="http://schemas.microsoft.com/office/drawing/2014/main" id="{FF4469CC-5C1D-45D2-B90A-C8039D10CA02}"/>
                </a:ext>
              </a:extLst>
            </p:cNvPr>
            <p:cNvSpPr/>
            <p:nvPr/>
          </p:nvSpPr>
          <p:spPr bwMode="auto">
            <a:xfrm>
              <a:off x="4610100" y="5600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矩形 179">
              <a:extLst>
                <a:ext uri="{FF2B5EF4-FFF2-40B4-BE49-F238E27FC236}">
                  <a16:creationId xmlns:a16="http://schemas.microsoft.com/office/drawing/2014/main" id="{D455E81B-C172-47E3-B1B0-AF171F8F9D85}"/>
                </a:ext>
              </a:extLst>
            </p:cNvPr>
            <p:cNvSpPr/>
            <p:nvPr/>
          </p:nvSpPr>
          <p:spPr bwMode="auto">
            <a:xfrm>
              <a:off x="4802188" y="556895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任意多边形 118">
              <a:extLst>
                <a:ext uri="{FF2B5EF4-FFF2-40B4-BE49-F238E27FC236}">
                  <a16:creationId xmlns:a16="http://schemas.microsoft.com/office/drawing/2014/main" id="{BEAA1316-2D45-45CC-A44E-9681D45EA91C}"/>
                </a:ext>
              </a:extLst>
            </p:cNvPr>
            <p:cNvSpPr/>
            <p:nvPr/>
          </p:nvSpPr>
          <p:spPr bwMode="auto">
            <a:xfrm>
              <a:off x="6905625" y="2017713"/>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任意多边形 119">
              <a:extLst>
                <a:ext uri="{FF2B5EF4-FFF2-40B4-BE49-F238E27FC236}">
                  <a16:creationId xmlns:a16="http://schemas.microsoft.com/office/drawing/2014/main" id="{82C361C2-E9EF-43EB-B439-50E2F64BF9D3}"/>
                </a:ext>
              </a:extLst>
            </p:cNvPr>
            <p:cNvSpPr/>
            <p:nvPr/>
          </p:nvSpPr>
          <p:spPr bwMode="auto">
            <a:xfrm>
              <a:off x="6892925" y="2005013"/>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任意多边形 120">
              <a:extLst>
                <a:ext uri="{FF2B5EF4-FFF2-40B4-BE49-F238E27FC236}">
                  <a16:creationId xmlns:a16="http://schemas.microsoft.com/office/drawing/2014/main" id="{907A3AB5-AF9C-455C-97E7-E06F26B5B180}"/>
                </a:ext>
              </a:extLst>
            </p:cNvPr>
            <p:cNvSpPr/>
            <p:nvPr/>
          </p:nvSpPr>
          <p:spPr bwMode="auto">
            <a:xfrm>
              <a:off x="7110413" y="2017713"/>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任意多边形 121">
              <a:extLst>
                <a:ext uri="{FF2B5EF4-FFF2-40B4-BE49-F238E27FC236}">
                  <a16:creationId xmlns:a16="http://schemas.microsoft.com/office/drawing/2014/main" id="{3BAA3FAA-C275-4D8D-A9EE-AEDC8AFE1BD0}"/>
                </a:ext>
              </a:extLst>
            </p:cNvPr>
            <p:cNvSpPr/>
            <p:nvPr/>
          </p:nvSpPr>
          <p:spPr bwMode="auto">
            <a:xfrm>
              <a:off x="6897688" y="1901826"/>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任意多边形 122">
              <a:extLst>
                <a:ext uri="{FF2B5EF4-FFF2-40B4-BE49-F238E27FC236}">
                  <a16:creationId xmlns:a16="http://schemas.microsoft.com/office/drawing/2014/main" id="{9BB24908-8A39-4DD2-B5A8-EF958ABB51F1}"/>
                </a:ext>
              </a:extLst>
            </p:cNvPr>
            <p:cNvSpPr/>
            <p:nvPr/>
          </p:nvSpPr>
          <p:spPr bwMode="auto">
            <a:xfrm>
              <a:off x="6892925" y="1889126"/>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矩形 185">
              <a:extLst>
                <a:ext uri="{FF2B5EF4-FFF2-40B4-BE49-F238E27FC236}">
                  <a16:creationId xmlns:a16="http://schemas.microsoft.com/office/drawing/2014/main" id="{B9D5DAB2-BE5C-4803-9928-1D2AF70622A8}"/>
                </a:ext>
              </a:extLst>
            </p:cNvPr>
            <p:cNvSpPr/>
            <p:nvPr/>
          </p:nvSpPr>
          <p:spPr bwMode="auto">
            <a:xfrm>
              <a:off x="7038975" y="2116138"/>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矩形 186">
              <a:extLst>
                <a:ext uri="{FF2B5EF4-FFF2-40B4-BE49-F238E27FC236}">
                  <a16:creationId xmlns:a16="http://schemas.microsoft.com/office/drawing/2014/main" id="{CB72FB37-6015-4CC0-8E62-7015609DFF39}"/>
                </a:ext>
              </a:extLst>
            </p:cNvPr>
            <p:cNvSpPr/>
            <p:nvPr/>
          </p:nvSpPr>
          <p:spPr bwMode="auto">
            <a:xfrm>
              <a:off x="7234238" y="2089151"/>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任意多边形 125">
              <a:extLst>
                <a:ext uri="{FF2B5EF4-FFF2-40B4-BE49-F238E27FC236}">
                  <a16:creationId xmlns:a16="http://schemas.microsoft.com/office/drawing/2014/main" id="{42006218-0D98-41EC-895D-9387C9EF85DC}"/>
                </a:ext>
              </a:extLst>
            </p:cNvPr>
            <p:cNvSpPr/>
            <p:nvPr/>
          </p:nvSpPr>
          <p:spPr bwMode="auto">
            <a:xfrm>
              <a:off x="6697663" y="5324476"/>
              <a:ext cx="382588" cy="234950"/>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6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6"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126">
              <a:extLst>
                <a:ext uri="{FF2B5EF4-FFF2-40B4-BE49-F238E27FC236}">
                  <a16:creationId xmlns:a16="http://schemas.microsoft.com/office/drawing/2014/main" id="{D69C6FD5-5436-4822-84EC-B8CBD1892171}"/>
                </a:ext>
              </a:extLst>
            </p:cNvPr>
            <p:cNvSpPr/>
            <p:nvPr/>
          </p:nvSpPr>
          <p:spPr bwMode="auto">
            <a:xfrm>
              <a:off x="6684963" y="5314951"/>
              <a:ext cx="403225" cy="254000"/>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29 h 57"/>
                <a:gd name="T38" fmla="*/ 10 w 91"/>
                <a:gd name="T39" fmla="*/ 34 h 57"/>
                <a:gd name="T40" fmla="*/ 35 w 91"/>
                <a:gd name="T41" fmla="*/ 49 h 57"/>
                <a:gd name="T42" fmla="*/ 55 w 91"/>
                <a:gd name="T43" fmla="*/ 50 h 57"/>
                <a:gd name="T44" fmla="*/ 83 w 91"/>
                <a:gd name="T45" fmla="*/ 33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5" y="49"/>
                    <a:pt x="35" y="49"/>
                    <a:pt x="35"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127">
              <a:extLst>
                <a:ext uri="{FF2B5EF4-FFF2-40B4-BE49-F238E27FC236}">
                  <a16:creationId xmlns:a16="http://schemas.microsoft.com/office/drawing/2014/main" id="{FC9F536B-912B-4367-B85D-9FF5C14DAFE9}"/>
                </a:ext>
              </a:extLst>
            </p:cNvPr>
            <p:cNvSpPr/>
            <p:nvPr/>
          </p:nvSpPr>
          <p:spPr bwMode="auto">
            <a:xfrm>
              <a:off x="6902450" y="5324476"/>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8 h 52"/>
                <a:gd name="T12" fmla="*/ 39 w 40"/>
                <a:gd name="T13" fmla="*/ 28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8"/>
                  </a:cubicBezTo>
                  <a:cubicBezTo>
                    <a:pt x="39" y="28"/>
                    <a:pt x="39" y="28"/>
                    <a:pt x="39" y="28"/>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28">
              <a:extLst>
                <a:ext uri="{FF2B5EF4-FFF2-40B4-BE49-F238E27FC236}">
                  <a16:creationId xmlns:a16="http://schemas.microsoft.com/office/drawing/2014/main" id="{FA7EBB6C-0C42-4D7F-BD03-550D2F216620}"/>
                </a:ext>
              </a:extLst>
            </p:cNvPr>
            <p:cNvSpPr/>
            <p:nvPr/>
          </p:nvSpPr>
          <p:spPr bwMode="auto">
            <a:xfrm>
              <a:off x="6688138" y="5213351"/>
              <a:ext cx="395288" cy="227013"/>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9">
              <a:extLst>
                <a:ext uri="{FF2B5EF4-FFF2-40B4-BE49-F238E27FC236}">
                  <a16:creationId xmlns:a16="http://schemas.microsoft.com/office/drawing/2014/main" id="{F1C6855D-0589-4ECA-854F-27F5164F8830}"/>
                </a:ext>
              </a:extLst>
            </p:cNvPr>
            <p:cNvSpPr/>
            <p:nvPr/>
          </p:nvSpPr>
          <p:spPr bwMode="auto">
            <a:xfrm>
              <a:off x="6684963" y="5200651"/>
              <a:ext cx="403225" cy="247650"/>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5 w 91"/>
                <a:gd name="T35" fmla="*/ 48 h 56"/>
                <a:gd name="T36" fmla="*/ 55 w 91"/>
                <a:gd name="T37" fmla="*/ 49 h 56"/>
                <a:gd name="T38" fmla="*/ 83 w 91"/>
                <a:gd name="T39" fmla="*/ 32 h 56"/>
                <a:gd name="T40" fmla="*/ 86 w 91"/>
                <a:gd name="T41" fmla="*/ 29 h 56"/>
                <a:gd name="T42" fmla="*/ 82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5" y="48"/>
                    <a:pt x="35" y="48"/>
                    <a:pt x="35" y="48"/>
                  </a:cubicBezTo>
                  <a:cubicBezTo>
                    <a:pt x="41" y="51"/>
                    <a:pt x="50" y="52"/>
                    <a:pt x="55" y="49"/>
                  </a:cubicBezTo>
                  <a:cubicBezTo>
                    <a:pt x="83" y="32"/>
                    <a:pt x="83" y="32"/>
                    <a:pt x="83" y="32"/>
                  </a:cubicBezTo>
                  <a:cubicBezTo>
                    <a:pt x="84" y="32"/>
                    <a:pt x="86" y="30"/>
                    <a:pt x="86" y="29"/>
                  </a:cubicBezTo>
                  <a:cubicBezTo>
                    <a:pt x="86" y="27"/>
                    <a:pt x="84" y="25"/>
                    <a:pt x="82"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矩形 192">
              <a:extLst>
                <a:ext uri="{FF2B5EF4-FFF2-40B4-BE49-F238E27FC236}">
                  <a16:creationId xmlns:a16="http://schemas.microsoft.com/office/drawing/2014/main" id="{265991B5-9E7A-40E0-8C2B-C708FE23B77E}"/>
                </a:ext>
              </a:extLst>
            </p:cNvPr>
            <p:cNvSpPr/>
            <p:nvPr/>
          </p:nvSpPr>
          <p:spPr bwMode="auto">
            <a:xfrm>
              <a:off x="6831013" y="5426076"/>
              <a:ext cx="22225" cy="1206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矩形 193">
              <a:extLst>
                <a:ext uri="{FF2B5EF4-FFF2-40B4-BE49-F238E27FC236}">
                  <a16:creationId xmlns:a16="http://schemas.microsoft.com/office/drawing/2014/main" id="{C362C5B7-BB1A-4284-A623-09112D4033CD}"/>
                </a:ext>
              </a:extLst>
            </p:cNvPr>
            <p:cNvSpPr/>
            <p:nvPr/>
          </p:nvSpPr>
          <p:spPr bwMode="auto">
            <a:xfrm>
              <a:off x="7026275" y="5395913"/>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任意多边形 132">
              <a:extLst>
                <a:ext uri="{FF2B5EF4-FFF2-40B4-BE49-F238E27FC236}">
                  <a16:creationId xmlns:a16="http://schemas.microsoft.com/office/drawing/2014/main" id="{F5D355E4-80DE-49EF-AEA0-94AD719E6B3D}"/>
                </a:ext>
              </a:extLst>
            </p:cNvPr>
            <p:cNvSpPr/>
            <p:nvPr/>
          </p:nvSpPr>
          <p:spPr bwMode="auto">
            <a:xfrm>
              <a:off x="3843338" y="2284413"/>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任意多边形 133">
              <a:extLst>
                <a:ext uri="{FF2B5EF4-FFF2-40B4-BE49-F238E27FC236}">
                  <a16:creationId xmlns:a16="http://schemas.microsoft.com/office/drawing/2014/main" id="{5AC0A843-9690-4960-A59D-35566EAEABC2}"/>
                </a:ext>
              </a:extLst>
            </p:cNvPr>
            <p:cNvSpPr/>
            <p:nvPr/>
          </p:nvSpPr>
          <p:spPr bwMode="auto">
            <a:xfrm>
              <a:off x="3833813" y="2276476"/>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任意多边形 134">
              <a:extLst>
                <a:ext uri="{FF2B5EF4-FFF2-40B4-BE49-F238E27FC236}">
                  <a16:creationId xmlns:a16="http://schemas.microsoft.com/office/drawing/2014/main" id="{03BC76CB-D4FB-4FEC-B6AB-696A008DFC1D}"/>
                </a:ext>
              </a:extLst>
            </p:cNvPr>
            <p:cNvSpPr/>
            <p:nvPr/>
          </p:nvSpPr>
          <p:spPr bwMode="auto">
            <a:xfrm>
              <a:off x="3709988" y="1862138"/>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任意多边形 135">
              <a:extLst>
                <a:ext uri="{FF2B5EF4-FFF2-40B4-BE49-F238E27FC236}">
                  <a16:creationId xmlns:a16="http://schemas.microsoft.com/office/drawing/2014/main" id="{227F8012-80EA-4212-AFF3-08B886CECE2D}"/>
                </a:ext>
              </a:extLst>
            </p:cNvPr>
            <p:cNvSpPr/>
            <p:nvPr/>
          </p:nvSpPr>
          <p:spPr bwMode="auto">
            <a:xfrm>
              <a:off x="3700463" y="1854201"/>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任意多边形 136">
              <a:extLst>
                <a:ext uri="{FF2B5EF4-FFF2-40B4-BE49-F238E27FC236}">
                  <a16:creationId xmlns:a16="http://schemas.microsoft.com/office/drawing/2014/main" id="{D24EA166-10C5-49A6-BECF-78411046DD15}"/>
                </a:ext>
              </a:extLst>
            </p:cNvPr>
            <p:cNvSpPr/>
            <p:nvPr/>
          </p:nvSpPr>
          <p:spPr bwMode="auto">
            <a:xfrm>
              <a:off x="3695700" y="1901826"/>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任意多边形 137">
              <a:extLst>
                <a:ext uri="{FF2B5EF4-FFF2-40B4-BE49-F238E27FC236}">
                  <a16:creationId xmlns:a16="http://schemas.microsoft.com/office/drawing/2014/main" id="{59267327-F72E-4D42-A040-F14275A437A1}"/>
                </a:ext>
              </a:extLst>
            </p:cNvPr>
            <p:cNvSpPr/>
            <p:nvPr/>
          </p:nvSpPr>
          <p:spPr bwMode="auto">
            <a:xfrm>
              <a:off x="3687763" y="1898651"/>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任意多边形 138">
              <a:extLst>
                <a:ext uri="{FF2B5EF4-FFF2-40B4-BE49-F238E27FC236}">
                  <a16:creationId xmlns:a16="http://schemas.microsoft.com/office/drawing/2014/main" id="{69A8C7FB-FCFA-4B30-9B67-B0D570F55086}"/>
                </a:ext>
              </a:extLst>
            </p:cNvPr>
            <p:cNvSpPr/>
            <p:nvPr/>
          </p:nvSpPr>
          <p:spPr bwMode="auto">
            <a:xfrm>
              <a:off x="4127500" y="2093913"/>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任意多边形 139">
              <a:extLst>
                <a:ext uri="{FF2B5EF4-FFF2-40B4-BE49-F238E27FC236}">
                  <a16:creationId xmlns:a16="http://schemas.microsoft.com/office/drawing/2014/main" id="{EF8099B5-64E3-40BD-B9B8-BF5A84CFB65F}"/>
                </a:ext>
              </a:extLst>
            </p:cNvPr>
            <p:cNvSpPr/>
            <p:nvPr/>
          </p:nvSpPr>
          <p:spPr bwMode="auto">
            <a:xfrm>
              <a:off x="3771900" y="1889126"/>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任意多边形 140">
              <a:extLst>
                <a:ext uri="{FF2B5EF4-FFF2-40B4-BE49-F238E27FC236}">
                  <a16:creationId xmlns:a16="http://schemas.microsoft.com/office/drawing/2014/main" id="{BE4C6B3F-DC08-437D-8168-D32ECB5588D3}"/>
                </a:ext>
              </a:extLst>
            </p:cNvPr>
            <p:cNvSpPr/>
            <p:nvPr/>
          </p:nvSpPr>
          <p:spPr bwMode="auto">
            <a:xfrm>
              <a:off x="4149725" y="2165351"/>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任意多边形 141">
              <a:extLst>
                <a:ext uri="{FF2B5EF4-FFF2-40B4-BE49-F238E27FC236}">
                  <a16:creationId xmlns:a16="http://schemas.microsoft.com/office/drawing/2014/main" id="{E425B662-4F64-4A92-93BC-9E884FB0DDC3}"/>
                </a:ext>
              </a:extLst>
            </p:cNvPr>
            <p:cNvSpPr/>
            <p:nvPr/>
          </p:nvSpPr>
          <p:spPr bwMode="auto">
            <a:xfrm>
              <a:off x="4152900" y="2212976"/>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142">
              <a:extLst>
                <a:ext uri="{FF2B5EF4-FFF2-40B4-BE49-F238E27FC236}">
                  <a16:creationId xmlns:a16="http://schemas.microsoft.com/office/drawing/2014/main" id="{AAE5D73E-D84E-4495-BB53-D3062FB15E69}"/>
                </a:ext>
              </a:extLst>
            </p:cNvPr>
            <p:cNvSpPr/>
            <p:nvPr/>
          </p:nvSpPr>
          <p:spPr bwMode="auto">
            <a:xfrm>
              <a:off x="3806825" y="1706563"/>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任意多边形 143">
              <a:extLst>
                <a:ext uri="{FF2B5EF4-FFF2-40B4-BE49-F238E27FC236}">
                  <a16:creationId xmlns:a16="http://schemas.microsoft.com/office/drawing/2014/main" id="{5E8102DF-32B6-4288-B53E-E20700AF6244}"/>
                </a:ext>
              </a:extLst>
            </p:cNvPr>
            <p:cNvSpPr/>
            <p:nvPr/>
          </p:nvSpPr>
          <p:spPr bwMode="auto">
            <a:xfrm>
              <a:off x="3709988" y="1706563"/>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任意多边形 144">
              <a:extLst>
                <a:ext uri="{FF2B5EF4-FFF2-40B4-BE49-F238E27FC236}">
                  <a16:creationId xmlns:a16="http://schemas.microsoft.com/office/drawing/2014/main" id="{065C636C-AEDB-48F7-9006-34525E334496}"/>
                </a:ext>
              </a:extLst>
            </p:cNvPr>
            <p:cNvSpPr/>
            <p:nvPr/>
          </p:nvSpPr>
          <p:spPr bwMode="auto">
            <a:xfrm>
              <a:off x="3633788" y="1782763"/>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45">
              <a:extLst>
                <a:ext uri="{FF2B5EF4-FFF2-40B4-BE49-F238E27FC236}">
                  <a16:creationId xmlns:a16="http://schemas.microsoft.com/office/drawing/2014/main" id="{9FD40A9F-8603-40A0-93A5-D0E6D9CCFE9E}"/>
                </a:ext>
              </a:extLst>
            </p:cNvPr>
            <p:cNvSpPr/>
            <p:nvPr/>
          </p:nvSpPr>
          <p:spPr bwMode="auto">
            <a:xfrm>
              <a:off x="3843338" y="2101851"/>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46">
              <a:extLst>
                <a:ext uri="{FF2B5EF4-FFF2-40B4-BE49-F238E27FC236}">
                  <a16:creationId xmlns:a16="http://schemas.microsoft.com/office/drawing/2014/main" id="{0C4C211E-AC38-4F8E-A0E9-807F9E809CCD}"/>
                </a:ext>
              </a:extLst>
            </p:cNvPr>
            <p:cNvSpPr/>
            <p:nvPr/>
          </p:nvSpPr>
          <p:spPr bwMode="auto">
            <a:xfrm>
              <a:off x="3824288" y="2084388"/>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a:extLst>
              <a:ext uri="{FF2B5EF4-FFF2-40B4-BE49-F238E27FC236}">
                <a16:creationId xmlns:a16="http://schemas.microsoft.com/office/drawing/2014/main" id="{53FD368F-863D-4527-8F6D-CEC87B7E23EE}"/>
              </a:ext>
            </a:extLst>
          </p:cNvPr>
          <p:cNvSpPr>
            <a:spLocks noGrp="1"/>
          </p:cNvSpPr>
          <p:nvPr>
            <p:ph type="ctrTitle" hasCustomPrompt="1"/>
          </p:nvPr>
        </p:nvSpPr>
        <p:spPr>
          <a:xfrm>
            <a:off x="6653212" y="2333487"/>
            <a:ext cx="3689349" cy="1754326"/>
          </a:xfrm>
        </p:spPr>
        <p:txBody>
          <a:bodyPr wrap="square" anchor="b">
            <a:spAutoFit/>
          </a:bodyPr>
          <a:lstStyle>
            <a:lvl1pPr algn="l">
              <a:defRPr sz="4000"/>
            </a:lvl1pPr>
          </a:lstStyle>
          <a:p>
            <a:r>
              <a:rPr lang="en-US" altLang="zh-CN" dirty="0"/>
              <a:t>Click to edit Master title style </a:t>
            </a:r>
            <a:endParaRPr lang="zh-CN" altLang="en-US" dirty="0"/>
          </a:p>
        </p:txBody>
      </p:sp>
      <p:sp>
        <p:nvSpPr>
          <p:cNvPr id="3" name="副标题 2">
            <a:extLst>
              <a:ext uri="{FF2B5EF4-FFF2-40B4-BE49-F238E27FC236}">
                <a16:creationId xmlns:a16="http://schemas.microsoft.com/office/drawing/2014/main" id="{CA8FF249-69FA-478C-853F-D62CA2935D87}"/>
              </a:ext>
            </a:extLst>
          </p:cNvPr>
          <p:cNvSpPr>
            <a:spLocks noGrp="1"/>
          </p:cNvSpPr>
          <p:nvPr>
            <p:ph type="subTitle" idx="1" hasCustomPrompt="1"/>
          </p:nvPr>
        </p:nvSpPr>
        <p:spPr>
          <a:xfrm>
            <a:off x="6657973" y="4840396"/>
            <a:ext cx="3689349" cy="294632"/>
          </a:xfrm>
        </p:spPr>
        <p:txBody>
          <a:bodyPr wrap="square">
            <a:spAutoFit/>
          </a:bodyPr>
          <a:lstStyle>
            <a:lvl1pPr marL="0" indent="0" algn="l">
              <a:lnSpc>
                <a:spcPct val="150000"/>
              </a:lnSpc>
              <a:buNone/>
              <a:defRPr sz="10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7" name="文本占位符 14">
            <a:extLst>
              <a:ext uri="{FF2B5EF4-FFF2-40B4-BE49-F238E27FC236}">
                <a16:creationId xmlns:a16="http://schemas.microsoft.com/office/drawing/2014/main" id="{8BAACAFB-E078-41E5-BE32-2CCD597E1D45}"/>
              </a:ext>
            </a:extLst>
          </p:cNvPr>
          <p:cNvSpPr>
            <a:spLocks noGrp="1"/>
          </p:cNvSpPr>
          <p:nvPr>
            <p:ph type="body" sz="quarter" idx="10" hasCustomPrompt="1"/>
          </p:nvPr>
        </p:nvSpPr>
        <p:spPr>
          <a:xfrm>
            <a:off x="7867649" y="6109859"/>
            <a:ext cx="3651251" cy="180659"/>
          </a:xfrm>
        </p:spPr>
        <p:txBody>
          <a:bodyPr vert="horz" wrap="none" lIns="91440" tIns="45720" rIns="91440" bIns="45720" rtlCol="0" anchor="ctr">
            <a:noAutofit/>
          </a:bodyPr>
          <a:lstStyle>
            <a:lvl1pPr marL="0" indent="0" algn="r">
              <a:buNone/>
              <a:defRPr lang="zh-CN" altLang="en-US" sz="1000" b="0" dirty="0" smtClean="0">
                <a:ln>
                  <a:noFill/>
                </a:ln>
                <a:latin typeface="+mj-lt"/>
                <a:ea typeface="+mj-ea"/>
                <a:cs typeface="+mj-cs"/>
              </a:defRPr>
            </a:lvl1pPr>
          </a:lstStyle>
          <a:p>
            <a:pPr marL="228578" lvl="0" indent="-228578" algn="r">
              <a:spcBef>
                <a:spcPct val="0"/>
              </a:spcBef>
            </a:pPr>
            <a:r>
              <a:rPr lang="en-US" altLang="zh-CN" dirty="0"/>
              <a:t>Speaker name and title</a:t>
            </a:r>
          </a:p>
        </p:txBody>
      </p:sp>
      <p:sp>
        <p:nvSpPr>
          <p:cNvPr id="8" name="文本占位符 22">
            <a:extLst>
              <a:ext uri="{FF2B5EF4-FFF2-40B4-BE49-F238E27FC236}">
                <a16:creationId xmlns:a16="http://schemas.microsoft.com/office/drawing/2014/main" id="{B593D43E-1697-4C76-BF37-C96E16B13488}"/>
              </a:ext>
            </a:extLst>
          </p:cNvPr>
          <p:cNvSpPr>
            <a:spLocks noGrp="1"/>
          </p:cNvSpPr>
          <p:nvPr>
            <p:ph type="body" sz="quarter" idx="11" hasCustomPrompt="1"/>
          </p:nvPr>
        </p:nvSpPr>
        <p:spPr>
          <a:xfrm>
            <a:off x="673100" y="6109859"/>
            <a:ext cx="3651251" cy="180659"/>
          </a:xfrm>
        </p:spPr>
        <p:txBody>
          <a:bodyPr vert="horz" wrap="none" lIns="91440" tIns="45720" rIns="91440" bIns="45720" rtlCol="0" anchor="ctr">
            <a:noAutofit/>
          </a:bodyPr>
          <a:lstStyle>
            <a:lvl1pPr marL="0" indent="0" algn="l">
              <a:buNone/>
              <a:defRPr lang="zh-CN" altLang="en-US" sz="1000" b="0" dirty="0" smtClean="0">
                <a:ln>
                  <a:noFill/>
                </a:ln>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284300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CF453E3-F11E-4E89-B2F9-0D76566A0FE8}"/>
              </a:ext>
            </a:extLst>
          </p:cNvPr>
          <p:cNvSpPr/>
          <p:nvPr userDrawn="1"/>
        </p:nvSpPr>
        <p:spPr>
          <a:xfrm>
            <a:off x="-2" y="0"/>
            <a:ext cx="12192001"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6B40EAC-1236-4C2C-A5B0-5B2D469D0AD7}"/>
              </a:ext>
            </a:extLst>
          </p:cNvPr>
          <p:cNvSpPr>
            <a:spLocks noGrp="1"/>
          </p:cNvSpPr>
          <p:nvPr>
            <p:ph type="title" hasCustomPrompt="1"/>
          </p:nvPr>
        </p:nvSpPr>
        <p:spPr>
          <a:xfrm>
            <a:off x="4188287" y="3713562"/>
            <a:ext cx="4154491" cy="757130"/>
          </a:xfrm>
        </p:spPr>
        <p:txBody>
          <a:bodyPr wrap="square" anchor="b">
            <a:spAutoFit/>
          </a:bodyPr>
          <a:lstStyle>
            <a:lvl1pPr>
              <a:defRPr sz="2400">
                <a:solidFill>
                  <a:schemeClr val="tx1"/>
                </a:solidFill>
              </a:defRPr>
            </a:lvl1pPr>
          </a:lstStyle>
          <a:p>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54712325-CA12-44BF-8B8C-2D3C6232D8B6}"/>
              </a:ext>
            </a:extLst>
          </p:cNvPr>
          <p:cNvSpPr>
            <a:spLocks noGrp="1"/>
          </p:cNvSpPr>
          <p:nvPr>
            <p:ph type="body" idx="1" hasCustomPrompt="1"/>
          </p:nvPr>
        </p:nvSpPr>
        <p:spPr>
          <a:xfrm>
            <a:off x="4188287" y="4497677"/>
            <a:ext cx="4154491" cy="230832"/>
          </a:xfrm>
        </p:spPr>
        <p:txBody>
          <a:bodyPr wrap="square">
            <a:spAutoFit/>
          </a:bodyPr>
          <a:lstStyle>
            <a:lvl1pPr marL="0" indent="0">
              <a:buNone/>
              <a:defRPr sz="10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Click to edit Master title style</a:t>
            </a:r>
          </a:p>
        </p:txBody>
      </p:sp>
      <p:grpSp>
        <p:nvGrpSpPr>
          <p:cNvPr id="206" name="组合 205">
            <a:extLst>
              <a:ext uri="{FF2B5EF4-FFF2-40B4-BE49-F238E27FC236}">
                <a16:creationId xmlns:a16="http://schemas.microsoft.com/office/drawing/2014/main" id="{0035C706-2CB0-4D99-B476-6C1E3DBDA1CA}"/>
              </a:ext>
            </a:extLst>
          </p:cNvPr>
          <p:cNvGrpSpPr/>
          <p:nvPr userDrawn="1"/>
        </p:nvGrpSpPr>
        <p:grpSpPr>
          <a:xfrm>
            <a:off x="848607" y="1461617"/>
            <a:ext cx="1199630" cy="1054044"/>
            <a:chOff x="10398125" y="445221"/>
            <a:chExt cx="981075" cy="862013"/>
          </a:xfrm>
        </p:grpSpPr>
        <p:sp>
          <p:nvSpPr>
            <p:cNvPr id="207" name="任意多边形 168">
              <a:extLst>
                <a:ext uri="{FF2B5EF4-FFF2-40B4-BE49-F238E27FC236}">
                  <a16:creationId xmlns:a16="http://schemas.microsoft.com/office/drawing/2014/main" id="{59EE7CC4-811D-40A4-8159-E860FDF85FAA}"/>
                </a:ext>
              </a:extLst>
            </p:cNvPr>
            <p:cNvSpPr/>
            <p:nvPr/>
          </p:nvSpPr>
          <p:spPr bwMode="auto">
            <a:xfrm flipH="1">
              <a:off x="10434637" y="81352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69">
              <a:extLst>
                <a:ext uri="{FF2B5EF4-FFF2-40B4-BE49-F238E27FC236}">
                  <a16:creationId xmlns:a16="http://schemas.microsoft.com/office/drawing/2014/main" id="{774B4190-052F-4659-8235-ED7CFD747239}"/>
                </a:ext>
              </a:extLst>
            </p:cNvPr>
            <p:cNvSpPr/>
            <p:nvPr/>
          </p:nvSpPr>
          <p:spPr bwMode="auto">
            <a:xfrm flipH="1">
              <a:off x="10425112" y="80558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70">
              <a:extLst>
                <a:ext uri="{FF2B5EF4-FFF2-40B4-BE49-F238E27FC236}">
                  <a16:creationId xmlns:a16="http://schemas.microsoft.com/office/drawing/2014/main" id="{2778D635-AC5F-4E74-BD85-5E524BCFD22C}"/>
                </a:ext>
              </a:extLst>
            </p:cNvPr>
            <p:cNvSpPr/>
            <p:nvPr/>
          </p:nvSpPr>
          <p:spPr bwMode="auto">
            <a:xfrm flipH="1">
              <a:off x="10398125" y="69922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任意多边形 171">
              <a:extLst>
                <a:ext uri="{FF2B5EF4-FFF2-40B4-BE49-F238E27FC236}">
                  <a16:creationId xmlns:a16="http://schemas.microsoft.com/office/drawing/2014/main" id="{FEE0CCC9-80D0-4FB1-AE50-660F73296054}"/>
                </a:ext>
              </a:extLst>
            </p:cNvPr>
            <p:cNvSpPr/>
            <p:nvPr/>
          </p:nvSpPr>
          <p:spPr bwMode="auto">
            <a:xfrm flipH="1">
              <a:off x="10425112" y="68969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任意多边形 172">
              <a:extLst>
                <a:ext uri="{FF2B5EF4-FFF2-40B4-BE49-F238E27FC236}">
                  <a16:creationId xmlns:a16="http://schemas.microsoft.com/office/drawing/2014/main" id="{3BCD7C00-AF91-45D1-891B-4824D58C06BF}"/>
                </a:ext>
              </a:extLst>
            </p:cNvPr>
            <p:cNvSpPr/>
            <p:nvPr/>
          </p:nvSpPr>
          <p:spPr bwMode="auto">
            <a:xfrm flipH="1">
              <a:off x="10793413" y="92464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任意多边形 173">
              <a:extLst>
                <a:ext uri="{FF2B5EF4-FFF2-40B4-BE49-F238E27FC236}">
                  <a16:creationId xmlns:a16="http://schemas.microsoft.com/office/drawing/2014/main" id="{A4E560CE-1492-448A-AE11-C1698FF4B4A9}"/>
                </a:ext>
              </a:extLst>
            </p:cNvPr>
            <p:cNvSpPr/>
            <p:nvPr/>
          </p:nvSpPr>
          <p:spPr bwMode="auto">
            <a:xfrm flipH="1">
              <a:off x="10785475" y="91670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任意多边形 174">
              <a:extLst>
                <a:ext uri="{FF2B5EF4-FFF2-40B4-BE49-F238E27FC236}">
                  <a16:creationId xmlns:a16="http://schemas.microsoft.com/office/drawing/2014/main" id="{F54F585C-5C0A-4BC9-9838-7D707E5F9F51}"/>
                </a:ext>
              </a:extLst>
            </p:cNvPr>
            <p:cNvSpPr/>
            <p:nvPr/>
          </p:nvSpPr>
          <p:spPr bwMode="auto">
            <a:xfrm flipH="1">
              <a:off x="10793412" y="92940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任意多边形 175">
              <a:extLst>
                <a:ext uri="{FF2B5EF4-FFF2-40B4-BE49-F238E27FC236}">
                  <a16:creationId xmlns:a16="http://schemas.microsoft.com/office/drawing/2014/main" id="{0441632B-68BA-4599-88C2-F173453C27FB}"/>
                </a:ext>
              </a:extLst>
            </p:cNvPr>
            <p:cNvSpPr/>
            <p:nvPr/>
          </p:nvSpPr>
          <p:spPr bwMode="auto">
            <a:xfrm flipH="1">
              <a:off x="11025188" y="104529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任意多边形 176">
              <a:extLst>
                <a:ext uri="{FF2B5EF4-FFF2-40B4-BE49-F238E27FC236}">
                  <a16:creationId xmlns:a16="http://schemas.microsoft.com/office/drawing/2014/main" id="{6D7FEF74-0CF5-4E53-831E-96776F8DC951}"/>
                </a:ext>
              </a:extLst>
            </p:cNvPr>
            <p:cNvSpPr/>
            <p:nvPr/>
          </p:nvSpPr>
          <p:spPr bwMode="auto">
            <a:xfrm flipH="1">
              <a:off x="10785475" y="91670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任意多边形 177">
              <a:extLst>
                <a:ext uri="{FF2B5EF4-FFF2-40B4-BE49-F238E27FC236}">
                  <a16:creationId xmlns:a16="http://schemas.microsoft.com/office/drawing/2014/main" id="{7D6F3815-83B0-4DED-B48E-F5193B659B62}"/>
                </a:ext>
              </a:extLst>
            </p:cNvPr>
            <p:cNvSpPr/>
            <p:nvPr/>
          </p:nvSpPr>
          <p:spPr bwMode="auto">
            <a:xfrm flipH="1">
              <a:off x="10721975" y="92940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任意多边形 178">
              <a:extLst>
                <a:ext uri="{FF2B5EF4-FFF2-40B4-BE49-F238E27FC236}">
                  <a16:creationId xmlns:a16="http://schemas.microsoft.com/office/drawing/2014/main" id="{F67D4480-EE63-4D4E-8339-23F6A3DBC03E}"/>
                </a:ext>
              </a:extLst>
            </p:cNvPr>
            <p:cNvSpPr/>
            <p:nvPr/>
          </p:nvSpPr>
          <p:spPr bwMode="auto">
            <a:xfrm flipH="1">
              <a:off x="10709275" y="92147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矩形 217">
              <a:extLst>
                <a:ext uri="{FF2B5EF4-FFF2-40B4-BE49-F238E27FC236}">
                  <a16:creationId xmlns:a16="http://schemas.microsoft.com/office/drawing/2014/main" id="{7DAB9F4D-BC9B-4852-8B09-177C924E07C2}"/>
                </a:ext>
              </a:extLst>
            </p:cNvPr>
            <p:cNvSpPr/>
            <p:nvPr/>
          </p:nvSpPr>
          <p:spPr bwMode="auto">
            <a:xfrm flipH="1">
              <a:off x="10887075" y="112467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矩形 218">
              <a:extLst>
                <a:ext uri="{FF2B5EF4-FFF2-40B4-BE49-F238E27FC236}">
                  <a16:creationId xmlns:a16="http://schemas.microsoft.com/office/drawing/2014/main" id="{C550EF0E-3099-4126-B2CC-524BC4644CCA}"/>
                </a:ext>
              </a:extLst>
            </p:cNvPr>
            <p:cNvSpPr/>
            <p:nvPr/>
          </p:nvSpPr>
          <p:spPr bwMode="auto">
            <a:xfrm flipH="1">
              <a:off x="10501312" y="105005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矩形 219">
              <a:extLst>
                <a:ext uri="{FF2B5EF4-FFF2-40B4-BE49-F238E27FC236}">
                  <a16:creationId xmlns:a16="http://schemas.microsoft.com/office/drawing/2014/main" id="{456AC8A7-AF9B-46F3-B14B-BEB5A0D022CE}"/>
                </a:ext>
              </a:extLst>
            </p:cNvPr>
            <p:cNvSpPr/>
            <p:nvPr/>
          </p:nvSpPr>
          <p:spPr bwMode="auto">
            <a:xfrm flipH="1">
              <a:off x="10541000" y="108022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任意多边形 182">
              <a:extLst>
                <a:ext uri="{FF2B5EF4-FFF2-40B4-BE49-F238E27FC236}">
                  <a16:creationId xmlns:a16="http://schemas.microsoft.com/office/drawing/2014/main" id="{0808C808-2D45-4856-9E10-8855A2143508}"/>
                </a:ext>
              </a:extLst>
            </p:cNvPr>
            <p:cNvSpPr/>
            <p:nvPr/>
          </p:nvSpPr>
          <p:spPr bwMode="auto">
            <a:xfrm flipH="1">
              <a:off x="11033125" y="86273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任意多边形 183">
              <a:extLst>
                <a:ext uri="{FF2B5EF4-FFF2-40B4-BE49-F238E27FC236}">
                  <a16:creationId xmlns:a16="http://schemas.microsoft.com/office/drawing/2014/main" id="{373CBCA3-A34D-4A92-AAE3-29E94CACFB6D}"/>
                </a:ext>
              </a:extLst>
            </p:cNvPr>
            <p:cNvSpPr/>
            <p:nvPr/>
          </p:nvSpPr>
          <p:spPr bwMode="auto">
            <a:xfrm flipH="1">
              <a:off x="10975975" y="112149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任意多边形 184">
              <a:extLst>
                <a:ext uri="{FF2B5EF4-FFF2-40B4-BE49-F238E27FC236}">
                  <a16:creationId xmlns:a16="http://schemas.microsoft.com/office/drawing/2014/main" id="{A03A6FB3-6096-429B-BF41-0A79734A45A9}"/>
                </a:ext>
              </a:extLst>
            </p:cNvPr>
            <p:cNvSpPr/>
            <p:nvPr/>
          </p:nvSpPr>
          <p:spPr bwMode="auto">
            <a:xfrm flipH="1">
              <a:off x="10869613" y="127707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任意多边形 185">
              <a:extLst>
                <a:ext uri="{FF2B5EF4-FFF2-40B4-BE49-F238E27FC236}">
                  <a16:creationId xmlns:a16="http://schemas.microsoft.com/office/drawing/2014/main" id="{A02A332C-F9D9-4BCC-8609-56E10B047634}"/>
                </a:ext>
              </a:extLst>
            </p:cNvPr>
            <p:cNvSpPr/>
            <p:nvPr/>
          </p:nvSpPr>
          <p:spPr bwMode="auto">
            <a:xfrm flipH="1">
              <a:off x="10788650" y="65477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任意多边形 186">
              <a:extLst>
                <a:ext uri="{FF2B5EF4-FFF2-40B4-BE49-F238E27FC236}">
                  <a16:creationId xmlns:a16="http://schemas.microsoft.com/office/drawing/2014/main" id="{F737D795-3DE1-42DD-9E62-AA513455A2E5}"/>
                </a:ext>
              </a:extLst>
            </p:cNvPr>
            <p:cNvSpPr/>
            <p:nvPr/>
          </p:nvSpPr>
          <p:spPr bwMode="auto">
            <a:xfrm flipH="1">
              <a:off x="10953750" y="68493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任意多边形 188">
              <a:extLst>
                <a:ext uri="{FF2B5EF4-FFF2-40B4-BE49-F238E27FC236}">
                  <a16:creationId xmlns:a16="http://schemas.microsoft.com/office/drawing/2014/main" id="{EA0E09ED-17FC-4160-9DD2-7F810A98BADA}"/>
                </a:ext>
              </a:extLst>
            </p:cNvPr>
            <p:cNvSpPr/>
            <p:nvPr/>
          </p:nvSpPr>
          <p:spPr bwMode="auto">
            <a:xfrm flipH="1">
              <a:off x="11188700" y="53888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任意多边形 201">
              <a:extLst>
                <a:ext uri="{FF2B5EF4-FFF2-40B4-BE49-F238E27FC236}">
                  <a16:creationId xmlns:a16="http://schemas.microsoft.com/office/drawing/2014/main" id="{44B90BA6-3FB2-4C0A-BA5A-48ADF37DECFE}"/>
                </a:ext>
              </a:extLst>
            </p:cNvPr>
            <p:cNvSpPr/>
            <p:nvPr/>
          </p:nvSpPr>
          <p:spPr bwMode="auto">
            <a:xfrm flipH="1">
              <a:off x="11282363" y="45792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任意多边形 202">
              <a:extLst>
                <a:ext uri="{FF2B5EF4-FFF2-40B4-BE49-F238E27FC236}">
                  <a16:creationId xmlns:a16="http://schemas.microsoft.com/office/drawing/2014/main" id="{9DB4E89D-8BA4-437A-8EE1-7A9A38EC41CD}"/>
                </a:ext>
              </a:extLst>
            </p:cNvPr>
            <p:cNvSpPr/>
            <p:nvPr/>
          </p:nvSpPr>
          <p:spPr bwMode="auto">
            <a:xfrm flipH="1">
              <a:off x="11272837" y="44522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9" name="组合 228">
            <a:extLst>
              <a:ext uri="{FF2B5EF4-FFF2-40B4-BE49-F238E27FC236}">
                <a16:creationId xmlns:a16="http://schemas.microsoft.com/office/drawing/2014/main" id="{87A005C8-5D1A-4D95-8178-767F8D5D670E}"/>
              </a:ext>
            </a:extLst>
          </p:cNvPr>
          <p:cNvGrpSpPr/>
          <p:nvPr userDrawn="1"/>
        </p:nvGrpSpPr>
        <p:grpSpPr>
          <a:xfrm flipH="1">
            <a:off x="8649002" y="1868476"/>
            <a:ext cx="1472968" cy="1996260"/>
            <a:chOff x="7867650" y="-1666154"/>
            <a:chExt cx="603250" cy="817563"/>
          </a:xfrm>
        </p:grpSpPr>
        <p:sp>
          <p:nvSpPr>
            <p:cNvPr id="230" name="任意多边形 214">
              <a:extLst>
                <a:ext uri="{FF2B5EF4-FFF2-40B4-BE49-F238E27FC236}">
                  <a16:creationId xmlns:a16="http://schemas.microsoft.com/office/drawing/2014/main" id="{B09C7851-5521-4939-8496-352BDE5015B6}"/>
                </a:ext>
              </a:extLst>
            </p:cNvPr>
            <p:cNvSpPr/>
            <p:nvPr/>
          </p:nvSpPr>
          <p:spPr bwMode="auto">
            <a:xfrm flipH="1">
              <a:off x="8139113" y="-1088304"/>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任意多边形 215">
              <a:extLst>
                <a:ext uri="{FF2B5EF4-FFF2-40B4-BE49-F238E27FC236}">
                  <a16:creationId xmlns:a16="http://schemas.microsoft.com/office/drawing/2014/main" id="{AE56DF7B-DFA3-41D6-B74F-DE63FFC2C4D5}"/>
                </a:ext>
              </a:extLst>
            </p:cNvPr>
            <p:cNvSpPr/>
            <p:nvPr/>
          </p:nvSpPr>
          <p:spPr bwMode="auto">
            <a:xfrm flipH="1">
              <a:off x="8129588" y="-1096241"/>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任意多边形 216">
              <a:extLst>
                <a:ext uri="{FF2B5EF4-FFF2-40B4-BE49-F238E27FC236}">
                  <a16:creationId xmlns:a16="http://schemas.microsoft.com/office/drawing/2014/main" id="{7286F63F-D25C-4463-9BBA-C23BE7297A1E}"/>
                </a:ext>
              </a:extLst>
            </p:cNvPr>
            <p:cNvSpPr/>
            <p:nvPr/>
          </p:nvSpPr>
          <p:spPr bwMode="auto">
            <a:xfrm flipH="1">
              <a:off x="7877175" y="-1510579"/>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任意多边形 217">
              <a:extLst>
                <a:ext uri="{FF2B5EF4-FFF2-40B4-BE49-F238E27FC236}">
                  <a16:creationId xmlns:a16="http://schemas.microsoft.com/office/drawing/2014/main" id="{358512BE-14EC-40FD-B908-9EA293B5E2B9}"/>
                </a:ext>
              </a:extLst>
            </p:cNvPr>
            <p:cNvSpPr/>
            <p:nvPr/>
          </p:nvSpPr>
          <p:spPr bwMode="auto">
            <a:xfrm flipH="1">
              <a:off x="7867650" y="-1518516"/>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任意多边形 218">
              <a:extLst>
                <a:ext uri="{FF2B5EF4-FFF2-40B4-BE49-F238E27FC236}">
                  <a16:creationId xmlns:a16="http://schemas.microsoft.com/office/drawing/2014/main" id="{3862A803-3C26-4445-B26A-7F8C0B408AD2}"/>
                </a:ext>
              </a:extLst>
            </p:cNvPr>
            <p:cNvSpPr/>
            <p:nvPr/>
          </p:nvSpPr>
          <p:spPr bwMode="auto">
            <a:xfrm flipH="1">
              <a:off x="7951788" y="-1470891"/>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任意多边形 219">
              <a:extLst>
                <a:ext uri="{FF2B5EF4-FFF2-40B4-BE49-F238E27FC236}">
                  <a16:creationId xmlns:a16="http://schemas.microsoft.com/office/drawing/2014/main" id="{F2EA2426-2B0C-4233-B15C-20138459CB4D}"/>
                </a:ext>
              </a:extLst>
            </p:cNvPr>
            <p:cNvSpPr/>
            <p:nvPr/>
          </p:nvSpPr>
          <p:spPr bwMode="auto">
            <a:xfrm flipH="1">
              <a:off x="7943850" y="-1474066"/>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任意多边形 220">
              <a:extLst>
                <a:ext uri="{FF2B5EF4-FFF2-40B4-BE49-F238E27FC236}">
                  <a16:creationId xmlns:a16="http://schemas.microsoft.com/office/drawing/2014/main" id="{D9DD83CA-01FA-4898-9010-3C802F833EE4}"/>
                </a:ext>
              </a:extLst>
            </p:cNvPr>
            <p:cNvSpPr/>
            <p:nvPr/>
          </p:nvSpPr>
          <p:spPr bwMode="auto">
            <a:xfrm flipH="1">
              <a:off x="7902575" y="-1278804"/>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任意多边形 221">
              <a:extLst>
                <a:ext uri="{FF2B5EF4-FFF2-40B4-BE49-F238E27FC236}">
                  <a16:creationId xmlns:a16="http://schemas.microsoft.com/office/drawing/2014/main" id="{30708913-9BA0-4B55-8C1C-3C20F833714D}"/>
                </a:ext>
              </a:extLst>
            </p:cNvPr>
            <p:cNvSpPr/>
            <p:nvPr/>
          </p:nvSpPr>
          <p:spPr bwMode="auto">
            <a:xfrm flipH="1">
              <a:off x="8258175" y="-1483591"/>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任意多边形 222">
              <a:extLst>
                <a:ext uri="{FF2B5EF4-FFF2-40B4-BE49-F238E27FC236}">
                  <a16:creationId xmlns:a16="http://schemas.microsoft.com/office/drawing/2014/main" id="{07A26338-6C90-41EF-A97B-79C51FF25ADD}"/>
                </a:ext>
              </a:extLst>
            </p:cNvPr>
            <p:cNvSpPr/>
            <p:nvPr/>
          </p:nvSpPr>
          <p:spPr bwMode="auto">
            <a:xfrm flipH="1">
              <a:off x="7872412" y="-1207366"/>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任意多边形 223">
              <a:extLst>
                <a:ext uri="{FF2B5EF4-FFF2-40B4-BE49-F238E27FC236}">
                  <a16:creationId xmlns:a16="http://schemas.microsoft.com/office/drawing/2014/main" id="{CBEB380C-A9F8-46B5-891F-E597CA3E086A}"/>
                </a:ext>
              </a:extLst>
            </p:cNvPr>
            <p:cNvSpPr/>
            <p:nvPr/>
          </p:nvSpPr>
          <p:spPr bwMode="auto">
            <a:xfrm flipH="1">
              <a:off x="7877175" y="-1159741"/>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任意多边形 224">
              <a:extLst>
                <a:ext uri="{FF2B5EF4-FFF2-40B4-BE49-F238E27FC236}">
                  <a16:creationId xmlns:a16="http://schemas.microsoft.com/office/drawing/2014/main" id="{720B8227-FAF7-46F6-AC89-58C77D42FCE2}"/>
                </a:ext>
              </a:extLst>
            </p:cNvPr>
            <p:cNvSpPr/>
            <p:nvPr/>
          </p:nvSpPr>
          <p:spPr bwMode="auto">
            <a:xfrm flipH="1">
              <a:off x="8275637" y="-1666154"/>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任意多边形 225">
              <a:extLst>
                <a:ext uri="{FF2B5EF4-FFF2-40B4-BE49-F238E27FC236}">
                  <a16:creationId xmlns:a16="http://schemas.microsoft.com/office/drawing/2014/main" id="{4605CF0A-570D-47A7-AD97-473BA73609D7}"/>
                </a:ext>
              </a:extLst>
            </p:cNvPr>
            <p:cNvSpPr/>
            <p:nvPr/>
          </p:nvSpPr>
          <p:spPr bwMode="auto">
            <a:xfrm flipH="1">
              <a:off x="8337550" y="-1666154"/>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任意多边形 226">
              <a:extLst>
                <a:ext uri="{FF2B5EF4-FFF2-40B4-BE49-F238E27FC236}">
                  <a16:creationId xmlns:a16="http://schemas.microsoft.com/office/drawing/2014/main" id="{A7BE549C-D578-4C83-8F1A-0D72EC01DABB}"/>
                </a:ext>
              </a:extLst>
            </p:cNvPr>
            <p:cNvSpPr/>
            <p:nvPr/>
          </p:nvSpPr>
          <p:spPr bwMode="auto">
            <a:xfrm flipH="1">
              <a:off x="8391525" y="-1589954"/>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任意多边形 227">
              <a:extLst>
                <a:ext uri="{FF2B5EF4-FFF2-40B4-BE49-F238E27FC236}">
                  <a16:creationId xmlns:a16="http://schemas.microsoft.com/office/drawing/2014/main" id="{A6CFB90E-2AB4-4BB7-962A-933CB83DFDB4}"/>
                </a:ext>
              </a:extLst>
            </p:cNvPr>
            <p:cNvSpPr/>
            <p:nvPr/>
          </p:nvSpPr>
          <p:spPr bwMode="auto">
            <a:xfrm flipH="1">
              <a:off x="8094662" y="-1270866"/>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任意多边形 228">
              <a:extLst>
                <a:ext uri="{FF2B5EF4-FFF2-40B4-BE49-F238E27FC236}">
                  <a16:creationId xmlns:a16="http://schemas.microsoft.com/office/drawing/2014/main" id="{E74F8C32-AD03-4579-9A21-FB51390FD197}"/>
                </a:ext>
              </a:extLst>
            </p:cNvPr>
            <p:cNvSpPr/>
            <p:nvPr/>
          </p:nvSpPr>
          <p:spPr bwMode="auto">
            <a:xfrm flipH="1">
              <a:off x="8120063" y="-1288329"/>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5" name="组合 244">
            <a:extLst>
              <a:ext uri="{FF2B5EF4-FFF2-40B4-BE49-F238E27FC236}">
                <a16:creationId xmlns:a16="http://schemas.microsoft.com/office/drawing/2014/main" id="{EF59AFDE-86F3-45CE-AF36-A03AEB1263EC}"/>
              </a:ext>
            </a:extLst>
          </p:cNvPr>
          <p:cNvGrpSpPr/>
          <p:nvPr userDrawn="1"/>
        </p:nvGrpSpPr>
        <p:grpSpPr>
          <a:xfrm flipH="1">
            <a:off x="2696099" y="5085177"/>
            <a:ext cx="811055" cy="856777"/>
            <a:chOff x="11442701" y="778596"/>
            <a:chExt cx="647700" cy="684213"/>
          </a:xfrm>
        </p:grpSpPr>
        <p:sp>
          <p:nvSpPr>
            <p:cNvPr id="246" name="任意多边形 104">
              <a:extLst>
                <a:ext uri="{FF2B5EF4-FFF2-40B4-BE49-F238E27FC236}">
                  <a16:creationId xmlns:a16="http://schemas.microsoft.com/office/drawing/2014/main" id="{7CFEBDD5-A902-4785-83EC-6514E04CA0E3}"/>
                </a:ext>
              </a:extLst>
            </p:cNvPr>
            <p:cNvSpPr/>
            <p:nvPr/>
          </p:nvSpPr>
          <p:spPr bwMode="auto">
            <a:xfrm flipH="1">
              <a:off x="11455401" y="90242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任意多边形 105">
              <a:extLst>
                <a:ext uri="{FF2B5EF4-FFF2-40B4-BE49-F238E27FC236}">
                  <a16:creationId xmlns:a16="http://schemas.microsoft.com/office/drawing/2014/main" id="{92D70E5E-5F10-419B-B4F1-C505FDD9AD17}"/>
                </a:ext>
              </a:extLst>
            </p:cNvPr>
            <p:cNvSpPr/>
            <p:nvPr/>
          </p:nvSpPr>
          <p:spPr bwMode="auto">
            <a:xfrm flipH="1">
              <a:off x="11442701" y="88972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任意多边形 106">
              <a:extLst>
                <a:ext uri="{FF2B5EF4-FFF2-40B4-BE49-F238E27FC236}">
                  <a16:creationId xmlns:a16="http://schemas.microsoft.com/office/drawing/2014/main" id="{518F80F7-F536-49A1-B1A0-4CF6BDFDDAB5}"/>
                </a:ext>
              </a:extLst>
            </p:cNvPr>
            <p:cNvSpPr/>
            <p:nvPr/>
          </p:nvSpPr>
          <p:spPr bwMode="auto">
            <a:xfrm flipH="1">
              <a:off x="11455400" y="90242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任意多边形 107">
              <a:extLst>
                <a:ext uri="{FF2B5EF4-FFF2-40B4-BE49-F238E27FC236}">
                  <a16:creationId xmlns:a16="http://schemas.microsoft.com/office/drawing/2014/main" id="{BC202CBA-35E8-400B-A05C-EE7143A1B847}"/>
                </a:ext>
              </a:extLst>
            </p:cNvPr>
            <p:cNvSpPr/>
            <p:nvPr/>
          </p:nvSpPr>
          <p:spPr bwMode="auto">
            <a:xfrm flipH="1">
              <a:off x="11445875" y="78812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任意多边形 108">
              <a:extLst>
                <a:ext uri="{FF2B5EF4-FFF2-40B4-BE49-F238E27FC236}">
                  <a16:creationId xmlns:a16="http://schemas.microsoft.com/office/drawing/2014/main" id="{3B0B4E30-09A4-4C52-AF9E-88ACC7008B80}"/>
                </a:ext>
              </a:extLst>
            </p:cNvPr>
            <p:cNvSpPr/>
            <p:nvPr/>
          </p:nvSpPr>
          <p:spPr bwMode="auto">
            <a:xfrm flipH="1">
              <a:off x="11442701" y="77859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矩形 250">
              <a:extLst>
                <a:ext uri="{FF2B5EF4-FFF2-40B4-BE49-F238E27FC236}">
                  <a16:creationId xmlns:a16="http://schemas.microsoft.com/office/drawing/2014/main" id="{B6361471-45D7-4314-9EA5-2E8E2AF47258}"/>
                </a:ext>
              </a:extLst>
            </p:cNvPr>
            <p:cNvSpPr/>
            <p:nvPr/>
          </p:nvSpPr>
          <p:spPr bwMode="auto">
            <a:xfrm flipH="1">
              <a:off x="11677651" y="100560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矩形 251">
              <a:extLst>
                <a:ext uri="{FF2B5EF4-FFF2-40B4-BE49-F238E27FC236}">
                  <a16:creationId xmlns:a16="http://schemas.microsoft.com/office/drawing/2014/main" id="{9D9E2836-5B1C-44D0-B852-3C81C282F7E7}"/>
                </a:ext>
              </a:extLst>
            </p:cNvPr>
            <p:cNvSpPr/>
            <p:nvPr/>
          </p:nvSpPr>
          <p:spPr bwMode="auto">
            <a:xfrm flipH="1">
              <a:off x="11490325" y="97385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任意多边形 111">
              <a:extLst>
                <a:ext uri="{FF2B5EF4-FFF2-40B4-BE49-F238E27FC236}">
                  <a16:creationId xmlns:a16="http://schemas.microsoft.com/office/drawing/2014/main" id="{8B35C82A-F8A9-40B1-8E68-D32CC2A77A13}"/>
                </a:ext>
              </a:extLst>
            </p:cNvPr>
            <p:cNvSpPr/>
            <p:nvPr/>
          </p:nvSpPr>
          <p:spPr bwMode="auto">
            <a:xfrm flipH="1">
              <a:off x="11699876" y="121833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任意多边形 112">
              <a:extLst>
                <a:ext uri="{FF2B5EF4-FFF2-40B4-BE49-F238E27FC236}">
                  <a16:creationId xmlns:a16="http://schemas.microsoft.com/office/drawing/2014/main" id="{703CDA53-D606-4459-AD72-54DD80821FA7}"/>
                </a:ext>
              </a:extLst>
            </p:cNvPr>
            <p:cNvSpPr/>
            <p:nvPr/>
          </p:nvSpPr>
          <p:spPr bwMode="auto">
            <a:xfrm flipH="1">
              <a:off x="11690351" y="121039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任意多边形 113">
              <a:extLst>
                <a:ext uri="{FF2B5EF4-FFF2-40B4-BE49-F238E27FC236}">
                  <a16:creationId xmlns:a16="http://schemas.microsoft.com/office/drawing/2014/main" id="{5131AA25-D9C9-4195-8E0D-81B64A26CFF8}"/>
                </a:ext>
              </a:extLst>
            </p:cNvPr>
            <p:cNvSpPr/>
            <p:nvPr/>
          </p:nvSpPr>
          <p:spPr bwMode="auto">
            <a:xfrm flipH="1">
              <a:off x="11699876" y="121833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任意多边形 114">
              <a:extLst>
                <a:ext uri="{FF2B5EF4-FFF2-40B4-BE49-F238E27FC236}">
                  <a16:creationId xmlns:a16="http://schemas.microsoft.com/office/drawing/2014/main" id="{5C5BCE1B-F403-42AD-AA59-C6EC789CF452}"/>
                </a:ext>
              </a:extLst>
            </p:cNvPr>
            <p:cNvSpPr/>
            <p:nvPr/>
          </p:nvSpPr>
          <p:spPr bwMode="auto">
            <a:xfrm flipH="1">
              <a:off x="11690351" y="110720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任意多边形 115">
              <a:extLst>
                <a:ext uri="{FF2B5EF4-FFF2-40B4-BE49-F238E27FC236}">
                  <a16:creationId xmlns:a16="http://schemas.microsoft.com/office/drawing/2014/main" id="{473FD3D1-69AB-4115-8E69-D3ABC98D4D06}"/>
                </a:ext>
              </a:extLst>
            </p:cNvPr>
            <p:cNvSpPr/>
            <p:nvPr/>
          </p:nvSpPr>
          <p:spPr bwMode="auto">
            <a:xfrm flipH="1">
              <a:off x="11690351" y="109450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矩形 257">
              <a:extLst>
                <a:ext uri="{FF2B5EF4-FFF2-40B4-BE49-F238E27FC236}">
                  <a16:creationId xmlns:a16="http://schemas.microsoft.com/office/drawing/2014/main" id="{E9FD0BD3-6D48-479D-A4BC-8E650B2EAF98}"/>
                </a:ext>
              </a:extLst>
            </p:cNvPr>
            <p:cNvSpPr/>
            <p:nvPr/>
          </p:nvSpPr>
          <p:spPr bwMode="auto">
            <a:xfrm flipH="1">
              <a:off x="11922126" y="132152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矩形 258">
              <a:extLst>
                <a:ext uri="{FF2B5EF4-FFF2-40B4-BE49-F238E27FC236}">
                  <a16:creationId xmlns:a16="http://schemas.microsoft.com/office/drawing/2014/main" id="{D157154F-7F4D-4C74-B70B-FDCC982CFF6D}"/>
                </a:ext>
              </a:extLst>
            </p:cNvPr>
            <p:cNvSpPr/>
            <p:nvPr/>
          </p:nvSpPr>
          <p:spPr bwMode="auto">
            <a:xfrm flipH="1">
              <a:off x="11734800" y="128977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718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B5B30-EAE6-475D-9E77-B9C4E87F9C88}"/>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2">
            <a:extLst>
              <a:ext uri="{FF2B5EF4-FFF2-40B4-BE49-F238E27FC236}">
                <a16:creationId xmlns:a16="http://schemas.microsoft.com/office/drawing/2014/main" id="{F27A5331-58C4-4210-9B29-7D209EC69FA0}"/>
              </a:ext>
            </a:extLst>
          </p:cNvPr>
          <p:cNvSpPr>
            <a:spLocks noGrp="1"/>
          </p:cNvSpPr>
          <p:nvPr>
            <p:ph type="dt" sz="half" idx="10"/>
          </p:nvPr>
        </p:nvSpPr>
        <p:spPr>
          <a:xfrm>
            <a:off x="5401732" y="6235704"/>
            <a:ext cx="1388536" cy="206381"/>
          </a:xfrm>
          <a:prstGeom prst="rect">
            <a:avLst/>
          </a:prstGeom>
        </p:spPr>
        <p:txBody>
          <a:bodyPr/>
          <a:lstStyle/>
          <a:p>
            <a:endParaRPr lang="zh-CN" altLang="en-US"/>
          </a:p>
        </p:txBody>
      </p:sp>
      <p:sp>
        <p:nvSpPr>
          <p:cNvPr id="7" name="页脚占位符 3">
            <a:extLst>
              <a:ext uri="{FF2B5EF4-FFF2-40B4-BE49-F238E27FC236}">
                <a16:creationId xmlns:a16="http://schemas.microsoft.com/office/drawing/2014/main" id="{CAC1F83E-F48A-4A82-AEA9-9C5660FBDC25}"/>
              </a:ext>
            </a:extLst>
          </p:cNvPr>
          <p:cNvSpPr>
            <a:spLocks noGrp="1"/>
          </p:cNvSpPr>
          <p:nvPr>
            <p:ph type="ftr" sz="quarter" idx="11"/>
          </p:nvPr>
        </p:nvSpPr>
        <p:spPr>
          <a:xfrm>
            <a:off x="660402" y="6235704"/>
            <a:ext cx="4140201" cy="206381"/>
          </a:xfrm>
          <a:prstGeom prst="rect">
            <a:avLst/>
          </a:prstGeom>
        </p:spPr>
        <p:txBody>
          <a:bodyPr/>
          <a:lstStyle/>
          <a:p>
            <a:r>
              <a:rPr lang="zh-CN" altLang="en-US"/>
              <a:t>请在插入菜单</a:t>
            </a:r>
            <a:r>
              <a:rPr lang="en-US" altLang="zh-CN" dirty="0"/>
              <a:t>—</a:t>
            </a:r>
            <a:r>
              <a:rPr lang="zh-CN" altLang="en-US"/>
              <a:t>页眉和页脚中修改此文本</a:t>
            </a:r>
            <a:endParaRPr lang="zh-CN" altLang="en-US" dirty="0"/>
          </a:p>
        </p:txBody>
      </p:sp>
      <p:sp>
        <p:nvSpPr>
          <p:cNvPr id="8" name="灯片编号占位符 4">
            <a:extLst>
              <a:ext uri="{FF2B5EF4-FFF2-40B4-BE49-F238E27FC236}">
                <a16:creationId xmlns:a16="http://schemas.microsoft.com/office/drawing/2014/main" id="{1D47482C-BA78-45A4-AAF3-F9A7E84F9DAF}"/>
              </a:ext>
            </a:extLst>
          </p:cNvPr>
          <p:cNvSpPr>
            <a:spLocks noGrp="1"/>
          </p:cNvSpPr>
          <p:nvPr>
            <p:ph type="sldNum" sz="quarter" idx="12"/>
          </p:nvPr>
        </p:nvSpPr>
        <p:spPr>
          <a:xfrm>
            <a:off x="8971305" y="6235704"/>
            <a:ext cx="2547595"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951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17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BB78566-D45E-4CFA-834D-B2F7462D9D2F}"/>
              </a:ext>
            </a:extLst>
          </p:cNvPr>
          <p:cNvSpPr/>
          <p:nvPr userDrawn="1"/>
        </p:nvSpPr>
        <p:spPr>
          <a:xfrm>
            <a:off x="-1" y="0"/>
            <a:ext cx="379888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305313D5-B8B4-4992-A30D-E7FF2E7FEE1D}"/>
              </a:ext>
            </a:extLst>
          </p:cNvPr>
          <p:cNvGrpSpPr/>
          <p:nvPr userDrawn="1"/>
        </p:nvGrpSpPr>
        <p:grpSpPr>
          <a:xfrm flipH="1">
            <a:off x="564355" y="1151731"/>
            <a:ext cx="5230813" cy="4630738"/>
            <a:chOff x="3455988" y="1111251"/>
            <a:chExt cx="5230813" cy="4630738"/>
          </a:xfrm>
        </p:grpSpPr>
        <p:sp>
          <p:nvSpPr>
            <p:cNvPr id="8" name="任意多边形 147">
              <a:extLst>
                <a:ext uri="{FF2B5EF4-FFF2-40B4-BE49-F238E27FC236}">
                  <a16:creationId xmlns:a16="http://schemas.microsoft.com/office/drawing/2014/main" id="{DB77B534-732D-47BF-A8E9-8669BC4B0C35}"/>
                </a:ext>
              </a:extLst>
            </p:cNvPr>
            <p:cNvSpPr/>
            <p:nvPr/>
          </p:nvSpPr>
          <p:spPr bwMode="auto">
            <a:xfrm>
              <a:off x="7958138" y="3586164"/>
              <a:ext cx="382588" cy="876300"/>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任意多边形 148">
              <a:extLst>
                <a:ext uri="{FF2B5EF4-FFF2-40B4-BE49-F238E27FC236}">
                  <a16:creationId xmlns:a16="http://schemas.microsoft.com/office/drawing/2014/main" id="{59E9A039-516F-4A79-A2C1-6C218A168AF1}"/>
                </a:ext>
              </a:extLst>
            </p:cNvPr>
            <p:cNvSpPr/>
            <p:nvPr/>
          </p:nvSpPr>
          <p:spPr bwMode="auto">
            <a:xfrm>
              <a:off x="7950201" y="3573464"/>
              <a:ext cx="398463" cy="896938"/>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149">
              <a:extLst>
                <a:ext uri="{FF2B5EF4-FFF2-40B4-BE49-F238E27FC236}">
                  <a16:creationId xmlns:a16="http://schemas.microsoft.com/office/drawing/2014/main" id="{AFA1276C-03B0-43DC-B686-F79F4C6C27EA}"/>
                </a:ext>
              </a:extLst>
            </p:cNvPr>
            <p:cNvSpPr/>
            <p:nvPr/>
          </p:nvSpPr>
          <p:spPr bwMode="auto">
            <a:xfrm>
              <a:off x="8162926" y="3586164"/>
              <a:ext cx="177800" cy="87153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150">
              <a:extLst>
                <a:ext uri="{FF2B5EF4-FFF2-40B4-BE49-F238E27FC236}">
                  <a16:creationId xmlns:a16="http://schemas.microsoft.com/office/drawing/2014/main" id="{7EB8D0B4-1DAD-465A-97BC-4C51441C477D}"/>
                </a:ext>
              </a:extLst>
            </p:cNvPr>
            <p:cNvSpPr/>
            <p:nvPr/>
          </p:nvSpPr>
          <p:spPr bwMode="auto">
            <a:xfrm>
              <a:off x="7950201" y="3471864"/>
              <a:ext cx="398463" cy="230188"/>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151">
              <a:extLst>
                <a:ext uri="{FF2B5EF4-FFF2-40B4-BE49-F238E27FC236}">
                  <a16:creationId xmlns:a16="http://schemas.microsoft.com/office/drawing/2014/main" id="{BE53965B-5635-4285-81A4-026332339EF2}"/>
                </a:ext>
              </a:extLst>
            </p:cNvPr>
            <p:cNvSpPr/>
            <p:nvPr/>
          </p:nvSpPr>
          <p:spPr bwMode="auto">
            <a:xfrm>
              <a:off x="7950201" y="3462339"/>
              <a:ext cx="398463" cy="244475"/>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099379C-70FE-40D0-AC3F-0FE1683CCFDD}"/>
                </a:ext>
              </a:extLst>
            </p:cNvPr>
            <p:cNvSpPr/>
            <p:nvPr/>
          </p:nvSpPr>
          <p:spPr bwMode="auto">
            <a:xfrm>
              <a:off x="8096251" y="3689351"/>
              <a:ext cx="22225" cy="758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a16="http://schemas.microsoft.com/office/drawing/2014/main" id="{58112B32-3480-4A35-81ED-3667A246C856}"/>
                </a:ext>
              </a:extLst>
            </p:cNvPr>
            <p:cNvSpPr/>
            <p:nvPr/>
          </p:nvSpPr>
          <p:spPr bwMode="auto">
            <a:xfrm>
              <a:off x="8286751" y="3657601"/>
              <a:ext cx="17463" cy="7016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54">
              <a:extLst>
                <a:ext uri="{FF2B5EF4-FFF2-40B4-BE49-F238E27FC236}">
                  <a16:creationId xmlns:a16="http://schemas.microsoft.com/office/drawing/2014/main" id="{202A3DD7-C7DA-4CAB-AC58-C0C0615A4C50}"/>
                </a:ext>
              </a:extLst>
            </p:cNvPr>
            <p:cNvSpPr/>
            <p:nvPr/>
          </p:nvSpPr>
          <p:spPr bwMode="auto">
            <a:xfrm>
              <a:off x="7705726" y="4235451"/>
              <a:ext cx="377825" cy="498475"/>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55">
              <a:extLst>
                <a:ext uri="{FF2B5EF4-FFF2-40B4-BE49-F238E27FC236}">
                  <a16:creationId xmlns:a16="http://schemas.microsoft.com/office/drawing/2014/main" id="{B1424C6F-E243-45A0-A688-F6546CE2AAE9}"/>
                </a:ext>
              </a:extLst>
            </p:cNvPr>
            <p:cNvSpPr/>
            <p:nvPr/>
          </p:nvSpPr>
          <p:spPr bwMode="auto">
            <a:xfrm>
              <a:off x="7691438" y="4225926"/>
              <a:ext cx="404813" cy="511175"/>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56">
              <a:extLst>
                <a:ext uri="{FF2B5EF4-FFF2-40B4-BE49-F238E27FC236}">
                  <a16:creationId xmlns:a16="http://schemas.microsoft.com/office/drawing/2014/main" id="{130EF136-66BC-41F0-9836-CFAA027CB85C}"/>
                </a:ext>
              </a:extLst>
            </p:cNvPr>
            <p:cNvSpPr/>
            <p:nvPr/>
          </p:nvSpPr>
          <p:spPr bwMode="auto">
            <a:xfrm>
              <a:off x="7910513" y="4235451"/>
              <a:ext cx="173038" cy="493713"/>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57">
              <a:extLst>
                <a:ext uri="{FF2B5EF4-FFF2-40B4-BE49-F238E27FC236}">
                  <a16:creationId xmlns:a16="http://schemas.microsoft.com/office/drawing/2014/main" id="{AE5C36AA-6833-48C4-97CE-03B079D83BE0}"/>
                </a:ext>
              </a:extLst>
            </p:cNvPr>
            <p:cNvSpPr/>
            <p:nvPr/>
          </p:nvSpPr>
          <p:spPr bwMode="auto">
            <a:xfrm>
              <a:off x="7696201" y="4124326"/>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158">
              <a:extLst>
                <a:ext uri="{FF2B5EF4-FFF2-40B4-BE49-F238E27FC236}">
                  <a16:creationId xmlns:a16="http://schemas.microsoft.com/office/drawing/2014/main" id="{1637D734-A679-43B0-A01D-D09E05A6BA3A}"/>
                </a:ext>
              </a:extLst>
            </p:cNvPr>
            <p:cNvSpPr/>
            <p:nvPr/>
          </p:nvSpPr>
          <p:spPr bwMode="auto">
            <a:xfrm>
              <a:off x="7691438" y="4111626"/>
              <a:ext cx="404813" cy="247650"/>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86D629BA-13D6-473C-B8AF-212DB4DF0682}"/>
                </a:ext>
              </a:extLst>
            </p:cNvPr>
            <p:cNvSpPr/>
            <p:nvPr/>
          </p:nvSpPr>
          <p:spPr bwMode="auto">
            <a:xfrm>
              <a:off x="7839076" y="4337051"/>
              <a:ext cx="22225" cy="382588"/>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EDA3E124-B531-4B32-81DD-4CB81CE61BE6}"/>
                </a:ext>
              </a:extLst>
            </p:cNvPr>
            <p:cNvSpPr/>
            <p:nvPr/>
          </p:nvSpPr>
          <p:spPr bwMode="auto">
            <a:xfrm>
              <a:off x="8034338" y="4306889"/>
              <a:ext cx="17463" cy="3190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61">
              <a:extLst>
                <a:ext uri="{FF2B5EF4-FFF2-40B4-BE49-F238E27FC236}">
                  <a16:creationId xmlns:a16="http://schemas.microsoft.com/office/drawing/2014/main" id="{3F676A9B-D62E-432E-A462-9ACB704BF5D1}"/>
                </a:ext>
              </a:extLst>
            </p:cNvPr>
            <p:cNvSpPr/>
            <p:nvPr/>
          </p:nvSpPr>
          <p:spPr bwMode="auto">
            <a:xfrm>
              <a:off x="8194676" y="4608514"/>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62">
              <a:extLst>
                <a:ext uri="{FF2B5EF4-FFF2-40B4-BE49-F238E27FC236}">
                  <a16:creationId xmlns:a16="http://schemas.microsoft.com/office/drawing/2014/main" id="{56D40DB2-237A-47C8-9025-6302E21EAF8E}"/>
                </a:ext>
              </a:extLst>
            </p:cNvPr>
            <p:cNvSpPr/>
            <p:nvPr/>
          </p:nvSpPr>
          <p:spPr bwMode="auto">
            <a:xfrm>
              <a:off x="8180388" y="4600576"/>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63">
              <a:extLst>
                <a:ext uri="{FF2B5EF4-FFF2-40B4-BE49-F238E27FC236}">
                  <a16:creationId xmlns:a16="http://schemas.microsoft.com/office/drawing/2014/main" id="{52FBC810-47D2-4601-B2F2-620EFA3E2E9B}"/>
                </a:ext>
              </a:extLst>
            </p:cNvPr>
            <p:cNvSpPr/>
            <p:nvPr/>
          </p:nvSpPr>
          <p:spPr bwMode="auto">
            <a:xfrm>
              <a:off x="8397876" y="4608514"/>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164">
              <a:extLst>
                <a:ext uri="{FF2B5EF4-FFF2-40B4-BE49-F238E27FC236}">
                  <a16:creationId xmlns:a16="http://schemas.microsoft.com/office/drawing/2014/main" id="{B970FE43-C06D-4EA1-AFD5-436FE349C954}"/>
                </a:ext>
              </a:extLst>
            </p:cNvPr>
            <p:cNvSpPr/>
            <p:nvPr/>
          </p:nvSpPr>
          <p:spPr bwMode="auto">
            <a:xfrm>
              <a:off x="8185151" y="4497389"/>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165">
              <a:extLst>
                <a:ext uri="{FF2B5EF4-FFF2-40B4-BE49-F238E27FC236}">
                  <a16:creationId xmlns:a16="http://schemas.microsoft.com/office/drawing/2014/main" id="{97B903A0-428E-4C39-BB12-6D5BDC793FBB}"/>
                </a:ext>
              </a:extLst>
            </p:cNvPr>
            <p:cNvSpPr/>
            <p:nvPr/>
          </p:nvSpPr>
          <p:spPr bwMode="auto">
            <a:xfrm>
              <a:off x="8180388" y="4484689"/>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a16="http://schemas.microsoft.com/office/drawing/2014/main" id="{5C4CC139-9F22-4227-9105-6E4BDC6D7534}"/>
                </a:ext>
              </a:extLst>
            </p:cNvPr>
            <p:cNvSpPr/>
            <p:nvPr/>
          </p:nvSpPr>
          <p:spPr bwMode="auto">
            <a:xfrm>
              <a:off x="8326438" y="4711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矩形 30">
              <a:extLst>
                <a:ext uri="{FF2B5EF4-FFF2-40B4-BE49-F238E27FC236}">
                  <a16:creationId xmlns:a16="http://schemas.microsoft.com/office/drawing/2014/main" id="{EC9E2809-83EE-4057-A8DA-73C340089701}"/>
                </a:ext>
              </a:extLst>
            </p:cNvPr>
            <p:cNvSpPr/>
            <p:nvPr/>
          </p:nvSpPr>
          <p:spPr bwMode="auto">
            <a:xfrm>
              <a:off x="8523288" y="4679951"/>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68">
              <a:extLst>
                <a:ext uri="{FF2B5EF4-FFF2-40B4-BE49-F238E27FC236}">
                  <a16:creationId xmlns:a16="http://schemas.microsoft.com/office/drawing/2014/main" id="{7D0860EA-25EB-4193-8BA3-CF8C19C1BDD6}"/>
                </a:ext>
              </a:extLst>
            </p:cNvPr>
            <p:cNvSpPr/>
            <p:nvPr/>
          </p:nvSpPr>
          <p:spPr bwMode="auto">
            <a:xfrm>
              <a:off x="5432426" y="509270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69">
              <a:extLst>
                <a:ext uri="{FF2B5EF4-FFF2-40B4-BE49-F238E27FC236}">
                  <a16:creationId xmlns:a16="http://schemas.microsoft.com/office/drawing/2014/main" id="{8A0A2060-4A70-4E2E-9F8D-F6A2CA2F0749}"/>
                </a:ext>
              </a:extLst>
            </p:cNvPr>
            <p:cNvSpPr/>
            <p:nvPr/>
          </p:nvSpPr>
          <p:spPr bwMode="auto">
            <a:xfrm>
              <a:off x="5422901" y="508476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70">
              <a:extLst>
                <a:ext uri="{FF2B5EF4-FFF2-40B4-BE49-F238E27FC236}">
                  <a16:creationId xmlns:a16="http://schemas.microsoft.com/office/drawing/2014/main" id="{DE880B37-5121-4F0A-871D-72ADD0A13E77}"/>
                </a:ext>
              </a:extLst>
            </p:cNvPr>
            <p:cNvSpPr/>
            <p:nvPr/>
          </p:nvSpPr>
          <p:spPr bwMode="auto">
            <a:xfrm>
              <a:off x="5432426" y="497840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71">
              <a:extLst>
                <a:ext uri="{FF2B5EF4-FFF2-40B4-BE49-F238E27FC236}">
                  <a16:creationId xmlns:a16="http://schemas.microsoft.com/office/drawing/2014/main" id="{BB8C1D08-DCF5-4877-A182-A07F5709C19A}"/>
                </a:ext>
              </a:extLst>
            </p:cNvPr>
            <p:cNvSpPr/>
            <p:nvPr/>
          </p:nvSpPr>
          <p:spPr bwMode="auto">
            <a:xfrm>
              <a:off x="5422901" y="496887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72">
              <a:extLst>
                <a:ext uri="{FF2B5EF4-FFF2-40B4-BE49-F238E27FC236}">
                  <a16:creationId xmlns:a16="http://schemas.microsoft.com/office/drawing/2014/main" id="{E9BA8AA0-F8D5-45E8-BFC4-8C4CB5F20AB3}"/>
                </a:ext>
              </a:extLst>
            </p:cNvPr>
            <p:cNvSpPr/>
            <p:nvPr/>
          </p:nvSpPr>
          <p:spPr bwMode="auto">
            <a:xfrm>
              <a:off x="5462588" y="520382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73">
              <a:extLst>
                <a:ext uri="{FF2B5EF4-FFF2-40B4-BE49-F238E27FC236}">
                  <a16:creationId xmlns:a16="http://schemas.microsoft.com/office/drawing/2014/main" id="{6F3438D3-8442-439A-A029-2AB34520A88A}"/>
                </a:ext>
              </a:extLst>
            </p:cNvPr>
            <p:cNvSpPr/>
            <p:nvPr/>
          </p:nvSpPr>
          <p:spPr bwMode="auto">
            <a:xfrm>
              <a:off x="5454651" y="519588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74">
              <a:extLst>
                <a:ext uri="{FF2B5EF4-FFF2-40B4-BE49-F238E27FC236}">
                  <a16:creationId xmlns:a16="http://schemas.microsoft.com/office/drawing/2014/main" id="{8F6654DC-C4B5-4F51-A4DD-A6B98536EECA}"/>
                </a:ext>
              </a:extLst>
            </p:cNvPr>
            <p:cNvSpPr/>
            <p:nvPr/>
          </p:nvSpPr>
          <p:spPr bwMode="auto">
            <a:xfrm>
              <a:off x="5657851" y="520858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75">
              <a:extLst>
                <a:ext uri="{FF2B5EF4-FFF2-40B4-BE49-F238E27FC236}">
                  <a16:creationId xmlns:a16="http://schemas.microsoft.com/office/drawing/2014/main" id="{0E342B9A-21A2-4123-9333-5878C5888420}"/>
                </a:ext>
              </a:extLst>
            </p:cNvPr>
            <p:cNvSpPr/>
            <p:nvPr/>
          </p:nvSpPr>
          <p:spPr bwMode="auto">
            <a:xfrm>
              <a:off x="5459413" y="532447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6">
              <a:extLst>
                <a:ext uri="{FF2B5EF4-FFF2-40B4-BE49-F238E27FC236}">
                  <a16:creationId xmlns:a16="http://schemas.microsoft.com/office/drawing/2014/main" id="{615FEF0F-0AC0-4549-9072-0512A2093353}"/>
                </a:ext>
              </a:extLst>
            </p:cNvPr>
            <p:cNvSpPr/>
            <p:nvPr/>
          </p:nvSpPr>
          <p:spPr bwMode="auto">
            <a:xfrm>
              <a:off x="5645151" y="519588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7">
              <a:extLst>
                <a:ext uri="{FF2B5EF4-FFF2-40B4-BE49-F238E27FC236}">
                  <a16:creationId xmlns:a16="http://schemas.microsoft.com/office/drawing/2014/main" id="{F8E01C2A-FCB8-4AF2-9724-FF6F3F2B3E9C}"/>
                </a:ext>
              </a:extLst>
            </p:cNvPr>
            <p:cNvSpPr/>
            <p:nvPr/>
          </p:nvSpPr>
          <p:spPr bwMode="auto">
            <a:xfrm>
              <a:off x="5761038" y="520858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178">
              <a:extLst>
                <a:ext uri="{FF2B5EF4-FFF2-40B4-BE49-F238E27FC236}">
                  <a16:creationId xmlns:a16="http://schemas.microsoft.com/office/drawing/2014/main" id="{F3C8B956-A59D-4C93-A633-CDCF27ABC879}"/>
                </a:ext>
              </a:extLst>
            </p:cNvPr>
            <p:cNvSpPr/>
            <p:nvPr/>
          </p:nvSpPr>
          <p:spPr bwMode="auto">
            <a:xfrm>
              <a:off x="5746751" y="520065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96B609EF-E8E4-42A3-A6EE-08997F253E56}"/>
                </a:ext>
              </a:extLst>
            </p:cNvPr>
            <p:cNvSpPr/>
            <p:nvPr/>
          </p:nvSpPr>
          <p:spPr bwMode="auto">
            <a:xfrm>
              <a:off x="5649913" y="540385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2813AAB1-C4E1-4F75-8FDE-305E9E595C83}"/>
                </a:ext>
              </a:extLst>
            </p:cNvPr>
            <p:cNvSpPr/>
            <p:nvPr/>
          </p:nvSpPr>
          <p:spPr bwMode="auto">
            <a:xfrm>
              <a:off x="6035676" y="532923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a:extLst>
                <a:ext uri="{FF2B5EF4-FFF2-40B4-BE49-F238E27FC236}">
                  <a16:creationId xmlns:a16="http://schemas.microsoft.com/office/drawing/2014/main" id="{6EBF6CFD-0906-4C3F-ACD6-CD14AAC16318}"/>
                </a:ext>
              </a:extLst>
            </p:cNvPr>
            <p:cNvSpPr/>
            <p:nvPr/>
          </p:nvSpPr>
          <p:spPr bwMode="auto">
            <a:xfrm>
              <a:off x="5995988" y="535940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82">
              <a:extLst>
                <a:ext uri="{FF2B5EF4-FFF2-40B4-BE49-F238E27FC236}">
                  <a16:creationId xmlns:a16="http://schemas.microsoft.com/office/drawing/2014/main" id="{A62CE24A-CCAC-412A-8391-AF98CD7CEFAE}"/>
                </a:ext>
              </a:extLst>
            </p:cNvPr>
            <p:cNvSpPr/>
            <p:nvPr/>
          </p:nvSpPr>
          <p:spPr bwMode="auto">
            <a:xfrm>
              <a:off x="5499101" y="514191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83">
              <a:extLst>
                <a:ext uri="{FF2B5EF4-FFF2-40B4-BE49-F238E27FC236}">
                  <a16:creationId xmlns:a16="http://schemas.microsoft.com/office/drawing/2014/main" id="{B767B0A4-10A4-4405-A92B-4F073E8E98D2}"/>
                </a:ext>
              </a:extLst>
            </p:cNvPr>
            <p:cNvSpPr/>
            <p:nvPr/>
          </p:nvSpPr>
          <p:spPr bwMode="auto">
            <a:xfrm>
              <a:off x="5395913" y="540067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84">
              <a:extLst>
                <a:ext uri="{FF2B5EF4-FFF2-40B4-BE49-F238E27FC236}">
                  <a16:creationId xmlns:a16="http://schemas.microsoft.com/office/drawing/2014/main" id="{112A38BE-219B-4355-9C80-E874B7970704}"/>
                </a:ext>
              </a:extLst>
            </p:cNvPr>
            <p:cNvSpPr/>
            <p:nvPr/>
          </p:nvSpPr>
          <p:spPr bwMode="auto">
            <a:xfrm>
              <a:off x="5618163" y="555625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85">
              <a:extLst>
                <a:ext uri="{FF2B5EF4-FFF2-40B4-BE49-F238E27FC236}">
                  <a16:creationId xmlns:a16="http://schemas.microsoft.com/office/drawing/2014/main" id="{BD5AE5EF-C899-4254-BD05-47B772FD51AC}"/>
                </a:ext>
              </a:extLst>
            </p:cNvPr>
            <p:cNvSpPr/>
            <p:nvPr/>
          </p:nvSpPr>
          <p:spPr bwMode="auto">
            <a:xfrm>
              <a:off x="5618163" y="493395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86">
              <a:extLst>
                <a:ext uri="{FF2B5EF4-FFF2-40B4-BE49-F238E27FC236}">
                  <a16:creationId xmlns:a16="http://schemas.microsoft.com/office/drawing/2014/main" id="{F41406C2-BE64-4DB1-8C85-89630D6B4C04}"/>
                </a:ext>
              </a:extLst>
            </p:cNvPr>
            <p:cNvSpPr/>
            <p:nvPr/>
          </p:nvSpPr>
          <p:spPr bwMode="auto">
            <a:xfrm>
              <a:off x="5543551" y="496411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87">
              <a:extLst>
                <a:ext uri="{FF2B5EF4-FFF2-40B4-BE49-F238E27FC236}">
                  <a16:creationId xmlns:a16="http://schemas.microsoft.com/office/drawing/2014/main" id="{16C206DF-C10F-4531-86B5-677B434B1B12}"/>
                </a:ext>
              </a:extLst>
            </p:cNvPr>
            <p:cNvSpPr/>
            <p:nvPr/>
          </p:nvSpPr>
          <p:spPr bwMode="auto">
            <a:xfrm>
              <a:off x="4646613" y="4652964"/>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88">
              <a:extLst>
                <a:ext uri="{FF2B5EF4-FFF2-40B4-BE49-F238E27FC236}">
                  <a16:creationId xmlns:a16="http://schemas.microsoft.com/office/drawing/2014/main" id="{BD7BAD7C-3A2B-4FA9-8F09-B11D2C34B0CF}"/>
                </a:ext>
              </a:extLst>
            </p:cNvPr>
            <p:cNvSpPr/>
            <p:nvPr/>
          </p:nvSpPr>
          <p:spPr bwMode="auto">
            <a:xfrm>
              <a:off x="5308601" y="481806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89">
              <a:extLst>
                <a:ext uri="{FF2B5EF4-FFF2-40B4-BE49-F238E27FC236}">
                  <a16:creationId xmlns:a16="http://schemas.microsoft.com/office/drawing/2014/main" id="{64EF8819-F531-431C-A56D-7C4DBD37E1B9}"/>
                </a:ext>
              </a:extLst>
            </p:cNvPr>
            <p:cNvSpPr/>
            <p:nvPr/>
          </p:nvSpPr>
          <p:spPr bwMode="auto">
            <a:xfrm>
              <a:off x="3514726" y="3778251"/>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90">
              <a:extLst>
                <a:ext uri="{FF2B5EF4-FFF2-40B4-BE49-F238E27FC236}">
                  <a16:creationId xmlns:a16="http://schemas.microsoft.com/office/drawing/2014/main" id="{54F45DB1-56FB-41B3-8B59-B2DE188BF4BE}"/>
                </a:ext>
              </a:extLst>
            </p:cNvPr>
            <p:cNvSpPr/>
            <p:nvPr/>
          </p:nvSpPr>
          <p:spPr bwMode="auto">
            <a:xfrm>
              <a:off x="3500438" y="3768726"/>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191">
              <a:extLst>
                <a:ext uri="{FF2B5EF4-FFF2-40B4-BE49-F238E27FC236}">
                  <a16:creationId xmlns:a16="http://schemas.microsoft.com/office/drawing/2014/main" id="{21E49B5A-82F6-4850-9AC3-DCD487D84B75}"/>
                </a:ext>
              </a:extLst>
            </p:cNvPr>
            <p:cNvSpPr/>
            <p:nvPr/>
          </p:nvSpPr>
          <p:spPr bwMode="auto">
            <a:xfrm>
              <a:off x="3455988" y="3724276"/>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192">
              <a:extLst>
                <a:ext uri="{FF2B5EF4-FFF2-40B4-BE49-F238E27FC236}">
                  <a16:creationId xmlns:a16="http://schemas.microsoft.com/office/drawing/2014/main" id="{B68D2E38-DE7F-4F0D-A90C-F2E7CBE18D4E}"/>
                </a:ext>
              </a:extLst>
            </p:cNvPr>
            <p:cNvSpPr/>
            <p:nvPr/>
          </p:nvSpPr>
          <p:spPr bwMode="auto">
            <a:xfrm>
              <a:off x="3500438" y="3716339"/>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F73BA5AC-B55B-4055-9962-C2E1A1427739}"/>
                </a:ext>
              </a:extLst>
            </p:cNvPr>
            <p:cNvSpPr/>
            <p:nvPr/>
          </p:nvSpPr>
          <p:spPr bwMode="auto">
            <a:xfrm>
              <a:off x="4303713" y="4391026"/>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矩形 57">
              <a:extLst>
                <a:ext uri="{FF2B5EF4-FFF2-40B4-BE49-F238E27FC236}">
                  <a16:creationId xmlns:a16="http://schemas.microsoft.com/office/drawing/2014/main" id="{C0833629-B2ED-4DB8-8DF9-CA43A1EC9800}"/>
                </a:ext>
              </a:extLst>
            </p:cNvPr>
            <p:cNvSpPr/>
            <p:nvPr/>
          </p:nvSpPr>
          <p:spPr bwMode="auto">
            <a:xfrm>
              <a:off x="3606801" y="42799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矩形 58">
              <a:extLst>
                <a:ext uri="{FF2B5EF4-FFF2-40B4-BE49-F238E27FC236}">
                  <a16:creationId xmlns:a16="http://schemas.microsoft.com/office/drawing/2014/main" id="{7BDF5B5C-0D5F-4256-A07C-71B19BAA37E1}"/>
                </a:ext>
              </a:extLst>
            </p:cNvPr>
            <p:cNvSpPr/>
            <p:nvPr/>
          </p:nvSpPr>
          <p:spPr bwMode="auto">
            <a:xfrm>
              <a:off x="3744913" y="43561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矩形 59">
              <a:extLst>
                <a:ext uri="{FF2B5EF4-FFF2-40B4-BE49-F238E27FC236}">
                  <a16:creationId xmlns:a16="http://schemas.microsoft.com/office/drawing/2014/main" id="{F632B6BB-AA7E-4D8D-BBDD-982CF8B87620}"/>
                </a:ext>
              </a:extLst>
            </p:cNvPr>
            <p:cNvSpPr/>
            <p:nvPr/>
          </p:nvSpPr>
          <p:spPr bwMode="auto">
            <a:xfrm>
              <a:off x="4303713" y="3884614"/>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矩形 60">
              <a:extLst>
                <a:ext uri="{FF2B5EF4-FFF2-40B4-BE49-F238E27FC236}">
                  <a16:creationId xmlns:a16="http://schemas.microsoft.com/office/drawing/2014/main" id="{6F5968E6-EF07-46F6-83C3-810962D91946}"/>
                </a:ext>
              </a:extLst>
            </p:cNvPr>
            <p:cNvSpPr/>
            <p:nvPr/>
          </p:nvSpPr>
          <p:spPr bwMode="auto">
            <a:xfrm>
              <a:off x="3860801" y="3875089"/>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98">
              <a:extLst>
                <a:ext uri="{FF2B5EF4-FFF2-40B4-BE49-F238E27FC236}">
                  <a16:creationId xmlns:a16="http://schemas.microsoft.com/office/drawing/2014/main" id="{8E588BF1-FDC2-4AA4-ADC4-02447C9689A8}"/>
                </a:ext>
              </a:extLst>
            </p:cNvPr>
            <p:cNvSpPr/>
            <p:nvPr/>
          </p:nvSpPr>
          <p:spPr bwMode="auto">
            <a:xfrm>
              <a:off x="3709988" y="3902076"/>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199">
              <a:extLst>
                <a:ext uri="{FF2B5EF4-FFF2-40B4-BE49-F238E27FC236}">
                  <a16:creationId xmlns:a16="http://schemas.microsoft.com/office/drawing/2014/main" id="{D9BC1490-18F9-48B0-AA8E-D737087AE45A}"/>
                </a:ext>
              </a:extLst>
            </p:cNvPr>
            <p:cNvSpPr/>
            <p:nvPr/>
          </p:nvSpPr>
          <p:spPr bwMode="auto">
            <a:xfrm>
              <a:off x="4433888" y="4306889"/>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00">
              <a:extLst>
                <a:ext uri="{FF2B5EF4-FFF2-40B4-BE49-F238E27FC236}">
                  <a16:creationId xmlns:a16="http://schemas.microsoft.com/office/drawing/2014/main" id="{977DB45E-3707-4019-988A-270871D14F8A}"/>
                </a:ext>
              </a:extLst>
            </p:cNvPr>
            <p:cNvSpPr/>
            <p:nvPr/>
          </p:nvSpPr>
          <p:spPr bwMode="auto">
            <a:xfrm>
              <a:off x="4419601" y="4297364"/>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01">
              <a:extLst>
                <a:ext uri="{FF2B5EF4-FFF2-40B4-BE49-F238E27FC236}">
                  <a16:creationId xmlns:a16="http://schemas.microsoft.com/office/drawing/2014/main" id="{C4B613B0-027F-45FA-B02D-288358C44561}"/>
                </a:ext>
              </a:extLst>
            </p:cNvPr>
            <p:cNvSpPr/>
            <p:nvPr/>
          </p:nvSpPr>
          <p:spPr bwMode="auto">
            <a:xfrm>
              <a:off x="5183188" y="473710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02">
              <a:extLst>
                <a:ext uri="{FF2B5EF4-FFF2-40B4-BE49-F238E27FC236}">
                  <a16:creationId xmlns:a16="http://schemas.microsoft.com/office/drawing/2014/main" id="{449AB6BB-9E73-4926-A8CF-1C5691396409}"/>
                </a:ext>
              </a:extLst>
            </p:cNvPr>
            <p:cNvSpPr/>
            <p:nvPr/>
          </p:nvSpPr>
          <p:spPr bwMode="auto">
            <a:xfrm>
              <a:off x="5175251" y="472440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03">
              <a:extLst>
                <a:ext uri="{FF2B5EF4-FFF2-40B4-BE49-F238E27FC236}">
                  <a16:creationId xmlns:a16="http://schemas.microsoft.com/office/drawing/2014/main" id="{6660F467-1E15-45F6-8FFD-0E3D50FACF95}"/>
                </a:ext>
              </a:extLst>
            </p:cNvPr>
            <p:cNvSpPr/>
            <p:nvPr/>
          </p:nvSpPr>
          <p:spPr bwMode="auto">
            <a:xfrm>
              <a:off x="4433888" y="4391026"/>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04">
              <a:extLst>
                <a:ext uri="{FF2B5EF4-FFF2-40B4-BE49-F238E27FC236}">
                  <a16:creationId xmlns:a16="http://schemas.microsoft.com/office/drawing/2014/main" id="{C8FC87D9-7DD5-459D-A500-F8554940EAC0}"/>
                </a:ext>
              </a:extLst>
            </p:cNvPr>
            <p:cNvSpPr/>
            <p:nvPr/>
          </p:nvSpPr>
          <p:spPr bwMode="auto">
            <a:xfrm>
              <a:off x="4491038" y="4373564"/>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05">
              <a:extLst>
                <a:ext uri="{FF2B5EF4-FFF2-40B4-BE49-F238E27FC236}">
                  <a16:creationId xmlns:a16="http://schemas.microsoft.com/office/drawing/2014/main" id="{BDC4079C-2F0C-4667-86BB-0FA6878BEF5A}"/>
                </a:ext>
              </a:extLst>
            </p:cNvPr>
            <p:cNvSpPr/>
            <p:nvPr/>
          </p:nvSpPr>
          <p:spPr bwMode="auto">
            <a:xfrm>
              <a:off x="4957763" y="4640264"/>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206">
              <a:extLst>
                <a:ext uri="{FF2B5EF4-FFF2-40B4-BE49-F238E27FC236}">
                  <a16:creationId xmlns:a16="http://schemas.microsoft.com/office/drawing/2014/main" id="{18A08BD2-B732-4109-B1C7-18B86077994D}"/>
                </a:ext>
              </a:extLst>
            </p:cNvPr>
            <p:cNvSpPr/>
            <p:nvPr/>
          </p:nvSpPr>
          <p:spPr bwMode="auto">
            <a:xfrm>
              <a:off x="3994151" y="4156076"/>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207">
              <a:extLst>
                <a:ext uri="{FF2B5EF4-FFF2-40B4-BE49-F238E27FC236}">
                  <a16:creationId xmlns:a16="http://schemas.microsoft.com/office/drawing/2014/main" id="{670147BE-ABBE-4BDA-BC56-8320F6B26DD1}"/>
                </a:ext>
              </a:extLst>
            </p:cNvPr>
            <p:cNvSpPr/>
            <p:nvPr/>
          </p:nvSpPr>
          <p:spPr bwMode="auto">
            <a:xfrm>
              <a:off x="4251326" y="4084639"/>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208">
              <a:extLst>
                <a:ext uri="{FF2B5EF4-FFF2-40B4-BE49-F238E27FC236}">
                  <a16:creationId xmlns:a16="http://schemas.microsoft.com/office/drawing/2014/main" id="{D4095C68-D400-49DB-9C5E-E3A755F04778}"/>
                </a:ext>
              </a:extLst>
            </p:cNvPr>
            <p:cNvSpPr/>
            <p:nvPr/>
          </p:nvSpPr>
          <p:spPr bwMode="auto">
            <a:xfrm>
              <a:off x="3705226" y="4049714"/>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72">
              <a:extLst>
                <a:ext uri="{FF2B5EF4-FFF2-40B4-BE49-F238E27FC236}">
                  <a16:creationId xmlns:a16="http://schemas.microsoft.com/office/drawing/2014/main" id="{76952A89-2F57-4D9F-BF6D-F6C79D9E488F}"/>
                </a:ext>
              </a:extLst>
            </p:cNvPr>
            <p:cNvSpPr/>
            <p:nvPr/>
          </p:nvSpPr>
          <p:spPr bwMode="auto">
            <a:xfrm>
              <a:off x="4424363" y="4418014"/>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210">
              <a:extLst>
                <a:ext uri="{FF2B5EF4-FFF2-40B4-BE49-F238E27FC236}">
                  <a16:creationId xmlns:a16="http://schemas.microsoft.com/office/drawing/2014/main" id="{3AB36383-7375-4508-9532-AE82681EFA2B}"/>
                </a:ext>
              </a:extLst>
            </p:cNvPr>
            <p:cNvSpPr/>
            <p:nvPr/>
          </p:nvSpPr>
          <p:spPr bwMode="auto">
            <a:xfrm>
              <a:off x="3952876" y="4092576"/>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11">
              <a:extLst>
                <a:ext uri="{FF2B5EF4-FFF2-40B4-BE49-F238E27FC236}">
                  <a16:creationId xmlns:a16="http://schemas.microsoft.com/office/drawing/2014/main" id="{1264EA94-359F-46EF-9B50-7D5043FDC310}"/>
                </a:ext>
              </a:extLst>
            </p:cNvPr>
            <p:cNvSpPr/>
            <p:nvPr/>
          </p:nvSpPr>
          <p:spPr bwMode="auto">
            <a:xfrm>
              <a:off x="3868738" y="4044951"/>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12">
              <a:extLst>
                <a:ext uri="{FF2B5EF4-FFF2-40B4-BE49-F238E27FC236}">
                  <a16:creationId xmlns:a16="http://schemas.microsoft.com/office/drawing/2014/main" id="{FDCAFA39-97A5-4CE3-B6C6-11842EA26F24}"/>
                </a:ext>
              </a:extLst>
            </p:cNvPr>
            <p:cNvSpPr/>
            <p:nvPr/>
          </p:nvSpPr>
          <p:spPr bwMode="auto">
            <a:xfrm>
              <a:off x="4038601" y="4044951"/>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13">
              <a:extLst>
                <a:ext uri="{FF2B5EF4-FFF2-40B4-BE49-F238E27FC236}">
                  <a16:creationId xmlns:a16="http://schemas.microsoft.com/office/drawing/2014/main" id="{89B47C1C-A761-41B4-991A-F61C66E6BCCA}"/>
                </a:ext>
              </a:extLst>
            </p:cNvPr>
            <p:cNvSpPr/>
            <p:nvPr/>
          </p:nvSpPr>
          <p:spPr bwMode="auto">
            <a:xfrm>
              <a:off x="3952876" y="3995739"/>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214">
              <a:extLst>
                <a:ext uri="{FF2B5EF4-FFF2-40B4-BE49-F238E27FC236}">
                  <a16:creationId xmlns:a16="http://schemas.microsoft.com/office/drawing/2014/main" id="{DA50E426-F4D4-411E-BD13-1F94A2D66CDD}"/>
                </a:ext>
              </a:extLst>
            </p:cNvPr>
            <p:cNvSpPr/>
            <p:nvPr/>
          </p:nvSpPr>
          <p:spPr bwMode="auto">
            <a:xfrm>
              <a:off x="8291513" y="3190876"/>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5">
              <a:extLst>
                <a:ext uri="{FF2B5EF4-FFF2-40B4-BE49-F238E27FC236}">
                  <a16:creationId xmlns:a16="http://schemas.microsoft.com/office/drawing/2014/main" id="{6DA7D239-461D-4B5E-AE94-B7A76280F9BE}"/>
                </a:ext>
              </a:extLst>
            </p:cNvPr>
            <p:cNvSpPr/>
            <p:nvPr/>
          </p:nvSpPr>
          <p:spPr bwMode="auto">
            <a:xfrm>
              <a:off x="8281988" y="3182939"/>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6">
              <a:extLst>
                <a:ext uri="{FF2B5EF4-FFF2-40B4-BE49-F238E27FC236}">
                  <a16:creationId xmlns:a16="http://schemas.microsoft.com/office/drawing/2014/main" id="{77758987-D0C1-4132-AABD-286E03F1D23F}"/>
                </a:ext>
              </a:extLst>
            </p:cNvPr>
            <p:cNvSpPr/>
            <p:nvPr/>
          </p:nvSpPr>
          <p:spPr bwMode="auto">
            <a:xfrm>
              <a:off x="8158163" y="2768601"/>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7">
              <a:extLst>
                <a:ext uri="{FF2B5EF4-FFF2-40B4-BE49-F238E27FC236}">
                  <a16:creationId xmlns:a16="http://schemas.microsoft.com/office/drawing/2014/main" id="{03B81113-661F-4792-950F-75CAA41C16C0}"/>
                </a:ext>
              </a:extLst>
            </p:cNvPr>
            <p:cNvSpPr/>
            <p:nvPr/>
          </p:nvSpPr>
          <p:spPr bwMode="auto">
            <a:xfrm>
              <a:off x="8150226" y="2760664"/>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8">
              <a:extLst>
                <a:ext uri="{FF2B5EF4-FFF2-40B4-BE49-F238E27FC236}">
                  <a16:creationId xmlns:a16="http://schemas.microsoft.com/office/drawing/2014/main" id="{C2C05BC0-2C0A-4278-B95B-4B1CB30FA511}"/>
                </a:ext>
              </a:extLst>
            </p:cNvPr>
            <p:cNvSpPr/>
            <p:nvPr/>
          </p:nvSpPr>
          <p:spPr bwMode="auto">
            <a:xfrm>
              <a:off x="8145463" y="2808289"/>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19">
              <a:extLst>
                <a:ext uri="{FF2B5EF4-FFF2-40B4-BE49-F238E27FC236}">
                  <a16:creationId xmlns:a16="http://schemas.microsoft.com/office/drawing/2014/main" id="{3B9C8C55-44F4-44AF-90FB-A5703EE43AFA}"/>
                </a:ext>
              </a:extLst>
            </p:cNvPr>
            <p:cNvSpPr/>
            <p:nvPr/>
          </p:nvSpPr>
          <p:spPr bwMode="auto">
            <a:xfrm>
              <a:off x="8135938" y="2805114"/>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20">
              <a:extLst>
                <a:ext uri="{FF2B5EF4-FFF2-40B4-BE49-F238E27FC236}">
                  <a16:creationId xmlns:a16="http://schemas.microsoft.com/office/drawing/2014/main" id="{3CF17BE3-0B26-4DF9-B85E-4C30DB52F106}"/>
                </a:ext>
              </a:extLst>
            </p:cNvPr>
            <p:cNvSpPr/>
            <p:nvPr/>
          </p:nvSpPr>
          <p:spPr bwMode="auto">
            <a:xfrm>
              <a:off x="8575676" y="3000376"/>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21">
              <a:extLst>
                <a:ext uri="{FF2B5EF4-FFF2-40B4-BE49-F238E27FC236}">
                  <a16:creationId xmlns:a16="http://schemas.microsoft.com/office/drawing/2014/main" id="{6591F072-2FB4-405E-A400-8B3388745E60}"/>
                </a:ext>
              </a:extLst>
            </p:cNvPr>
            <p:cNvSpPr/>
            <p:nvPr/>
          </p:nvSpPr>
          <p:spPr bwMode="auto">
            <a:xfrm>
              <a:off x="8220076" y="2795589"/>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222">
              <a:extLst>
                <a:ext uri="{FF2B5EF4-FFF2-40B4-BE49-F238E27FC236}">
                  <a16:creationId xmlns:a16="http://schemas.microsoft.com/office/drawing/2014/main" id="{76B8FE61-CF81-4F5C-B3A0-40A4198EF338}"/>
                </a:ext>
              </a:extLst>
            </p:cNvPr>
            <p:cNvSpPr/>
            <p:nvPr/>
          </p:nvSpPr>
          <p:spPr bwMode="auto">
            <a:xfrm>
              <a:off x="8597901" y="3071814"/>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223">
              <a:extLst>
                <a:ext uri="{FF2B5EF4-FFF2-40B4-BE49-F238E27FC236}">
                  <a16:creationId xmlns:a16="http://schemas.microsoft.com/office/drawing/2014/main" id="{B61B0F7F-45AC-4E75-8A44-02FCA81FC7D5}"/>
                </a:ext>
              </a:extLst>
            </p:cNvPr>
            <p:cNvSpPr/>
            <p:nvPr/>
          </p:nvSpPr>
          <p:spPr bwMode="auto">
            <a:xfrm>
              <a:off x="8602663" y="3119439"/>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224">
              <a:extLst>
                <a:ext uri="{FF2B5EF4-FFF2-40B4-BE49-F238E27FC236}">
                  <a16:creationId xmlns:a16="http://schemas.microsoft.com/office/drawing/2014/main" id="{E112B3AB-8296-4B03-A117-14D127976D06}"/>
                </a:ext>
              </a:extLst>
            </p:cNvPr>
            <p:cNvSpPr/>
            <p:nvPr/>
          </p:nvSpPr>
          <p:spPr bwMode="auto">
            <a:xfrm>
              <a:off x="8251826" y="2613026"/>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225">
              <a:extLst>
                <a:ext uri="{FF2B5EF4-FFF2-40B4-BE49-F238E27FC236}">
                  <a16:creationId xmlns:a16="http://schemas.microsoft.com/office/drawing/2014/main" id="{BEB1E06A-1DA4-40A1-B8B3-C66808A662D8}"/>
                </a:ext>
              </a:extLst>
            </p:cNvPr>
            <p:cNvSpPr/>
            <p:nvPr/>
          </p:nvSpPr>
          <p:spPr bwMode="auto">
            <a:xfrm>
              <a:off x="8158163" y="2613026"/>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226">
              <a:extLst>
                <a:ext uri="{FF2B5EF4-FFF2-40B4-BE49-F238E27FC236}">
                  <a16:creationId xmlns:a16="http://schemas.microsoft.com/office/drawing/2014/main" id="{861AEF03-3C77-4678-9FA4-B7A33754B7C7}"/>
                </a:ext>
              </a:extLst>
            </p:cNvPr>
            <p:cNvSpPr/>
            <p:nvPr/>
          </p:nvSpPr>
          <p:spPr bwMode="auto">
            <a:xfrm>
              <a:off x="8083551" y="2689226"/>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227">
              <a:extLst>
                <a:ext uri="{FF2B5EF4-FFF2-40B4-BE49-F238E27FC236}">
                  <a16:creationId xmlns:a16="http://schemas.microsoft.com/office/drawing/2014/main" id="{1714D653-AFEF-4CB9-BD94-84D5CFEBE6C5}"/>
                </a:ext>
              </a:extLst>
            </p:cNvPr>
            <p:cNvSpPr/>
            <p:nvPr/>
          </p:nvSpPr>
          <p:spPr bwMode="auto">
            <a:xfrm>
              <a:off x="8318501" y="3008314"/>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228">
              <a:extLst>
                <a:ext uri="{FF2B5EF4-FFF2-40B4-BE49-F238E27FC236}">
                  <a16:creationId xmlns:a16="http://schemas.microsoft.com/office/drawing/2014/main" id="{09918138-2B26-4B41-8DD2-E494DEABBE16}"/>
                </a:ext>
              </a:extLst>
            </p:cNvPr>
            <p:cNvSpPr/>
            <p:nvPr/>
          </p:nvSpPr>
          <p:spPr bwMode="auto">
            <a:xfrm>
              <a:off x="8304213" y="2990851"/>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AC38F349-60A4-418C-B71B-A172E3634784}"/>
                </a:ext>
              </a:extLst>
            </p:cNvPr>
            <p:cNvSpPr/>
            <p:nvPr/>
          </p:nvSpPr>
          <p:spPr bwMode="auto">
            <a:xfrm>
              <a:off x="4495801" y="1543051"/>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06E9BE4D-0704-412F-827F-F3E0BC36BF4F}"/>
                </a:ext>
              </a:extLst>
            </p:cNvPr>
            <p:cNvSpPr/>
            <p:nvPr/>
          </p:nvSpPr>
          <p:spPr bwMode="auto">
            <a:xfrm>
              <a:off x="4495801" y="2982914"/>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231">
              <a:extLst>
                <a:ext uri="{FF2B5EF4-FFF2-40B4-BE49-F238E27FC236}">
                  <a16:creationId xmlns:a16="http://schemas.microsoft.com/office/drawing/2014/main" id="{39944B3D-6309-403B-AF34-B87A85E965FB}"/>
                </a:ext>
              </a:extLst>
            </p:cNvPr>
            <p:cNvSpPr/>
            <p:nvPr/>
          </p:nvSpPr>
          <p:spPr bwMode="auto">
            <a:xfrm>
              <a:off x="7634288" y="2706689"/>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7D4EB330-3E4E-49E7-9459-023A4D765FD2}"/>
                </a:ext>
              </a:extLst>
            </p:cNvPr>
            <p:cNvSpPr/>
            <p:nvPr/>
          </p:nvSpPr>
          <p:spPr bwMode="auto">
            <a:xfrm>
              <a:off x="7794626" y="3689351"/>
              <a:ext cx="17463" cy="2127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233">
              <a:extLst>
                <a:ext uri="{FF2B5EF4-FFF2-40B4-BE49-F238E27FC236}">
                  <a16:creationId xmlns:a16="http://schemas.microsoft.com/office/drawing/2014/main" id="{D13BA795-3FA9-46D1-8A81-2F6B1CCF46F0}"/>
                </a:ext>
              </a:extLst>
            </p:cNvPr>
            <p:cNvSpPr/>
            <p:nvPr/>
          </p:nvSpPr>
          <p:spPr bwMode="auto">
            <a:xfrm>
              <a:off x="5148263" y="3933826"/>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234">
              <a:extLst>
                <a:ext uri="{FF2B5EF4-FFF2-40B4-BE49-F238E27FC236}">
                  <a16:creationId xmlns:a16="http://schemas.microsoft.com/office/drawing/2014/main" id="{6DD9B394-365E-4825-9317-B97D7CAD2009}"/>
                </a:ext>
              </a:extLst>
            </p:cNvPr>
            <p:cNvSpPr/>
            <p:nvPr/>
          </p:nvSpPr>
          <p:spPr bwMode="auto">
            <a:xfrm>
              <a:off x="5138738" y="3924301"/>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235">
              <a:extLst>
                <a:ext uri="{FF2B5EF4-FFF2-40B4-BE49-F238E27FC236}">
                  <a16:creationId xmlns:a16="http://schemas.microsoft.com/office/drawing/2014/main" id="{1697E485-F54C-4D0A-81FE-7654B3029114}"/>
                </a:ext>
              </a:extLst>
            </p:cNvPr>
            <p:cNvSpPr/>
            <p:nvPr/>
          </p:nvSpPr>
          <p:spPr bwMode="auto">
            <a:xfrm>
              <a:off x="5143501" y="3844926"/>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36">
              <a:extLst>
                <a:ext uri="{FF2B5EF4-FFF2-40B4-BE49-F238E27FC236}">
                  <a16:creationId xmlns:a16="http://schemas.microsoft.com/office/drawing/2014/main" id="{329C98EB-1548-492E-94E7-56D4069B5D97}"/>
                </a:ext>
              </a:extLst>
            </p:cNvPr>
            <p:cNvSpPr/>
            <p:nvPr/>
          </p:nvSpPr>
          <p:spPr bwMode="auto">
            <a:xfrm>
              <a:off x="5138738" y="3830639"/>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矩形 100">
              <a:extLst>
                <a:ext uri="{FF2B5EF4-FFF2-40B4-BE49-F238E27FC236}">
                  <a16:creationId xmlns:a16="http://schemas.microsoft.com/office/drawing/2014/main" id="{EE2AB3A9-9820-4A65-8F8A-6554B4386866}"/>
                </a:ext>
              </a:extLst>
            </p:cNvPr>
            <p:cNvSpPr/>
            <p:nvPr/>
          </p:nvSpPr>
          <p:spPr bwMode="auto">
            <a:xfrm>
              <a:off x="6529388" y="5018089"/>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矩形 101">
              <a:extLst>
                <a:ext uri="{FF2B5EF4-FFF2-40B4-BE49-F238E27FC236}">
                  <a16:creationId xmlns:a16="http://schemas.microsoft.com/office/drawing/2014/main" id="{033FC177-FB3B-42B4-9377-ADF882D92A9E}"/>
                </a:ext>
              </a:extLst>
            </p:cNvPr>
            <p:cNvSpPr/>
            <p:nvPr/>
          </p:nvSpPr>
          <p:spPr bwMode="auto">
            <a:xfrm>
              <a:off x="7097713" y="4702176"/>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矩形 102">
              <a:extLst>
                <a:ext uri="{FF2B5EF4-FFF2-40B4-BE49-F238E27FC236}">
                  <a16:creationId xmlns:a16="http://schemas.microsoft.com/office/drawing/2014/main" id="{2506715E-842E-4B31-BAB7-1AA5E775EC13}"/>
                </a:ext>
              </a:extLst>
            </p:cNvPr>
            <p:cNvSpPr/>
            <p:nvPr/>
          </p:nvSpPr>
          <p:spPr bwMode="auto">
            <a:xfrm>
              <a:off x="5200651" y="4262439"/>
              <a:ext cx="1905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40">
              <a:extLst>
                <a:ext uri="{FF2B5EF4-FFF2-40B4-BE49-F238E27FC236}">
                  <a16:creationId xmlns:a16="http://schemas.microsoft.com/office/drawing/2014/main" id="{CAE9EEEA-2F83-4117-9D9F-A6957C564493}"/>
                </a:ext>
              </a:extLst>
            </p:cNvPr>
            <p:cNvSpPr/>
            <p:nvPr/>
          </p:nvSpPr>
          <p:spPr bwMode="auto">
            <a:xfrm>
              <a:off x="4602163" y="1120776"/>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41">
              <a:extLst>
                <a:ext uri="{FF2B5EF4-FFF2-40B4-BE49-F238E27FC236}">
                  <a16:creationId xmlns:a16="http://schemas.microsoft.com/office/drawing/2014/main" id="{6488A7BB-1273-4842-97E9-37DBE2895A2E}"/>
                </a:ext>
              </a:extLst>
            </p:cNvPr>
            <p:cNvSpPr/>
            <p:nvPr/>
          </p:nvSpPr>
          <p:spPr bwMode="auto">
            <a:xfrm>
              <a:off x="4587876" y="1111251"/>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42">
              <a:extLst>
                <a:ext uri="{FF2B5EF4-FFF2-40B4-BE49-F238E27FC236}">
                  <a16:creationId xmlns:a16="http://schemas.microsoft.com/office/drawing/2014/main" id="{EF0B2782-4041-48CB-AC4C-E01498F15871}"/>
                </a:ext>
              </a:extLst>
            </p:cNvPr>
            <p:cNvSpPr/>
            <p:nvPr/>
          </p:nvSpPr>
          <p:spPr bwMode="auto">
            <a:xfrm>
              <a:off x="4587876" y="1173164"/>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43">
              <a:extLst>
                <a:ext uri="{FF2B5EF4-FFF2-40B4-BE49-F238E27FC236}">
                  <a16:creationId xmlns:a16="http://schemas.microsoft.com/office/drawing/2014/main" id="{D72D00E5-7F58-4798-A15E-38510260C18E}"/>
                </a:ext>
              </a:extLst>
            </p:cNvPr>
            <p:cNvSpPr/>
            <p:nvPr/>
          </p:nvSpPr>
          <p:spPr bwMode="auto">
            <a:xfrm>
              <a:off x="4579938" y="1168401"/>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44">
              <a:extLst>
                <a:ext uri="{FF2B5EF4-FFF2-40B4-BE49-F238E27FC236}">
                  <a16:creationId xmlns:a16="http://schemas.microsoft.com/office/drawing/2014/main" id="{E1DC9F1E-4BC7-4ACF-986B-C7595CE3A5FC}"/>
                </a:ext>
              </a:extLst>
            </p:cNvPr>
            <p:cNvSpPr/>
            <p:nvPr/>
          </p:nvSpPr>
          <p:spPr bwMode="auto">
            <a:xfrm>
              <a:off x="4614863" y="1212851"/>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任意多边形 245">
              <a:extLst>
                <a:ext uri="{FF2B5EF4-FFF2-40B4-BE49-F238E27FC236}">
                  <a16:creationId xmlns:a16="http://schemas.microsoft.com/office/drawing/2014/main" id="{39DABAD9-7D6F-4D49-8B13-50DFFC22B5D5}"/>
                </a:ext>
              </a:extLst>
            </p:cNvPr>
            <p:cNvSpPr/>
            <p:nvPr/>
          </p:nvSpPr>
          <p:spPr bwMode="auto">
            <a:xfrm>
              <a:off x="4602163" y="1204914"/>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46">
              <a:extLst>
                <a:ext uri="{FF2B5EF4-FFF2-40B4-BE49-F238E27FC236}">
                  <a16:creationId xmlns:a16="http://schemas.microsoft.com/office/drawing/2014/main" id="{42255F10-3573-4C16-8C85-2CF354536973}"/>
                </a:ext>
              </a:extLst>
            </p:cNvPr>
            <p:cNvSpPr/>
            <p:nvPr/>
          </p:nvSpPr>
          <p:spPr bwMode="auto">
            <a:xfrm>
              <a:off x="4587876" y="3363914"/>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47">
              <a:extLst>
                <a:ext uri="{FF2B5EF4-FFF2-40B4-BE49-F238E27FC236}">
                  <a16:creationId xmlns:a16="http://schemas.microsoft.com/office/drawing/2014/main" id="{40A1A67B-DD2A-49A3-9709-7CA49EE8AD3D}"/>
                </a:ext>
              </a:extLst>
            </p:cNvPr>
            <p:cNvSpPr/>
            <p:nvPr/>
          </p:nvSpPr>
          <p:spPr bwMode="auto">
            <a:xfrm>
              <a:off x="4575176" y="3346451"/>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48">
              <a:extLst>
                <a:ext uri="{FF2B5EF4-FFF2-40B4-BE49-F238E27FC236}">
                  <a16:creationId xmlns:a16="http://schemas.microsoft.com/office/drawing/2014/main" id="{6D805954-2AF7-4411-B69D-9BB59A6A6F95}"/>
                </a:ext>
              </a:extLst>
            </p:cNvPr>
            <p:cNvSpPr/>
            <p:nvPr/>
          </p:nvSpPr>
          <p:spPr bwMode="auto">
            <a:xfrm>
              <a:off x="5911851" y="4208464"/>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49">
              <a:extLst>
                <a:ext uri="{FF2B5EF4-FFF2-40B4-BE49-F238E27FC236}">
                  <a16:creationId xmlns:a16="http://schemas.microsoft.com/office/drawing/2014/main" id="{435926BF-2E86-4582-9281-034343806D49}"/>
                </a:ext>
              </a:extLst>
            </p:cNvPr>
            <p:cNvSpPr/>
            <p:nvPr/>
          </p:nvSpPr>
          <p:spPr bwMode="auto">
            <a:xfrm>
              <a:off x="7629526" y="2867026"/>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250">
              <a:extLst>
                <a:ext uri="{FF2B5EF4-FFF2-40B4-BE49-F238E27FC236}">
                  <a16:creationId xmlns:a16="http://schemas.microsoft.com/office/drawing/2014/main" id="{E97C1B92-5184-4420-9F7F-B6F34180CB24}"/>
                </a:ext>
              </a:extLst>
            </p:cNvPr>
            <p:cNvSpPr/>
            <p:nvPr/>
          </p:nvSpPr>
          <p:spPr bwMode="auto">
            <a:xfrm>
              <a:off x="4779963" y="1212851"/>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任意多边形 251">
              <a:extLst>
                <a:ext uri="{FF2B5EF4-FFF2-40B4-BE49-F238E27FC236}">
                  <a16:creationId xmlns:a16="http://schemas.microsoft.com/office/drawing/2014/main" id="{DF335E82-7588-4BC2-953E-35B3C04887FD}"/>
                </a:ext>
              </a:extLst>
            </p:cNvPr>
            <p:cNvSpPr/>
            <p:nvPr/>
          </p:nvSpPr>
          <p:spPr bwMode="auto">
            <a:xfrm>
              <a:off x="7629526" y="5030789"/>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任意多边形 252">
              <a:extLst>
                <a:ext uri="{FF2B5EF4-FFF2-40B4-BE49-F238E27FC236}">
                  <a16:creationId xmlns:a16="http://schemas.microsoft.com/office/drawing/2014/main" id="{875910AD-9A18-4ACC-95BD-3071EBCFB7B5}"/>
                </a:ext>
              </a:extLst>
            </p:cNvPr>
            <p:cNvSpPr/>
            <p:nvPr/>
          </p:nvSpPr>
          <p:spPr bwMode="auto">
            <a:xfrm>
              <a:off x="6853238" y="4845051"/>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任意多边形 253">
              <a:extLst>
                <a:ext uri="{FF2B5EF4-FFF2-40B4-BE49-F238E27FC236}">
                  <a16:creationId xmlns:a16="http://schemas.microsoft.com/office/drawing/2014/main" id="{B8ADD14A-A577-40BC-B7C0-D9E2079B785E}"/>
                </a:ext>
              </a:extLst>
            </p:cNvPr>
            <p:cNvSpPr/>
            <p:nvPr/>
          </p:nvSpPr>
          <p:spPr bwMode="auto">
            <a:xfrm>
              <a:off x="5365751" y="4279901"/>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任意多边形 254">
              <a:extLst>
                <a:ext uri="{FF2B5EF4-FFF2-40B4-BE49-F238E27FC236}">
                  <a16:creationId xmlns:a16="http://schemas.microsoft.com/office/drawing/2014/main" id="{E4435A59-D14B-4CEF-AB00-C134A91DAF17}"/>
                </a:ext>
              </a:extLst>
            </p:cNvPr>
            <p:cNvSpPr/>
            <p:nvPr/>
          </p:nvSpPr>
          <p:spPr bwMode="auto">
            <a:xfrm>
              <a:off x="5232401" y="4114801"/>
              <a:ext cx="146050" cy="165100"/>
            </a:xfrm>
            <a:custGeom>
              <a:avLst/>
              <a:gdLst>
                <a:gd name="T0" fmla="*/ 23 w 33"/>
                <a:gd name="T1" fmla="*/ 37 h 37"/>
                <a:gd name="T2" fmla="*/ 25 w 33"/>
                <a:gd name="T3" fmla="*/ 33 h 37"/>
                <a:gd name="T4" fmla="*/ 6 w 33"/>
                <a:gd name="T5" fmla="*/ 22 h 37"/>
                <a:gd name="T6" fmla="*/ 5 w 33"/>
                <a:gd name="T7" fmla="*/ 21 h 37"/>
                <a:gd name="T8" fmla="*/ 6 w 33"/>
                <a:gd name="T9" fmla="*/ 20 h 37"/>
                <a:gd name="T10" fmla="*/ 33 w 33"/>
                <a:gd name="T11" fmla="*/ 4 h 37"/>
                <a:gd name="T12" fmla="*/ 30 w 33"/>
                <a:gd name="T13" fmla="*/ 0 h 37"/>
                <a:gd name="T14" fmla="*/ 3 w 33"/>
                <a:gd name="T15" fmla="*/ 16 h 37"/>
                <a:gd name="T16" fmla="*/ 0 w 33"/>
                <a:gd name="T17" fmla="*/ 21 h 37"/>
                <a:gd name="T18" fmla="*/ 4 w 33"/>
                <a:gd name="T19" fmla="*/ 27 h 37"/>
                <a:gd name="T20" fmla="*/ 23 w 33"/>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7">
                  <a:moveTo>
                    <a:pt x="23" y="37"/>
                  </a:moveTo>
                  <a:cubicBezTo>
                    <a:pt x="25" y="33"/>
                    <a:pt x="25" y="33"/>
                    <a:pt x="25" y="33"/>
                  </a:cubicBezTo>
                  <a:cubicBezTo>
                    <a:pt x="6" y="22"/>
                    <a:pt x="6" y="22"/>
                    <a:pt x="6" y="22"/>
                  </a:cubicBezTo>
                  <a:cubicBezTo>
                    <a:pt x="5" y="22"/>
                    <a:pt x="5" y="21"/>
                    <a:pt x="5" y="21"/>
                  </a:cubicBezTo>
                  <a:cubicBezTo>
                    <a:pt x="5" y="21"/>
                    <a:pt x="5" y="20"/>
                    <a:pt x="6" y="20"/>
                  </a:cubicBezTo>
                  <a:cubicBezTo>
                    <a:pt x="33" y="4"/>
                    <a:pt x="33" y="4"/>
                    <a:pt x="33" y="4"/>
                  </a:cubicBezTo>
                  <a:cubicBezTo>
                    <a:pt x="30" y="0"/>
                    <a:pt x="30" y="0"/>
                    <a:pt x="30" y="0"/>
                  </a:cubicBezTo>
                  <a:cubicBezTo>
                    <a:pt x="3" y="16"/>
                    <a:pt x="3" y="16"/>
                    <a:pt x="3" y="16"/>
                  </a:cubicBezTo>
                  <a:cubicBezTo>
                    <a:pt x="1" y="17"/>
                    <a:pt x="0" y="19"/>
                    <a:pt x="0" y="21"/>
                  </a:cubicBezTo>
                  <a:cubicBezTo>
                    <a:pt x="0" y="23"/>
                    <a:pt x="2" y="26"/>
                    <a:pt x="4" y="27"/>
                  </a:cubicBezTo>
                  <a:lnTo>
                    <a:pt x="23" y="3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任意多边形 255">
              <a:extLst>
                <a:ext uri="{FF2B5EF4-FFF2-40B4-BE49-F238E27FC236}">
                  <a16:creationId xmlns:a16="http://schemas.microsoft.com/office/drawing/2014/main" id="{CB4F660D-6221-4924-80A6-5071AA957D66}"/>
                </a:ext>
              </a:extLst>
            </p:cNvPr>
            <p:cNvSpPr/>
            <p:nvPr/>
          </p:nvSpPr>
          <p:spPr bwMode="auto">
            <a:xfrm>
              <a:off x="7634288" y="4951414"/>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任意多边形 256">
              <a:extLst>
                <a:ext uri="{FF2B5EF4-FFF2-40B4-BE49-F238E27FC236}">
                  <a16:creationId xmlns:a16="http://schemas.microsoft.com/office/drawing/2014/main" id="{F71ECF40-AEAF-48F3-B1A3-65AF5E50C467}"/>
                </a:ext>
              </a:extLst>
            </p:cNvPr>
            <p:cNvSpPr/>
            <p:nvPr/>
          </p:nvSpPr>
          <p:spPr bwMode="auto">
            <a:xfrm>
              <a:off x="4846638" y="1249364"/>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任意多边形 257">
              <a:extLst>
                <a:ext uri="{FF2B5EF4-FFF2-40B4-BE49-F238E27FC236}">
                  <a16:creationId xmlns:a16="http://schemas.microsoft.com/office/drawing/2014/main" id="{FD540A1B-5176-4466-950D-A1311D4C2B0D}"/>
                </a:ext>
              </a:extLst>
            </p:cNvPr>
            <p:cNvSpPr/>
            <p:nvPr/>
          </p:nvSpPr>
          <p:spPr bwMode="auto">
            <a:xfrm>
              <a:off x="7634288" y="2973389"/>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任意多边形 258">
              <a:extLst>
                <a:ext uri="{FF2B5EF4-FFF2-40B4-BE49-F238E27FC236}">
                  <a16:creationId xmlns:a16="http://schemas.microsoft.com/office/drawing/2014/main" id="{5486868E-E245-4D87-9873-08108D3A519A}"/>
                </a:ext>
              </a:extLst>
            </p:cNvPr>
            <p:cNvSpPr/>
            <p:nvPr/>
          </p:nvSpPr>
          <p:spPr bwMode="auto">
            <a:xfrm>
              <a:off x="5499101" y="2093914"/>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任意多边形 259">
              <a:extLst>
                <a:ext uri="{FF2B5EF4-FFF2-40B4-BE49-F238E27FC236}">
                  <a16:creationId xmlns:a16="http://schemas.microsoft.com/office/drawing/2014/main" id="{7FE04BE0-AE5B-4AEC-BA75-7774143023C1}"/>
                </a:ext>
              </a:extLst>
            </p:cNvPr>
            <p:cNvSpPr/>
            <p:nvPr/>
          </p:nvSpPr>
          <p:spPr bwMode="auto">
            <a:xfrm>
              <a:off x="4886326" y="1827214"/>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任意多边形 260">
              <a:extLst>
                <a:ext uri="{FF2B5EF4-FFF2-40B4-BE49-F238E27FC236}">
                  <a16:creationId xmlns:a16="http://schemas.microsoft.com/office/drawing/2014/main" id="{A29B60EA-D43A-44BC-A929-9AF3A9BD0C2E}"/>
                </a:ext>
              </a:extLst>
            </p:cNvPr>
            <p:cNvSpPr/>
            <p:nvPr/>
          </p:nvSpPr>
          <p:spPr bwMode="auto">
            <a:xfrm>
              <a:off x="4881563" y="1876426"/>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任意多边形 261">
              <a:extLst>
                <a:ext uri="{FF2B5EF4-FFF2-40B4-BE49-F238E27FC236}">
                  <a16:creationId xmlns:a16="http://schemas.microsoft.com/office/drawing/2014/main" id="{2909B421-188C-4411-8E68-84183C01981D}"/>
                </a:ext>
              </a:extLst>
            </p:cNvPr>
            <p:cNvSpPr/>
            <p:nvPr/>
          </p:nvSpPr>
          <p:spPr bwMode="auto">
            <a:xfrm>
              <a:off x="5365751" y="1924051"/>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262">
              <a:extLst>
                <a:ext uri="{FF2B5EF4-FFF2-40B4-BE49-F238E27FC236}">
                  <a16:creationId xmlns:a16="http://schemas.microsoft.com/office/drawing/2014/main" id="{2495A238-1B51-4B23-8524-3888593CE420}"/>
                </a:ext>
              </a:extLst>
            </p:cNvPr>
            <p:cNvSpPr/>
            <p:nvPr/>
          </p:nvSpPr>
          <p:spPr bwMode="auto">
            <a:xfrm>
              <a:off x="5410201" y="2079626"/>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263">
              <a:extLst>
                <a:ext uri="{FF2B5EF4-FFF2-40B4-BE49-F238E27FC236}">
                  <a16:creationId xmlns:a16="http://schemas.microsoft.com/office/drawing/2014/main" id="{867119C9-806A-416C-9245-93E1603BA122}"/>
                </a:ext>
              </a:extLst>
            </p:cNvPr>
            <p:cNvSpPr/>
            <p:nvPr/>
          </p:nvSpPr>
          <p:spPr bwMode="auto">
            <a:xfrm>
              <a:off x="5395913" y="2057401"/>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264">
              <a:extLst>
                <a:ext uri="{FF2B5EF4-FFF2-40B4-BE49-F238E27FC236}">
                  <a16:creationId xmlns:a16="http://schemas.microsoft.com/office/drawing/2014/main" id="{1AD0BE3B-1556-4276-8192-7C237E4A4874}"/>
                </a:ext>
              </a:extLst>
            </p:cNvPr>
            <p:cNvSpPr/>
            <p:nvPr/>
          </p:nvSpPr>
          <p:spPr bwMode="auto">
            <a:xfrm>
              <a:off x="5422901" y="3151189"/>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任意多边形 265">
              <a:extLst>
                <a:ext uri="{FF2B5EF4-FFF2-40B4-BE49-F238E27FC236}">
                  <a16:creationId xmlns:a16="http://schemas.microsoft.com/office/drawing/2014/main" id="{99A2CD50-9EFC-47F9-9D4A-BCA2BA3F1C9F}"/>
                </a:ext>
              </a:extLst>
            </p:cNvPr>
            <p:cNvSpPr/>
            <p:nvPr/>
          </p:nvSpPr>
          <p:spPr bwMode="auto">
            <a:xfrm>
              <a:off x="5414963" y="3133726"/>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任意多边形 266">
              <a:extLst>
                <a:ext uri="{FF2B5EF4-FFF2-40B4-BE49-F238E27FC236}">
                  <a16:creationId xmlns:a16="http://schemas.microsoft.com/office/drawing/2014/main" id="{565E89FA-F440-4ABA-9D34-30EAA4FF48AB}"/>
                </a:ext>
              </a:extLst>
            </p:cNvPr>
            <p:cNvSpPr/>
            <p:nvPr/>
          </p:nvSpPr>
          <p:spPr bwMode="auto">
            <a:xfrm>
              <a:off x="5610226" y="311150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任意多边形 267">
              <a:extLst>
                <a:ext uri="{FF2B5EF4-FFF2-40B4-BE49-F238E27FC236}">
                  <a16:creationId xmlns:a16="http://schemas.microsoft.com/office/drawing/2014/main" id="{E38F92C9-9C57-4252-8B84-11C3CA01FA77}"/>
                </a:ext>
              </a:extLst>
            </p:cNvPr>
            <p:cNvSpPr/>
            <p:nvPr/>
          </p:nvSpPr>
          <p:spPr bwMode="auto">
            <a:xfrm>
              <a:off x="5595938" y="308927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任意多边形 268">
              <a:extLst>
                <a:ext uri="{FF2B5EF4-FFF2-40B4-BE49-F238E27FC236}">
                  <a16:creationId xmlns:a16="http://schemas.microsoft.com/office/drawing/2014/main" id="{D1842723-9900-4DDD-94C3-9C5ACB6E5C5B}"/>
                </a:ext>
              </a:extLst>
            </p:cNvPr>
            <p:cNvSpPr/>
            <p:nvPr/>
          </p:nvSpPr>
          <p:spPr bwMode="auto">
            <a:xfrm>
              <a:off x="7253288" y="4356101"/>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任意多边形 269">
              <a:extLst>
                <a:ext uri="{FF2B5EF4-FFF2-40B4-BE49-F238E27FC236}">
                  <a16:creationId xmlns:a16="http://schemas.microsoft.com/office/drawing/2014/main" id="{6F1B2788-DB90-4A4E-AD1F-A98B1C9D581B}"/>
                </a:ext>
              </a:extLst>
            </p:cNvPr>
            <p:cNvSpPr/>
            <p:nvPr/>
          </p:nvSpPr>
          <p:spPr bwMode="auto">
            <a:xfrm>
              <a:off x="7243763" y="4333876"/>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任意多边形 270">
              <a:extLst>
                <a:ext uri="{FF2B5EF4-FFF2-40B4-BE49-F238E27FC236}">
                  <a16:creationId xmlns:a16="http://schemas.microsoft.com/office/drawing/2014/main" id="{53B48137-3EBD-48C7-86B1-55C863441DBE}"/>
                </a:ext>
              </a:extLst>
            </p:cNvPr>
            <p:cNvSpPr/>
            <p:nvPr/>
          </p:nvSpPr>
          <p:spPr bwMode="auto">
            <a:xfrm>
              <a:off x="5791201" y="3030539"/>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任意多边形 271">
              <a:extLst>
                <a:ext uri="{FF2B5EF4-FFF2-40B4-BE49-F238E27FC236}">
                  <a16:creationId xmlns:a16="http://schemas.microsoft.com/office/drawing/2014/main" id="{B613A41D-5A4D-4B8C-9F22-5F04DF9893AA}"/>
                </a:ext>
              </a:extLst>
            </p:cNvPr>
            <p:cNvSpPr/>
            <p:nvPr/>
          </p:nvSpPr>
          <p:spPr bwMode="auto">
            <a:xfrm>
              <a:off x="5778501" y="3008314"/>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任意多边形 272">
              <a:extLst>
                <a:ext uri="{FF2B5EF4-FFF2-40B4-BE49-F238E27FC236}">
                  <a16:creationId xmlns:a16="http://schemas.microsoft.com/office/drawing/2014/main" id="{006620B2-C847-4509-8A4B-5A3AE0DACB1F}"/>
                </a:ext>
              </a:extLst>
            </p:cNvPr>
            <p:cNvSpPr/>
            <p:nvPr/>
          </p:nvSpPr>
          <p:spPr bwMode="auto">
            <a:xfrm>
              <a:off x="5973763" y="3319464"/>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任意多边形 273">
              <a:extLst>
                <a:ext uri="{FF2B5EF4-FFF2-40B4-BE49-F238E27FC236}">
                  <a16:creationId xmlns:a16="http://schemas.microsoft.com/office/drawing/2014/main" id="{FBECE298-8052-419D-9AB8-131CC23C7D95}"/>
                </a:ext>
              </a:extLst>
            </p:cNvPr>
            <p:cNvSpPr/>
            <p:nvPr/>
          </p:nvSpPr>
          <p:spPr bwMode="auto">
            <a:xfrm>
              <a:off x="5961063" y="3302001"/>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任意多边形 274">
              <a:extLst>
                <a:ext uri="{FF2B5EF4-FFF2-40B4-BE49-F238E27FC236}">
                  <a16:creationId xmlns:a16="http://schemas.microsoft.com/office/drawing/2014/main" id="{90FE924F-CC44-4177-B547-83F8F95D4ABA}"/>
                </a:ext>
              </a:extLst>
            </p:cNvPr>
            <p:cNvSpPr/>
            <p:nvPr/>
          </p:nvSpPr>
          <p:spPr bwMode="auto">
            <a:xfrm>
              <a:off x="6888163" y="3662364"/>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275">
              <a:extLst>
                <a:ext uri="{FF2B5EF4-FFF2-40B4-BE49-F238E27FC236}">
                  <a16:creationId xmlns:a16="http://schemas.microsoft.com/office/drawing/2014/main" id="{78C48877-570F-4177-A858-7F079113BA49}"/>
                </a:ext>
              </a:extLst>
            </p:cNvPr>
            <p:cNvSpPr/>
            <p:nvPr/>
          </p:nvSpPr>
          <p:spPr bwMode="auto">
            <a:xfrm>
              <a:off x="6875463" y="3644901"/>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任意多边形 276">
              <a:extLst>
                <a:ext uri="{FF2B5EF4-FFF2-40B4-BE49-F238E27FC236}">
                  <a16:creationId xmlns:a16="http://schemas.microsoft.com/office/drawing/2014/main" id="{73461EC7-6EE9-47BB-BE6B-48288695CAC3}"/>
                </a:ext>
              </a:extLst>
            </p:cNvPr>
            <p:cNvSpPr/>
            <p:nvPr/>
          </p:nvSpPr>
          <p:spPr bwMode="auto">
            <a:xfrm>
              <a:off x="7070726" y="395605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任意多边形 277">
              <a:extLst>
                <a:ext uri="{FF2B5EF4-FFF2-40B4-BE49-F238E27FC236}">
                  <a16:creationId xmlns:a16="http://schemas.microsoft.com/office/drawing/2014/main" id="{E057C979-51AA-4776-881D-60C8ABEB248E}"/>
                </a:ext>
              </a:extLst>
            </p:cNvPr>
            <p:cNvSpPr/>
            <p:nvPr/>
          </p:nvSpPr>
          <p:spPr bwMode="auto">
            <a:xfrm>
              <a:off x="7058026" y="393382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任意多边形 278">
              <a:extLst>
                <a:ext uri="{FF2B5EF4-FFF2-40B4-BE49-F238E27FC236}">
                  <a16:creationId xmlns:a16="http://schemas.microsoft.com/office/drawing/2014/main" id="{91B07220-3F41-49AA-866E-F4A4D7A35C07}"/>
                </a:ext>
              </a:extLst>
            </p:cNvPr>
            <p:cNvSpPr/>
            <p:nvPr/>
          </p:nvSpPr>
          <p:spPr bwMode="auto">
            <a:xfrm>
              <a:off x="5241926" y="3257551"/>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任意多边形 279">
              <a:extLst>
                <a:ext uri="{FF2B5EF4-FFF2-40B4-BE49-F238E27FC236}">
                  <a16:creationId xmlns:a16="http://schemas.microsoft.com/office/drawing/2014/main" id="{165DBD70-3769-4833-A724-E7D45E5F409E}"/>
                </a:ext>
              </a:extLst>
            </p:cNvPr>
            <p:cNvSpPr/>
            <p:nvPr/>
          </p:nvSpPr>
          <p:spPr bwMode="auto">
            <a:xfrm>
              <a:off x="5227638" y="3240089"/>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任意多边形 280">
              <a:extLst>
                <a:ext uri="{FF2B5EF4-FFF2-40B4-BE49-F238E27FC236}">
                  <a16:creationId xmlns:a16="http://schemas.microsoft.com/office/drawing/2014/main" id="{ACB1F0EA-4987-43AF-B221-71013A32AB58}"/>
                </a:ext>
              </a:extLst>
            </p:cNvPr>
            <p:cNvSpPr/>
            <p:nvPr/>
          </p:nvSpPr>
          <p:spPr bwMode="auto">
            <a:xfrm>
              <a:off x="6156326" y="3097214"/>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任意多边形 281">
              <a:extLst>
                <a:ext uri="{FF2B5EF4-FFF2-40B4-BE49-F238E27FC236}">
                  <a16:creationId xmlns:a16="http://schemas.microsoft.com/office/drawing/2014/main" id="{69B77A42-4E6F-47FC-8377-52752D126D98}"/>
                </a:ext>
              </a:extLst>
            </p:cNvPr>
            <p:cNvSpPr/>
            <p:nvPr/>
          </p:nvSpPr>
          <p:spPr bwMode="auto">
            <a:xfrm>
              <a:off x="6146801" y="3074989"/>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任意多边形 282">
              <a:extLst>
                <a:ext uri="{FF2B5EF4-FFF2-40B4-BE49-F238E27FC236}">
                  <a16:creationId xmlns:a16="http://schemas.microsoft.com/office/drawing/2014/main" id="{D18BFFAA-5727-4B08-BC4A-CFD74BCEA32E}"/>
                </a:ext>
              </a:extLst>
            </p:cNvPr>
            <p:cNvSpPr/>
            <p:nvPr/>
          </p:nvSpPr>
          <p:spPr bwMode="auto">
            <a:xfrm>
              <a:off x="6337301" y="3279776"/>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任意多边形 283">
              <a:extLst>
                <a:ext uri="{FF2B5EF4-FFF2-40B4-BE49-F238E27FC236}">
                  <a16:creationId xmlns:a16="http://schemas.microsoft.com/office/drawing/2014/main" id="{A99473DF-D709-4D32-9B0B-7D1621624B7D}"/>
                </a:ext>
              </a:extLst>
            </p:cNvPr>
            <p:cNvSpPr/>
            <p:nvPr/>
          </p:nvSpPr>
          <p:spPr bwMode="auto">
            <a:xfrm>
              <a:off x="6324601" y="3262314"/>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284">
              <a:extLst>
                <a:ext uri="{FF2B5EF4-FFF2-40B4-BE49-F238E27FC236}">
                  <a16:creationId xmlns:a16="http://schemas.microsoft.com/office/drawing/2014/main" id="{8B08324F-62F8-4BBD-8151-1775A8CAF2C2}"/>
                </a:ext>
              </a:extLst>
            </p:cNvPr>
            <p:cNvSpPr/>
            <p:nvPr/>
          </p:nvSpPr>
          <p:spPr bwMode="auto">
            <a:xfrm>
              <a:off x="6519863" y="3560764"/>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任意多边形 285">
              <a:extLst>
                <a:ext uri="{FF2B5EF4-FFF2-40B4-BE49-F238E27FC236}">
                  <a16:creationId xmlns:a16="http://schemas.microsoft.com/office/drawing/2014/main" id="{99748C96-6EB8-45E3-BE62-683F6F2D33E4}"/>
                </a:ext>
              </a:extLst>
            </p:cNvPr>
            <p:cNvSpPr/>
            <p:nvPr/>
          </p:nvSpPr>
          <p:spPr bwMode="auto">
            <a:xfrm>
              <a:off x="6511926" y="3541714"/>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任意多边形 286">
              <a:extLst>
                <a:ext uri="{FF2B5EF4-FFF2-40B4-BE49-F238E27FC236}">
                  <a16:creationId xmlns:a16="http://schemas.microsoft.com/office/drawing/2014/main" id="{EB66E2A2-9404-4B36-AD7E-FC129EA5762C}"/>
                </a:ext>
              </a:extLst>
            </p:cNvPr>
            <p:cNvSpPr/>
            <p:nvPr/>
          </p:nvSpPr>
          <p:spPr bwMode="auto">
            <a:xfrm>
              <a:off x="6702426" y="3786189"/>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任意多边形 287">
              <a:extLst>
                <a:ext uri="{FF2B5EF4-FFF2-40B4-BE49-F238E27FC236}">
                  <a16:creationId xmlns:a16="http://schemas.microsoft.com/office/drawing/2014/main" id="{6FE91D87-C02B-4516-8ACF-977645740475}"/>
                </a:ext>
              </a:extLst>
            </p:cNvPr>
            <p:cNvSpPr/>
            <p:nvPr/>
          </p:nvSpPr>
          <p:spPr bwMode="auto">
            <a:xfrm>
              <a:off x="6692901" y="3768726"/>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任意多边形 350">
              <a:extLst>
                <a:ext uri="{FF2B5EF4-FFF2-40B4-BE49-F238E27FC236}">
                  <a16:creationId xmlns:a16="http://schemas.microsoft.com/office/drawing/2014/main" id="{7BB63723-A7CE-46A2-9420-2CD17080B357}"/>
                </a:ext>
              </a:extLst>
            </p:cNvPr>
            <p:cNvSpPr/>
            <p:nvPr/>
          </p:nvSpPr>
          <p:spPr bwMode="auto">
            <a:xfrm>
              <a:off x="6156325" y="2320926"/>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3" name="任意多边形 351">
              <a:extLst>
                <a:ext uri="{FF2B5EF4-FFF2-40B4-BE49-F238E27FC236}">
                  <a16:creationId xmlns:a16="http://schemas.microsoft.com/office/drawing/2014/main" id="{6C6BA2E0-7E42-46F8-8C4A-E45886C636A4}"/>
                </a:ext>
              </a:extLst>
            </p:cNvPr>
            <p:cNvSpPr/>
            <p:nvPr/>
          </p:nvSpPr>
          <p:spPr bwMode="auto">
            <a:xfrm>
              <a:off x="4743450" y="2817813"/>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4" name="任意多边形 90">
              <a:extLst>
                <a:ext uri="{FF2B5EF4-FFF2-40B4-BE49-F238E27FC236}">
                  <a16:creationId xmlns:a16="http://schemas.microsoft.com/office/drawing/2014/main" id="{09A19F45-AEEB-4E23-A176-873AEAA41DE0}"/>
                </a:ext>
              </a:extLst>
            </p:cNvPr>
            <p:cNvSpPr/>
            <p:nvPr/>
          </p:nvSpPr>
          <p:spPr bwMode="auto">
            <a:xfrm>
              <a:off x="3895725" y="2782888"/>
              <a:ext cx="382588" cy="669925"/>
            </a:xfrm>
            <a:custGeom>
              <a:avLst/>
              <a:gdLst>
                <a:gd name="T0" fmla="*/ 84 w 86"/>
                <a:gd name="T1" fmla="*/ 0 h 151"/>
                <a:gd name="T2" fmla="*/ 2 w 86"/>
                <a:gd name="T3" fmla="*/ 1 h 151"/>
                <a:gd name="T4" fmla="*/ 0 w 86"/>
                <a:gd name="T5" fmla="*/ 2 h 151"/>
                <a:gd name="T6" fmla="*/ 0 w 86"/>
                <a:gd name="T7" fmla="*/ 125 h 151"/>
                <a:gd name="T8" fmla="*/ 0 w 86"/>
                <a:gd name="T9" fmla="*/ 125 h 151"/>
                <a:gd name="T10" fmla="*/ 6 w 86"/>
                <a:gd name="T11" fmla="*/ 132 h 151"/>
                <a:gd name="T12" fmla="*/ 30 w 86"/>
                <a:gd name="T13" fmla="*/ 147 h 151"/>
                <a:gd name="T14" fmla="*/ 53 w 86"/>
                <a:gd name="T15" fmla="*/ 147 h 151"/>
                <a:gd name="T16" fmla="*/ 81 w 86"/>
                <a:gd name="T17" fmla="*/ 131 h 151"/>
                <a:gd name="T18" fmla="*/ 85 w 86"/>
                <a:gd name="T19" fmla="*/ 125 h 151"/>
                <a:gd name="T20" fmla="*/ 85 w 86"/>
                <a:gd name="T21" fmla="*/ 125 h 151"/>
                <a:gd name="T22" fmla="*/ 85 w 86"/>
                <a:gd name="T23" fmla="*/ 2 h 151"/>
                <a:gd name="T24" fmla="*/ 84 w 86"/>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1">
                  <a:moveTo>
                    <a:pt x="84" y="0"/>
                  </a:moveTo>
                  <a:cubicBezTo>
                    <a:pt x="2" y="1"/>
                    <a:pt x="2" y="1"/>
                    <a:pt x="2" y="1"/>
                  </a:cubicBezTo>
                  <a:cubicBezTo>
                    <a:pt x="1" y="1"/>
                    <a:pt x="0" y="1"/>
                    <a:pt x="0" y="2"/>
                  </a:cubicBezTo>
                  <a:cubicBezTo>
                    <a:pt x="0" y="125"/>
                    <a:pt x="0" y="125"/>
                    <a:pt x="0" y="125"/>
                  </a:cubicBezTo>
                  <a:cubicBezTo>
                    <a:pt x="0" y="125"/>
                    <a:pt x="0" y="125"/>
                    <a:pt x="0" y="125"/>
                  </a:cubicBezTo>
                  <a:cubicBezTo>
                    <a:pt x="0" y="128"/>
                    <a:pt x="2" y="130"/>
                    <a:pt x="6" y="132"/>
                  </a:cubicBezTo>
                  <a:cubicBezTo>
                    <a:pt x="30" y="147"/>
                    <a:pt x="30" y="147"/>
                    <a:pt x="30" y="147"/>
                  </a:cubicBezTo>
                  <a:cubicBezTo>
                    <a:pt x="37" y="150"/>
                    <a:pt x="48" y="151"/>
                    <a:pt x="53" y="147"/>
                  </a:cubicBezTo>
                  <a:cubicBezTo>
                    <a:pt x="81" y="131"/>
                    <a:pt x="81" y="131"/>
                    <a:pt x="81" y="131"/>
                  </a:cubicBezTo>
                  <a:cubicBezTo>
                    <a:pt x="84" y="130"/>
                    <a:pt x="86" y="127"/>
                    <a:pt x="85" y="125"/>
                  </a:cubicBezTo>
                  <a:cubicBezTo>
                    <a:pt x="85" y="125"/>
                    <a:pt x="85" y="125"/>
                    <a:pt x="85" y="125"/>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任意多边形 91">
              <a:extLst>
                <a:ext uri="{FF2B5EF4-FFF2-40B4-BE49-F238E27FC236}">
                  <a16:creationId xmlns:a16="http://schemas.microsoft.com/office/drawing/2014/main" id="{F8EA2487-0D8F-4CD4-AF78-F833F1C5FD99}"/>
                </a:ext>
              </a:extLst>
            </p:cNvPr>
            <p:cNvSpPr/>
            <p:nvPr/>
          </p:nvSpPr>
          <p:spPr bwMode="auto">
            <a:xfrm>
              <a:off x="3883025" y="2773363"/>
              <a:ext cx="403225" cy="684213"/>
            </a:xfrm>
            <a:custGeom>
              <a:avLst/>
              <a:gdLst>
                <a:gd name="T0" fmla="*/ 46 w 91"/>
                <a:gd name="T1" fmla="*/ 154 h 154"/>
                <a:gd name="T2" fmla="*/ 32 w 91"/>
                <a:gd name="T3" fmla="*/ 151 h 154"/>
                <a:gd name="T4" fmla="*/ 7 w 91"/>
                <a:gd name="T5" fmla="*/ 136 h 154"/>
                <a:gd name="T6" fmla="*/ 1 w 91"/>
                <a:gd name="T7" fmla="*/ 130 h 154"/>
                <a:gd name="T8" fmla="*/ 0 w 91"/>
                <a:gd name="T9" fmla="*/ 130 h 154"/>
                <a:gd name="T10" fmla="*/ 0 w 91"/>
                <a:gd name="T11" fmla="*/ 127 h 154"/>
                <a:gd name="T12" fmla="*/ 0 w 91"/>
                <a:gd name="T13" fmla="*/ 4 h 154"/>
                <a:gd name="T14" fmla="*/ 5 w 91"/>
                <a:gd name="T15" fmla="*/ 0 h 154"/>
                <a:gd name="T16" fmla="*/ 87 w 91"/>
                <a:gd name="T17" fmla="*/ 0 h 154"/>
                <a:gd name="T18" fmla="*/ 87 w 91"/>
                <a:gd name="T19" fmla="*/ 0 h 154"/>
                <a:gd name="T20" fmla="*/ 90 w 91"/>
                <a:gd name="T21" fmla="*/ 1 h 154"/>
                <a:gd name="T22" fmla="*/ 91 w 91"/>
                <a:gd name="T23" fmla="*/ 4 h 154"/>
                <a:gd name="T24" fmla="*/ 91 w 91"/>
                <a:gd name="T25" fmla="*/ 130 h 154"/>
                <a:gd name="T26" fmla="*/ 91 w 91"/>
                <a:gd name="T27" fmla="*/ 130 h 154"/>
                <a:gd name="T28" fmla="*/ 86 w 91"/>
                <a:gd name="T29" fmla="*/ 135 h 154"/>
                <a:gd name="T30" fmla="*/ 58 w 91"/>
                <a:gd name="T31" fmla="*/ 152 h 154"/>
                <a:gd name="T32" fmla="*/ 46 w 91"/>
                <a:gd name="T33" fmla="*/ 154 h 154"/>
                <a:gd name="T34" fmla="*/ 5 w 91"/>
                <a:gd name="T35" fmla="*/ 127 h 154"/>
                <a:gd name="T36" fmla="*/ 5 w 91"/>
                <a:gd name="T37" fmla="*/ 127 h 154"/>
                <a:gd name="T38" fmla="*/ 10 w 91"/>
                <a:gd name="T39" fmla="*/ 132 h 154"/>
                <a:gd name="T40" fmla="*/ 35 w 91"/>
                <a:gd name="T41" fmla="*/ 146 h 154"/>
                <a:gd name="T42" fmla="*/ 55 w 91"/>
                <a:gd name="T43" fmla="*/ 147 h 154"/>
                <a:gd name="T44" fmla="*/ 83 w 91"/>
                <a:gd name="T45" fmla="*/ 131 h 154"/>
                <a:gd name="T46" fmla="*/ 86 w 91"/>
                <a:gd name="T47" fmla="*/ 127 h 154"/>
                <a:gd name="T48" fmla="*/ 86 w 91"/>
                <a:gd name="T49" fmla="*/ 125 h 154"/>
                <a:gd name="T50" fmla="*/ 86 w 91"/>
                <a:gd name="T51" fmla="*/ 125 h 154"/>
                <a:gd name="T52" fmla="*/ 86 w 91"/>
                <a:gd name="T53" fmla="*/ 5 h 154"/>
                <a:gd name="T54" fmla="*/ 5 w 91"/>
                <a:gd name="T55" fmla="*/ 5 h 154"/>
                <a:gd name="T56" fmla="*/ 5 w 91"/>
                <a:gd name="T57" fmla="*/ 12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154">
                  <a:moveTo>
                    <a:pt x="46" y="154"/>
                  </a:moveTo>
                  <a:cubicBezTo>
                    <a:pt x="41" y="154"/>
                    <a:pt x="36" y="153"/>
                    <a:pt x="32" y="151"/>
                  </a:cubicBezTo>
                  <a:cubicBezTo>
                    <a:pt x="7" y="136"/>
                    <a:pt x="7" y="136"/>
                    <a:pt x="7" y="136"/>
                  </a:cubicBezTo>
                  <a:cubicBezTo>
                    <a:pt x="4" y="135"/>
                    <a:pt x="2" y="132"/>
                    <a:pt x="1" y="130"/>
                  </a:cubicBezTo>
                  <a:cubicBezTo>
                    <a:pt x="0" y="130"/>
                    <a:pt x="0" y="130"/>
                    <a:pt x="0" y="130"/>
                  </a:cubicBezTo>
                  <a:cubicBezTo>
                    <a:pt x="0" y="127"/>
                    <a:pt x="0" y="127"/>
                    <a:pt x="0" y="127"/>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130"/>
                    <a:pt x="91" y="130"/>
                    <a:pt x="91" y="130"/>
                  </a:cubicBezTo>
                  <a:cubicBezTo>
                    <a:pt x="91" y="130"/>
                    <a:pt x="91" y="130"/>
                    <a:pt x="91" y="130"/>
                  </a:cubicBezTo>
                  <a:cubicBezTo>
                    <a:pt x="90" y="132"/>
                    <a:pt x="88" y="134"/>
                    <a:pt x="86" y="135"/>
                  </a:cubicBezTo>
                  <a:cubicBezTo>
                    <a:pt x="58" y="152"/>
                    <a:pt x="58" y="152"/>
                    <a:pt x="58" y="152"/>
                  </a:cubicBezTo>
                  <a:cubicBezTo>
                    <a:pt x="55" y="153"/>
                    <a:pt x="51" y="154"/>
                    <a:pt x="46" y="154"/>
                  </a:cubicBezTo>
                  <a:close/>
                  <a:moveTo>
                    <a:pt x="5" y="127"/>
                  </a:moveTo>
                  <a:cubicBezTo>
                    <a:pt x="5" y="127"/>
                    <a:pt x="5" y="127"/>
                    <a:pt x="5" y="127"/>
                  </a:cubicBezTo>
                  <a:cubicBezTo>
                    <a:pt x="6" y="129"/>
                    <a:pt x="7" y="131"/>
                    <a:pt x="10" y="132"/>
                  </a:cubicBezTo>
                  <a:cubicBezTo>
                    <a:pt x="35" y="146"/>
                    <a:pt x="35" y="146"/>
                    <a:pt x="35" y="146"/>
                  </a:cubicBezTo>
                  <a:cubicBezTo>
                    <a:pt x="41" y="150"/>
                    <a:pt x="50" y="150"/>
                    <a:pt x="55" y="147"/>
                  </a:cubicBezTo>
                  <a:cubicBezTo>
                    <a:pt x="83" y="131"/>
                    <a:pt x="83" y="131"/>
                    <a:pt x="83" y="131"/>
                  </a:cubicBezTo>
                  <a:cubicBezTo>
                    <a:pt x="85" y="130"/>
                    <a:pt x="86" y="129"/>
                    <a:pt x="86" y="127"/>
                  </a:cubicBezTo>
                  <a:cubicBezTo>
                    <a:pt x="86" y="125"/>
                    <a:pt x="86" y="125"/>
                    <a:pt x="86" y="125"/>
                  </a:cubicBezTo>
                  <a:cubicBezTo>
                    <a:pt x="86" y="125"/>
                    <a:pt x="86" y="125"/>
                    <a:pt x="86" y="125"/>
                  </a:cubicBezTo>
                  <a:cubicBezTo>
                    <a:pt x="86" y="5"/>
                    <a:pt x="86" y="5"/>
                    <a:pt x="86" y="5"/>
                  </a:cubicBezTo>
                  <a:cubicBezTo>
                    <a:pt x="5" y="5"/>
                    <a:pt x="5" y="5"/>
                    <a:pt x="5" y="5"/>
                  </a:cubicBezTo>
                  <a:lnTo>
                    <a:pt x="5" y="12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任意多边形 92">
              <a:extLst>
                <a:ext uri="{FF2B5EF4-FFF2-40B4-BE49-F238E27FC236}">
                  <a16:creationId xmlns:a16="http://schemas.microsoft.com/office/drawing/2014/main" id="{0C57714E-9889-49A4-9206-CA7C957A1E28}"/>
                </a:ext>
              </a:extLst>
            </p:cNvPr>
            <p:cNvSpPr/>
            <p:nvPr/>
          </p:nvSpPr>
          <p:spPr bwMode="auto">
            <a:xfrm>
              <a:off x="4100513" y="2782888"/>
              <a:ext cx="177800" cy="666750"/>
            </a:xfrm>
            <a:custGeom>
              <a:avLst/>
              <a:gdLst>
                <a:gd name="T0" fmla="*/ 38 w 40"/>
                <a:gd name="T1" fmla="*/ 0 h 150"/>
                <a:gd name="T2" fmla="*/ 0 w 40"/>
                <a:gd name="T3" fmla="*/ 1 h 150"/>
                <a:gd name="T4" fmla="*/ 0 w 40"/>
                <a:gd name="T5" fmla="*/ 150 h 150"/>
                <a:gd name="T6" fmla="*/ 7 w 40"/>
                <a:gd name="T7" fmla="*/ 148 h 150"/>
                <a:gd name="T8" fmla="*/ 35 w 40"/>
                <a:gd name="T9" fmla="*/ 131 h 150"/>
                <a:gd name="T10" fmla="*/ 39 w 40"/>
                <a:gd name="T11" fmla="*/ 125 h 150"/>
                <a:gd name="T12" fmla="*/ 39 w 40"/>
                <a:gd name="T13" fmla="*/ 125 h 150"/>
                <a:gd name="T14" fmla="*/ 39 w 40"/>
                <a:gd name="T15" fmla="*/ 2 h 150"/>
                <a:gd name="T16" fmla="*/ 38 w 40"/>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50">
                  <a:moveTo>
                    <a:pt x="38" y="0"/>
                  </a:moveTo>
                  <a:cubicBezTo>
                    <a:pt x="0" y="1"/>
                    <a:pt x="0" y="1"/>
                    <a:pt x="0" y="1"/>
                  </a:cubicBezTo>
                  <a:cubicBezTo>
                    <a:pt x="0" y="150"/>
                    <a:pt x="0" y="150"/>
                    <a:pt x="0" y="150"/>
                  </a:cubicBezTo>
                  <a:cubicBezTo>
                    <a:pt x="3" y="149"/>
                    <a:pt x="5" y="149"/>
                    <a:pt x="7" y="148"/>
                  </a:cubicBezTo>
                  <a:cubicBezTo>
                    <a:pt x="35" y="131"/>
                    <a:pt x="35" y="131"/>
                    <a:pt x="35" y="131"/>
                  </a:cubicBezTo>
                  <a:cubicBezTo>
                    <a:pt x="38" y="130"/>
                    <a:pt x="40" y="127"/>
                    <a:pt x="39" y="125"/>
                  </a:cubicBezTo>
                  <a:cubicBezTo>
                    <a:pt x="39" y="125"/>
                    <a:pt x="39" y="125"/>
                    <a:pt x="39" y="125"/>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任意多边形 93">
              <a:extLst>
                <a:ext uri="{FF2B5EF4-FFF2-40B4-BE49-F238E27FC236}">
                  <a16:creationId xmlns:a16="http://schemas.microsoft.com/office/drawing/2014/main" id="{4022FC1E-B042-4E03-A1B9-6A860016D08B}"/>
                </a:ext>
              </a:extLst>
            </p:cNvPr>
            <p:cNvSpPr/>
            <p:nvPr/>
          </p:nvSpPr>
          <p:spPr bwMode="auto">
            <a:xfrm>
              <a:off x="3886200" y="2671763"/>
              <a:ext cx="395288" cy="225425"/>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50"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任意多边形 94">
              <a:extLst>
                <a:ext uri="{FF2B5EF4-FFF2-40B4-BE49-F238E27FC236}">
                  <a16:creationId xmlns:a16="http://schemas.microsoft.com/office/drawing/2014/main" id="{B489EAA0-8721-41CF-97D2-104ED76D07E4}"/>
                </a:ext>
              </a:extLst>
            </p:cNvPr>
            <p:cNvSpPr/>
            <p:nvPr/>
          </p:nvSpPr>
          <p:spPr bwMode="auto">
            <a:xfrm>
              <a:off x="3883025" y="2657476"/>
              <a:ext cx="403225"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9" y="7"/>
                    <a:pt x="36" y="8"/>
                  </a:cubicBezTo>
                  <a:cubicBezTo>
                    <a:pt x="8" y="25"/>
                    <a:pt x="8" y="25"/>
                    <a:pt x="8" y="25"/>
                  </a:cubicBezTo>
                  <a:cubicBezTo>
                    <a:pt x="7" y="25"/>
                    <a:pt x="5" y="26"/>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矩形 158">
              <a:extLst>
                <a:ext uri="{FF2B5EF4-FFF2-40B4-BE49-F238E27FC236}">
                  <a16:creationId xmlns:a16="http://schemas.microsoft.com/office/drawing/2014/main" id="{89EA7026-9D8D-494B-A408-FDADF4A7C2CB}"/>
                </a:ext>
              </a:extLst>
            </p:cNvPr>
            <p:cNvSpPr/>
            <p:nvPr/>
          </p:nvSpPr>
          <p:spPr bwMode="auto">
            <a:xfrm>
              <a:off x="4029075" y="2884488"/>
              <a:ext cx="22225" cy="555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矩形 159">
              <a:extLst>
                <a:ext uri="{FF2B5EF4-FFF2-40B4-BE49-F238E27FC236}">
                  <a16:creationId xmlns:a16="http://schemas.microsoft.com/office/drawing/2014/main" id="{898E473A-07CC-4A3B-8F58-4ACFD764041D}"/>
                </a:ext>
              </a:extLst>
            </p:cNvPr>
            <p:cNvSpPr/>
            <p:nvPr/>
          </p:nvSpPr>
          <p:spPr bwMode="auto">
            <a:xfrm>
              <a:off x="4224338" y="2852738"/>
              <a:ext cx="17463" cy="4937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任意多边形 97">
              <a:extLst>
                <a:ext uri="{FF2B5EF4-FFF2-40B4-BE49-F238E27FC236}">
                  <a16:creationId xmlns:a16="http://schemas.microsoft.com/office/drawing/2014/main" id="{BFA06E72-11FD-4328-86F2-2DF0FC79C3C7}"/>
                </a:ext>
              </a:extLst>
            </p:cNvPr>
            <p:cNvSpPr/>
            <p:nvPr/>
          </p:nvSpPr>
          <p:spPr bwMode="auto">
            <a:xfrm>
              <a:off x="3665538" y="3328988"/>
              <a:ext cx="381000" cy="288925"/>
            </a:xfrm>
            <a:custGeom>
              <a:avLst/>
              <a:gdLst>
                <a:gd name="T0" fmla="*/ 84 w 86"/>
                <a:gd name="T1" fmla="*/ 0 h 65"/>
                <a:gd name="T2" fmla="*/ 2 w 86"/>
                <a:gd name="T3" fmla="*/ 1 h 65"/>
                <a:gd name="T4" fmla="*/ 0 w 86"/>
                <a:gd name="T5" fmla="*/ 2 h 65"/>
                <a:gd name="T6" fmla="*/ 0 w 86"/>
                <a:gd name="T7" fmla="*/ 39 h 65"/>
                <a:gd name="T8" fmla="*/ 0 w 86"/>
                <a:gd name="T9" fmla="*/ 39 h 65"/>
                <a:gd name="T10" fmla="*/ 6 w 86"/>
                <a:gd name="T11" fmla="*/ 46 h 65"/>
                <a:gd name="T12" fmla="*/ 31 w 86"/>
                <a:gd name="T13" fmla="*/ 61 h 65"/>
                <a:gd name="T14" fmla="*/ 54 w 86"/>
                <a:gd name="T15" fmla="*/ 62 h 65"/>
                <a:gd name="T16" fmla="*/ 82 w 86"/>
                <a:gd name="T17" fmla="*/ 45 h 65"/>
                <a:gd name="T18" fmla="*/ 86 w 86"/>
                <a:gd name="T19" fmla="*/ 39 h 65"/>
                <a:gd name="T20" fmla="*/ 86 w 86"/>
                <a:gd name="T21" fmla="*/ 39 h 65"/>
                <a:gd name="T22" fmla="*/ 86 w 86"/>
                <a:gd name="T23" fmla="*/ 2 h 65"/>
                <a:gd name="T24" fmla="*/ 84 w 86"/>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65">
                  <a:moveTo>
                    <a:pt x="84" y="0"/>
                  </a:moveTo>
                  <a:cubicBezTo>
                    <a:pt x="2" y="1"/>
                    <a:pt x="2" y="1"/>
                    <a:pt x="2" y="1"/>
                  </a:cubicBezTo>
                  <a:cubicBezTo>
                    <a:pt x="1" y="1"/>
                    <a:pt x="0" y="1"/>
                    <a:pt x="0" y="2"/>
                  </a:cubicBezTo>
                  <a:cubicBezTo>
                    <a:pt x="0" y="39"/>
                    <a:pt x="0" y="39"/>
                    <a:pt x="0" y="39"/>
                  </a:cubicBezTo>
                  <a:cubicBezTo>
                    <a:pt x="0" y="39"/>
                    <a:pt x="0" y="39"/>
                    <a:pt x="0" y="39"/>
                  </a:cubicBezTo>
                  <a:cubicBezTo>
                    <a:pt x="1" y="42"/>
                    <a:pt x="2" y="44"/>
                    <a:pt x="6" y="46"/>
                  </a:cubicBezTo>
                  <a:cubicBezTo>
                    <a:pt x="31" y="61"/>
                    <a:pt x="31" y="61"/>
                    <a:pt x="31" y="61"/>
                  </a:cubicBezTo>
                  <a:cubicBezTo>
                    <a:pt x="38" y="65"/>
                    <a:pt x="48" y="65"/>
                    <a:pt x="54" y="62"/>
                  </a:cubicBezTo>
                  <a:cubicBezTo>
                    <a:pt x="82" y="45"/>
                    <a:pt x="82" y="45"/>
                    <a:pt x="82" y="45"/>
                  </a:cubicBezTo>
                  <a:cubicBezTo>
                    <a:pt x="85" y="44"/>
                    <a:pt x="86" y="42"/>
                    <a:pt x="86" y="39"/>
                  </a:cubicBezTo>
                  <a:cubicBezTo>
                    <a:pt x="86" y="39"/>
                    <a:pt x="86" y="39"/>
                    <a:pt x="86" y="39"/>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任意多边形 98">
              <a:extLst>
                <a:ext uri="{FF2B5EF4-FFF2-40B4-BE49-F238E27FC236}">
                  <a16:creationId xmlns:a16="http://schemas.microsoft.com/office/drawing/2014/main" id="{71F7BE11-EFAB-42D9-BA03-5ECC03B76F68}"/>
                </a:ext>
              </a:extLst>
            </p:cNvPr>
            <p:cNvSpPr/>
            <p:nvPr/>
          </p:nvSpPr>
          <p:spPr bwMode="auto">
            <a:xfrm>
              <a:off x="3656013" y="3319463"/>
              <a:ext cx="400050" cy="307975"/>
            </a:xfrm>
            <a:custGeom>
              <a:avLst/>
              <a:gdLst>
                <a:gd name="T0" fmla="*/ 46 w 90"/>
                <a:gd name="T1" fmla="*/ 69 h 69"/>
                <a:gd name="T2" fmla="*/ 31 w 90"/>
                <a:gd name="T3" fmla="*/ 65 h 69"/>
                <a:gd name="T4" fmla="*/ 7 w 90"/>
                <a:gd name="T5" fmla="*/ 51 h 69"/>
                <a:gd name="T6" fmla="*/ 0 w 90"/>
                <a:gd name="T7" fmla="*/ 44 h 69"/>
                <a:gd name="T8" fmla="*/ 0 w 90"/>
                <a:gd name="T9" fmla="*/ 44 h 69"/>
                <a:gd name="T10" fmla="*/ 0 w 90"/>
                <a:gd name="T11" fmla="*/ 41 h 69"/>
                <a:gd name="T12" fmla="*/ 0 w 90"/>
                <a:gd name="T13" fmla="*/ 4 h 69"/>
                <a:gd name="T14" fmla="*/ 4 w 90"/>
                <a:gd name="T15" fmla="*/ 0 h 69"/>
                <a:gd name="T16" fmla="*/ 86 w 90"/>
                <a:gd name="T17" fmla="*/ 0 h 69"/>
                <a:gd name="T18" fmla="*/ 86 w 90"/>
                <a:gd name="T19" fmla="*/ 0 h 69"/>
                <a:gd name="T20" fmla="*/ 86 w 90"/>
                <a:gd name="T21" fmla="*/ 0 h 69"/>
                <a:gd name="T22" fmla="*/ 89 w 90"/>
                <a:gd name="T23" fmla="*/ 1 h 69"/>
                <a:gd name="T24" fmla="*/ 90 w 90"/>
                <a:gd name="T25" fmla="*/ 4 h 69"/>
                <a:gd name="T26" fmla="*/ 90 w 90"/>
                <a:gd name="T27" fmla="*/ 44 h 69"/>
                <a:gd name="T28" fmla="*/ 90 w 90"/>
                <a:gd name="T29" fmla="*/ 44 h 69"/>
                <a:gd name="T30" fmla="*/ 85 w 90"/>
                <a:gd name="T31" fmla="*/ 50 h 69"/>
                <a:gd name="T32" fmla="*/ 57 w 90"/>
                <a:gd name="T33" fmla="*/ 66 h 69"/>
                <a:gd name="T34" fmla="*/ 46 w 90"/>
                <a:gd name="T35" fmla="*/ 69 h 69"/>
                <a:gd name="T36" fmla="*/ 5 w 90"/>
                <a:gd name="T37" fmla="*/ 41 h 69"/>
                <a:gd name="T38" fmla="*/ 5 w 90"/>
                <a:gd name="T39" fmla="*/ 41 h 69"/>
                <a:gd name="T40" fmla="*/ 9 w 90"/>
                <a:gd name="T41" fmla="*/ 46 h 69"/>
                <a:gd name="T42" fmla="*/ 34 w 90"/>
                <a:gd name="T43" fmla="*/ 61 h 69"/>
                <a:gd name="T44" fmla="*/ 55 w 90"/>
                <a:gd name="T45" fmla="*/ 61 h 69"/>
                <a:gd name="T46" fmla="*/ 83 w 90"/>
                <a:gd name="T47" fmla="*/ 45 h 69"/>
                <a:gd name="T48" fmla="*/ 85 w 90"/>
                <a:gd name="T49" fmla="*/ 41 h 69"/>
                <a:gd name="T50" fmla="*/ 85 w 90"/>
                <a:gd name="T51" fmla="*/ 39 h 69"/>
                <a:gd name="T52" fmla="*/ 85 w 90"/>
                <a:gd name="T53" fmla="*/ 39 h 69"/>
                <a:gd name="T54" fmla="*/ 85 w 90"/>
                <a:gd name="T55" fmla="*/ 5 h 69"/>
                <a:gd name="T56" fmla="*/ 5 w 90"/>
                <a:gd name="T57" fmla="*/ 5 h 69"/>
                <a:gd name="T58" fmla="*/ 5 w 90"/>
                <a:gd name="T5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69">
                  <a:moveTo>
                    <a:pt x="46" y="69"/>
                  </a:moveTo>
                  <a:cubicBezTo>
                    <a:pt x="41" y="69"/>
                    <a:pt x="36" y="67"/>
                    <a:pt x="31" y="65"/>
                  </a:cubicBezTo>
                  <a:cubicBezTo>
                    <a:pt x="7" y="51"/>
                    <a:pt x="7" y="51"/>
                    <a:pt x="7" y="51"/>
                  </a:cubicBezTo>
                  <a:cubicBezTo>
                    <a:pt x="4" y="49"/>
                    <a:pt x="1" y="46"/>
                    <a:pt x="0" y="44"/>
                  </a:cubicBezTo>
                  <a:cubicBezTo>
                    <a:pt x="0" y="44"/>
                    <a:pt x="0" y="44"/>
                    <a:pt x="0" y="44"/>
                  </a:cubicBezTo>
                  <a:cubicBezTo>
                    <a:pt x="0" y="41"/>
                    <a:pt x="0" y="41"/>
                    <a:pt x="0" y="41"/>
                  </a:cubicBezTo>
                  <a:cubicBezTo>
                    <a:pt x="0" y="4"/>
                    <a:pt x="0" y="4"/>
                    <a:pt x="0" y="4"/>
                  </a:cubicBezTo>
                  <a:cubicBezTo>
                    <a:pt x="0" y="2"/>
                    <a:pt x="2" y="0"/>
                    <a:pt x="4" y="0"/>
                  </a:cubicBezTo>
                  <a:cubicBezTo>
                    <a:pt x="86" y="0"/>
                    <a:pt x="86" y="0"/>
                    <a:pt x="86" y="0"/>
                  </a:cubicBezTo>
                  <a:cubicBezTo>
                    <a:pt x="86" y="0"/>
                    <a:pt x="86" y="0"/>
                    <a:pt x="86" y="0"/>
                  </a:cubicBezTo>
                  <a:cubicBezTo>
                    <a:pt x="86" y="0"/>
                    <a:pt x="86" y="0"/>
                    <a:pt x="86" y="0"/>
                  </a:cubicBezTo>
                  <a:cubicBezTo>
                    <a:pt x="87" y="0"/>
                    <a:pt x="88" y="0"/>
                    <a:pt x="89" y="1"/>
                  </a:cubicBezTo>
                  <a:cubicBezTo>
                    <a:pt x="90" y="2"/>
                    <a:pt x="90" y="3"/>
                    <a:pt x="90" y="4"/>
                  </a:cubicBezTo>
                  <a:cubicBezTo>
                    <a:pt x="90" y="44"/>
                    <a:pt x="90" y="44"/>
                    <a:pt x="90" y="44"/>
                  </a:cubicBezTo>
                  <a:cubicBezTo>
                    <a:pt x="90" y="44"/>
                    <a:pt x="90" y="44"/>
                    <a:pt x="90" y="44"/>
                  </a:cubicBezTo>
                  <a:cubicBezTo>
                    <a:pt x="89" y="46"/>
                    <a:pt x="88" y="48"/>
                    <a:pt x="85" y="50"/>
                  </a:cubicBezTo>
                  <a:cubicBezTo>
                    <a:pt x="57" y="66"/>
                    <a:pt x="57" y="66"/>
                    <a:pt x="57" y="66"/>
                  </a:cubicBezTo>
                  <a:cubicBezTo>
                    <a:pt x="54" y="68"/>
                    <a:pt x="50" y="69"/>
                    <a:pt x="46" y="69"/>
                  </a:cubicBezTo>
                  <a:close/>
                  <a:moveTo>
                    <a:pt x="5" y="41"/>
                  </a:moveTo>
                  <a:cubicBezTo>
                    <a:pt x="5" y="41"/>
                    <a:pt x="5" y="41"/>
                    <a:pt x="5" y="41"/>
                  </a:cubicBezTo>
                  <a:cubicBezTo>
                    <a:pt x="5" y="43"/>
                    <a:pt x="7" y="45"/>
                    <a:pt x="9" y="46"/>
                  </a:cubicBezTo>
                  <a:cubicBezTo>
                    <a:pt x="34" y="61"/>
                    <a:pt x="34" y="61"/>
                    <a:pt x="34" y="61"/>
                  </a:cubicBezTo>
                  <a:cubicBezTo>
                    <a:pt x="40" y="64"/>
                    <a:pt x="49" y="64"/>
                    <a:pt x="55" y="61"/>
                  </a:cubicBezTo>
                  <a:cubicBezTo>
                    <a:pt x="83" y="45"/>
                    <a:pt x="83" y="45"/>
                    <a:pt x="83" y="45"/>
                  </a:cubicBezTo>
                  <a:cubicBezTo>
                    <a:pt x="84" y="45"/>
                    <a:pt x="85" y="43"/>
                    <a:pt x="85" y="41"/>
                  </a:cubicBezTo>
                  <a:cubicBezTo>
                    <a:pt x="85" y="39"/>
                    <a:pt x="85" y="39"/>
                    <a:pt x="85" y="39"/>
                  </a:cubicBezTo>
                  <a:cubicBezTo>
                    <a:pt x="85" y="39"/>
                    <a:pt x="85" y="39"/>
                    <a:pt x="85" y="39"/>
                  </a:cubicBezTo>
                  <a:cubicBezTo>
                    <a:pt x="85" y="5"/>
                    <a:pt x="85" y="5"/>
                    <a:pt x="85" y="5"/>
                  </a:cubicBezTo>
                  <a:cubicBezTo>
                    <a:pt x="5" y="5"/>
                    <a:pt x="5" y="5"/>
                    <a:pt x="5" y="5"/>
                  </a:cubicBezTo>
                  <a:lnTo>
                    <a:pt x="5" y="4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任意多边形 99">
              <a:extLst>
                <a:ext uri="{FF2B5EF4-FFF2-40B4-BE49-F238E27FC236}">
                  <a16:creationId xmlns:a16="http://schemas.microsoft.com/office/drawing/2014/main" id="{0B0E09E3-28E6-47C2-BC41-222CFE58B414}"/>
                </a:ext>
              </a:extLst>
            </p:cNvPr>
            <p:cNvSpPr/>
            <p:nvPr/>
          </p:nvSpPr>
          <p:spPr bwMode="auto">
            <a:xfrm>
              <a:off x="3868738" y="3328988"/>
              <a:ext cx="177800" cy="284163"/>
            </a:xfrm>
            <a:custGeom>
              <a:avLst/>
              <a:gdLst>
                <a:gd name="T0" fmla="*/ 38 w 40"/>
                <a:gd name="T1" fmla="*/ 0 h 64"/>
                <a:gd name="T2" fmla="*/ 0 w 40"/>
                <a:gd name="T3" fmla="*/ 1 h 64"/>
                <a:gd name="T4" fmla="*/ 0 w 40"/>
                <a:gd name="T5" fmla="*/ 64 h 64"/>
                <a:gd name="T6" fmla="*/ 8 w 40"/>
                <a:gd name="T7" fmla="*/ 62 h 64"/>
                <a:gd name="T8" fmla="*/ 36 w 40"/>
                <a:gd name="T9" fmla="*/ 46 h 64"/>
                <a:gd name="T10" fmla="*/ 40 w 40"/>
                <a:gd name="T11" fmla="*/ 39 h 64"/>
                <a:gd name="T12" fmla="*/ 40 w 40"/>
                <a:gd name="T13" fmla="*/ 39 h 64"/>
                <a:gd name="T14" fmla="*/ 40 w 40"/>
                <a:gd name="T15" fmla="*/ 2 h 64"/>
                <a:gd name="T16" fmla="*/ 38 w 4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4">
                  <a:moveTo>
                    <a:pt x="38" y="0"/>
                  </a:moveTo>
                  <a:cubicBezTo>
                    <a:pt x="0" y="1"/>
                    <a:pt x="0" y="1"/>
                    <a:pt x="0" y="1"/>
                  </a:cubicBezTo>
                  <a:cubicBezTo>
                    <a:pt x="0" y="64"/>
                    <a:pt x="0" y="64"/>
                    <a:pt x="0" y="64"/>
                  </a:cubicBezTo>
                  <a:cubicBezTo>
                    <a:pt x="3" y="64"/>
                    <a:pt x="6" y="63"/>
                    <a:pt x="8" y="62"/>
                  </a:cubicBezTo>
                  <a:cubicBezTo>
                    <a:pt x="36" y="46"/>
                    <a:pt x="36" y="46"/>
                    <a:pt x="36" y="46"/>
                  </a:cubicBezTo>
                  <a:cubicBezTo>
                    <a:pt x="39" y="44"/>
                    <a:pt x="40" y="42"/>
                    <a:pt x="40" y="39"/>
                  </a:cubicBezTo>
                  <a:cubicBezTo>
                    <a:pt x="40" y="39"/>
                    <a:pt x="40" y="39"/>
                    <a:pt x="40" y="39"/>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任意多边形 100">
              <a:extLst>
                <a:ext uri="{FF2B5EF4-FFF2-40B4-BE49-F238E27FC236}">
                  <a16:creationId xmlns:a16="http://schemas.microsoft.com/office/drawing/2014/main" id="{D7F7FADA-9146-47EC-95D1-4250BC31044D}"/>
                </a:ext>
              </a:extLst>
            </p:cNvPr>
            <p:cNvSpPr/>
            <p:nvPr/>
          </p:nvSpPr>
          <p:spPr bwMode="auto">
            <a:xfrm>
              <a:off x="3656013" y="3217863"/>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8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40" y="51"/>
                    <a:pt x="33" y="47"/>
                  </a:cubicBezTo>
                  <a:cubicBezTo>
                    <a:pt x="8" y="33"/>
                    <a:pt x="8" y="33"/>
                    <a:pt x="8" y="33"/>
                  </a:cubicBezTo>
                  <a:cubicBezTo>
                    <a:pt x="1" y="29"/>
                    <a:pt x="0" y="23"/>
                    <a:pt x="6" y="19"/>
                  </a:cubicBezTo>
                  <a:cubicBezTo>
                    <a:pt x="34" y="3"/>
                    <a:pt x="34" y="3"/>
                    <a:pt x="34" y="3"/>
                  </a:cubicBezTo>
                  <a:cubicBezTo>
                    <a:pt x="40" y="0"/>
                    <a:pt x="51" y="0"/>
                    <a:pt x="58"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任意多边形 101">
              <a:extLst>
                <a:ext uri="{FF2B5EF4-FFF2-40B4-BE49-F238E27FC236}">
                  <a16:creationId xmlns:a16="http://schemas.microsoft.com/office/drawing/2014/main" id="{BFD9DB7E-4C15-489D-A2FC-201E3E8B61BE}"/>
                </a:ext>
              </a:extLst>
            </p:cNvPr>
            <p:cNvSpPr/>
            <p:nvPr/>
          </p:nvSpPr>
          <p:spPr bwMode="auto">
            <a:xfrm>
              <a:off x="3656013" y="3205163"/>
              <a:ext cx="400050" cy="247650"/>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4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8 w 90"/>
                <a:gd name="T29" fmla="*/ 25 h 56"/>
                <a:gd name="T30" fmla="*/ 5 w 90"/>
                <a:gd name="T31" fmla="*/ 28 h 56"/>
                <a:gd name="T32" fmla="*/ 9 w 90"/>
                <a:gd name="T33" fmla="*/ 33 h 56"/>
                <a:gd name="T34" fmla="*/ 34 w 90"/>
                <a:gd name="T35" fmla="*/ 48 h 56"/>
                <a:gd name="T36" fmla="*/ 55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6"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4" y="19"/>
                    <a:pt x="84" y="19"/>
                    <a:pt x="84" y="19"/>
                  </a:cubicBezTo>
                  <a:cubicBezTo>
                    <a:pt x="88" y="22"/>
                    <a:pt x="90" y="25"/>
                    <a:pt x="90" y="29"/>
                  </a:cubicBezTo>
                  <a:cubicBezTo>
                    <a:pt x="90" y="32"/>
                    <a:pt x="89" y="35"/>
                    <a:pt x="85" y="37"/>
                  </a:cubicBezTo>
                  <a:cubicBezTo>
                    <a:pt x="57" y="53"/>
                    <a:pt x="57" y="53"/>
                    <a:pt x="57" y="53"/>
                  </a:cubicBezTo>
                  <a:cubicBezTo>
                    <a:pt x="54" y="55"/>
                    <a:pt x="50" y="56"/>
                    <a:pt x="46" y="56"/>
                  </a:cubicBezTo>
                  <a:close/>
                  <a:moveTo>
                    <a:pt x="44" y="6"/>
                  </a:moveTo>
                  <a:cubicBezTo>
                    <a:pt x="41" y="6"/>
                    <a:pt x="38" y="7"/>
                    <a:pt x="36" y="8"/>
                  </a:cubicBezTo>
                  <a:cubicBezTo>
                    <a:pt x="8" y="25"/>
                    <a:pt x="8" y="25"/>
                    <a:pt x="8" y="25"/>
                  </a:cubicBezTo>
                  <a:cubicBezTo>
                    <a:pt x="6" y="25"/>
                    <a:pt x="5" y="26"/>
                    <a:pt x="5" y="28"/>
                  </a:cubicBezTo>
                  <a:cubicBezTo>
                    <a:pt x="5" y="30"/>
                    <a:pt x="7" y="32"/>
                    <a:pt x="9" y="33"/>
                  </a:cubicBezTo>
                  <a:cubicBezTo>
                    <a:pt x="34" y="48"/>
                    <a:pt x="34" y="48"/>
                    <a:pt x="34" y="48"/>
                  </a:cubicBezTo>
                  <a:cubicBezTo>
                    <a:pt x="40" y="51"/>
                    <a:pt x="49" y="52"/>
                    <a:pt x="55"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9"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矩形 165">
              <a:extLst>
                <a:ext uri="{FF2B5EF4-FFF2-40B4-BE49-F238E27FC236}">
                  <a16:creationId xmlns:a16="http://schemas.microsoft.com/office/drawing/2014/main" id="{5E3A0238-2C95-42C4-B738-C5F0F8772343}"/>
                </a:ext>
              </a:extLst>
            </p:cNvPr>
            <p:cNvSpPr/>
            <p:nvPr/>
          </p:nvSpPr>
          <p:spPr bwMode="auto">
            <a:xfrm>
              <a:off x="3802063" y="3430588"/>
              <a:ext cx="22225" cy="174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矩形 166">
              <a:extLst>
                <a:ext uri="{FF2B5EF4-FFF2-40B4-BE49-F238E27FC236}">
                  <a16:creationId xmlns:a16="http://schemas.microsoft.com/office/drawing/2014/main" id="{58584EFE-673A-43E0-BAB7-95151D2CCCE3}"/>
                </a:ext>
              </a:extLst>
            </p:cNvPr>
            <p:cNvSpPr/>
            <p:nvPr/>
          </p:nvSpPr>
          <p:spPr bwMode="auto">
            <a:xfrm>
              <a:off x="3994150" y="3400426"/>
              <a:ext cx="17463" cy="1111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任意多边形 104">
              <a:extLst>
                <a:ext uri="{FF2B5EF4-FFF2-40B4-BE49-F238E27FC236}">
                  <a16:creationId xmlns:a16="http://schemas.microsoft.com/office/drawing/2014/main" id="{C7A7FA9C-BBBF-4659-A5A0-58C253B6F2B2}"/>
                </a:ext>
              </a:extLst>
            </p:cNvPr>
            <p:cNvSpPr/>
            <p:nvPr/>
          </p:nvSpPr>
          <p:spPr bwMode="auto">
            <a:xfrm>
              <a:off x="4718050" y="518160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任意多边形 105">
              <a:extLst>
                <a:ext uri="{FF2B5EF4-FFF2-40B4-BE49-F238E27FC236}">
                  <a16:creationId xmlns:a16="http://schemas.microsoft.com/office/drawing/2014/main" id="{9D5E6776-1911-4B7A-ADC4-A70E00D6817F}"/>
                </a:ext>
              </a:extLst>
            </p:cNvPr>
            <p:cNvSpPr/>
            <p:nvPr/>
          </p:nvSpPr>
          <p:spPr bwMode="auto">
            <a:xfrm>
              <a:off x="4708525" y="516890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任意多边形 106">
              <a:extLst>
                <a:ext uri="{FF2B5EF4-FFF2-40B4-BE49-F238E27FC236}">
                  <a16:creationId xmlns:a16="http://schemas.microsoft.com/office/drawing/2014/main" id="{290B5BB2-D27F-44FE-86B8-73CCDA005E30}"/>
                </a:ext>
              </a:extLst>
            </p:cNvPr>
            <p:cNvSpPr/>
            <p:nvPr/>
          </p:nvSpPr>
          <p:spPr bwMode="auto">
            <a:xfrm>
              <a:off x="4926013" y="518160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任意多边形 107">
              <a:extLst>
                <a:ext uri="{FF2B5EF4-FFF2-40B4-BE49-F238E27FC236}">
                  <a16:creationId xmlns:a16="http://schemas.microsoft.com/office/drawing/2014/main" id="{AB303B6E-7F0B-460B-BF9F-F095A098591B}"/>
                </a:ext>
              </a:extLst>
            </p:cNvPr>
            <p:cNvSpPr/>
            <p:nvPr/>
          </p:nvSpPr>
          <p:spPr bwMode="auto">
            <a:xfrm>
              <a:off x="4713288" y="506730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任意多边形 108">
              <a:extLst>
                <a:ext uri="{FF2B5EF4-FFF2-40B4-BE49-F238E27FC236}">
                  <a16:creationId xmlns:a16="http://schemas.microsoft.com/office/drawing/2014/main" id="{235435F2-6325-4881-B191-5919DA19E69E}"/>
                </a:ext>
              </a:extLst>
            </p:cNvPr>
            <p:cNvSpPr/>
            <p:nvPr/>
          </p:nvSpPr>
          <p:spPr bwMode="auto">
            <a:xfrm>
              <a:off x="4708525" y="505777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矩形 172">
              <a:extLst>
                <a:ext uri="{FF2B5EF4-FFF2-40B4-BE49-F238E27FC236}">
                  <a16:creationId xmlns:a16="http://schemas.microsoft.com/office/drawing/2014/main" id="{BE7D8BB2-EBE9-4527-B3EC-99A10AF887EA}"/>
                </a:ext>
              </a:extLst>
            </p:cNvPr>
            <p:cNvSpPr/>
            <p:nvPr/>
          </p:nvSpPr>
          <p:spPr bwMode="auto">
            <a:xfrm>
              <a:off x="4854575" y="528478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矩形 173">
              <a:extLst>
                <a:ext uri="{FF2B5EF4-FFF2-40B4-BE49-F238E27FC236}">
                  <a16:creationId xmlns:a16="http://schemas.microsoft.com/office/drawing/2014/main" id="{9BC31C9A-7948-435A-BE70-651CEA394D9B}"/>
                </a:ext>
              </a:extLst>
            </p:cNvPr>
            <p:cNvSpPr/>
            <p:nvPr/>
          </p:nvSpPr>
          <p:spPr bwMode="auto">
            <a:xfrm>
              <a:off x="5046663" y="525303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任意多边形 111">
              <a:extLst>
                <a:ext uri="{FF2B5EF4-FFF2-40B4-BE49-F238E27FC236}">
                  <a16:creationId xmlns:a16="http://schemas.microsoft.com/office/drawing/2014/main" id="{89F99C5A-F97E-4487-B408-6FDB48247086}"/>
                </a:ext>
              </a:extLst>
            </p:cNvPr>
            <p:cNvSpPr/>
            <p:nvPr/>
          </p:nvSpPr>
          <p:spPr bwMode="auto">
            <a:xfrm>
              <a:off x="4473575" y="549751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任意多边形 112">
              <a:extLst>
                <a:ext uri="{FF2B5EF4-FFF2-40B4-BE49-F238E27FC236}">
                  <a16:creationId xmlns:a16="http://schemas.microsoft.com/office/drawing/2014/main" id="{CC3E13D3-E930-4C8F-8C8D-E38F4594E455}"/>
                </a:ext>
              </a:extLst>
            </p:cNvPr>
            <p:cNvSpPr/>
            <p:nvPr/>
          </p:nvSpPr>
          <p:spPr bwMode="auto">
            <a:xfrm>
              <a:off x="4464050" y="548957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任意多边形 113">
              <a:extLst>
                <a:ext uri="{FF2B5EF4-FFF2-40B4-BE49-F238E27FC236}">
                  <a16:creationId xmlns:a16="http://schemas.microsoft.com/office/drawing/2014/main" id="{89E6D97D-ABCB-40E7-9FCC-96D52D01ACAB}"/>
                </a:ext>
              </a:extLst>
            </p:cNvPr>
            <p:cNvSpPr/>
            <p:nvPr/>
          </p:nvSpPr>
          <p:spPr bwMode="auto">
            <a:xfrm>
              <a:off x="4676775" y="549751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任意多边形 114">
              <a:extLst>
                <a:ext uri="{FF2B5EF4-FFF2-40B4-BE49-F238E27FC236}">
                  <a16:creationId xmlns:a16="http://schemas.microsoft.com/office/drawing/2014/main" id="{E89BCF4F-7682-4C9E-B194-4C38D7F26289}"/>
                </a:ext>
              </a:extLst>
            </p:cNvPr>
            <p:cNvSpPr/>
            <p:nvPr/>
          </p:nvSpPr>
          <p:spPr bwMode="auto">
            <a:xfrm>
              <a:off x="4464050" y="538638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任意多边形 115">
              <a:extLst>
                <a:ext uri="{FF2B5EF4-FFF2-40B4-BE49-F238E27FC236}">
                  <a16:creationId xmlns:a16="http://schemas.microsoft.com/office/drawing/2014/main" id="{B6FDD3D4-288B-4327-B0B1-47172F3B377B}"/>
                </a:ext>
              </a:extLst>
            </p:cNvPr>
            <p:cNvSpPr/>
            <p:nvPr/>
          </p:nvSpPr>
          <p:spPr bwMode="auto">
            <a:xfrm>
              <a:off x="4464050" y="537368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矩形 179">
              <a:extLst>
                <a:ext uri="{FF2B5EF4-FFF2-40B4-BE49-F238E27FC236}">
                  <a16:creationId xmlns:a16="http://schemas.microsoft.com/office/drawing/2014/main" id="{3B932837-6D3D-4A62-87E7-FFD0EFE24020}"/>
                </a:ext>
              </a:extLst>
            </p:cNvPr>
            <p:cNvSpPr/>
            <p:nvPr/>
          </p:nvSpPr>
          <p:spPr bwMode="auto">
            <a:xfrm>
              <a:off x="4610100" y="5600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矩形 180">
              <a:extLst>
                <a:ext uri="{FF2B5EF4-FFF2-40B4-BE49-F238E27FC236}">
                  <a16:creationId xmlns:a16="http://schemas.microsoft.com/office/drawing/2014/main" id="{EC8DAF36-21F5-4C31-8745-BFAEF78B16F7}"/>
                </a:ext>
              </a:extLst>
            </p:cNvPr>
            <p:cNvSpPr/>
            <p:nvPr/>
          </p:nvSpPr>
          <p:spPr bwMode="auto">
            <a:xfrm>
              <a:off x="4802188" y="556895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任意多边形 118">
              <a:extLst>
                <a:ext uri="{FF2B5EF4-FFF2-40B4-BE49-F238E27FC236}">
                  <a16:creationId xmlns:a16="http://schemas.microsoft.com/office/drawing/2014/main" id="{673A1DE6-A9A8-4F95-B282-52372A055FDC}"/>
                </a:ext>
              </a:extLst>
            </p:cNvPr>
            <p:cNvSpPr/>
            <p:nvPr/>
          </p:nvSpPr>
          <p:spPr bwMode="auto">
            <a:xfrm>
              <a:off x="6905625" y="2017713"/>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任意多边形 119">
              <a:extLst>
                <a:ext uri="{FF2B5EF4-FFF2-40B4-BE49-F238E27FC236}">
                  <a16:creationId xmlns:a16="http://schemas.microsoft.com/office/drawing/2014/main" id="{2ED49FB0-5367-4F18-A09C-FD0EB2124899}"/>
                </a:ext>
              </a:extLst>
            </p:cNvPr>
            <p:cNvSpPr/>
            <p:nvPr/>
          </p:nvSpPr>
          <p:spPr bwMode="auto">
            <a:xfrm>
              <a:off x="6892925" y="2005013"/>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任意多边形 120">
              <a:extLst>
                <a:ext uri="{FF2B5EF4-FFF2-40B4-BE49-F238E27FC236}">
                  <a16:creationId xmlns:a16="http://schemas.microsoft.com/office/drawing/2014/main" id="{C3744BA3-EB52-40EC-B633-716A2D57ECC4}"/>
                </a:ext>
              </a:extLst>
            </p:cNvPr>
            <p:cNvSpPr/>
            <p:nvPr/>
          </p:nvSpPr>
          <p:spPr bwMode="auto">
            <a:xfrm>
              <a:off x="7110413" y="2017713"/>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任意多边形 121">
              <a:extLst>
                <a:ext uri="{FF2B5EF4-FFF2-40B4-BE49-F238E27FC236}">
                  <a16:creationId xmlns:a16="http://schemas.microsoft.com/office/drawing/2014/main" id="{7E45B8C7-3A9A-4392-AE28-A3A6C89D7180}"/>
                </a:ext>
              </a:extLst>
            </p:cNvPr>
            <p:cNvSpPr/>
            <p:nvPr/>
          </p:nvSpPr>
          <p:spPr bwMode="auto">
            <a:xfrm>
              <a:off x="6897688" y="1901826"/>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任意多边形 122">
              <a:extLst>
                <a:ext uri="{FF2B5EF4-FFF2-40B4-BE49-F238E27FC236}">
                  <a16:creationId xmlns:a16="http://schemas.microsoft.com/office/drawing/2014/main" id="{1383A086-CFC3-4646-9E85-8EF4F040EACD}"/>
                </a:ext>
              </a:extLst>
            </p:cNvPr>
            <p:cNvSpPr/>
            <p:nvPr/>
          </p:nvSpPr>
          <p:spPr bwMode="auto">
            <a:xfrm>
              <a:off x="6892925" y="1889126"/>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矩形 186">
              <a:extLst>
                <a:ext uri="{FF2B5EF4-FFF2-40B4-BE49-F238E27FC236}">
                  <a16:creationId xmlns:a16="http://schemas.microsoft.com/office/drawing/2014/main" id="{2E31EA32-13E3-499B-8925-23F280103491}"/>
                </a:ext>
              </a:extLst>
            </p:cNvPr>
            <p:cNvSpPr/>
            <p:nvPr/>
          </p:nvSpPr>
          <p:spPr bwMode="auto">
            <a:xfrm>
              <a:off x="7038975" y="2116138"/>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矩形 187">
              <a:extLst>
                <a:ext uri="{FF2B5EF4-FFF2-40B4-BE49-F238E27FC236}">
                  <a16:creationId xmlns:a16="http://schemas.microsoft.com/office/drawing/2014/main" id="{DA9EBCAE-CDC6-4A4A-8645-6E7258EFF179}"/>
                </a:ext>
              </a:extLst>
            </p:cNvPr>
            <p:cNvSpPr/>
            <p:nvPr/>
          </p:nvSpPr>
          <p:spPr bwMode="auto">
            <a:xfrm>
              <a:off x="7234238" y="2089151"/>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125">
              <a:extLst>
                <a:ext uri="{FF2B5EF4-FFF2-40B4-BE49-F238E27FC236}">
                  <a16:creationId xmlns:a16="http://schemas.microsoft.com/office/drawing/2014/main" id="{0BAF4C05-1362-49CC-9A64-813735A37F18}"/>
                </a:ext>
              </a:extLst>
            </p:cNvPr>
            <p:cNvSpPr/>
            <p:nvPr/>
          </p:nvSpPr>
          <p:spPr bwMode="auto">
            <a:xfrm>
              <a:off x="6697663" y="5324476"/>
              <a:ext cx="382588" cy="234950"/>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6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6"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126">
              <a:extLst>
                <a:ext uri="{FF2B5EF4-FFF2-40B4-BE49-F238E27FC236}">
                  <a16:creationId xmlns:a16="http://schemas.microsoft.com/office/drawing/2014/main" id="{965C1D51-4BB4-49D0-91BF-8112AFC877F5}"/>
                </a:ext>
              </a:extLst>
            </p:cNvPr>
            <p:cNvSpPr/>
            <p:nvPr/>
          </p:nvSpPr>
          <p:spPr bwMode="auto">
            <a:xfrm>
              <a:off x="6684963" y="5314951"/>
              <a:ext cx="403225" cy="254000"/>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29 h 57"/>
                <a:gd name="T38" fmla="*/ 10 w 91"/>
                <a:gd name="T39" fmla="*/ 34 h 57"/>
                <a:gd name="T40" fmla="*/ 35 w 91"/>
                <a:gd name="T41" fmla="*/ 49 h 57"/>
                <a:gd name="T42" fmla="*/ 55 w 91"/>
                <a:gd name="T43" fmla="*/ 50 h 57"/>
                <a:gd name="T44" fmla="*/ 83 w 91"/>
                <a:gd name="T45" fmla="*/ 33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5" y="49"/>
                    <a:pt x="35" y="49"/>
                    <a:pt x="35"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27">
              <a:extLst>
                <a:ext uri="{FF2B5EF4-FFF2-40B4-BE49-F238E27FC236}">
                  <a16:creationId xmlns:a16="http://schemas.microsoft.com/office/drawing/2014/main" id="{18CB384F-B333-46B2-8FC8-5D76481D52E6}"/>
                </a:ext>
              </a:extLst>
            </p:cNvPr>
            <p:cNvSpPr/>
            <p:nvPr/>
          </p:nvSpPr>
          <p:spPr bwMode="auto">
            <a:xfrm>
              <a:off x="6902450" y="5324476"/>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8 h 52"/>
                <a:gd name="T12" fmla="*/ 39 w 40"/>
                <a:gd name="T13" fmla="*/ 28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8"/>
                  </a:cubicBezTo>
                  <a:cubicBezTo>
                    <a:pt x="39" y="28"/>
                    <a:pt x="39" y="28"/>
                    <a:pt x="39" y="28"/>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8">
              <a:extLst>
                <a:ext uri="{FF2B5EF4-FFF2-40B4-BE49-F238E27FC236}">
                  <a16:creationId xmlns:a16="http://schemas.microsoft.com/office/drawing/2014/main" id="{5F9E87EA-E17A-4753-97B4-62DF13CD7E53}"/>
                </a:ext>
              </a:extLst>
            </p:cNvPr>
            <p:cNvSpPr/>
            <p:nvPr/>
          </p:nvSpPr>
          <p:spPr bwMode="auto">
            <a:xfrm>
              <a:off x="6688138" y="5213351"/>
              <a:ext cx="395288" cy="227013"/>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任意多边形 129">
              <a:extLst>
                <a:ext uri="{FF2B5EF4-FFF2-40B4-BE49-F238E27FC236}">
                  <a16:creationId xmlns:a16="http://schemas.microsoft.com/office/drawing/2014/main" id="{E75F65CA-0769-404D-A2F3-C09FC2FC71C3}"/>
                </a:ext>
              </a:extLst>
            </p:cNvPr>
            <p:cNvSpPr/>
            <p:nvPr/>
          </p:nvSpPr>
          <p:spPr bwMode="auto">
            <a:xfrm>
              <a:off x="6684963" y="5200651"/>
              <a:ext cx="403225" cy="247650"/>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5 w 91"/>
                <a:gd name="T35" fmla="*/ 48 h 56"/>
                <a:gd name="T36" fmla="*/ 55 w 91"/>
                <a:gd name="T37" fmla="*/ 49 h 56"/>
                <a:gd name="T38" fmla="*/ 83 w 91"/>
                <a:gd name="T39" fmla="*/ 32 h 56"/>
                <a:gd name="T40" fmla="*/ 86 w 91"/>
                <a:gd name="T41" fmla="*/ 29 h 56"/>
                <a:gd name="T42" fmla="*/ 82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5" y="48"/>
                    <a:pt x="35" y="48"/>
                    <a:pt x="35" y="48"/>
                  </a:cubicBezTo>
                  <a:cubicBezTo>
                    <a:pt x="41" y="51"/>
                    <a:pt x="50" y="52"/>
                    <a:pt x="55" y="49"/>
                  </a:cubicBezTo>
                  <a:cubicBezTo>
                    <a:pt x="83" y="32"/>
                    <a:pt x="83" y="32"/>
                    <a:pt x="83" y="32"/>
                  </a:cubicBezTo>
                  <a:cubicBezTo>
                    <a:pt x="84" y="32"/>
                    <a:pt x="86" y="30"/>
                    <a:pt x="86" y="29"/>
                  </a:cubicBezTo>
                  <a:cubicBezTo>
                    <a:pt x="86" y="27"/>
                    <a:pt x="84" y="25"/>
                    <a:pt x="82"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矩形 193">
              <a:extLst>
                <a:ext uri="{FF2B5EF4-FFF2-40B4-BE49-F238E27FC236}">
                  <a16:creationId xmlns:a16="http://schemas.microsoft.com/office/drawing/2014/main" id="{60CF2500-9490-44F9-9CC6-8D98C95A8AB5}"/>
                </a:ext>
              </a:extLst>
            </p:cNvPr>
            <p:cNvSpPr/>
            <p:nvPr/>
          </p:nvSpPr>
          <p:spPr bwMode="auto">
            <a:xfrm>
              <a:off x="6831013" y="5426076"/>
              <a:ext cx="22225" cy="1206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矩形 194">
              <a:extLst>
                <a:ext uri="{FF2B5EF4-FFF2-40B4-BE49-F238E27FC236}">
                  <a16:creationId xmlns:a16="http://schemas.microsoft.com/office/drawing/2014/main" id="{A2D5AB9D-F378-4C4A-8139-564B9D6BB17D}"/>
                </a:ext>
              </a:extLst>
            </p:cNvPr>
            <p:cNvSpPr/>
            <p:nvPr/>
          </p:nvSpPr>
          <p:spPr bwMode="auto">
            <a:xfrm>
              <a:off x="7026275" y="5395913"/>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任意多边形 132">
              <a:extLst>
                <a:ext uri="{FF2B5EF4-FFF2-40B4-BE49-F238E27FC236}">
                  <a16:creationId xmlns:a16="http://schemas.microsoft.com/office/drawing/2014/main" id="{1FBC0666-1FED-4816-BC55-993C83261354}"/>
                </a:ext>
              </a:extLst>
            </p:cNvPr>
            <p:cNvSpPr/>
            <p:nvPr/>
          </p:nvSpPr>
          <p:spPr bwMode="auto">
            <a:xfrm>
              <a:off x="3843338" y="2284413"/>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任意多边形 133">
              <a:extLst>
                <a:ext uri="{FF2B5EF4-FFF2-40B4-BE49-F238E27FC236}">
                  <a16:creationId xmlns:a16="http://schemas.microsoft.com/office/drawing/2014/main" id="{CDF467BA-C09A-4FE6-B00D-D79C0C842B93}"/>
                </a:ext>
              </a:extLst>
            </p:cNvPr>
            <p:cNvSpPr/>
            <p:nvPr/>
          </p:nvSpPr>
          <p:spPr bwMode="auto">
            <a:xfrm>
              <a:off x="3833813" y="2276476"/>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任意多边形 134">
              <a:extLst>
                <a:ext uri="{FF2B5EF4-FFF2-40B4-BE49-F238E27FC236}">
                  <a16:creationId xmlns:a16="http://schemas.microsoft.com/office/drawing/2014/main" id="{7FE66C67-A0E7-4C8A-BC18-75E1DE10F5E3}"/>
                </a:ext>
              </a:extLst>
            </p:cNvPr>
            <p:cNvSpPr/>
            <p:nvPr/>
          </p:nvSpPr>
          <p:spPr bwMode="auto">
            <a:xfrm>
              <a:off x="3709988" y="1862138"/>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任意多边形 135">
              <a:extLst>
                <a:ext uri="{FF2B5EF4-FFF2-40B4-BE49-F238E27FC236}">
                  <a16:creationId xmlns:a16="http://schemas.microsoft.com/office/drawing/2014/main" id="{C90A4251-15D0-45C5-BCD2-DCB5E5C77C45}"/>
                </a:ext>
              </a:extLst>
            </p:cNvPr>
            <p:cNvSpPr/>
            <p:nvPr/>
          </p:nvSpPr>
          <p:spPr bwMode="auto">
            <a:xfrm>
              <a:off x="3700463" y="1854201"/>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任意多边形 136">
              <a:extLst>
                <a:ext uri="{FF2B5EF4-FFF2-40B4-BE49-F238E27FC236}">
                  <a16:creationId xmlns:a16="http://schemas.microsoft.com/office/drawing/2014/main" id="{3D0C29EB-BD0B-470F-A7FF-EF5A60F26A9A}"/>
                </a:ext>
              </a:extLst>
            </p:cNvPr>
            <p:cNvSpPr/>
            <p:nvPr/>
          </p:nvSpPr>
          <p:spPr bwMode="auto">
            <a:xfrm>
              <a:off x="3695700" y="1901826"/>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任意多边形 137">
              <a:extLst>
                <a:ext uri="{FF2B5EF4-FFF2-40B4-BE49-F238E27FC236}">
                  <a16:creationId xmlns:a16="http://schemas.microsoft.com/office/drawing/2014/main" id="{5B79CAE1-6545-46BC-BA51-479AC505B025}"/>
                </a:ext>
              </a:extLst>
            </p:cNvPr>
            <p:cNvSpPr/>
            <p:nvPr/>
          </p:nvSpPr>
          <p:spPr bwMode="auto">
            <a:xfrm>
              <a:off x="3687763" y="1898651"/>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任意多边形 138">
              <a:extLst>
                <a:ext uri="{FF2B5EF4-FFF2-40B4-BE49-F238E27FC236}">
                  <a16:creationId xmlns:a16="http://schemas.microsoft.com/office/drawing/2014/main" id="{5C8C11C6-B9A2-4106-9ECC-781EB18F1BC9}"/>
                </a:ext>
              </a:extLst>
            </p:cNvPr>
            <p:cNvSpPr/>
            <p:nvPr/>
          </p:nvSpPr>
          <p:spPr bwMode="auto">
            <a:xfrm>
              <a:off x="4127500" y="2093913"/>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任意多边形 139">
              <a:extLst>
                <a:ext uri="{FF2B5EF4-FFF2-40B4-BE49-F238E27FC236}">
                  <a16:creationId xmlns:a16="http://schemas.microsoft.com/office/drawing/2014/main" id="{C7B85D03-4A85-4C53-980D-13687529C724}"/>
                </a:ext>
              </a:extLst>
            </p:cNvPr>
            <p:cNvSpPr/>
            <p:nvPr/>
          </p:nvSpPr>
          <p:spPr bwMode="auto">
            <a:xfrm>
              <a:off x="3771900" y="1889126"/>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任意多边形 140">
              <a:extLst>
                <a:ext uri="{FF2B5EF4-FFF2-40B4-BE49-F238E27FC236}">
                  <a16:creationId xmlns:a16="http://schemas.microsoft.com/office/drawing/2014/main" id="{0D6A890D-8AF1-41B0-81E6-808DEDC60181}"/>
                </a:ext>
              </a:extLst>
            </p:cNvPr>
            <p:cNvSpPr/>
            <p:nvPr/>
          </p:nvSpPr>
          <p:spPr bwMode="auto">
            <a:xfrm>
              <a:off x="4149725" y="2165351"/>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141">
              <a:extLst>
                <a:ext uri="{FF2B5EF4-FFF2-40B4-BE49-F238E27FC236}">
                  <a16:creationId xmlns:a16="http://schemas.microsoft.com/office/drawing/2014/main" id="{D7CC36DA-D6FC-4E19-A430-7018581BE013}"/>
                </a:ext>
              </a:extLst>
            </p:cNvPr>
            <p:cNvSpPr/>
            <p:nvPr/>
          </p:nvSpPr>
          <p:spPr bwMode="auto">
            <a:xfrm>
              <a:off x="4152900" y="2212976"/>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任意多边形 142">
              <a:extLst>
                <a:ext uri="{FF2B5EF4-FFF2-40B4-BE49-F238E27FC236}">
                  <a16:creationId xmlns:a16="http://schemas.microsoft.com/office/drawing/2014/main" id="{1F35E6DB-9E61-4AB8-A65C-9BD123D473D5}"/>
                </a:ext>
              </a:extLst>
            </p:cNvPr>
            <p:cNvSpPr/>
            <p:nvPr/>
          </p:nvSpPr>
          <p:spPr bwMode="auto">
            <a:xfrm>
              <a:off x="3806825" y="1706563"/>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任意多边形 143">
              <a:extLst>
                <a:ext uri="{FF2B5EF4-FFF2-40B4-BE49-F238E27FC236}">
                  <a16:creationId xmlns:a16="http://schemas.microsoft.com/office/drawing/2014/main" id="{E8981DB9-4CB4-4B96-AAD7-B8804A07A597}"/>
                </a:ext>
              </a:extLst>
            </p:cNvPr>
            <p:cNvSpPr/>
            <p:nvPr/>
          </p:nvSpPr>
          <p:spPr bwMode="auto">
            <a:xfrm>
              <a:off x="3709988" y="1706563"/>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44">
              <a:extLst>
                <a:ext uri="{FF2B5EF4-FFF2-40B4-BE49-F238E27FC236}">
                  <a16:creationId xmlns:a16="http://schemas.microsoft.com/office/drawing/2014/main" id="{B9C20DE6-DA90-4421-B553-D3E89D0CF68A}"/>
                </a:ext>
              </a:extLst>
            </p:cNvPr>
            <p:cNvSpPr/>
            <p:nvPr/>
          </p:nvSpPr>
          <p:spPr bwMode="auto">
            <a:xfrm>
              <a:off x="3633788" y="1782763"/>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45">
              <a:extLst>
                <a:ext uri="{FF2B5EF4-FFF2-40B4-BE49-F238E27FC236}">
                  <a16:creationId xmlns:a16="http://schemas.microsoft.com/office/drawing/2014/main" id="{09EB9824-F047-420F-997D-94CF0770497F}"/>
                </a:ext>
              </a:extLst>
            </p:cNvPr>
            <p:cNvSpPr/>
            <p:nvPr/>
          </p:nvSpPr>
          <p:spPr bwMode="auto">
            <a:xfrm>
              <a:off x="3843338" y="2101851"/>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任意多边形 146">
              <a:extLst>
                <a:ext uri="{FF2B5EF4-FFF2-40B4-BE49-F238E27FC236}">
                  <a16:creationId xmlns:a16="http://schemas.microsoft.com/office/drawing/2014/main" id="{D0C6DA30-F62F-4F52-87A9-75D3915B1C3C}"/>
                </a:ext>
              </a:extLst>
            </p:cNvPr>
            <p:cNvSpPr/>
            <p:nvPr/>
          </p:nvSpPr>
          <p:spPr bwMode="auto">
            <a:xfrm>
              <a:off x="3824288" y="2084388"/>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í$1îḑè">
            <a:extLst>
              <a:ext uri="{FF2B5EF4-FFF2-40B4-BE49-F238E27FC236}">
                <a16:creationId xmlns:a16="http://schemas.microsoft.com/office/drawing/2014/main" id="{0A271160-581E-4BCE-BACF-7271659F1D01}"/>
              </a:ext>
            </a:extLst>
          </p:cNvPr>
          <p:cNvSpPr/>
          <p:nvPr/>
        </p:nvSpPr>
        <p:spPr>
          <a:xfrm>
            <a:off x="12191318" y="0"/>
            <a:ext cx="684" cy="13546"/>
          </a:xfrm>
          <a:custGeom>
            <a:avLst/>
            <a:gdLst>
              <a:gd name="connsiteX0" fmla="*/ 0 w 684"/>
              <a:gd name="connsiteY0" fmla="*/ 0 h 13546"/>
              <a:gd name="connsiteX1" fmla="*/ 684 w 684"/>
              <a:gd name="connsiteY1" fmla="*/ 0 h 13546"/>
              <a:gd name="connsiteX2" fmla="*/ 684 w 684"/>
              <a:gd name="connsiteY2" fmla="*/ 13546 h 13546"/>
              <a:gd name="connsiteX3" fmla="*/ 0 w 684"/>
              <a:gd name="connsiteY3" fmla="*/ 0 h 13546"/>
            </a:gdLst>
            <a:ahLst/>
            <a:cxnLst>
              <a:cxn ang="0">
                <a:pos x="connsiteX0" y="connsiteY0"/>
              </a:cxn>
              <a:cxn ang="0">
                <a:pos x="connsiteX1" y="connsiteY1"/>
              </a:cxn>
              <a:cxn ang="0">
                <a:pos x="connsiteX2" y="connsiteY2"/>
              </a:cxn>
              <a:cxn ang="0">
                <a:pos x="connsiteX3" y="connsiteY3"/>
              </a:cxn>
            </a:cxnLst>
            <a:rect l="l" t="t" r="r" b="b"/>
            <a:pathLst>
              <a:path w="684" h="13546">
                <a:moveTo>
                  <a:pt x="0" y="0"/>
                </a:moveTo>
                <a:lnTo>
                  <a:pt x="684" y="0"/>
                </a:lnTo>
                <a:lnTo>
                  <a:pt x="684" y="13546"/>
                </a:lnTo>
                <a:lnTo>
                  <a:pt x="0" y="0"/>
                </a:lnTo>
                <a:close/>
              </a:path>
            </a:pathLst>
          </a:custGeom>
          <a:solidFill>
            <a:schemeClr val="accent3">
              <a:lumMod val="100000"/>
            </a:schemeClr>
          </a:solidFill>
          <a:ln w="14015" cap="flat">
            <a:noFill/>
            <a:prstDash val="solid"/>
            <a:miter/>
          </a:ln>
        </p:spPr>
        <p:txBody>
          <a:bodyPr wrap="square" rtlCol="0" anchor="ctr">
            <a:noAutofit/>
          </a:bodyPr>
          <a:lstStyle/>
          <a:p>
            <a:endParaRPr lang="zh-CN" altLang="en-US" sz="1800">
              <a:solidFill>
                <a:schemeClr val="tx1"/>
              </a:solidFill>
            </a:endParaRPr>
          </a:p>
        </p:txBody>
      </p:sp>
      <p:sp>
        <p:nvSpPr>
          <p:cNvPr id="3" name="文本占位符 2">
            <a:extLst>
              <a:ext uri="{FF2B5EF4-FFF2-40B4-BE49-F238E27FC236}">
                <a16:creationId xmlns:a16="http://schemas.microsoft.com/office/drawing/2014/main" id="{FC1A48BB-A1A1-4744-B0D3-FD4F42C33B9B}"/>
              </a:ext>
            </a:extLst>
          </p:cNvPr>
          <p:cNvSpPr>
            <a:spLocks noGrp="1"/>
          </p:cNvSpPr>
          <p:nvPr>
            <p:ph type="body" sz="quarter" idx="13" hasCustomPrompt="1"/>
          </p:nvPr>
        </p:nvSpPr>
        <p:spPr>
          <a:xfrm>
            <a:off x="6176167" y="2719042"/>
            <a:ext cx="4848228" cy="1299715"/>
          </a:xfrm>
        </p:spPr>
        <p:txBody>
          <a:bodyPr anchor="b">
            <a:spAutoFit/>
          </a:bodyPr>
          <a:lstStyle>
            <a:lvl1pPr marL="0" indent="0" algn="l">
              <a:lnSpc>
                <a:spcPct val="120000"/>
              </a:lnSpc>
              <a:spcBef>
                <a:spcPts val="0"/>
              </a:spcBef>
              <a:buNone/>
              <a:defRPr sz="7200" b="1">
                <a:ln w="19050">
                  <a:solidFill>
                    <a:schemeClr val="tx1"/>
                  </a:solidFill>
                </a:ln>
                <a:solidFill>
                  <a:schemeClr val="accent3"/>
                </a:solidFill>
              </a:defRPr>
            </a:lvl1pPr>
          </a:lstStyle>
          <a:p>
            <a:pPr lvl="0"/>
            <a:r>
              <a:rPr lang="en-US" altLang="zh-CN" dirty="0"/>
              <a:t>Thank you</a:t>
            </a:r>
          </a:p>
        </p:txBody>
      </p:sp>
      <p:sp>
        <p:nvSpPr>
          <p:cNvPr id="211" name="文本占位符 14">
            <a:extLst>
              <a:ext uri="{FF2B5EF4-FFF2-40B4-BE49-F238E27FC236}">
                <a16:creationId xmlns:a16="http://schemas.microsoft.com/office/drawing/2014/main" id="{246D7A13-9E1D-4A7F-9891-0B706032040F}"/>
              </a:ext>
            </a:extLst>
          </p:cNvPr>
          <p:cNvSpPr>
            <a:spLocks noGrp="1"/>
          </p:cNvSpPr>
          <p:nvPr>
            <p:ph type="body" sz="quarter" idx="10" hasCustomPrompt="1"/>
          </p:nvPr>
        </p:nvSpPr>
        <p:spPr>
          <a:xfrm>
            <a:off x="7867649" y="6109859"/>
            <a:ext cx="3651251" cy="180659"/>
          </a:xfrm>
        </p:spPr>
        <p:txBody>
          <a:bodyPr vert="horz" wrap="none" lIns="91440" tIns="45720" rIns="91440" bIns="45720" rtlCol="0" anchor="ctr">
            <a:noAutofit/>
          </a:bodyPr>
          <a:lstStyle>
            <a:lvl1pPr marL="0" indent="0" algn="r">
              <a:buNone/>
              <a:defRPr lang="zh-CN" altLang="en-US" sz="1000" b="0" dirty="0" smtClean="0">
                <a:ln>
                  <a:noFill/>
                </a:ln>
                <a:latin typeface="+mj-lt"/>
                <a:ea typeface="+mj-ea"/>
                <a:cs typeface="+mj-cs"/>
              </a:defRPr>
            </a:lvl1pPr>
          </a:lstStyle>
          <a:p>
            <a:pPr marL="228578" lvl="0" indent="-228578" algn="r">
              <a:spcBef>
                <a:spcPct val="0"/>
              </a:spcBef>
            </a:pPr>
            <a:r>
              <a:rPr lang="en-US" altLang="zh-CN" dirty="0"/>
              <a:t>Speaker name and title</a:t>
            </a:r>
          </a:p>
        </p:txBody>
      </p:sp>
      <p:sp>
        <p:nvSpPr>
          <p:cNvPr id="212" name="文本占位符 22">
            <a:extLst>
              <a:ext uri="{FF2B5EF4-FFF2-40B4-BE49-F238E27FC236}">
                <a16:creationId xmlns:a16="http://schemas.microsoft.com/office/drawing/2014/main" id="{6C74CDA6-7D1E-4B69-AA52-C1939D32261C}"/>
              </a:ext>
            </a:extLst>
          </p:cNvPr>
          <p:cNvSpPr>
            <a:spLocks noGrp="1"/>
          </p:cNvSpPr>
          <p:nvPr>
            <p:ph type="body" sz="quarter" idx="11" hasCustomPrompt="1"/>
          </p:nvPr>
        </p:nvSpPr>
        <p:spPr>
          <a:xfrm>
            <a:off x="673100" y="6109859"/>
            <a:ext cx="3651251" cy="180659"/>
          </a:xfrm>
        </p:spPr>
        <p:txBody>
          <a:bodyPr vert="horz" wrap="none" lIns="91440" tIns="45720" rIns="91440" bIns="45720" rtlCol="0" anchor="ctr">
            <a:noAutofit/>
          </a:bodyPr>
          <a:lstStyle>
            <a:lvl1pPr marL="0" indent="0" algn="l">
              <a:buNone/>
              <a:defRPr lang="zh-CN" altLang="en-US" sz="1000" b="0" dirty="0" smtClean="0">
                <a:ln>
                  <a:noFill/>
                </a:ln>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21694720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284743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F18504-D86E-411A-B171-2A74DE296A53}"/>
              </a:ext>
            </a:extLst>
          </p:cNvPr>
          <p:cNvSpPr>
            <a:spLocks noGrp="1"/>
          </p:cNvSpPr>
          <p:nvPr>
            <p:ph type="title"/>
          </p:nvPr>
        </p:nvSpPr>
        <p:spPr>
          <a:xfrm>
            <a:off x="660402" y="0"/>
            <a:ext cx="10858500" cy="1028700"/>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8A4509-A6D7-41B5-BE28-213FB58E8B74}"/>
              </a:ext>
            </a:extLst>
          </p:cNvPr>
          <p:cNvSpPr>
            <a:spLocks noGrp="1"/>
          </p:cNvSpPr>
          <p:nvPr>
            <p:ph type="body" idx="1"/>
          </p:nvPr>
        </p:nvSpPr>
        <p:spPr>
          <a:xfrm>
            <a:off x="660402" y="1130300"/>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7">
            <a:extLst>
              <a:ext uri="{FF2B5EF4-FFF2-40B4-BE49-F238E27FC236}">
                <a16:creationId xmlns:a16="http://schemas.microsoft.com/office/drawing/2014/main" id="{6DEDA773-1B71-4202-AD8A-0D33468FE901}"/>
              </a:ext>
            </a:extLst>
          </p:cNvPr>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zh-CN" altLang="en-US"/>
          </a:p>
        </p:txBody>
      </p:sp>
      <p:sp>
        <p:nvSpPr>
          <p:cNvPr id="11" name="页脚占位符 8">
            <a:extLst>
              <a:ext uri="{FF2B5EF4-FFF2-40B4-BE49-F238E27FC236}">
                <a16:creationId xmlns:a16="http://schemas.microsoft.com/office/drawing/2014/main" id="{C0483E03-0186-4754-8285-0D57953FBD75}"/>
              </a:ext>
            </a:extLst>
          </p:cNvPr>
          <p:cNvSpPr>
            <a:spLocks noGrp="1"/>
          </p:cNvSpPr>
          <p:nvPr>
            <p:ph type="ftr" sz="quarter" idx="3"/>
          </p:nvPr>
        </p:nvSpPr>
        <p:spPr>
          <a:xfrm>
            <a:off x="660402" y="6235704"/>
            <a:ext cx="4140201" cy="206381"/>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r>
              <a:rPr lang="zh-CN" altLang="en-US"/>
              <a:t>请在插入菜单</a:t>
            </a:r>
            <a:r>
              <a:rPr lang="en-US" altLang="zh-CN" dirty="0"/>
              <a:t>—</a:t>
            </a:r>
            <a:r>
              <a:rPr lang="zh-CN" altLang="en-US"/>
              <a:t>页眉和页脚中修改此文本</a:t>
            </a:r>
            <a:endParaRPr lang="zh-CN" altLang="en-US" dirty="0"/>
          </a:p>
        </p:txBody>
      </p:sp>
      <p:sp>
        <p:nvSpPr>
          <p:cNvPr id="12" name="灯片编号占位符 9">
            <a:extLst>
              <a:ext uri="{FF2B5EF4-FFF2-40B4-BE49-F238E27FC236}">
                <a16:creationId xmlns:a16="http://schemas.microsoft.com/office/drawing/2014/main" id="{7E8030F2-F0B4-4140-B9B5-8B5B27074E99}"/>
              </a:ext>
            </a:extLst>
          </p:cNvPr>
          <p:cNvSpPr>
            <a:spLocks noGrp="1"/>
          </p:cNvSpPr>
          <p:nvPr>
            <p:ph type="sldNum" sz="quarter" idx="4"/>
          </p:nvPr>
        </p:nvSpPr>
        <p:spPr>
          <a:xfrm>
            <a:off x="8971305" y="6235704"/>
            <a:ext cx="2547595" cy="206381"/>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400592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60" r:id="rId5"/>
    <p:sldLayoutId id="2147483661" r:id="rId6"/>
  </p:sldLayoutIdLst>
  <p:hf hdr="0" ftr="0" dt="0"/>
  <p:txStyles>
    <p:title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Layout" Target="../slideLayouts/slideLayout4.xml"/><Relationship Id="rId7" Type="http://schemas.openxmlformats.org/officeDocument/2006/relationships/slide" Target="slide23.xml"/><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slide" Target="slide10.xml"/><Relationship Id="rId5" Type="http://schemas.openxmlformats.org/officeDocument/2006/relationships/slide" Target="slide5.xml"/><Relationship Id="rId10" Type="http://schemas.openxmlformats.org/officeDocument/2006/relationships/slide" Target="slide45.xml"/><Relationship Id="rId4" Type="http://schemas.openxmlformats.org/officeDocument/2006/relationships/slide" Target="slide3.xml"/><Relationship Id="rId9" Type="http://schemas.openxmlformats.org/officeDocument/2006/relationships/slide" Target="slide4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chart" Target="../charts/chart2.xml"/><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 Target="slide2.xml"/><Relationship Id="rId5" Type="http://schemas.openxmlformats.org/officeDocument/2006/relationships/chart" Target="../charts/chart3.xml"/><Relationship Id="rId4"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8" Type="http://schemas.openxmlformats.org/officeDocument/2006/relationships/package" Target="../embeddings/Microsoft_Word_Document7.docx"/><Relationship Id="rId3" Type="http://schemas.openxmlformats.org/officeDocument/2006/relationships/chart" Target="../charts/chart4.xml"/><Relationship Id="rId7" Type="http://schemas.openxmlformats.org/officeDocument/2006/relationships/image" Target="../media/image4.emf"/><Relationship Id="rId2" Type="http://schemas.openxmlformats.org/officeDocument/2006/relationships/slideLayout" Target="../slideLayouts/slideLayout3.xml"/><Relationship Id="rId1" Type="http://schemas.openxmlformats.org/officeDocument/2006/relationships/tags" Target="../tags/tag31.xml"/><Relationship Id="rId6" Type="http://schemas.openxmlformats.org/officeDocument/2006/relationships/package" Target="../embeddings/Microsoft_Word_Document.docx"/><Relationship Id="rId5" Type="http://schemas.openxmlformats.org/officeDocument/2006/relationships/chart" Target="../charts/chart6.xml"/><Relationship Id="rId4" Type="http://schemas.openxmlformats.org/officeDocument/2006/relationships/chart" Target="../charts/chart5.xml"/><Relationship Id="rId9"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slideLayout" Target="../slideLayouts/slideLayout3.xml"/><Relationship Id="rId1" Type="http://schemas.openxmlformats.org/officeDocument/2006/relationships/tags" Target="../tags/tag32.xml"/><Relationship Id="rId5" Type="http://schemas.openxmlformats.org/officeDocument/2006/relationships/image" Target="../media/image6.emf"/><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hemeOverride" Target="../theme/themeOverride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hemeOverride" Target="../theme/themeOverride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1.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830E511-2775-4897-92AE-0A532523EEA7}"/>
              </a:ext>
            </a:extLst>
          </p:cNvPr>
          <p:cNvSpPr>
            <a:spLocks noGrp="1"/>
          </p:cNvSpPr>
          <p:nvPr>
            <p:ph type="body" sz="quarter" idx="10"/>
          </p:nvPr>
        </p:nvSpPr>
        <p:spPr>
          <a:xfrm>
            <a:off x="7867649" y="6109859"/>
            <a:ext cx="3651251" cy="180659"/>
          </a:xfrm>
        </p:spPr>
        <p:txBody>
          <a:bodyPr/>
          <a:lstStyle/>
          <a:p>
            <a:r>
              <a:rPr lang="zh-CN" altLang="en-US" b="1" dirty="0">
                <a:sym typeface="Arial" panose="020B0604020202020204" pitchFamily="34" charset="0"/>
              </a:rPr>
              <a:t>魏秋雨，钟宇迪，张拓，王雨豪，吾守铭</a:t>
            </a:r>
            <a:endParaRPr lang="en-US" altLang="zh-CN" b="1" dirty="0">
              <a:sym typeface="Arial" panose="020B0604020202020204" pitchFamily="34" charset="0"/>
            </a:endParaRPr>
          </a:p>
        </p:txBody>
      </p:sp>
      <p:sp>
        <p:nvSpPr>
          <p:cNvPr id="6" name="文本框 5">
            <a:extLst>
              <a:ext uri="{FF2B5EF4-FFF2-40B4-BE49-F238E27FC236}">
                <a16:creationId xmlns:a16="http://schemas.microsoft.com/office/drawing/2014/main" id="{E25ABE73-6F77-4826-A5B4-11494AA26E90}"/>
              </a:ext>
            </a:extLst>
          </p:cNvPr>
          <p:cNvSpPr txBox="1"/>
          <p:nvPr/>
        </p:nvSpPr>
        <p:spPr>
          <a:xfrm>
            <a:off x="660400" y="600473"/>
            <a:ext cx="1697901" cy="369332"/>
          </a:xfrm>
          <a:prstGeom prst="rect">
            <a:avLst/>
          </a:prstGeom>
          <a:noFill/>
        </p:spPr>
        <p:txBody>
          <a:bodyPr wrap="none" rtlCol="0">
            <a:spAutoFit/>
          </a:bodyPr>
          <a:lstStyle/>
          <a:p>
            <a:r>
              <a:rPr lang="en-US" altLang="zh-CN" b="1" dirty="0"/>
              <a:t>SRA2023-G20</a:t>
            </a:r>
            <a:endParaRPr lang="zh-CN" altLang="en-US" b="1" dirty="0"/>
          </a:p>
        </p:txBody>
      </p:sp>
      <p:sp>
        <p:nvSpPr>
          <p:cNvPr id="7" name="标题 1">
            <a:extLst>
              <a:ext uri="{FF2B5EF4-FFF2-40B4-BE49-F238E27FC236}">
                <a16:creationId xmlns:a16="http://schemas.microsoft.com/office/drawing/2014/main" id="{67A4981D-5CC2-4903-9C2A-A2F2D0B89714}"/>
              </a:ext>
            </a:extLst>
          </p:cNvPr>
          <p:cNvSpPr txBox="1">
            <a:spLocks/>
          </p:cNvSpPr>
          <p:nvPr/>
        </p:nvSpPr>
        <p:spPr>
          <a:xfrm>
            <a:off x="6553234" y="1859340"/>
            <a:ext cx="4368765" cy="1323439"/>
          </a:xfrm>
          <a:prstGeom prst="rect">
            <a:avLst/>
          </a:prstGeom>
          <a:noFill/>
        </p:spPr>
        <p:txBody>
          <a:bodyPr wrap="square">
            <a:sp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zh-CN" altLang="en-US" sz="8000" dirty="0">
                <a:ln w="19050">
                  <a:solidFill>
                    <a:schemeClr val="tx1"/>
                  </a:solidFill>
                </a:ln>
                <a:solidFill>
                  <a:schemeClr val="accent3"/>
                </a:solidFill>
              </a:rPr>
              <a:t>项目计划</a:t>
            </a:r>
          </a:p>
        </p:txBody>
      </p:sp>
      <p:sp>
        <p:nvSpPr>
          <p:cNvPr id="8" name="矩形: 圆角 7">
            <a:extLst>
              <a:ext uri="{FF2B5EF4-FFF2-40B4-BE49-F238E27FC236}">
                <a16:creationId xmlns:a16="http://schemas.microsoft.com/office/drawing/2014/main" id="{87910A01-2839-43EE-B7CE-D7977DCB9785}"/>
              </a:ext>
            </a:extLst>
          </p:cNvPr>
          <p:cNvSpPr/>
          <p:nvPr/>
        </p:nvSpPr>
        <p:spPr>
          <a:xfrm>
            <a:off x="7943850" y="4419569"/>
            <a:ext cx="874092" cy="306467"/>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200" b="1" dirty="0">
                <a:solidFill>
                  <a:schemeClr val="bg1"/>
                </a:solidFill>
              </a:rPr>
              <a:t>具体安排</a:t>
            </a:r>
            <a:endParaRPr lang="en-US" altLang="zh-CN" sz="1200" b="1" dirty="0">
              <a:solidFill>
                <a:schemeClr val="bg1"/>
              </a:solidFill>
            </a:endParaRPr>
          </a:p>
        </p:txBody>
      </p:sp>
      <p:sp>
        <p:nvSpPr>
          <p:cNvPr id="9" name="矩形: 圆角 8">
            <a:extLst>
              <a:ext uri="{FF2B5EF4-FFF2-40B4-BE49-F238E27FC236}">
                <a16:creationId xmlns:a16="http://schemas.microsoft.com/office/drawing/2014/main" id="{34CB052B-1118-4C94-88AD-511F321ED709}"/>
              </a:ext>
            </a:extLst>
          </p:cNvPr>
          <p:cNvSpPr/>
          <p:nvPr/>
        </p:nvSpPr>
        <p:spPr>
          <a:xfrm>
            <a:off x="6725809" y="4419569"/>
            <a:ext cx="1106443" cy="30646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200" b="1" dirty="0">
                <a:solidFill>
                  <a:schemeClr val="bg1"/>
                </a:solidFill>
              </a:rPr>
              <a:t>选题内容</a:t>
            </a:r>
            <a:endParaRPr lang="en-US" altLang="zh-CN" sz="1200" b="1" dirty="0">
              <a:solidFill>
                <a:schemeClr val="bg1"/>
              </a:solidFill>
            </a:endParaRPr>
          </a:p>
        </p:txBody>
      </p:sp>
      <p:grpSp>
        <p:nvGrpSpPr>
          <p:cNvPr id="221" name="组合 220">
            <a:extLst>
              <a:ext uri="{FF2B5EF4-FFF2-40B4-BE49-F238E27FC236}">
                <a16:creationId xmlns:a16="http://schemas.microsoft.com/office/drawing/2014/main" id="{B537EF86-AC1C-426F-8758-1498F99739A7}"/>
              </a:ext>
            </a:extLst>
          </p:cNvPr>
          <p:cNvGrpSpPr/>
          <p:nvPr/>
        </p:nvGrpSpPr>
        <p:grpSpPr>
          <a:xfrm>
            <a:off x="10694986" y="745973"/>
            <a:ext cx="227013" cy="133350"/>
            <a:chOff x="11757025" y="2897243"/>
            <a:chExt cx="227013" cy="133350"/>
          </a:xfrm>
        </p:grpSpPr>
        <p:sp>
          <p:nvSpPr>
            <p:cNvPr id="82" name="任意多边形 210">
              <a:extLst>
                <a:ext uri="{FF2B5EF4-FFF2-40B4-BE49-F238E27FC236}">
                  <a16:creationId xmlns:a16="http://schemas.microsoft.com/office/drawing/2014/main" id="{BB8C6C7E-B8AA-407B-868F-B42CB529483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11">
              <a:extLst>
                <a:ext uri="{FF2B5EF4-FFF2-40B4-BE49-F238E27FC236}">
                  <a16:creationId xmlns:a16="http://schemas.microsoft.com/office/drawing/2014/main" id="{D8A1E854-DBA2-43EB-9B8C-A23340D69CF9}"/>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12">
              <a:extLst>
                <a:ext uri="{FF2B5EF4-FFF2-40B4-BE49-F238E27FC236}">
                  <a16:creationId xmlns:a16="http://schemas.microsoft.com/office/drawing/2014/main" id="{0F165DB5-F901-49D7-B2C2-AB28553813C7}"/>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13">
              <a:extLst>
                <a:ext uri="{FF2B5EF4-FFF2-40B4-BE49-F238E27FC236}">
                  <a16:creationId xmlns:a16="http://schemas.microsoft.com/office/drawing/2014/main" id="{85142D8D-CB78-4B27-AAB9-B03FA45E3C19}"/>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a:extLst>
              <a:ext uri="{FF2B5EF4-FFF2-40B4-BE49-F238E27FC236}">
                <a16:creationId xmlns:a16="http://schemas.microsoft.com/office/drawing/2014/main" id="{0BA5B0C6-3E4E-4C04-BB6A-161DA85E9C13}"/>
              </a:ext>
            </a:extLst>
          </p:cNvPr>
          <p:cNvGrpSpPr/>
          <p:nvPr/>
        </p:nvGrpSpPr>
        <p:grpSpPr>
          <a:xfrm>
            <a:off x="11126788" y="655492"/>
            <a:ext cx="345474" cy="314313"/>
            <a:chOff x="9256713" y="-2390054"/>
            <a:chExt cx="404813" cy="368300"/>
          </a:xfrm>
        </p:grpSpPr>
        <p:sp>
          <p:nvSpPr>
            <p:cNvPr id="190" name="任意多边形 118">
              <a:extLst>
                <a:ext uri="{FF2B5EF4-FFF2-40B4-BE49-F238E27FC236}">
                  <a16:creationId xmlns:a16="http://schemas.microsoft.com/office/drawing/2014/main" id="{5461EACD-8B5A-4282-B47A-66C08D846BA7}"/>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19">
              <a:extLst>
                <a:ext uri="{FF2B5EF4-FFF2-40B4-BE49-F238E27FC236}">
                  <a16:creationId xmlns:a16="http://schemas.microsoft.com/office/drawing/2014/main" id="{45031EA0-1052-4179-93E7-1EFB1796292B}"/>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0">
              <a:extLst>
                <a:ext uri="{FF2B5EF4-FFF2-40B4-BE49-F238E27FC236}">
                  <a16:creationId xmlns:a16="http://schemas.microsoft.com/office/drawing/2014/main" id="{F0F6B705-0205-4263-B59B-C63A5B86449E}"/>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任意多边形 121">
              <a:extLst>
                <a:ext uri="{FF2B5EF4-FFF2-40B4-BE49-F238E27FC236}">
                  <a16:creationId xmlns:a16="http://schemas.microsoft.com/office/drawing/2014/main" id="{651EA0E7-36BC-4ECA-AA86-9616E07B417D}"/>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任意多边形 122">
              <a:extLst>
                <a:ext uri="{FF2B5EF4-FFF2-40B4-BE49-F238E27FC236}">
                  <a16:creationId xmlns:a16="http://schemas.microsoft.com/office/drawing/2014/main" id="{547313EC-DDBC-46B4-9412-3D15D2C5DDE3}"/>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矩形 194">
              <a:extLst>
                <a:ext uri="{FF2B5EF4-FFF2-40B4-BE49-F238E27FC236}">
                  <a16:creationId xmlns:a16="http://schemas.microsoft.com/office/drawing/2014/main" id="{21703608-B228-4BF7-AD20-C9866E4504EE}"/>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矩形 195">
              <a:extLst>
                <a:ext uri="{FF2B5EF4-FFF2-40B4-BE49-F238E27FC236}">
                  <a16:creationId xmlns:a16="http://schemas.microsoft.com/office/drawing/2014/main" id="{895044EF-E27D-434C-AC3B-AF9947C9858C}"/>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0" name="任意多边形 211">
            <a:extLst>
              <a:ext uri="{FF2B5EF4-FFF2-40B4-BE49-F238E27FC236}">
                <a16:creationId xmlns:a16="http://schemas.microsoft.com/office/drawing/2014/main" id="{EB12FB98-F728-4A2E-B20C-DDE964176667}"/>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57424789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03</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37946447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í$ḷiḍê"/>
        <p:cNvGrpSpPr/>
        <p:nvPr/>
      </p:nvGrpSpPr>
      <p:grpSpPr>
        <a:xfrm>
          <a:off x="0" y="0"/>
          <a:ext cx="0" cy="0"/>
          <a:chOff x="0" y="0"/>
          <a:chExt cx="0" cy="0"/>
        </a:xfrm>
      </p:grpSpPr>
      <p:grpSp>
        <p:nvGrpSpPr>
          <p:cNvPr id="17" name="组合 16">
            <a:extLst>
              <a:ext uri="{FF2B5EF4-FFF2-40B4-BE49-F238E27FC236}">
                <a16:creationId xmlns:a16="http://schemas.microsoft.com/office/drawing/2014/main" id="{F8CD0A79-522E-4A39-B084-2290338E161E}"/>
              </a:ext>
            </a:extLst>
          </p:cNvPr>
          <p:cNvGrpSpPr/>
          <p:nvPr/>
        </p:nvGrpSpPr>
        <p:grpSpPr>
          <a:xfrm>
            <a:off x="8407748" y="2203461"/>
            <a:ext cx="2256053" cy="1200000"/>
            <a:chOff x="8534970" y="2203461"/>
            <a:chExt cx="2256053" cy="1200000"/>
          </a:xfrm>
        </p:grpSpPr>
        <p:sp>
          <p:nvSpPr>
            <p:cNvPr id="5" name="iSliḋè">
              <a:extLst>
                <a:ext uri="{FF2B5EF4-FFF2-40B4-BE49-F238E27FC236}">
                  <a16:creationId xmlns:a16="http://schemas.microsoft.com/office/drawing/2014/main" id="{6A07B338-DBAE-4BC1-8EB2-6F0F72C43DE9}"/>
                </a:ext>
              </a:extLst>
            </p:cNvPr>
            <p:cNvSpPr txBox="1"/>
            <p:nvPr/>
          </p:nvSpPr>
          <p:spPr>
            <a:xfrm>
              <a:off x="8647300" y="2203461"/>
              <a:ext cx="137639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项目的目标</a:t>
              </a:r>
              <a:endParaRPr lang="en-US" altLang="zh-CN" dirty="0"/>
            </a:p>
          </p:txBody>
        </p:sp>
        <p:sp>
          <p:nvSpPr>
            <p:cNvPr id="6" name="ísḷîďè">
              <a:extLst>
                <a:ext uri="{FF2B5EF4-FFF2-40B4-BE49-F238E27FC236}">
                  <a16:creationId xmlns:a16="http://schemas.microsoft.com/office/drawing/2014/main" id="{FEAA7901-9E19-41AB-9824-5A9C6B46E022}"/>
                </a:ext>
              </a:extLst>
            </p:cNvPr>
            <p:cNvSpPr txBox="1"/>
            <p:nvPr/>
          </p:nvSpPr>
          <p:spPr>
            <a:xfrm>
              <a:off x="8534970" y="2695575"/>
              <a:ext cx="2256053" cy="707886"/>
            </a:xfrm>
            <a:prstGeom prst="rect">
              <a:avLst/>
            </a:prstGeom>
            <a:noFill/>
          </p:spPr>
          <p:txBody>
            <a:bodyPr wrap="square" rtlCol="0">
              <a:spAutoFit/>
            </a:bodyPr>
            <a:lstStyle/>
            <a:p>
              <a:r>
                <a:rPr lang="zh-CN" altLang="en-US" sz="1000" b="1" dirty="0">
                  <a:latin typeface="+mj-ea"/>
                  <a:ea typeface="+mj-ea"/>
                  <a:cs typeface="宋体" panose="02010600030101010101" pitchFamily="2" charset="-122"/>
                </a:rPr>
                <a:t>建立全新概念原型（建议草图</a:t>
              </a:r>
              <a:r>
                <a:rPr lang="en-US" altLang="zh-CN" sz="1000" b="1" dirty="0">
                  <a:latin typeface="+mj-ea"/>
                  <a:ea typeface="+mj-ea"/>
                  <a:cs typeface="宋体" panose="02010600030101010101" pitchFamily="2" charset="-122"/>
                </a:rPr>
                <a:t>+</a:t>
              </a:r>
              <a:r>
                <a:rPr lang="zh-CN" altLang="en-US" sz="1000" b="1" dirty="0">
                  <a:latin typeface="+mj-ea"/>
                  <a:ea typeface="+mj-ea"/>
                  <a:cs typeface="宋体" panose="02010600030101010101" pitchFamily="2" charset="-122"/>
                </a:rPr>
                <a:t>概念思路），并采用原型开发模型，多轮原型反馈进行需求确认，选题小组需经任课教师确认。</a:t>
              </a:r>
            </a:p>
          </p:txBody>
        </p:sp>
      </p:grpSp>
      <p:grpSp>
        <p:nvGrpSpPr>
          <p:cNvPr id="27" name="组合 26">
            <a:extLst>
              <a:ext uri="{FF2B5EF4-FFF2-40B4-BE49-F238E27FC236}">
                <a16:creationId xmlns:a16="http://schemas.microsoft.com/office/drawing/2014/main" id="{21884F00-BA0C-43DF-9BA7-17E202CADC08}"/>
              </a:ext>
            </a:extLst>
          </p:cNvPr>
          <p:cNvGrpSpPr/>
          <p:nvPr/>
        </p:nvGrpSpPr>
        <p:grpSpPr>
          <a:xfrm>
            <a:off x="1004704" y="2241041"/>
            <a:ext cx="2803615" cy="1368773"/>
            <a:chOff x="1591924" y="2203461"/>
            <a:chExt cx="2256053" cy="1368773"/>
          </a:xfrm>
        </p:grpSpPr>
        <p:sp>
          <p:nvSpPr>
            <p:cNvPr id="15" name="iś1íḍê">
              <a:extLst>
                <a:ext uri="{FF2B5EF4-FFF2-40B4-BE49-F238E27FC236}">
                  <a16:creationId xmlns:a16="http://schemas.microsoft.com/office/drawing/2014/main" id="{6219714B-538A-4283-B86E-D1F3FBA1E459}"/>
                </a:ext>
              </a:extLst>
            </p:cNvPr>
            <p:cNvSpPr txBox="1"/>
            <p:nvPr/>
          </p:nvSpPr>
          <p:spPr>
            <a:xfrm>
              <a:off x="2710775" y="2203461"/>
              <a:ext cx="113720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项目要求</a:t>
              </a:r>
              <a:endParaRPr lang="en-US" altLang="zh-CN" dirty="0"/>
            </a:p>
          </p:txBody>
        </p:sp>
        <p:sp>
          <p:nvSpPr>
            <p:cNvPr id="16" name="îś1ídé">
              <a:extLst>
                <a:ext uri="{FF2B5EF4-FFF2-40B4-BE49-F238E27FC236}">
                  <a16:creationId xmlns:a16="http://schemas.microsoft.com/office/drawing/2014/main" id="{ED183279-1486-43E6-90FC-54E7EF7CD9D1}"/>
                </a:ext>
              </a:extLst>
            </p:cNvPr>
            <p:cNvSpPr txBox="1"/>
            <p:nvPr/>
          </p:nvSpPr>
          <p:spPr>
            <a:xfrm>
              <a:off x="1591924" y="2584015"/>
              <a:ext cx="2256053" cy="988219"/>
            </a:xfrm>
            <a:prstGeom prst="rect">
              <a:avLst/>
            </a:prstGeom>
            <a:noFill/>
          </p:spPr>
          <p:txBody>
            <a:bodyPr wrap="square" rtlCol="0">
              <a:spAutoFit/>
            </a:bodyPr>
            <a:lstStyle/>
            <a:p>
              <a:pPr algn="r">
                <a:lnSpc>
                  <a:spcPct val="150000"/>
                </a:lnSpc>
              </a:pPr>
              <a:r>
                <a:rPr kumimoji="0" lang="zh-CN" altLang="en-US" sz="1000" b="1" i="0" u="none" strike="noStrike" kern="1200" cap="none" spc="0" normalizeH="0" baseline="0" noProof="0" dirty="0">
                  <a:ln>
                    <a:noFill/>
                  </a:ln>
                  <a:effectLst/>
                  <a:uLnTx/>
                  <a:uFillTx/>
                </a:rPr>
                <a:t>面向特定人群（项目管理</a:t>
              </a:r>
              <a:r>
                <a:rPr kumimoji="0" lang="en-US" altLang="zh-CN" sz="1000" b="1" i="0" u="none" strike="noStrike" kern="1200" cap="none" spc="0" normalizeH="0" baseline="0" noProof="0" dirty="0">
                  <a:ln>
                    <a:noFill/>
                  </a:ln>
                  <a:effectLst/>
                  <a:uLnTx/>
                  <a:uFillTx/>
                </a:rPr>
                <a:t>,</a:t>
              </a:r>
              <a:r>
                <a:rPr kumimoji="0" lang="zh-CN" altLang="en-US" sz="1000" b="1" i="0" u="none" strike="noStrike" kern="1200" cap="none" spc="0" normalizeH="0" baseline="0" noProof="0" dirty="0">
                  <a:ln>
                    <a:noFill/>
                  </a:ln>
                  <a:effectLst/>
                  <a:uLnTx/>
                  <a:uFillTx/>
                </a:rPr>
                <a:t>需求工程和相关课程的教师和相关学生以及一些感兴趣的网友）的软件工程相关课程教学和学习的辅助工具，软件工程教学、学习、交流网站。</a:t>
              </a:r>
            </a:p>
          </p:txBody>
        </p:sp>
      </p:grpSp>
      <p:grpSp>
        <p:nvGrpSpPr>
          <p:cNvPr id="19" name="组合 18">
            <a:extLst>
              <a:ext uri="{FF2B5EF4-FFF2-40B4-BE49-F238E27FC236}">
                <a16:creationId xmlns:a16="http://schemas.microsoft.com/office/drawing/2014/main" id="{00D33460-B80A-420A-A9E1-A45D61CCC247}"/>
              </a:ext>
            </a:extLst>
          </p:cNvPr>
          <p:cNvGrpSpPr/>
          <p:nvPr/>
        </p:nvGrpSpPr>
        <p:grpSpPr>
          <a:xfrm>
            <a:off x="7607853" y="4393896"/>
            <a:ext cx="2945046" cy="2100388"/>
            <a:chOff x="7733883" y="4882655"/>
            <a:chExt cx="2945046" cy="837164"/>
          </a:xfrm>
        </p:grpSpPr>
        <p:sp>
          <p:nvSpPr>
            <p:cNvPr id="10" name="ïsļiḋê">
              <a:extLst>
                <a:ext uri="{FF2B5EF4-FFF2-40B4-BE49-F238E27FC236}">
                  <a16:creationId xmlns:a16="http://schemas.microsoft.com/office/drawing/2014/main" id="{D4C65C80-9EF1-46D6-A36E-F4741240221A}"/>
                </a:ext>
              </a:extLst>
            </p:cNvPr>
            <p:cNvSpPr txBox="1"/>
            <p:nvPr/>
          </p:nvSpPr>
          <p:spPr>
            <a:xfrm>
              <a:off x="8647299" y="4882655"/>
              <a:ext cx="1838826" cy="285017"/>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进行可行性分析的方法</a:t>
              </a:r>
              <a:endParaRPr lang="en-US" altLang="zh-CN" dirty="0"/>
            </a:p>
          </p:txBody>
        </p:sp>
        <p:sp>
          <p:nvSpPr>
            <p:cNvPr id="11" name="íṩlïḓê">
              <a:extLst>
                <a:ext uri="{FF2B5EF4-FFF2-40B4-BE49-F238E27FC236}">
                  <a16:creationId xmlns:a16="http://schemas.microsoft.com/office/drawing/2014/main" id="{CBE9D731-2D79-4FD9-A50F-0D339D849875}"/>
                </a:ext>
              </a:extLst>
            </p:cNvPr>
            <p:cNvSpPr txBox="1"/>
            <p:nvPr/>
          </p:nvSpPr>
          <p:spPr>
            <a:xfrm>
              <a:off x="7733883" y="5192328"/>
              <a:ext cx="2945046" cy="527491"/>
            </a:xfrm>
            <a:prstGeom prst="rect">
              <a:avLst/>
            </a:prstGeom>
            <a:noFill/>
          </p:spPr>
          <p:txBody>
            <a:bodyPr wrap="square" rtlCol="0">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10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1</a:t>
              </a:r>
              <a:r>
                <a:rPr lang="zh-CN" altLang="en-US" sz="1000" b="1" dirty="0">
                  <a:latin typeface="宋体" panose="02010600030101010101" pitchFamily="2" charset="-122"/>
                  <a:ea typeface="宋体" panose="02010600030101010101" pitchFamily="2" charset="-122"/>
                  <a:cs typeface="宋体" panose="02010600030101010101" pitchFamily="2" charset="-122"/>
                </a:rPr>
                <a:t>、复查系统规模和目标。</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2</a:t>
              </a:r>
              <a:r>
                <a:rPr lang="zh-CN" altLang="en-US" sz="1000" b="1" dirty="0">
                  <a:latin typeface="宋体" panose="02010600030101010101" pitchFamily="2" charset="-122"/>
                  <a:ea typeface="宋体" panose="02010600030101010101" pitchFamily="2" charset="-122"/>
                  <a:cs typeface="宋体" panose="02010600030101010101" pitchFamily="2" charset="-122"/>
                </a:rPr>
                <a:t>、研究目前正在使用的系统。</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3</a:t>
              </a:r>
              <a:r>
                <a:rPr lang="zh-CN" altLang="en-US" sz="1000" b="1" dirty="0">
                  <a:latin typeface="宋体" panose="02010600030101010101" pitchFamily="2" charset="-122"/>
                  <a:ea typeface="宋体" panose="02010600030101010101" pitchFamily="2" charset="-122"/>
                  <a:cs typeface="宋体" panose="02010600030101010101" pitchFamily="2" charset="-122"/>
                </a:rPr>
                <a:t>、导出新系统的高层逻辑模型。</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4</a:t>
              </a:r>
              <a:r>
                <a:rPr lang="zh-CN" altLang="en-US" sz="1000" b="1" dirty="0">
                  <a:latin typeface="宋体" panose="02010600030101010101" pitchFamily="2" charset="-122"/>
                  <a:ea typeface="宋体" panose="02010600030101010101" pitchFamily="2" charset="-122"/>
                  <a:cs typeface="宋体" panose="02010600030101010101" pitchFamily="2" charset="-122"/>
                </a:rPr>
                <a:t>、进一步定义问题。</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5</a:t>
              </a:r>
              <a:r>
                <a:rPr lang="zh-CN" altLang="en-US" sz="1000" b="1" dirty="0">
                  <a:latin typeface="宋体" panose="02010600030101010101" pitchFamily="2" charset="-122"/>
                  <a:ea typeface="宋体" panose="02010600030101010101" pitchFamily="2" charset="-122"/>
                  <a:cs typeface="宋体" panose="02010600030101010101" pitchFamily="2" charset="-122"/>
                </a:rPr>
                <a:t>、导出和评价供选择的解法。</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6</a:t>
              </a:r>
              <a:r>
                <a:rPr lang="zh-CN" altLang="en-US" sz="1000" b="1" dirty="0">
                  <a:latin typeface="宋体" panose="02010600030101010101" pitchFamily="2" charset="-122"/>
                  <a:ea typeface="宋体" panose="02010600030101010101" pitchFamily="2" charset="-122"/>
                  <a:cs typeface="宋体" panose="02010600030101010101" pitchFamily="2" charset="-122"/>
                </a:rPr>
                <a:t>、推荐行动方针。</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7</a:t>
              </a:r>
              <a:r>
                <a:rPr lang="zh-CN" altLang="en-US" sz="1000" b="1" dirty="0">
                  <a:latin typeface="宋体" panose="02010600030101010101" pitchFamily="2" charset="-122"/>
                  <a:ea typeface="宋体" panose="02010600030101010101" pitchFamily="2" charset="-122"/>
                  <a:cs typeface="宋体" panose="02010600030101010101" pitchFamily="2" charset="-122"/>
                </a:rPr>
                <a:t>、草拟开发计划。</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8</a:t>
              </a:r>
              <a:r>
                <a:rPr lang="zh-CN" altLang="en-US" sz="1000" b="1" dirty="0">
                  <a:latin typeface="宋体" panose="02010600030101010101" pitchFamily="2" charset="-122"/>
                  <a:ea typeface="宋体" panose="02010600030101010101" pitchFamily="2" charset="-122"/>
                  <a:cs typeface="宋体" panose="02010600030101010101" pitchFamily="2" charset="-122"/>
                </a:rPr>
                <a:t>、书写文档提交审查。</a:t>
              </a:r>
              <a:endParaRPr kumimoji="0" lang="en-US" altLang="zh-CN" sz="1000" b="1" i="0" u="none" strike="noStrike" kern="1200" cap="none" spc="0" normalizeH="0" baseline="0" noProof="0" dirty="0">
                <a:ln>
                  <a:noFill/>
                </a:ln>
                <a:effectLst/>
                <a:uLnTx/>
                <a:uFillTx/>
              </a:endParaRPr>
            </a:p>
          </p:txBody>
        </p:sp>
      </p:grpSp>
      <p:grpSp>
        <p:nvGrpSpPr>
          <p:cNvPr id="23" name="组合 22">
            <a:extLst>
              <a:ext uri="{FF2B5EF4-FFF2-40B4-BE49-F238E27FC236}">
                <a16:creationId xmlns:a16="http://schemas.microsoft.com/office/drawing/2014/main" id="{A7717E96-FDE8-43FA-A472-DA73BE82BE23}"/>
              </a:ext>
            </a:extLst>
          </p:cNvPr>
          <p:cNvGrpSpPr/>
          <p:nvPr/>
        </p:nvGrpSpPr>
        <p:grpSpPr>
          <a:xfrm>
            <a:off x="1636184" y="4455760"/>
            <a:ext cx="2172134" cy="1719066"/>
            <a:chOff x="1591924" y="4882655"/>
            <a:chExt cx="2256053" cy="944638"/>
          </a:xfrm>
        </p:grpSpPr>
        <p:sp>
          <p:nvSpPr>
            <p:cNvPr id="25" name="iSļiḑè">
              <a:extLst>
                <a:ext uri="{FF2B5EF4-FFF2-40B4-BE49-F238E27FC236}">
                  <a16:creationId xmlns:a16="http://schemas.microsoft.com/office/drawing/2014/main" id="{9FE57032-B94E-4E30-A0DD-6C1A68280609}"/>
                </a:ext>
              </a:extLst>
            </p:cNvPr>
            <p:cNvSpPr txBox="1"/>
            <p:nvPr/>
          </p:nvSpPr>
          <p:spPr>
            <a:xfrm>
              <a:off x="1591924" y="4882655"/>
              <a:ext cx="2256053" cy="392946"/>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项目的环境、条件、假定和限制</a:t>
              </a:r>
              <a:endParaRPr lang="en-US" altLang="zh-CN" dirty="0"/>
            </a:p>
          </p:txBody>
        </p:sp>
        <p:sp>
          <p:nvSpPr>
            <p:cNvPr id="26" name="iṣ1iḋé">
              <a:extLst>
                <a:ext uri="{FF2B5EF4-FFF2-40B4-BE49-F238E27FC236}">
                  <a16:creationId xmlns:a16="http://schemas.microsoft.com/office/drawing/2014/main" id="{95AB4A23-3B9F-4D04-8DBA-15ECC4D024D4}"/>
                </a:ext>
              </a:extLst>
            </p:cNvPr>
            <p:cNvSpPr txBox="1"/>
            <p:nvPr/>
          </p:nvSpPr>
          <p:spPr>
            <a:xfrm>
              <a:off x="1591924" y="5284260"/>
              <a:ext cx="2256053" cy="543033"/>
            </a:xfrm>
            <a:prstGeom prst="rect">
              <a:avLst/>
            </a:prstGeom>
            <a:noFill/>
          </p:spPr>
          <p:txBody>
            <a:bodyPr wrap="square" rtlCol="0">
              <a:spAutoFit/>
            </a:bodyPr>
            <a:lstStyle/>
            <a:p>
              <a:pPr algn="r">
                <a:lnSpc>
                  <a:spcPct val="150000"/>
                </a:lnSpc>
              </a:pPr>
              <a:r>
                <a:rPr kumimoji="0" lang="zh-CN" altLang="en-US" sz="1000" b="1" i="0" u="none" strike="noStrike" kern="1200" cap="none" spc="0" normalizeH="0" baseline="0" noProof="0" dirty="0">
                  <a:ln>
                    <a:noFill/>
                  </a:ln>
                  <a:effectLst/>
                  <a:uLnTx/>
                  <a:uFillTx/>
                </a:rPr>
                <a:t>实现环境为浙大城市学院软件需求分析原理与实践课及课余时间。限制条件包括小组成员合作经验缺少、小组成员软件需求分析水平不足。</a:t>
              </a:r>
              <a:endParaRPr kumimoji="0" lang="en-US" altLang="zh-CN" sz="1000" b="1" i="0" u="none" strike="noStrike" kern="1200" cap="none" spc="0" normalizeH="0" baseline="0" noProof="0" dirty="0">
                <a:ln>
                  <a:noFill/>
                </a:ln>
                <a:effectLst/>
                <a:uLnTx/>
                <a:uFillTx/>
              </a:endParaRPr>
            </a:p>
          </p:txBody>
        </p:sp>
      </p:grpSp>
      <p:grpSp>
        <p:nvGrpSpPr>
          <p:cNvPr id="9" name="组合 8">
            <a:extLst>
              <a:ext uri="{FF2B5EF4-FFF2-40B4-BE49-F238E27FC236}">
                <a16:creationId xmlns:a16="http://schemas.microsoft.com/office/drawing/2014/main" id="{77626A18-5B23-4965-976B-E0FAB2A681BA}"/>
              </a:ext>
            </a:extLst>
          </p:cNvPr>
          <p:cNvGrpSpPr/>
          <p:nvPr/>
        </p:nvGrpSpPr>
        <p:grpSpPr>
          <a:xfrm>
            <a:off x="4231457" y="2151568"/>
            <a:ext cx="3865482" cy="3793114"/>
            <a:chOff x="4162663" y="2151568"/>
            <a:chExt cx="3865482" cy="3793114"/>
          </a:xfrm>
        </p:grpSpPr>
        <p:sp>
          <p:nvSpPr>
            <p:cNvPr id="2" name="îšļîďè">
              <a:extLst>
                <a:ext uri="{FF2B5EF4-FFF2-40B4-BE49-F238E27FC236}">
                  <a16:creationId xmlns:a16="http://schemas.microsoft.com/office/drawing/2014/main" id="{796BBA73-0D34-4C12-ABC6-F090CF9463D9}"/>
                </a:ext>
              </a:extLst>
            </p:cNvPr>
            <p:cNvSpPr/>
            <p:nvPr/>
          </p:nvSpPr>
          <p:spPr>
            <a:xfrm>
              <a:off x="4652941" y="2605066"/>
              <a:ext cx="2886118" cy="2886118"/>
            </a:xfrm>
            <a:custGeom>
              <a:avLst/>
              <a:gdLst>
                <a:gd name="T0" fmla="*/ 2605 w 8106"/>
                <a:gd name="T1" fmla="*/ 5973 h 8106"/>
                <a:gd name="T2" fmla="*/ 3840 w 8106"/>
                <a:gd name="T3" fmla="*/ 4266 h 8106"/>
                <a:gd name="T4" fmla="*/ 2349 w 8106"/>
                <a:gd name="T5" fmla="*/ 3840 h 8106"/>
                <a:gd name="T6" fmla="*/ 3840 w 8106"/>
                <a:gd name="T7" fmla="*/ 2133 h 8106"/>
                <a:gd name="T8" fmla="*/ 2349 w 8106"/>
                <a:gd name="T9" fmla="*/ 3840 h 8106"/>
                <a:gd name="T10" fmla="*/ 4266 w 8106"/>
                <a:gd name="T11" fmla="*/ 4266 h 8106"/>
                <a:gd name="T12" fmla="*/ 5501 w 8106"/>
                <a:gd name="T13" fmla="*/ 5973 h 8106"/>
                <a:gd name="T14" fmla="*/ 5757 w 8106"/>
                <a:gd name="T15" fmla="*/ 3840 h 8106"/>
                <a:gd name="T16" fmla="*/ 4266 w 8106"/>
                <a:gd name="T17" fmla="*/ 2133 h 8106"/>
                <a:gd name="T18" fmla="*/ 5757 w 8106"/>
                <a:gd name="T19" fmla="*/ 3840 h 8106"/>
                <a:gd name="T20" fmla="*/ 976 w 8106"/>
                <a:gd name="T21" fmla="*/ 5973 h 8106"/>
                <a:gd name="T22" fmla="*/ 1923 w 8106"/>
                <a:gd name="T23" fmla="*/ 4266 h 8106"/>
                <a:gd name="T24" fmla="*/ 433 w 8106"/>
                <a:gd name="T25" fmla="*/ 3840 h 8106"/>
                <a:gd name="T26" fmla="*/ 2174 w 8106"/>
                <a:gd name="T27" fmla="*/ 2133 h 8106"/>
                <a:gd name="T28" fmla="*/ 433 w 8106"/>
                <a:gd name="T29" fmla="*/ 3840 h 8106"/>
                <a:gd name="T30" fmla="*/ 6184 w 8106"/>
                <a:gd name="T31" fmla="*/ 4266 h 8106"/>
                <a:gd name="T32" fmla="*/ 7131 w 8106"/>
                <a:gd name="T33" fmla="*/ 5973 h 8106"/>
                <a:gd name="T34" fmla="*/ 7674 w 8106"/>
                <a:gd name="T35" fmla="*/ 3840 h 8106"/>
                <a:gd name="T36" fmla="*/ 5932 w 8106"/>
                <a:gd name="T37" fmla="*/ 2133 h 8106"/>
                <a:gd name="T38" fmla="*/ 7674 w 8106"/>
                <a:gd name="T39" fmla="*/ 3840 h 8106"/>
                <a:gd name="T40" fmla="*/ 3840 w 8106"/>
                <a:gd name="T41" fmla="*/ 7652 h 8106"/>
                <a:gd name="T42" fmla="*/ 2752 w 8106"/>
                <a:gd name="T43" fmla="*/ 6400 h 8106"/>
                <a:gd name="T44" fmla="*/ 4266 w 8106"/>
                <a:gd name="T45" fmla="*/ 6400 h 8106"/>
                <a:gd name="T46" fmla="*/ 5354 w 8106"/>
                <a:gd name="T47" fmla="*/ 6400 h 8106"/>
                <a:gd name="T48" fmla="*/ 2933 w 8106"/>
                <a:gd name="T49" fmla="*/ 7503 h 8106"/>
                <a:gd name="T50" fmla="*/ 1288 w 8106"/>
                <a:gd name="T51" fmla="*/ 6400 h 8106"/>
                <a:gd name="T52" fmla="*/ 5793 w 8106"/>
                <a:gd name="T53" fmla="*/ 6400 h 8106"/>
                <a:gd name="T54" fmla="*/ 6818 w 8106"/>
                <a:gd name="T55" fmla="*/ 6400 h 8106"/>
                <a:gd name="T56" fmla="*/ 3840 w 8106"/>
                <a:gd name="T57" fmla="*/ 1706 h 8106"/>
                <a:gd name="T58" fmla="*/ 2752 w 8106"/>
                <a:gd name="T59" fmla="*/ 1706 h 8106"/>
                <a:gd name="T60" fmla="*/ 4266 w 8106"/>
                <a:gd name="T61" fmla="*/ 454 h 8106"/>
                <a:gd name="T62" fmla="*/ 5354 w 8106"/>
                <a:gd name="T63" fmla="*/ 1706 h 8106"/>
                <a:gd name="T64" fmla="*/ 2313 w 8106"/>
                <a:gd name="T65" fmla="*/ 1706 h 8106"/>
                <a:gd name="T66" fmla="*/ 1288 w 8106"/>
                <a:gd name="T67" fmla="*/ 1706 h 8106"/>
                <a:gd name="T68" fmla="*/ 5173 w 8106"/>
                <a:gd name="T69" fmla="*/ 603 h 8106"/>
                <a:gd name="T70" fmla="*/ 6818 w 8106"/>
                <a:gd name="T71" fmla="*/ 1706 h 8106"/>
                <a:gd name="T72" fmla="*/ 0 w 8106"/>
                <a:gd name="T73" fmla="*/ 4053 h 8106"/>
                <a:gd name="T74" fmla="*/ 8106 w 8106"/>
                <a:gd name="T75" fmla="*/ 4053 h 8106"/>
                <a:gd name="T76" fmla="*/ 4266 w 8106"/>
                <a:gd name="T77" fmla="*/ 8106 h 8106"/>
                <a:gd name="T78" fmla="*/ 3840 w 8106"/>
                <a:gd name="T79" fmla="*/ 8101 h 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06" h="8106">
                  <a:moveTo>
                    <a:pt x="2349" y="4266"/>
                  </a:moveTo>
                  <a:cubicBezTo>
                    <a:pt x="2366" y="4891"/>
                    <a:pt x="2458" y="5473"/>
                    <a:pt x="2605" y="5973"/>
                  </a:cubicBezTo>
                  <a:lnTo>
                    <a:pt x="3840" y="5973"/>
                  </a:lnTo>
                  <a:lnTo>
                    <a:pt x="3840" y="4266"/>
                  </a:lnTo>
                  <a:lnTo>
                    <a:pt x="2349" y="4266"/>
                  </a:lnTo>
                  <a:close/>
                  <a:moveTo>
                    <a:pt x="2349" y="3840"/>
                  </a:moveTo>
                  <a:lnTo>
                    <a:pt x="3840" y="3840"/>
                  </a:lnTo>
                  <a:lnTo>
                    <a:pt x="3840" y="2133"/>
                  </a:lnTo>
                  <a:lnTo>
                    <a:pt x="2605" y="2133"/>
                  </a:lnTo>
                  <a:cubicBezTo>
                    <a:pt x="2458" y="2633"/>
                    <a:pt x="2366" y="3215"/>
                    <a:pt x="2349" y="3840"/>
                  </a:cubicBezTo>
                  <a:close/>
                  <a:moveTo>
                    <a:pt x="5757" y="4266"/>
                  </a:moveTo>
                  <a:lnTo>
                    <a:pt x="4266" y="4266"/>
                  </a:lnTo>
                  <a:lnTo>
                    <a:pt x="4266" y="5973"/>
                  </a:lnTo>
                  <a:lnTo>
                    <a:pt x="5501" y="5973"/>
                  </a:lnTo>
                  <a:cubicBezTo>
                    <a:pt x="5648" y="5473"/>
                    <a:pt x="5740" y="4891"/>
                    <a:pt x="5757" y="4266"/>
                  </a:cubicBezTo>
                  <a:close/>
                  <a:moveTo>
                    <a:pt x="5757" y="3840"/>
                  </a:moveTo>
                  <a:cubicBezTo>
                    <a:pt x="5740" y="3215"/>
                    <a:pt x="5648" y="2633"/>
                    <a:pt x="5501" y="2133"/>
                  </a:cubicBezTo>
                  <a:lnTo>
                    <a:pt x="4266" y="2133"/>
                  </a:lnTo>
                  <a:lnTo>
                    <a:pt x="4266" y="3840"/>
                  </a:lnTo>
                  <a:lnTo>
                    <a:pt x="5757" y="3840"/>
                  </a:lnTo>
                  <a:close/>
                  <a:moveTo>
                    <a:pt x="433" y="4266"/>
                  </a:moveTo>
                  <a:cubicBezTo>
                    <a:pt x="467" y="4872"/>
                    <a:pt x="654" y="5459"/>
                    <a:pt x="976" y="5973"/>
                  </a:cubicBezTo>
                  <a:lnTo>
                    <a:pt x="2174" y="5973"/>
                  </a:lnTo>
                  <a:cubicBezTo>
                    <a:pt x="2028" y="5460"/>
                    <a:pt x="1940" y="4882"/>
                    <a:pt x="1923" y="4266"/>
                  </a:cubicBezTo>
                  <a:lnTo>
                    <a:pt x="433" y="4266"/>
                  </a:lnTo>
                  <a:close/>
                  <a:moveTo>
                    <a:pt x="433" y="3840"/>
                  </a:moveTo>
                  <a:lnTo>
                    <a:pt x="1923" y="3840"/>
                  </a:lnTo>
                  <a:cubicBezTo>
                    <a:pt x="1940" y="3224"/>
                    <a:pt x="2028" y="2646"/>
                    <a:pt x="2174" y="2133"/>
                  </a:cubicBezTo>
                  <a:lnTo>
                    <a:pt x="976" y="2133"/>
                  </a:lnTo>
                  <a:cubicBezTo>
                    <a:pt x="654" y="2647"/>
                    <a:pt x="467" y="3234"/>
                    <a:pt x="433" y="3840"/>
                  </a:cubicBezTo>
                  <a:close/>
                  <a:moveTo>
                    <a:pt x="7674" y="4266"/>
                  </a:moveTo>
                  <a:lnTo>
                    <a:pt x="6184" y="4266"/>
                  </a:lnTo>
                  <a:cubicBezTo>
                    <a:pt x="6167" y="4882"/>
                    <a:pt x="6078" y="5460"/>
                    <a:pt x="5932" y="5973"/>
                  </a:cubicBezTo>
                  <a:lnTo>
                    <a:pt x="7131" y="5973"/>
                  </a:lnTo>
                  <a:cubicBezTo>
                    <a:pt x="7452" y="5459"/>
                    <a:pt x="7639" y="4872"/>
                    <a:pt x="7674" y="4266"/>
                  </a:cubicBezTo>
                  <a:close/>
                  <a:moveTo>
                    <a:pt x="7674" y="3840"/>
                  </a:moveTo>
                  <a:cubicBezTo>
                    <a:pt x="7639" y="3234"/>
                    <a:pt x="7452" y="2647"/>
                    <a:pt x="7131" y="2133"/>
                  </a:cubicBezTo>
                  <a:lnTo>
                    <a:pt x="5932" y="2133"/>
                  </a:lnTo>
                  <a:cubicBezTo>
                    <a:pt x="6078" y="2646"/>
                    <a:pt x="6167" y="3224"/>
                    <a:pt x="6184" y="3840"/>
                  </a:cubicBezTo>
                  <a:lnTo>
                    <a:pt x="7674" y="3840"/>
                  </a:lnTo>
                  <a:close/>
                  <a:moveTo>
                    <a:pt x="2752" y="6400"/>
                  </a:moveTo>
                  <a:cubicBezTo>
                    <a:pt x="3022" y="7074"/>
                    <a:pt x="3405" y="7537"/>
                    <a:pt x="3840" y="7652"/>
                  </a:cubicBezTo>
                  <a:lnTo>
                    <a:pt x="3840" y="6400"/>
                  </a:lnTo>
                  <a:lnTo>
                    <a:pt x="2752" y="6400"/>
                  </a:lnTo>
                  <a:close/>
                  <a:moveTo>
                    <a:pt x="5354" y="6400"/>
                  </a:moveTo>
                  <a:lnTo>
                    <a:pt x="4266" y="6400"/>
                  </a:lnTo>
                  <a:lnTo>
                    <a:pt x="4266" y="7652"/>
                  </a:lnTo>
                  <a:cubicBezTo>
                    <a:pt x="4701" y="7536"/>
                    <a:pt x="5085" y="7074"/>
                    <a:pt x="5354" y="6400"/>
                  </a:cubicBezTo>
                  <a:close/>
                  <a:moveTo>
                    <a:pt x="1288" y="6400"/>
                  </a:moveTo>
                  <a:cubicBezTo>
                    <a:pt x="1723" y="6913"/>
                    <a:pt x="2293" y="7295"/>
                    <a:pt x="2933" y="7503"/>
                  </a:cubicBezTo>
                  <a:cubicBezTo>
                    <a:pt x="2690" y="7218"/>
                    <a:pt x="2479" y="6841"/>
                    <a:pt x="2313" y="6400"/>
                  </a:cubicBezTo>
                  <a:lnTo>
                    <a:pt x="1288" y="6400"/>
                  </a:lnTo>
                  <a:close/>
                  <a:moveTo>
                    <a:pt x="6818" y="6400"/>
                  </a:moveTo>
                  <a:lnTo>
                    <a:pt x="5793" y="6400"/>
                  </a:lnTo>
                  <a:cubicBezTo>
                    <a:pt x="5627" y="6841"/>
                    <a:pt x="5416" y="7218"/>
                    <a:pt x="5173" y="7503"/>
                  </a:cubicBezTo>
                  <a:cubicBezTo>
                    <a:pt x="5813" y="7295"/>
                    <a:pt x="6383" y="6913"/>
                    <a:pt x="6818" y="6400"/>
                  </a:cubicBezTo>
                  <a:close/>
                  <a:moveTo>
                    <a:pt x="2752" y="1706"/>
                  </a:moveTo>
                  <a:lnTo>
                    <a:pt x="3840" y="1706"/>
                  </a:lnTo>
                  <a:lnTo>
                    <a:pt x="3840" y="454"/>
                  </a:lnTo>
                  <a:cubicBezTo>
                    <a:pt x="3405" y="570"/>
                    <a:pt x="3021" y="1032"/>
                    <a:pt x="2752" y="1706"/>
                  </a:cubicBezTo>
                  <a:close/>
                  <a:moveTo>
                    <a:pt x="5354" y="1706"/>
                  </a:moveTo>
                  <a:cubicBezTo>
                    <a:pt x="5085" y="1032"/>
                    <a:pt x="4701" y="569"/>
                    <a:pt x="4266" y="454"/>
                  </a:cubicBezTo>
                  <a:lnTo>
                    <a:pt x="4266" y="1706"/>
                  </a:lnTo>
                  <a:lnTo>
                    <a:pt x="5354" y="1706"/>
                  </a:lnTo>
                  <a:close/>
                  <a:moveTo>
                    <a:pt x="1288" y="1706"/>
                  </a:moveTo>
                  <a:lnTo>
                    <a:pt x="2313" y="1706"/>
                  </a:lnTo>
                  <a:cubicBezTo>
                    <a:pt x="2479" y="1265"/>
                    <a:pt x="2690" y="888"/>
                    <a:pt x="2933" y="603"/>
                  </a:cubicBezTo>
                  <a:cubicBezTo>
                    <a:pt x="2293" y="811"/>
                    <a:pt x="1723" y="1193"/>
                    <a:pt x="1288" y="1706"/>
                  </a:cubicBezTo>
                  <a:close/>
                  <a:moveTo>
                    <a:pt x="6818" y="1706"/>
                  </a:moveTo>
                  <a:cubicBezTo>
                    <a:pt x="6383" y="1193"/>
                    <a:pt x="5813" y="811"/>
                    <a:pt x="5173" y="603"/>
                  </a:cubicBezTo>
                  <a:cubicBezTo>
                    <a:pt x="5416" y="888"/>
                    <a:pt x="5627" y="1265"/>
                    <a:pt x="5793" y="1706"/>
                  </a:cubicBezTo>
                  <a:lnTo>
                    <a:pt x="6818" y="1706"/>
                  </a:lnTo>
                  <a:close/>
                  <a:moveTo>
                    <a:pt x="3840" y="8101"/>
                  </a:moveTo>
                  <a:cubicBezTo>
                    <a:pt x="1700" y="7990"/>
                    <a:pt x="0" y="6220"/>
                    <a:pt x="0" y="4053"/>
                  </a:cubicBezTo>
                  <a:cubicBezTo>
                    <a:pt x="0" y="1814"/>
                    <a:pt x="1814" y="0"/>
                    <a:pt x="4053" y="0"/>
                  </a:cubicBezTo>
                  <a:cubicBezTo>
                    <a:pt x="6292" y="0"/>
                    <a:pt x="8106" y="1814"/>
                    <a:pt x="8106" y="4053"/>
                  </a:cubicBezTo>
                  <a:cubicBezTo>
                    <a:pt x="8106" y="6220"/>
                    <a:pt x="6406" y="7990"/>
                    <a:pt x="4266" y="8101"/>
                  </a:cubicBezTo>
                  <a:lnTo>
                    <a:pt x="4266" y="8106"/>
                  </a:lnTo>
                  <a:lnTo>
                    <a:pt x="3840" y="8106"/>
                  </a:lnTo>
                  <a:lnTo>
                    <a:pt x="3840" y="8101"/>
                  </a:lnTo>
                  <a:close/>
                </a:path>
              </a:pathLst>
            </a:cu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îṥ1íḓê">
              <a:extLst>
                <a:ext uri="{FF2B5EF4-FFF2-40B4-BE49-F238E27FC236}">
                  <a16:creationId xmlns:a16="http://schemas.microsoft.com/office/drawing/2014/main" id="{B26F499E-D45A-42D3-AFF6-F24F40A1CA5F}"/>
                </a:ext>
              </a:extLst>
            </p:cNvPr>
            <p:cNvSpPr/>
            <p:nvPr/>
          </p:nvSpPr>
          <p:spPr>
            <a:xfrm>
              <a:off x="4199443" y="2151568"/>
              <a:ext cx="3793114" cy="3793114"/>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ïśḻîḑé">
              <a:extLst>
                <a:ext uri="{FF2B5EF4-FFF2-40B4-BE49-F238E27FC236}">
                  <a16:creationId xmlns:a16="http://schemas.microsoft.com/office/drawing/2014/main" id="{30F2347D-7A25-45F7-AB96-00936560A3E6}"/>
                </a:ext>
              </a:extLst>
            </p:cNvPr>
            <p:cNvSpPr/>
            <p:nvPr/>
          </p:nvSpPr>
          <p:spPr>
            <a:xfrm>
              <a:off x="4724400" y="2657475"/>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iṥ1ïḓê">
              <a:extLst>
                <a:ext uri="{FF2B5EF4-FFF2-40B4-BE49-F238E27FC236}">
                  <a16:creationId xmlns:a16="http://schemas.microsoft.com/office/drawing/2014/main" id="{F3F0FE01-4FD7-4C69-87AC-3B460399CEA3}"/>
                </a:ext>
              </a:extLst>
            </p:cNvPr>
            <p:cNvSpPr/>
            <p:nvPr/>
          </p:nvSpPr>
          <p:spPr>
            <a:xfrm>
              <a:off x="7391402" y="2657475"/>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îṧḻîdè">
              <a:extLst>
                <a:ext uri="{FF2B5EF4-FFF2-40B4-BE49-F238E27FC236}">
                  <a16:creationId xmlns:a16="http://schemas.microsoft.com/office/drawing/2014/main" id="{2450A781-BB13-4DB4-8128-1D6C588C2D08}"/>
                </a:ext>
              </a:extLst>
            </p:cNvPr>
            <p:cNvSpPr/>
            <p:nvPr/>
          </p:nvSpPr>
          <p:spPr>
            <a:xfrm>
              <a:off x="4724400" y="5354506"/>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îṣlïḑe">
              <a:extLst>
                <a:ext uri="{FF2B5EF4-FFF2-40B4-BE49-F238E27FC236}">
                  <a16:creationId xmlns:a16="http://schemas.microsoft.com/office/drawing/2014/main" id="{64212406-4C2B-49A0-AD00-82D70672E94C}"/>
                </a:ext>
              </a:extLst>
            </p:cNvPr>
            <p:cNvSpPr/>
            <p:nvPr/>
          </p:nvSpPr>
          <p:spPr>
            <a:xfrm>
              <a:off x="7391402" y="5354506"/>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iṥ1ïḋé">
              <a:extLst>
                <a:ext uri="{FF2B5EF4-FFF2-40B4-BE49-F238E27FC236}">
                  <a16:creationId xmlns:a16="http://schemas.microsoft.com/office/drawing/2014/main" id="{548A383D-40DC-49DF-A60B-9507BFCBF438}"/>
                </a:ext>
              </a:extLst>
            </p:cNvPr>
            <p:cNvSpPr/>
            <p:nvPr/>
          </p:nvSpPr>
          <p:spPr>
            <a:xfrm>
              <a:off x="4162663" y="3994952"/>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ïśļíďe">
              <a:extLst>
                <a:ext uri="{FF2B5EF4-FFF2-40B4-BE49-F238E27FC236}">
                  <a16:creationId xmlns:a16="http://schemas.microsoft.com/office/drawing/2014/main" id="{52E506C6-E2E8-401D-AC60-0C7F843F16C6}"/>
                </a:ext>
              </a:extLst>
            </p:cNvPr>
            <p:cNvSpPr/>
            <p:nvPr/>
          </p:nvSpPr>
          <p:spPr>
            <a:xfrm>
              <a:off x="7951945" y="3994952"/>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îŝḷïdê">
            <a:extLst>
              <a:ext uri="{FF2B5EF4-FFF2-40B4-BE49-F238E27FC236}">
                <a16:creationId xmlns:a16="http://schemas.microsoft.com/office/drawing/2014/main" id="{DB89C2B5-0D43-482A-9CC3-C1BD407A746D}"/>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可行性分析的前提</a:t>
            </a:r>
            <a:endParaRPr lang="en-US" dirty="0"/>
          </a:p>
        </p:txBody>
      </p:sp>
      <p:sp>
        <p:nvSpPr>
          <p:cNvPr id="4" name="标题 3">
            <a:extLst>
              <a:ext uri="{FF2B5EF4-FFF2-40B4-BE49-F238E27FC236}">
                <a16:creationId xmlns:a16="http://schemas.microsoft.com/office/drawing/2014/main" id="{36EE3687-5FA0-44EA-879D-3B49878BC723}"/>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sp>
        <p:nvSpPr>
          <p:cNvPr id="30" name="灯片编号占位符 29">
            <a:extLst>
              <a:ext uri="{FF2B5EF4-FFF2-40B4-BE49-F238E27FC236}">
                <a16:creationId xmlns:a16="http://schemas.microsoft.com/office/drawing/2014/main" id="{694C0EE5-E32B-47B2-ADAE-05385A83ACC8}"/>
              </a:ext>
            </a:extLst>
          </p:cNvPr>
          <p:cNvSpPr>
            <a:spLocks noGrp="1"/>
          </p:cNvSpPr>
          <p:nvPr>
            <p:ph type="sldNum" sz="quarter" idx="12"/>
          </p:nvPr>
        </p:nvSpPr>
        <p:spPr/>
        <p:txBody>
          <a:bodyPr/>
          <a:lstStyle/>
          <a:p>
            <a:r>
              <a:rPr lang="en-US" altLang="zh-CN" dirty="0"/>
              <a:t>4</a:t>
            </a:r>
            <a:endParaRPr lang="zh-CN" altLang="en-US" dirty="0"/>
          </a:p>
        </p:txBody>
      </p:sp>
    </p:spTree>
    <p:custDataLst>
      <p:tags r:id="rId1"/>
    </p:custDataLst>
    <p:extLst>
      <p:ext uri="{BB962C8B-B14F-4D97-AF65-F5344CB8AC3E}">
        <p14:creationId xmlns:p14="http://schemas.microsoft.com/office/powerpoint/2010/main" val="108213983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ṥḷïde"/>
        <p:cNvGrpSpPr/>
        <p:nvPr/>
      </p:nvGrpSpPr>
      <p:grpSpPr>
        <a:xfrm>
          <a:off x="0" y="0"/>
          <a:ext cx="0" cy="0"/>
          <a:chOff x="0" y="0"/>
          <a:chExt cx="0" cy="0"/>
        </a:xfrm>
      </p:grpSpPr>
      <p:sp>
        <p:nvSpPr>
          <p:cNvPr id="2" name="ïṥľïdé">
            <a:extLst>
              <a:ext uri="{FF2B5EF4-FFF2-40B4-BE49-F238E27FC236}">
                <a16:creationId xmlns:a16="http://schemas.microsoft.com/office/drawing/2014/main" id="{40CE6A4C-30FF-44B0-9F6F-CCBFFE45984D}"/>
              </a:ext>
            </a:extLst>
          </p:cNvPr>
          <p:cNvSpPr txBox="1"/>
          <p:nvPr/>
        </p:nvSpPr>
        <p:spPr>
          <a:xfrm>
            <a:off x="663574" y="1138252"/>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原有方案的优缺点、局限性与存在的问题</a:t>
            </a:r>
            <a:endParaRPr lang="en-US" dirty="0"/>
          </a:p>
        </p:txBody>
      </p:sp>
      <p:grpSp>
        <p:nvGrpSpPr>
          <p:cNvPr id="6" name="组合 5">
            <a:extLst>
              <a:ext uri="{FF2B5EF4-FFF2-40B4-BE49-F238E27FC236}">
                <a16:creationId xmlns:a16="http://schemas.microsoft.com/office/drawing/2014/main" id="{72E650D5-3D1A-4F53-AC38-A11F2F88371D}"/>
              </a:ext>
            </a:extLst>
          </p:cNvPr>
          <p:cNvGrpSpPr/>
          <p:nvPr/>
        </p:nvGrpSpPr>
        <p:grpSpPr>
          <a:xfrm>
            <a:off x="4874026" y="2049511"/>
            <a:ext cx="6765523" cy="4180264"/>
            <a:chOff x="4392553" y="1974846"/>
            <a:chExt cx="6136532" cy="3967753"/>
          </a:xfrm>
        </p:grpSpPr>
        <p:sp>
          <p:nvSpPr>
            <p:cNvPr id="4" name="íṡḻîdê">
              <a:extLst>
                <a:ext uri="{FF2B5EF4-FFF2-40B4-BE49-F238E27FC236}">
                  <a16:creationId xmlns:a16="http://schemas.microsoft.com/office/drawing/2014/main" id="{A174487D-F7E8-43D3-BAC5-3CDB3DBD8AFD}"/>
                </a:ext>
              </a:extLst>
            </p:cNvPr>
            <p:cNvSpPr/>
            <p:nvPr/>
          </p:nvSpPr>
          <p:spPr>
            <a:xfrm>
              <a:off x="4392553" y="3705682"/>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White-Bug</a:t>
              </a:r>
              <a:endParaRPr lang="zh-CN" altLang="en-US" sz="1400" b="1" dirty="0">
                <a:solidFill>
                  <a:schemeClr val="tx1"/>
                </a:solidFill>
              </a:endParaRPr>
            </a:p>
          </p:txBody>
        </p:sp>
        <p:sp>
          <p:nvSpPr>
            <p:cNvPr id="11" name="ïśľîḓe">
              <a:extLst>
                <a:ext uri="{FF2B5EF4-FFF2-40B4-BE49-F238E27FC236}">
                  <a16:creationId xmlns:a16="http://schemas.microsoft.com/office/drawing/2014/main" id="{8832CE2E-EAA3-4BBC-9BC6-B194CBC3C1A5}"/>
                </a:ext>
              </a:extLst>
            </p:cNvPr>
            <p:cNvSpPr/>
            <p:nvPr/>
          </p:nvSpPr>
          <p:spPr>
            <a:xfrm>
              <a:off x="6522851" y="2468125"/>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优点</a:t>
              </a:r>
            </a:p>
          </p:txBody>
        </p:sp>
        <p:sp>
          <p:nvSpPr>
            <p:cNvPr id="14" name="iṥ1ïḋé">
              <a:extLst>
                <a:ext uri="{FF2B5EF4-FFF2-40B4-BE49-F238E27FC236}">
                  <a16:creationId xmlns:a16="http://schemas.microsoft.com/office/drawing/2014/main" id="{52A2A9F4-354B-4707-A2CE-51A721109A4D}"/>
                </a:ext>
              </a:extLst>
            </p:cNvPr>
            <p:cNvSpPr/>
            <p:nvPr/>
          </p:nvSpPr>
          <p:spPr>
            <a:xfrm>
              <a:off x="6522851" y="4853377"/>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缺点</a:t>
              </a:r>
            </a:p>
          </p:txBody>
        </p:sp>
        <p:cxnSp>
          <p:nvCxnSpPr>
            <p:cNvPr id="40" name="íṥ1íḑè">
              <a:extLst>
                <a:ext uri="{FF2B5EF4-FFF2-40B4-BE49-F238E27FC236}">
                  <a16:creationId xmlns:a16="http://schemas.microsoft.com/office/drawing/2014/main" id="{7C83576E-1912-4E46-BFE8-CAE3F1307864}"/>
                </a:ext>
              </a:extLst>
            </p:cNvPr>
            <p:cNvCxnSpPr>
              <a:stCxn id="11" idx="1"/>
              <a:endCxn id="14" idx="1"/>
            </p:cNvCxnSpPr>
            <p:nvPr/>
          </p:nvCxnSpPr>
          <p:spPr>
            <a:xfrm rot="10800000" flipV="1">
              <a:off x="6522851" y="2647235"/>
              <a:ext cx="12700" cy="2385252"/>
            </a:xfrm>
            <a:prstGeom prst="bentConnector3">
              <a:avLst>
                <a:gd name="adj1" fmla="val 180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2" name="íṥľiḑe">
              <a:extLst>
                <a:ext uri="{FF2B5EF4-FFF2-40B4-BE49-F238E27FC236}">
                  <a16:creationId xmlns:a16="http://schemas.microsoft.com/office/drawing/2014/main" id="{5785D4B3-558E-4AE8-87A4-C09A851DBCB5}"/>
                </a:ext>
              </a:extLst>
            </p:cNvPr>
            <p:cNvCxnSpPr>
              <a:cxnSpLocks/>
              <a:stCxn id="4" idx="3"/>
            </p:cNvCxnSpPr>
            <p:nvPr/>
          </p:nvCxnSpPr>
          <p:spPr>
            <a:xfrm>
              <a:off x="5636891" y="3884792"/>
              <a:ext cx="672527" cy="0"/>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25" name="ïşḷiḍé">
              <a:extLst>
                <a:ext uri="{FF2B5EF4-FFF2-40B4-BE49-F238E27FC236}">
                  <a16:creationId xmlns:a16="http://schemas.microsoft.com/office/drawing/2014/main" id="{051B07D3-6E71-49CC-9182-ED1724D99056}"/>
                </a:ext>
              </a:extLst>
            </p:cNvPr>
            <p:cNvSpPr txBox="1"/>
            <p:nvPr/>
          </p:nvSpPr>
          <p:spPr>
            <a:xfrm>
              <a:off x="8684000" y="1974846"/>
              <a:ext cx="1813192" cy="1384995"/>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这个平台里面还有“代码质量评估”和“学习圈”特殊服务，在完成了自己的项目之后，也可以将自己的项目托管到这个平台上，可以进行代码质量评估。</a:t>
              </a:r>
            </a:p>
          </p:txBody>
        </p:sp>
        <p:sp>
          <p:nvSpPr>
            <p:cNvPr id="30" name="iś1îḑê">
              <a:extLst>
                <a:ext uri="{FF2B5EF4-FFF2-40B4-BE49-F238E27FC236}">
                  <a16:creationId xmlns:a16="http://schemas.microsoft.com/office/drawing/2014/main" id="{0C7AC4EA-D9CD-4571-AC93-E7179737EEA4}"/>
                </a:ext>
              </a:extLst>
            </p:cNvPr>
            <p:cNvSpPr txBox="1"/>
            <p:nvPr/>
          </p:nvSpPr>
          <p:spPr>
            <a:xfrm>
              <a:off x="8715892" y="3509366"/>
              <a:ext cx="1813192" cy="830997"/>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可以在“文章”这个模块下，学习有价值的技术类文章，还可以上传自己的技术类文章。</a:t>
              </a:r>
            </a:p>
          </p:txBody>
        </p:sp>
        <p:cxnSp>
          <p:nvCxnSpPr>
            <p:cNvPr id="46" name="ïsḷiḓé">
              <a:extLst>
                <a:ext uri="{FF2B5EF4-FFF2-40B4-BE49-F238E27FC236}">
                  <a16:creationId xmlns:a16="http://schemas.microsoft.com/office/drawing/2014/main" id="{18C02BBB-DABA-4FBF-9BC3-8EA982C1B2A7}"/>
                </a:ext>
              </a:extLst>
            </p:cNvPr>
            <p:cNvCxnSpPr>
              <a:cxnSpLocks/>
            </p:cNvCxnSpPr>
            <p:nvPr/>
          </p:nvCxnSpPr>
          <p:spPr>
            <a:xfrm rot="16200000" flipH="1">
              <a:off x="7582488" y="3138237"/>
              <a:ext cx="1845405" cy="5926"/>
            </a:xfrm>
            <a:prstGeom prst="bentConnector3">
              <a:avLst>
                <a:gd name="adj1" fmla="val 5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52" name="îšľïdè">
              <a:extLst>
                <a:ext uri="{FF2B5EF4-FFF2-40B4-BE49-F238E27FC236}">
                  <a16:creationId xmlns:a16="http://schemas.microsoft.com/office/drawing/2014/main" id="{9A51FF4E-35C0-42A3-A704-2EC3729D7915}"/>
                </a:ext>
              </a:extLst>
            </p:cNvPr>
            <p:cNvCxnSpPr>
              <a:cxnSpLocks/>
              <a:stCxn id="11" idx="3"/>
            </p:cNvCxnSpPr>
            <p:nvPr/>
          </p:nvCxnSpPr>
          <p:spPr>
            <a:xfrm flipV="1">
              <a:off x="7767189" y="2647234"/>
              <a:ext cx="735039" cy="1"/>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56" name="îşḷîḋè">
              <a:extLst>
                <a:ext uri="{FF2B5EF4-FFF2-40B4-BE49-F238E27FC236}">
                  <a16:creationId xmlns:a16="http://schemas.microsoft.com/office/drawing/2014/main" id="{855C9AC4-C031-4F6C-A675-D64DE000B0B7}"/>
                </a:ext>
              </a:extLst>
            </p:cNvPr>
            <p:cNvCxnSpPr>
              <a:cxnSpLocks/>
              <a:stCxn id="14" idx="3"/>
            </p:cNvCxnSpPr>
            <p:nvPr/>
          </p:nvCxnSpPr>
          <p:spPr>
            <a:xfrm>
              <a:off x="7767189" y="5032487"/>
              <a:ext cx="663922" cy="0"/>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43" name="íṧḷíḓê">
              <a:extLst>
                <a:ext uri="{FF2B5EF4-FFF2-40B4-BE49-F238E27FC236}">
                  <a16:creationId xmlns:a16="http://schemas.microsoft.com/office/drawing/2014/main" id="{1594B1B6-8828-464D-9D7C-97FDBFA60DB1}"/>
                </a:ext>
              </a:extLst>
            </p:cNvPr>
            <p:cNvSpPr txBox="1"/>
            <p:nvPr/>
          </p:nvSpPr>
          <p:spPr>
            <a:xfrm>
              <a:off x="8715893" y="4456734"/>
              <a:ext cx="1813192" cy="461665"/>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用户复杂不方便控制和管理</a:t>
              </a:r>
            </a:p>
          </p:txBody>
        </p:sp>
        <p:sp>
          <p:nvSpPr>
            <p:cNvPr id="45" name="íS1íḓê">
              <a:extLst>
                <a:ext uri="{FF2B5EF4-FFF2-40B4-BE49-F238E27FC236}">
                  <a16:creationId xmlns:a16="http://schemas.microsoft.com/office/drawing/2014/main" id="{6524D1C4-DEC4-4338-91F5-C1310F0C4A01}"/>
                </a:ext>
              </a:extLst>
            </p:cNvPr>
            <p:cNvSpPr txBox="1"/>
            <p:nvPr/>
          </p:nvSpPr>
          <p:spPr>
            <a:xfrm>
              <a:off x="8715893" y="5296268"/>
              <a:ext cx="1813192" cy="646331"/>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无法记录下软件工程相关课程从诞生到成熟的过程。</a:t>
              </a:r>
            </a:p>
          </p:txBody>
        </p:sp>
        <p:cxnSp>
          <p:nvCxnSpPr>
            <p:cNvPr id="57" name="îŝḻiḓé">
              <a:extLst>
                <a:ext uri="{FF2B5EF4-FFF2-40B4-BE49-F238E27FC236}">
                  <a16:creationId xmlns:a16="http://schemas.microsoft.com/office/drawing/2014/main" id="{ED284EC3-9409-4A8D-ADB1-0C9984BBF3D6}"/>
                </a:ext>
              </a:extLst>
            </p:cNvPr>
            <p:cNvCxnSpPr>
              <a:cxnSpLocks/>
            </p:cNvCxnSpPr>
            <p:nvPr/>
          </p:nvCxnSpPr>
          <p:spPr>
            <a:xfrm rot="5400000">
              <a:off x="8239561" y="5021083"/>
              <a:ext cx="839534" cy="12700"/>
            </a:xfrm>
            <a:prstGeom prst="bentConnector4">
              <a:avLst>
                <a:gd name="adj1" fmla="val 658"/>
                <a:gd name="adj2" fmla="val 190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grpSp>
      <p:sp>
        <p:nvSpPr>
          <p:cNvPr id="28" name="îSḻíḑè">
            <a:extLst>
              <a:ext uri="{FF2B5EF4-FFF2-40B4-BE49-F238E27FC236}">
                <a16:creationId xmlns:a16="http://schemas.microsoft.com/office/drawing/2014/main" id="{4D535BE7-96CD-4D0E-956A-BC656F8C8A19}"/>
              </a:ext>
            </a:extLst>
          </p:cNvPr>
          <p:cNvSpPr txBox="1"/>
          <p:nvPr/>
        </p:nvSpPr>
        <p:spPr>
          <a:xfrm>
            <a:off x="1043412" y="4661018"/>
            <a:ext cx="2732878" cy="1444370"/>
          </a:xfrm>
          <a:prstGeom prst="rect">
            <a:avLst/>
          </a:prstGeom>
          <a:noFill/>
        </p:spPr>
        <p:txBody>
          <a:bodyPr wrap="square" rtlCol="0">
            <a:spAutoFit/>
          </a:bodyPr>
          <a:lstStyle/>
          <a:p>
            <a:pPr defTabSz="913765">
              <a:lnSpc>
                <a:spcPct val="150000"/>
              </a:lnSpc>
              <a:buSzPct val="25000"/>
              <a:defRPr/>
            </a:pPr>
            <a:r>
              <a:rPr lang="zh-CN" altLang="en-US" sz="1200" b="1" dirty="0"/>
              <a:t>无原有方案，可参考市面上同类型网站（如“</a:t>
            </a:r>
            <a:r>
              <a:rPr lang="en-US" altLang="zh-CN" sz="1200" b="1" dirty="0"/>
              <a:t>WRITE-BUG”</a:t>
            </a:r>
            <a:r>
              <a:rPr lang="zh-CN" altLang="en-US" sz="1200" b="1" dirty="0"/>
              <a:t>、“</a:t>
            </a:r>
            <a:r>
              <a:rPr lang="en-US" altLang="zh-CN" sz="1200" b="1" dirty="0"/>
              <a:t>GitHub”</a:t>
            </a:r>
            <a:r>
              <a:rPr lang="zh-CN" altLang="en-US" sz="1200" b="1" dirty="0"/>
              <a:t>等）。</a:t>
            </a:r>
          </a:p>
          <a:p>
            <a:pPr defTabSz="913765">
              <a:lnSpc>
                <a:spcPct val="150000"/>
              </a:lnSpc>
              <a:buSzPct val="25000"/>
              <a:defRPr/>
            </a:pPr>
            <a:r>
              <a:rPr lang="zh-CN" altLang="en-US" sz="1200" b="1" dirty="0"/>
              <a:t>这里选择最贴近我们需求的一款</a:t>
            </a:r>
            <a:r>
              <a:rPr lang="en-US" altLang="zh-CN" sz="1200" b="1" dirty="0"/>
              <a:t>APP——“WRITE-BUG”</a:t>
            </a:r>
            <a:r>
              <a:rPr lang="zh-CN" altLang="en-US" sz="1200" b="1" dirty="0"/>
              <a:t>进行分析：</a:t>
            </a:r>
          </a:p>
        </p:txBody>
      </p:sp>
      <p:sp>
        <p:nvSpPr>
          <p:cNvPr id="5" name="标题 4">
            <a:extLst>
              <a:ext uri="{FF2B5EF4-FFF2-40B4-BE49-F238E27FC236}">
                <a16:creationId xmlns:a16="http://schemas.microsoft.com/office/drawing/2014/main" id="{FC5A47CE-4C10-499C-BBE3-083EADF994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22" name="组合 21">
            <a:extLst>
              <a:ext uri="{FF2B5EF4-FFF2-40B4-BE49-F238E27FC236}">
                <a16:creationId xmlns:a16="http://schemas.microsoft.com/office/drawing/2014/main" id="{4C4CCEF7-EF45-475D-9ABF-C9F219948500}"/>
              </a:ext>
            </a:extLst>
          </p:cNvPr>
          <p:cNvGrpSpPr/>
          <p:nvPr/>
        </p:nvGrpSpPr>
        <p:grpSpPr>
          <a:xfrm>
            <a:off x="1169246" y="2012803"/>
            <a:ext cx="1813192" cy="2471670"/>
            <a:chOff x="7700168" y="1624012"/>
            <a:chExt cx="603250" cy="822326"/>
          </a:xfrm>
        </p:grpSpPr>
        <p:sp>
          <p:nvSpPr>
            <p:cNvPr id="23" name="任意多边形 132">
              <a:extLst>
                <a:ext uri="{FF2B5EF4-FFF2-40B4-BE49-F238E27FC236}">
                  <a16:creationId xmlns:a16="http://schemas.microsoft.com/office/drawing/2014/main" id="{5BB624DD-96EA-4B8A-A705-AA034E3CD71A}"/>
                </a:ext>
              </a:extLst>
            </p:cNvPr>
            <p:cNvSpPr/>
            <p:nvPr/>
          </p:nvSpPr>
          <p:spPr bwMode="auto">
            <a:xfrm flipH="1">
              <a:off x="7970043" y="2201862"/>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33">
              <a:extLst>
                <a:ext uri="{FF2B5EF4-FFF2-40B4-BE49-F238E27FC236}">
                  <a16:creationId xmlns:a16="http://schemas.microsoft.com/office/drawing/2014/main" id="{51F2497F-F729-4F15-80C9-5CC197CB971E}"/>
                </a:ext>
              </a:extLst>
            </p:cNvPr>
            <p:cNvSpPr/>
            <p:nvPr/>
          </p:nvSpPr>
          <p:spPr bwMode="auto">
            <a:xfrm flipH="1">
              <a:off x="7962105" y="2193925"/>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34">
              <a:extLst>
                <a:ext uri="{FF2B5EF4-FFF2-40B4-BE49-F238E27FC236}">
                  <a16:creationId xmlns:a16="http://schemas.microsoft.com/office/drawing/2014/main" id="{72FD048E-8871-4D84-AB79-93A2597AD023}"/>
                </a:ext>
              </a:extLst>
            </p:cNvPr>
            <p:cNvSpPr/>
            <p:nvPr/>
          </p:nvSpPr>
          <p:spPr bwMode="auto">
            <a:xfrm flipH="1">
              <a:off x="7708105" y="1779587"/>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135">
              <a:extLst>
                <a:ext uri="{FF2B5EF4-FFF2-40B4-BE49-F238E27FC236}">
                  <a16:creationId xmlns:a16="http://schemas.microsoft.com/office/drawing/2014/main" id="{0BF09C0D-1F62-4048-BB81-970C5A8D3562}"/>
                </a:ext>
              </a:extLst>
            </p:cNvPr>
            <p:cNvSpPr/>
            <p:nvPr/>
          </p:nvSpPr>
          <p:spPr bwMode="auto">
            <a:xfrm flipH="1">
              <a:off x="7700168" y="1771650"/>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136">
              <a:extLst>
                <a:ext uri="{FF2B5EF4-FFF2-40B4-BE49-F238E27FC236}">
                  <a16:creationId xmlns:a16="http://schemas.microsoft.com/office/drawing/2014/main" id="{02165746-AF68-41DB-9A28-48C7DBF1D08E}"/>
                </a:ext>
              </a:extLst>
            </p:cNvPr>
            <p:cNvSpPr/>
            <p:nvPr/>
          </p:nvSpPr>
          <p:spPr bwMode="auto">
            <a:xfrm flipH="1">
              <a:off x="7784306" y="1819275"/>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37">
              <a:extLst>
                <a:ext uri="{FF2B5EF4-FFF2-40B4-BE49-F238E27FC236}">
                  <a16:creationId xmlns:a16="http://schemas.microsoft.com/office/drawing/2014/main" id="{631EF38B-F8B0-4877-AA6F-91EDF2046837}"/>
                </a:ext>
              </a:extLst>
            </p:cNvPr>
            <p:cNvSpPr/>
            <p:nvPr/>
          </p:nvSpPr>
          <p:spPr bwMode="auto">
            <a:xfrm flipH="1">
              <a:off x="7774780" y="1816100"/>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38">
              <a:extLst>
                <a:ext uri="{FF2B5EF4-FFF2-40B4-BE49-F238E27FC236}">
                  <a16:creationId xmlns:a16="http://schemas.microsoft.com/office/drawing/2014/main" id="{46CA7B67-DBA9-4762-AFFE-6931698B7C71}"/>
                </a:ext>
              </a:extLst>
            </p:cNvPr>
            <p:cNvSpPr/>
            <p:nvPr/>
          </p:nvSpPr>
          <p:spPr bwMode="auto">
            <a:xfrm flipH="1">
              <a:off x="7735093" y="2011362"/>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39">
              <a:extLst>
                <a:ext uri="{FF2B5EF4-FFF2-40B4-BE49-F238E27FC236}">
                  <a16:creationId xmlns:a16="http://schemas.microsoft.com/office/drawing/2014/main" id="{2629216A-BE3B-4E33-B116-D184AAF16D7F}"/>
                </a:ext>
              </a:extLst>
            </p:cNvPr>
            <p:cNvSpPr/>
            <p:nvPr/>
          </p:nvSpPr>
          <p:spPr bwMode="auto">
            <a:xfrm flipH="1">
              <a:off x="8090693" y="1806575"/>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40">
              <a:extLst>
                <a:ext uri="{FF2B5EF4-FFF2-40B4-BE49-F238E27FC236}">
                  <a16:creationId xmlns:a16="http://schemas.microsoft.com/office/drawing/2014/main" id="{9D65F6EE-2042-4375-A8F8-E9F905D197DE}"/>
                </a:ext>
              </a:extLst>
            </p:cNvPr>
            <p:cNvSpPr/>
            <p:nvPr/>
          </p:nvSpPr>
          <p:spPr bwMode="auto">
            <a:xfrm flipH="1">
              <a:off x="7703343" y="2082800"/>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41">
              <a:extLst>
                <a:ext uri="{FF2B5EF4-FFF2-40B4-BE49-F238E27FC236}">
                  <a16:creationId xmlns:a16="http://schemas.microsoft.com/office/drawing/2014/main" id="{50B95808-EF5E-4E42-AEB6-5B9FCA15EE0D}"/>
                </a:ext>
              </a:extLst>
            </p:cNvPr>
            <p:cNvSpPr/>
            <p:nvPr/>
          </p:nvSpPr>
          <p:spPr bwMode="auto">
            <a:xfrm flipH="1">
              <a:off x="7708106" y="2130425"/>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42">
              <a:extLst>
                <a:ext uri="{FF2B5EF4-FFF2-40B4-BE49-F238E27FC236}">
                  <a16:creationId xmlns:a16="http://schemas.microsoft.com/office/drawing/2014/main" id="{DCE9C762-2A9A-42D9-93E0-5787E8707AF6}"/>
                </a:ext>
              </a:extLst>
            </p:cNvPr>
            <p:cNvSpPr/>
            <p:nvPr/>
          </p:nvSpPr>
          <p:spPr bwMode="auto">
            <a:xfrm flipH="1">
              <a:off x="8108156" y="1624012"/>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43">
              <a:extLst>
                <a:ext uri="{FF2B5EF4-FFF2-40B4-BE49-F238E27FC236}">
                  <a16:creationId xmlns:a16="http://schemas.microsoft.com/office/drawing/2014/main" id="{10948E71-D3C5-4396-A4EF-4F3AF0B44F4B}"/>
                </a:ext>
              </a:extLst>
            </p:cNvPr>
            <p:cNvSpPr/>
            <p:nvPr/>
          </p:nvSpPr>
          <p:spPr bwMode="auto">
            <a:xfrm flipH="1">
              <a:off x="8170068" y="1624012"/>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44">
              <a:extLst>
                <a:ext uri="{FF2B5EF4-FFF2-40B4-BE49-F238E27FC236}">
                  <a16:creationId xmlns:a16="http://schemas.microsoft.com/office/drawing/2014/main" id="{E9535C5E-26B4-414C-83AB-0803DC1BD3E4}"/>
                </a:ext>
              </a:extLst>
            </p:cNvPr>
            <p:cNvSpPr/>
            <p:nvPr/>
          </p:nvSpPr>
          <p:spPr bwMode="auto">
            <a:xfrm flipH="1">
              <a:off x="8224043" y="1700212"/>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45">
              <a:extLst>
                <a:ext uri="{FF2B5EF4-FFF2-40B4-BE49-F238E27FC236}">
                  <a16:creationId xmlns:a16="http://schemas.microsoft.com/office/drawing/2014/main" id="{E2259F48-425F-4C2A-8247-227341611B91}"/>
                </a:ext>
              </a:extLst>
            </p:cNvPr>
            <p:cNvSpPr/>
            <p:nvPr/>
          </p:nvSpPr>
          <p:spPr bwMode="auto">
            <a:xfrm flipH="1">
              <a:off x="7895430" y="2019300"/>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146">
              <a:extLst>
                <a:ext uri="{FF2B5EF4-FFF2-40B4-BE49-F238E27FC236}">
                  <a16:creationId xmlns:a16="http://schemas.microsoft.com/office/drawing/2014/main" id="{54B8F769-0785-4B37-8506-7236ACD226C9}"/>
                </a:ext>
              </a:extLst>
            </p:cNvPr>
            <p:cNvSpPr/>
            <p:nvPr/>
          </p:nvSpPr>
          <p:spPr bwMode="auto">
            <a:xfrm flipH="1">
              <a:off x="7930355" y="2001837"/>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灯片编号占位符 6">
            <a:extLst>
              <a:ext uri="{FF2B5EF4-FFF2-40B4-BE49-F238E27FC236}">
                <a16:creationId xmlns:a16="http://schemas.microsoft.com/office/drawing/2014/main" id="{CE735415-935F-4A21-A219-C7F0196A1EA3}"/>
              </a:ext>
            </a:extLst>
          </p:cNvPr>
          <p:cNvSpPr>
            <a:spLocks noGrp="1"/>
          </p:cNvSpPr>
          <p:nvPr>
            <p:ph type="sldNum" sz="quarter" idx="12"/>
          </p:nvPr>
        </p:nvSpPr>
        <p:spPr/>
        <p:txBody>
          <a:bodyPr/>
          <a:lstStyle/>
          <a:p>
            <a:r>
              <a:rPr lang="en-US" altLang="zh-CN" dirty="0"/>
              <a:t>8</a:t>
            </a:r>
            <a:endParaRPr lang="zh-CN" altLang="en-US" dirty="0"/>
          </a:p>
        </p:txBody>
      </p:sp>
    </p:spTree>
    <p:custDataLst>
      <p:tags r:id="rId1"/>
    </p:custDataLst>
    <p:extLst>
      <p:ext uri="{BB962C8B-B14F-4D97-AF65-F5344CB8AC3E}">
        <p14:creationId xmlns:p14="http://schemas.microsoft.com/office/powerpoint/2010/main" val="3155557487"/>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ṥḷïde"/>
        <p:cNvGrpSpPr/>
        <p:nvPr/>
      </p:nvGrpSpPr>
      <p:grpSpPr>
        <a:xfrm>
          <a:off x="0" y="0"/>
          <a:ext cx="0" cy="0"/>
          <a:chOff x="0" y="0"/>
          <a:chExt cx="0" cy="0"/>
        </a:xfrm>
      </p:grpSpPr>
      <p:sp>
        <p:nvSpPr>
          <p:cNvPr id="2" name="ïṥľïdé">
            <a:extLst>
              <a:ext uri="{FF2B5EF4-FFF2-40B4-BE49-F238E27FC236}">
                <a16:creationId xmlns:a16="http://schemas.microsoft.com/office/drawing/2014/main" id="{40CE6A4C-30FF-44B0-9F6F-CCBFFE45984D}"/>
              </a:ext>
            </a:extLst>
          </p:cNvPr>
          <p:cNvSpPr txBox="1"/>
          <p:nvPr/>
        </p:nvSpPr>
        <p:spPr>
          <a:xfrm>
            <a:off x="330199" y="443925"/>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可选择的系统方案</a:t>
            </a:r>
            <a:endParaRPr lang="en-US" dirty="0"/>
          </a:p>
        </p:txBody>
      </p:sp>
      <p:sp>
        <p:nvSpPr>
          <p:cNvPr id="5" name="标题 4">
            <a:extLst>
              <a:ext uri="{FF2B5EF4-FFF2-40B4-BE49-F238E27FC236}">
                <a16:creationId xmlns:a16="http://schemas.microsoft.com/office/drawing/2014/main" id="{FC5A47CE-4C10-499C-BBE3-083EADF994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可行性分析</a:t>
            </a:r>
            <a:r>
              <a:rPr kumimoji="0" lang="en-US" altLang="zh-CN" sz="2400" b="1" i="0" u="none" strike="noStrike" kern="1200" cap="none" spc="0" normalizeH="0" baseline="0" noProof="0" dirty="0">
                <a:ln>
                  <a:noFill/>
                </a:ln>
                <a:effectLst/>
                <a:uLnTx/>
                <a:uFillTx/>
              </a:rPr>
              <a:t>#</a:t>
            </a:r>
            <a:endParaRPr lang="zh-CN" altLang="en-US" dirty="0"/>
          </a:p>
        </p:txBody>
      </p:sp>
      <p:sp>
        <p:nvSpPr>
          <p:cNvPr id="7" name="灯片编号占位符 6">
            <a:extLst>
              <a:ext uri="{FF2B5EF4-FFF2-40B4-BE49-F238E27FC236}">
                <a16:creationId xmlns:a16="http://schemas.microsoft.com/office/drawing/2014/main" id="{CE735415-935F-4A21-A219-C7F0196A1EA3}"/>
              </a:ext>
            </a:extLst>
          </p:cNvPr>
          <p:cNvSpPr>
            <a:spLocks noGrp="1"/>
          </p:cNvSpPr>
          <p:nvPr>
            <p:ph type="sldNum" sz="quarter" idx="12"/>
          </p:nvPr>
        </p:nvSpPr>
        <p:spPr/>
        <p:txBody>
          <a:bodyPr/>
          <a:lstStyle/>
          <a:p>
            <a:r>
              <a:rPr lang="en-US" altLang="zh-CN" dirty="0"/>
              <a:t>8</a:t>
            </a:r>
            <a:endParaRPr lang="zh-CN" altLang="en-US" dirty="0"/>
          </a:p>
        </p:txBody>
      </p:sp>
      <p:sp>
        <p:nvSpPr>
          <p:cNvPr id="51" name="矩形 50">
            <a:extLst>
              <a:ext uri="{FF2B5EF4-FFF2-40B4-BE49-F238E27FC236}">
                <a16:creationId xmlns:a16="http://schemas.microsoft.com/office/drawing/2014/main" id="{A88AADE4-DAD0-4EC1-B735-A4F52E62B1CC}"/>
              </a:ext>
            </a:extLst>
          </p:cNvPr>
          <p:cNvSpPr/>
          <p:nvPr/>
        </p:nvSpPr>
        <p:spPr>
          <a:xfrm>
            <a:off x="330199" y="1558297"/>
            <a:ext cx="5467985" cy="159194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53" name="矩形 52">
            <a:extLst>
              <a:ext uri="{FF2B5EF4-FFF2-40B4-BE49-F238E27FC236}">
                <a16:creationId xmlns:a16="http://schemas.microsoft.com/office/drawing/2014/main" id="{3E28759E-A177-4419-8BC8-BEA3F1D28FEE}"/>
              </a:ext>
            </a:extLst>
          </p:cNvPr>
          <p:cNvSpPr/>
          <p:nvPr/>
        </p:nvSpPr>
        <p:spPr>
          <a:xfrm>
            <a:off x="6237312" y="1558298"/>
            <a:ext cx="5798524" cy="159194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54" name="文本框 53">
            <a:extLst>
              <a:ext uri="{FF2B5EF4-FFF2-40B4-BE49-F238E27FC236}">
                <a16:creationId xmlns:a16="http://schemas.microsoft.com/office/drawing/2014/main" id="{70D92163-253B-419E-A31D-D63C54C7722B}"/>
              </a:ext>
            </a:extLst>
          </p:cNvPr>
          <p:cNvSpPr txBox="1"/>
          <p:nvPr/>
        </p:nvSpPr>
        <p:spPr>
          <a:xfrm>
            <a:off x="330199" y="1615606"/>
            <a:ext cx="5285106" cy="1200329"/>
          </a:xfrm>
          <a:prstGeom prst="rect">
            <a:avLst/>
          </a:prstGeom>
          <a:noFill/>
        </p:spPr>
        <p:txBody>
          <a:bodyPr wrap="square" rtlCol="0" anchor="t">
            <a:spAutoFit/>
          </a:bodyPr>
          <a:lstStyle/>
          <a:p>
            <a:pPr algn="ctr"/>
            <a:r>
              <a:rPr lang="zh-CN" altLang="en-US" dirty="0">
                <a:latin typeface="宋体" panose="02010600030101010101" pitchFamily="2" charset="-122"/>
                <a:ea typeface="宋体" panose="02010600030101010101" pitchFamily="2" charset="-122"/>
                <a:cs typeface="宋体" panose="02010600030101010101" pitchFamily="2" charset="-122"/>
              </a:rPr>
              <a:t>APP的优点是安全系数高，功能开发可扩展性高。容易留住老客户，资料更新速度快，提高品牌高度和信誉度。缺点成本高，吸引用户需要更大投资，推广难，制作成本高，占内存空间。</a:t>
            </a:r>
          </a:p>
        </p:txBody>
      </p:sp>
      <p:sp>
        <p:nvSpPr>
          <p:cNvPr id="55" name="文本框 54">
            <a:extLst>
              <a:ext uri="{FF2B5EF4-FFF2-40B4-BE49-F238E27FC236}">
                <a16:creationId xmlns:a16="http://schemas.microsoft.com/office/drawing/2014/main" id="{38A67DCC-EDD7-4798-9834-5F70FB51D374}"/>
              </a:ext>
            </a:extLst>
          </p:cNvPr>
          <p:cNvSpPr txBox="1"/>
          <p:nvPr/>
        </p:nvSpPr>
        <p:spPr>
          <a:xfrm>
            <a:off x="6352271" y="1615606"/>
            <a:ext cx="5568606" cy="1477328"/>
          </a:xfrm>
          <a:prstGeom prst="rect">
            <a:avLst/>
          </a:prstGeom>
          <a:noFill/>
        </p:spPr>
        <p:txBody>
          <a:bodyPr wrap="square" rtlCol="0" anchor="t">
            <a:spAutoFit/>
          </a:bodyPr>
          <a:lstStyle/>
          <a:p>
            <a:pPr algn="ctr"/>
            <a:r>
              <a:rPr lang="zh-CN" altLang="en-US" dirty="0">
                <a:latin typeface="宋体" panose="02010600030101010101" pitchFamily="2" charset="-122"/>
                <a:ea typeface="宋体" panose="02010600030101010101" pitchFamily="2" charset="-122"/>
                <a:cs typeface="汉仪中黑简" panose="02010600000101010101" charset="-122"/>
              </a:rPr>
              <a:t>网站的优点是不用安装不占空间，操作简单且较为统一，易于推广，开发成本低，有更多精力花费在运营维护。缺点是只能展示核心部分，因为比较轻量许多功能无法展现，总的来说不够全面。使用时用户群体也容易流失</a:t>
            </a:r>
          </a:p>
        </p:txBody>
      </p:sp>
      <p:sp>
        <p:nvSpPr>
          <p:cNvPr id="58" name="矩形 57">
            <a:extLst>
              <a:ext uri="{FF2B5EF4-FFF2-40B4-BE49-F238E27FC236}">
                <a16:creationId xmlns:a16="http://schemas.microsoft.com/office/drawing/2014/main" id="{5ED79DB0-BDEE-4127-B5C0-950497DD2FEF}"/>
              </a:ext>
            </a:extLst>
          </p:cNvPr>
          <p:cNvSpPr/>
          <p:nvPr/>
        </p:nvSpPr>
        <p:spPr>
          <a:xfrm>
            <a:off x="317500" y="3342005"/>
            <a:ext cx="5467985" cy="315785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9" name="矩形 58">
            <a:extLst>
              <a:ext uri="{FF2B5EF4-FFF2-40B4-BE49-F238E27FC236}">
                <a16:creationId xmlns:a16="http://schemas.microsoft.com/office/drawing/2014/main" id="{7F9C7C1F-CDCF-484D-8832-1E0F2A51D83B}"/>
              </a:ext>
            </a:extLst>
          </p:cNvPr>
          <p:cNvSpPr/>
          <p:nvPr/>
        </p:nvSpPr>
        <p:spPr>
          <a:xfrm>
            <a:off x="6237312" y="3342005"/>
            <a:ext cx="5798524" cy="315785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graphicFrame>
        <p:nvGraphicFramePr>
          <p:cNvPr id="60" name="表格 59">
            <a:extLst>
              <a:ext uri="{FF2B5EF4-FFF2-40B4-BE49-F238E27FC236}">
                <a16:creationId xmlns:a16="http://schemas.microsoft.com/office/drawing/2014/main" id="{95768616-9C14-4F0F-9853-C37395402750}"/>
              </a:ext>
            </a:extLst>
          </p:cNvPr>
          <p:cNvGraphicFramePr/>
          <p:nvPr>
            <p:custDataLst>
              <p:tags r:id="rId2"/>
            </p:custDataLst>
            <p:extLst>
              <p:ext uri="{D42A27DB-BD31-4B8C-83A1-F6EECF244321}">
                <p14:modId xmlns:p14="http://schemas.microsoft.com/office/powerpoint/2010/main" val="2915794468"/>
              </p:ext>
            </p:extLst>
          </p:nvPr>
        </p:nvGraphicFramePr>
        <p:xfrm>
          <a:off x="408622" y="3426784"/>
          <a:ext cx="5285740" cy="2912110"/>
        </p:xfrm>
        <a:graphic>
          <a:graphicData uri="http://schemas.openxmlformats.org/drawingml/2006/table">
            <a:tbl>
              <a:tblPr firstRow="1" bandRow="1">
                <a:tableStyleId>{5940675A-B579-460E-94D1-54222C63F5DA}</a:tableStyleId>
              </a:tblPr>
              <a:tblGrid>
                <a:gridCol w="2870835">
                  <a:extLst>
                    <a:ext uri="{9D8B030D-6E8A-4147-A177-3AD203B41FA5}">
                      <a16:colId xmlns:a16="http://schemas.microsoft.com/office/drawing/2014/main" val="20000"/>
                    </a:ext>
                  </a:extLst>
                </a:gridCol>
                <a:gridCol w="2414905">
                  <a:extLst>
                    <a:ext uri="{9D8B030D-6E8A-4147-A177-3AD203B41FA5}">
                      <a16:colId xmlns:a16="http://schemas.microsoft.com/office/drawing/2014/main" val="20001"/>
                    </a:ext>
                  </a:extLst>
                </a:gridCol>
              </a:tblGrid>
              <a:tr h="38100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功能丰富界面优美，能留住老用户</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成本较大推广难度大</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279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性能强大，安全稳定，体验较好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成立较稳定的用户群之后运营利润客观</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52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通过对技术的充分掌握做出更优良的产品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学习成本高，组内成员加强交流相互学习</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1" name="表格 60">
            <a:extLst>
              <a:ext uri="{FF2B5EF4-FFF2-40B4-BE49-F238E27FC236}">
                <a16:creationId xmlns:a16="http://schemas.microsoft.com/office/drawing/2014/main" id="{110C5CBB-D9B3-4E3E-859A-6BFA41535192}"/>
              </a:ext>
            </a:extLst>
          </p:cNvPr>
          <p:cNvGraphicFramePr/>
          <p:nvPr>
            <p:custDataLst>
              <p:tags r:id="rId3"/>
            </p:custDataLst>
            <p:extLst>
              <p:ext uri="{D42A27DB-BD31-4B8C-83A1-F6EECF244321}">
                <p14:modId xmlns:p14="http://schemas.microsoft.com/office/powerpoint/2010/main" val="1042429830"/>
              </p:ext>
            </p:extLst>
          </p:nvPr>
        </p:nvGraphicFramePr>
        <p:xfrm>
          <a:off x="6315392" y="3430591"/>
          <a:ext cx="5467986" cy="3011494"/>
        </p:xfrm>
        <a:graphic>
          <a:graphicData uri="http://schemas.openxmlformats.org/drawingml/2006/table">
            <a:tbl>
              <a:tblPr firstRow="1" bandRow="1">
                <a:tableStyleId>{5940675A-B579-460E-94D1-54222C63F5DA}</a:tableStyleId>
              </a:tblPr>
              <a:tblGrid>
                <a:gridCol w="2727153">
                  <a:extLst>
                    <a:ext uri="{9D8B030D-6E8A-4147-A177-3AD203B41FA5}">
                      <a16:colId xmlns:a16="http://schemas.microsoft.com/office/drawing/2014/main" val="20000"/>
                    </a:ext>
                  </a:extLst>
                </a:gridCol>
                <a:gridCol w="2740833">
                  <a:extLst>
                    <a:ext uri="{9D8B030D-6E8A-4147-A177-3AD203B41FA5}">
                      <a16:colId xmlns:a16="http://schemas.microsoft.com/office/drawing/2014/main" val="20001"/>
                    </a:ext>
                  </a:extLst>
                </a:gridCol>
              </a:tblGrid>
              <a:tr h="315368">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1087">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操作便捷无需安装、易推广、跨平台API丰富</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功能大小受限、稳定性受限、用户群体流失快</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8431">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开发难度相对低，推广较容易且搜收益大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功能单一、应用场景简单，可以将核心功能做的更符合用户体验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608">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用较强的可扩展性和灵活的发布方式做出产品的特色</a:t>
                      </a:r>
                      <a:r>
                        <a:rPr lang="en-US" sz="1200" b="0" dirty="0">
                          <a:latin typeface="宋体" panose="02010600030101010101" pitchFamily="2" charset="-122"/>
                          <a:ea typeface="宋体" panose="02010600030101010101" pitchFamily="2" charset="-122"/>
                          <a:cs typeface="宋体" panose="02010600030101010101" pitchFamily="2" charset="-122"/>
                        </a:rPr>
                        <a:t>。</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用户体验相对较差，尽量从产品质量的提升去吸引用户和留住用户</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48892346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113145" y="1615818"/>
            <a:ext cx="0" cy="41774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六边形 4"/>
          <p:cNvSpPr/>
          <p:nvPr/>
        </p:nvSpPr>
        <p:spPr>
          <a:xfrm>
            <a:off x="7574280" y="268033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6" name="六边形 5"/>
          <p:cNvSpPr/>
          <p:nvPr/>
        </p:nvSpPr>
        <p:spPr>
          <a:xfrm>
            <a:off x="7574280" y="408876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7" name="六边形 6"/>
          <p:cNvSpPr/>
          <p:nvPr/>
        </p:nvSpPr>
        <p:spPr>
          <a:xfrm>
            <a:off x="8865235" y="338772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六边形 7"/>
          <p:cNvSpPr/>
          <p:nvPr/>
        </p:nvSpPr>
        <p:spPr>
          <a:xfrm>
            <a:off x="8865235" y="1955800"/>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9" name="六边形 8"/>
          <p:cNvSpPr/>
          <p:nvPr/>
        </p:nvSpPr>
        <p:spPr>
          <a:xfrm>
            <a:off x="10188575" y="4088765"/>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0" name="六边形 9"/>
          <p:cNvSpPr/>
          <p:nvPr/>
        </p:nvSpPr>
        <p:spPr>
          <a:xfrm>
            <a:off x="6290945" y="3387725"/>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4"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14</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28" name="文本框 27"/>
          <p:cNvSpPr txBox="1"/>
          <p:nvPr/>
        </p:nvSpPr>
        <p:spPr>
          <a:xfrm>
            <a:off x="155575" y="1665568"/>
            <a:ext cx="5957570" cy="3713517"/>
          </a:xfrm>
          <a:prstGeom prst="rect">
            <a:avLst/>
          </a:prstGeom>
          <a:noFill/>
        </p:spPr>
        <p:txBody>
          <a:bodyPr wrap="square" rtlCol="0" anchor="t">
            <a:spAutoFit/>
          </a:bodyPr>
          <a:lstStyle/>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1.开发上确保工作量在有限的时间内至少保证基本功能需求的实现。</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2.产品有充分的稳定性和可维护性。</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3.根据需求尽量能有完善的功能和支撑起独家特色功能。</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4.条件上充分利用有限的资金，减少不必要的资金成本和学习成本。</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5.能为用户提供更好的体验，留出固定的用户群。</a:t>
            </a:r>
          </a:p>
        </p:txBody>
      </p:sp>
      <p:sp>
        <p:nvSpPr>
          <p:cNvPr id="14" name="标题 4">
            <a:extLst>
              <a:ext uri="{FF2B5EF4-FFF2-40B4-BE49-F238E27FC236}">
                <a16:creationId xmlns:a16="http://schemas.microsoft.com/office/drawing/2014/main" id="{156F88C2-2856-4D61-8F8A-B81BCEAB4B83}"/>
              </a:ext>
            </a:extLst>
          </p:cNvPr>
          <p:cNvSpPr txBox="1">
            <a:spLocks/>
          </p:cNvSpPr>
          <p:nvPr/>
        </p:nvSpPr>
        <p:spPr>
          <a:xfrm>
            <a:off x="495300" y="53658"/>
            <a:ext cx="10858500" cy="1028700"/>
          </a:xfrm>
          <a:prstGeom prst="rect">
            <a:avLst/>
          </a:prstGeom>
        </p:spPr>
        <p:txBody>
          <a:bodyPr vert="horz" lIns="91440" tIns="45720" rIns="91440" bIns="45720" rtlCol="0" anchor="b">
            <a:normAutofit/>
          </a:bodyPr>
          <a:lstStyle>
            <a:lvl1pPr algn="ctr" defTabSz="914354"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altLang="zh-CN" sz="2400" dirty="0"/>
              <a:t># </a:t>
            </a:r>
            <a:r>
              <a:rPr lang="zh-CN" altLang="en-US" sz="2400" dirty="0"/>
              <a:t>可行性分析</a:t>
            </a:r>
            <a:r>
              <a:rPr lang="en-US" altLang="zh-CN" sz="2400" dirty="0"/>
              <a:t>#</a:t>
            </a:r>
            <a:endParaRPr lang="zh-CN" altLang="en-US" dirty="0"/>
          </a:p>
        </p:txBody>
      </p:sp>
      <p:sp>
        <p:nvSpPr>
          <p:cNvPr id="15" name="ïṥľïdé">
            <a:extLst>
              <a:ext uri="{FF2B5EF4-FFF2-40B4-BE49-F238E27FC236}">
                <a16:creationId xmlns:a16="http://schemas.microsoft.com/office/drawing/2014/main" id="{A9460CA7-6D21-4CFF-9CC4-36473823B7A9}"/>
              </a:ext>
            </a:extLst>
          </p:cNvPr>
          <p:cNvSpPr txBox="1"/>
          <p:nvPr/>
        </p:nvSpPr>
        <p:spPr>
          <a:xfrm>
            <a:off x="330199" y="545482"/>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选择最终方案的准则</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ṧ1iďé"/>
        <p:cNvGrpSpPr/>
        <p:nvPr/>
      </p:nvGrpSpPr>
      <p:grpSpPr>
        <a:xfrm>
          <a:off x="0" y="0"/>
          <a:ext cx="0" cy="0"/>
          <a:chOff x="0" y="0"/>
          <a:chExt cx="0" cy="0"/>
        </a:xfrm>
      </p:grpSpPr>
      <p:grpSp>
        <p:nvGrpSpPr>
          <p:cNvPr id="4" name="组合 3">
            <a:extLst>
              <a:ext uri="{FF2B5EF4-FFF2-40B4-BE49-F238E27FC236}">
                <a16:creationId xmlns:a16="http://schemas.microsoft.com/office/drawing/2014/main" id="{551D1492-DC7A-4AA3-872D-59DAA6D9CF62}"/>
              </a:ext>
            </a:extLst>
          </p:cNvPr>
          <p:cNvGrpSpPr/>
          <p:nvPr/>
        </p:nvGrpSpPr>
        <p:grpSpPr>
          <a:xfrm>
            <a:off x="5904716" y="1859084"/>
            <a:ext cx="3916858" cy="630385"/>
            <a:chOff x="777100" y="2552448"/>
            <a:chExt cx="3916858" cy="630385"/>
          </a:xfrm>
        </p:grpSpPr>
        <p:sp>
          <p:nvSpPr>
            <p:cNvPr id="28" name="íšlîḓè">
              <a:extLst>
                <a:ext uri="{FF2B5EF4-FFF2-40B4-BE49-F238E27FC236}">
                  <a16:creationId xmlns:a16="http://schemas.microsoft.com/office/drawing/2014/main" id="{D7B9EB07-2C66-4CC1-9848-F52656CC6D24}"/>
                </a:ext>
              </a:extLst>
            </p:cNvPr>
            <p:cNvSpPr txBox="1"/>
            <p:nvPr/>
          </p:nvSpPr>
          <p:spPr>
            <a:xfrm>
              <a:off x="777100"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硬件设备</a:t>
              </a:r>
              <a:endParaRPr lang="en-US" altLang="zh-CN" dirty="0"/>
            </a:p>
          </p:txBody>
        </p:sp>
        <p:sp>
          <p:nvSpPr>
            <p:cNvPr id="29" name="î$ḷiḋe">
              <a:extLst>
                <a:ext uri="{FF2B5EF4-FFF2-40B4-BE49-F238E27FC236}">
                  <a16:creationId xmlns:a16="http://schemas.microsoft.com/office/drawing/2014/main" id="{F6C19363-0493-4542-A3D2-65361415B5A1}"/>
                </a:ext>
              </a:extLst>
            </p:cNvPr>
            <p:cNvSpPr txBox="1"/>
            <p:nvPr/>
          </p:nvSpPr>
          <p:spPr>
            <a:xfrm>
              <a:off x="2471890" y="2552448"/>
              <a:ext cx="2222068" cy="336374"/>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lang="zh-CN" altLang="en-US" sz="1200" dirty="0"/>
                <a:t>各类台式电脑笔记本共</a:t>
              </a:r>
              <a:r>
                <a:rPr lang="en-US" altLang="zh-CN" sz="1200" dirty="0"/>
                <a:t>6</a:t>
              </a:r>
              <a:r>
                <a:rPr lang="zh-CN" altLang="en-US" sz="1200" dirty="0"/>
                <a:t>台</a:t>
              </a:r>
              <a:endParaRPr kumimoji="0" lang="en-US" altLang="zh-CN" sz="1200" b="0" i="0" u="none" strike="noStrike" kern="1200" cap="none" spc="0" normalizeH="0" baseline="0" noProof="0" dirty="0">
                <a:ln>
                  <a:noFill/>
                </a:ln>
                <a:effectLst/>
                <a:uLnTx/>
                <a:uFillTx/>
              </a:endParaRPr>
            </a:p>
          </p:txBody>
        </p:sp>
      </p:grpSp>
      <p:grpSp>
        <p:nvGrpSpPr>
          <p:cNvPr id="5" name="组合 4">
            <a:extLst>
              <a:ext uri="{FF2B5EF4-FFF2-40B4-BE49-F238E27FC236}">
                <a16:creationId xmlns:a16="http://schemas.microsoft.com/office/drawing/2014/main" id="{E3BF677D-D5E3-4EF5-B3EA-3F57C73C9267}"/>
              </a:ext>
            </a:extLst>
          </p:cNvPr>
          <p:cNvGrpSpPr/>
          <p:nvPr/>
        </p:nvGrpSpPr>
        <p:grpSpPr>
          <a:xfrm>
            <a:off x="5904716" y="2385792"/>
            <a:ext cx="3916858" cy="1721369"/>
            <a:chOff x="3678494" y="1881340"/>
            <a:chExt cx="3916858" cy="1721369"/>
          </a:xfrm>
        </p:grpSpPr>
        <p:sp>
          <p:nvSpPr>
            <p:cNvPr id="26" name="íṡľiḑé">
              <a:extLst>
                <a:ext uri="{FF2B5EF4-FFF2-40B4-BE49-F238E27FC236}">
                  <a16:creationId xmlns:a16="http://schemas.microsoft.com/office/drawing/2014/main" id="{DC694BE6-95AD-46CF-AB11-4E0977EB3057}"/>
                </a:ext>
              </a:extLst>
            </p:cNvPr>
            <p:cNvSpPr txBox="1"/>
            <p:nvPr/>
          </p:nvSpPr>
          <p:spPr>
            <a:xfrm>
              <a:off x="3678494"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软件</a:t>
              </a:r>
              <a:endParaRPr lang="en-US" altLang="zh-CN" dirty="0"/>
            </a:p>
          </p:txBody>
        </p:sp>
        <p:sp>
          <p:nvSpPr>
            <p:cNvPr id="31" name="îṧļiḋè">
              <a:extLst>
                <a:ext uri="{FF2B5EF4-FFF2-40B4-BE49-F238E27FC236}">
                  <a16:creationId xmlns:a16="http://schemas.microsoft.com/office/drawing/2014/main" id="{BE9C1708-0330-49AA-A79E-FBF69E3998E3}"/>
                </a:ext>
              </a:extLst>
            </p:cNvPr>
            <p:cNvSpPr txBox="1"/>
            <p:nvPr/>
          </p:nvSpPr>
          <p:spPr>
            <a:xfrm>
              <a:off x="5373284" y="1881340"/>
              <a:ext cx="2222068" cy="1721369"/>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操作系统</a:t>
              </a:r>
              <a:r>
                <a:rPr kumimoji="0" lang="en-US" altLang="zh-CN" sz="1200" b="0" i="0" u="none" strike="noStrike" kern="1200" cap="none" spc="0" normalizeH="0" baseline="0" noProof="0" dirty="0">
                  <a:ln>
                    <a:noFill/>
                  </a:ln>
                  <a:effectLst/>
                  <a:uLnTx/>
                  <a:uFillTx/>
                </a:rPr>
                <a:t>:Windows10</a:t>
              </a:r>
              <a:r>
                <a:rPr kumimoji="0" lang="zh-CN" altLang="en-US" sz="1200" b="0" i="0" u="none" strike="noStrike" kern="1200" cap="none" spc="0" normalizeH="0" baseline="0" noProof="0" dirty="0">
                  <a:ln>
                    <a:noFill/>
                  </a:ln>
                  <a:effectLst/>
                  <a:uLnTx/>
                  <a:uFillTx/>
                </a:rPr>
                <a:t>及以上</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数据库管理系统：</a:t>
              </a:r>
              <a:r>
                <a:rPr kumimoji="0" lang="en-US" altLang="zh-CN" sz="1200" b="0" i="0" u="none" strike="noStrike" kern="1200" cap="none" spc="0" normalizeH="0" baseline="0" noProof="0" dirty="0" err="1">
                  <a:ln>
                    <a:noFill/>
                  </a:ln>
                  <a:effectLst/>
                  <a:uLnTx/>
                  <a:uFillTx/>
                </a:rPr>
                <a:t>Navicat</a:t>
              </a:r>
              <a:r>
                <a:rPr kumimoji="0" lang="en-US" altLang="zh-CN" sz="1200" b="0" i="0" u="none" strike="noStrike" kern="1200" cap="none" spc="0" normalizeH="0" baseline="0" noProof="0" dirty="0">
                  <a:ln>
                    <a:noFill/>
                  </a:ln>
                  <a:effectLst/>
                  <a:uLnTx/>
                  <a:uFillTx/>
                </a:rPr>
                <a:t> 11.1.10</a:t>
              </a:r>
              <a:r>
                <a:rPr kumimoji="0" lang="zh-CN" altLang="en-US" sz="1200" b="0" i="0" u="none" strike="noStrike" kern="1200" cap="none" spc="0" normalizeH="0" baseline="0" noProof="0" dirty="0">
                  <a:ln>
                    <a:noFill/>
                  </a:ln>
                  <a:effectLst/>
                  <a:uLnTx/>
                  <a:uFillTx/>
                </a:rPr>
                <a:t>及以上，</a:t>
              </a:r>
              <a:r>
                <a:rPr kumimoji="0" lang="en-US" altLang="zh-CN" sz="1200" b="0" i="0" u="none" strike="noStrike" kern="1200" cap="none" spc="0" normalizeH="0" baseline="0" noProof="0" dirty="0">
                  <a:ln>
                    <a:noFill/>
                  </a:ln>
                  <a:effectLst/>
                  <a:uLnTx/>
                  <a:uFillTx/>
                </a:rPr>
                <a:t>MySQL 5.5.56</a:t>
              </a:r>
              <a:r>
                <a:rPr kumimoji="0" lang="zh-CN" altLang="en-US" sz="1200" b="0" i="0" u="none" strike="noStrike" kern="1200" cap="none" spc="0" normalizeH="0" baseline="0" noProof="0" dirty="0">
                  <a:ln>
                    <a:noFill/>
                  </a:ln>
                  <a:effectLst/>
                  <a:uLnTx/>
                  <a:uFillTx/>
                </a:rPr>
                <a:t>及以上</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通信</a:t>
              </a:r>
              <a:r>
                <a:rPr kumimoji="0" lang="en-US" altLang="zh-CN" sz="1200" b="0" i="0" u="none" strike="noStrike" kern="1200" cap="none" spc="0" normalizeH="0" baseline="0" noProof="0" dirty="0">
                  <a:ln>
                    <a:noFill/>
                  </a:ln>
                  <a:effectLst/>
                  <a:uLnTx/>
                  <a:uFillTx/>
                </a:rPr>
                <a:t>/</a:t>
              </a:r>
              <a:r>
                <a:rPr kumimoji="0" lang="zh-CN" altLang="en-US" sz="1200" b="0" i="0" u="none" strike="noStrike" kern="1200" cap="none" spc="0" normalizeH="0" baseline="0" noProof="0" dirty="0">
                  <a:ln>
                    <a:noFill/>
                  </a:ln>
                  <a:effectLst/>
                  <a:uLnTx/>
                  <a:uFillTx/>
                </a:rPr>
                <a:t>网络软件：微信、</a:t>
              </a:r>
              <a:r>
                <a:rPr kumimoji="0" lang="en-US" altLang="zh-CN" sz="1200" b="0" i="0" u="none" strike="noStrike" kern="1200" cap="none" spc="0" normalizeH="0" baseline="0" noProof="0" dirty="0">
                  <a:ln>
                    <a:noFill/>
                  </a:ln>
                  <a:effectLst/>
                  <a:uLnTx/>
                  <a:uFillTx/>
                </a:rPr>
                <a:t>QQ</a:t>
              </a:r>
              <a:r>
                <a:rPr kumimoji="0" lang="zh-CN" altLang="en-US" sz="1200" b="0" i="0" u="none" strike="noStrike" kern="1200" cap="none" spc="0" normalizeH="0" baseline="0" noProof="0" dirty="0">
                  <a:ln>
                    <a:noFill/>
                  </a:ln>
                  <a:effectLst/>
                  <a:uLnTx/>
                  <a:uFillTx/>
                </a:rPr>
                <a:t>、钉钉</a:t>
              </a:r>
            </a:p>
          </p:txBody>
        </p:sp>
      </p:grpSp>
      <p:grpSp>
        <p:nvGrpSpPr>
          <p:cNvPr id="6" name="组合 5">
            <a:extLst>
              <a:ext uri="{FF2B5EF4-FFF2-40B4-BE49-F238E27FC236}">
                <a16:creationId xmlns:a16="http://schemas.microsoft.com/office/drawing/2014/main" id="{AFCE0195-78CC-4614-827F-A1A986712AD1}"/>
              </a:ext>
            </a:extLst>
          </p:cNvPr>
          <p:cNvGrpSpPr/>
          <p:nvPr/>
        </p:nvGrpSpPr>
        <p:grpSpPr>
          <a:xfrm>
            <a:off x="5904716" y="4130817"/>
            <a:ext cx="3916858" cy="1998368"/>
            <a:chOff x="6579888" y="1979337"/>
            <a:chExt cx="3916858" cy="1998368"/>
          </a:xfrm>
        </p:grpSpPr>
        <p:sp>
          <p:nvSpPr>
            <p:cNvPr id="44" name="î$ļîdé">
              <a:extLst>
                <a:ext uri="{FF2B5EF4-FFF2-40B4-BE49-F238E27FC236}">
                  <a16:creationId xmlns:a16="http://schemas.microsoft.com/office/drawing/2014/main" id="{CEBE61E5-D502-45D3-8114-6FBCCA04E58C}"/>
                </a:ext>
              </a:extLst>
            </p:cNvPr>
            <p:cNvSpPr txBox="1"/>
            <p:nvPr/>
          </p:nvSpPr>
          <p:spPr>
            <a:xfrm>
              <a:off x="6579888"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环境</a:t>
              </a:r>
              <a:endParaRPr lang="en-US" altLang="zh-CN" dirty="0"/>
            </a:p>
          </p:txBody>
        </p:sp>
        <p:sp>
          <p:nvSpPr>
            <p:cNvPr id="45" name="îšlíḑé">
              <a:extLst>
                <a:ext uri="{FF2B5EF4-FFF2-40B4-BE49-F238E27FC236}">
                  <a16:creationId xmlns:a16="http://schemas.microsoft.com/office/drawing/2014/main" id="{E837528C-5657-4D04-9373-C50AA5A8A230}"/>
                </a:ext>
              </a:extLst>
            </p:cNvPr>
            <p:cNvSpPr txBox="1"/>
            <p:nvPr/>
          </p:nvSpPr>
          <p:spPr>
            <a:xfrm>
              <a:off x="8274678" y="1979337"/>
              <a:ext cx="2222068" cy="1998368"/>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教师，学生端：软件：谷歌浏览器或其他浏览器</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操作系统：</a:t>
              </a:r>
              <a:r>
                <a:rPr kumimoji="0" lang="en-US" altLang="zh-CN" sz="1200" b="0" i="0" u="none" strike="noStrike" kern="1200" cap="none" spc="0" normalizeH="0" baseline="0" noProof="0" dirty="0">
                  <a:ln>
                    <a:noFill/>
                  </a:ln>
                  <a:effectLst/>
                  <a:uLnTx/>
                  <a:uFillTx/>
                </a:rPr>
                <a:t>windows 10</a:t>
              </a:r>
              <a:r>
                <a:rPr kumimoji="0" lang="zh-CN" altLang="en-US" sz="1200" b="0" i="0" u="none" strike="noStrike" kern="1200" cap="none" spc="0" normalizeH="0" baseline="0" noProof="0" dirty="0">
                  <a:ln>
                    <a:noFill/>
                  </a:ln>
                  <a:effectLst/>
                  <a:uLnTx/>
                  <a:uFillTx/>
                </a:rPr>
                <a:t>以上系统</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开发环境以及开发工具：</a:t>
              </a:r>
              <a:r>
                <a:rPr kumimoji="0" lang="en-US" altLang="zh-CN" sz="1200" b="0" i="0" u="none" strike="noStrike" kern="1200" cap="none" spc="0" normalizeH="0" baseline="0" noProof="0" dirty="0">
                  <a:ln>
                    <a:noFill/>
                  </a:ln>
                  <a:effectLst/>
                  <a:uLnTx/>
                  <a:uFillTx/>
                </a:rPr>
                <a:t>Windows 10</a:t>
              </a:r>
              <a:r>
                <a:rPr kumimoji="0" lang="zh-CN" altLang="en-US" sz="1200" b="0" i="0" u="none" strike="noStrike" kern="1200" cap="none" spc="0" normalizeH="0" baseline="0" noProof="0" dirty="0">
                  <a:ln>
                    <a:noFill/>
                  </a:ln>
                  <a:effectLst/>
                  <a:uLnTx/>
                  <a:uFillTx/>
                </a:rPr>
                <a:t>以上，</a:t>
              </a:r>
              <a:r>
                <a:rPr kumimoji="0" lang="en-US" altLang="zh-CN" sz="1200" b="0" i="0" u="none" strike="noStrike" kern="1200" cap="none" spc="0" normalizeH="0" baseline="0" noProof="0" dirty="0">
                  <a:ln>
                    <a:noFill/>
                  </a:ln>
                  <a:effectLst/>
                  <a:uLnTx/>
                  <a:uFillTx/>
                </a:rPr>
                <a:t>IDEA</a:t>
              </a:r>
              <a:r>
                <a:rPr kumimoji="0" lang="zh-CN" altLang="en-US" sz="1200" b="0" i="0" u="none" strike="noStrike" kern="1200" cap="none" spc="0" normalizeH="0" baseline="0" noProof="0" dirty="0">
                  <a:ln>
                    <a:noFill/>
                  </a:ln>
                  <a:effectLst/>
                  <a:uLnTx/>
                  <a:uFillTx/>
                </a:rPr>
                <a:t>，</a:t>
              </a:r>
              <a:r>
                <a:rPr kumimoji="0" lang="en-US" altLang="zh-CN" sz="1200" b="0" i="0" u="none" strike="noStrike" kern="1200" cap="none" spc="0" normalizeH="0" baseline="0" noProof="0" dirty="0" err="1">
                  <a:ln>
                    <a:noFill/>
                  </a:ln>
                  <a:effectLst/>
                  <a:uLnTx/>
                  <a:uFillTx/>
                </a:rPr>
                <a:t>VSCode</a:t>
              </a:r>
              <a:r>
                <a:rPr kumimoji="0" lang="zh-CN" altLang="en-US" sz="1200" b="0" i="0" u="none" strike="noStrike" kern="1200" cap="none" spc="0" normalizeH="0" baseline="0" noProof="0" dirty="0">
                  <a:ln>
                    <a:noFill/>
                  </a:ln>
                  <a:effectLst/>
                  <a:uLnTx/>
                  <a:uFillTx/>
                </a:rPr>
                <a:t>，</a:t>
              </a:r>
              <a:r>
                <a:rPr kumimoji="0" lang="en-US" altLang="zh-CN" sz="1200" b="0" i="0" u="none" strike="noStrike" kern="1200" cap="none" spc="0" normalizeH="0" baseline="0" noProof="0" dirty="0" err="1">
                  <a:ln>
                    <a:noFill/>
                  </a:ln>
                  <a:effectLst/>
                  <a:uLnTx/>
                  <a:uFillTx/>
                </a:rPr>
                <a:t>Navicat</a:t>
              </a:r>
              <a:r>
                <a:rPr kumimoji="0" lang="zh-CN" altLang="en-US" sz="1200" b="0" i="0" u="none" strike="noStrike" kern="1200" cap="none" spc="0" normalizeH="0" baseline="0" noProof="0" dirty="0">
                  <a:ln>
                    <a:noFill/>
                  </a:ln>
                  <a:effectLst/>
                  <a:uLnTx/>
                  <a:uFillTx/>
                </a:rPr>
                <a:t>等</a:t>
              </a:r>
            </a:p>
          </p:txBody>
        </p:sp>
      </p:grpSp>
      <p:sp>
        <p:nvSpPr>
          <p:cNvPr id="35" name="íslïḍe">
            <a:extLst>
              <a:ext uri="{FF2B5EF4-FFF2-40B4-BE49-F238E27FC236}">
                <a16:creationId xmlns:a16="http://schemas.microsoft.com/office/drawing/2014/main" id="{ECE947BC-65A1-4925-A436-4C5CAAF34057}"/>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系统要求</a:t>
            </a:r>
            <a:endParaRPr lang="en-US" dirty="0"/>
          </a:p>
        </p:txBody>
      </p:sp>
      <p:sp>
        <p:nvSpPr>
          <p:cNvPr id="3" name="标题 2">
            <a:extLst>
              <a:ext uri="{FF2B5EF4-FFF2-40B4-BE49-F238E27FC236}">
                <a16:creationId xmlns:a16="http://schemas.microsoft.com/office/drawing/2014/main" id="{A21BD0CE-30B0-4410-BB88-F8709314A7E8}"/>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37" name="组合 36">
            <a:extLst>
              <a:ext uri="{FF2B5EF4-FFF2-40B4-BE49-F238E27FC236}">
                <a16:creationId xmlns:a16="http://schemas.microsoft.com/office/drawing/2014/main" id="{954AF9D8-3D4F-42B1-8A43-E176E2DC834D}"/>
              </a:ext>
            </a:extLst>
          </p:cNvPr>
          <p:cNvGrpSpPr/>
          <p:nvPr/>
        </p:nvGrpSpPr>
        <p:grpSpPr>
          <a:xfrm>
            <a:off x="1348914" y="2842058"/>
            <a:ext cx="3069238" cy="2633522"/>
            <a:chOff x="5780880" y="4851400"/>
            <a:chExt cx="760413" cy="652463"/>
          </a:xfrm>
        </p:grpSpPr>
        <p:sp>
          <p:nvSpPr>
            <p:cNvPr id="38" name="任意多边形 168">
              <a:extLst>
                <a:ext uri="{FF2B5EF4-FFF2-40B4-BE49-F238E27FC236}">
                  <a16:creationId xmlns:a16="http://schemas.microsoft.com/office/drawing/2014/main" id="{1809063F-DB3B-448B-A3D8-1749BD616746}"/>
                </a:ext>
              </a:extLst>
            </p:cNvPr>
            <p:cNvSpPr/>
            <p:nvPr/>
          </p:nvSpPr>
          <p:spPr bwMode="auto">
            <a:xfrm flipH="1">
              <a:off x="5817392" y="5010150"/>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69">
              <a:extLst>
                <a:ext uri="{FF2B5EF4-FFF2-40B4-BE49-F238E27FC236}">
                  <a16:creationId xmlns:a16="http://schemas.microsoft.com/office/drawing/2014/main" id="{C3E1A6DA-24C1-4227-AB6A-39509A580679}"/>
                </a:ext>
              </a:extLst>
            </p:cNvPr>
            <p:cNvSpPr/>
            <p:nvPr/>
          </p:nvSpPr>
          <p:spPr bwMode="auto">
            <a:xfrm flipH="1">
              <a:off x="5807867" y="5002213"/>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0">
              <a:extLst>
                <a:ext uri="{FF2B5EF4-FFF2-40B4-BE49-F238E27FC236}">
                  <a16:creationId xmlns:a16="http://schemas.microsoft.com/office/drawing/2014/main" id="{85FFAD4F-DC65-4D1E-8B92-7647A03176A7}"/>
                </a:ext>
              </a:extLst>
            </p:cNvPr>
            <p:cNvSpPr/>
            <p:nvPr/>
          </p:nvSpPr>
          <p:spPr bwMode="auto">
            <a:xfrm flipH="1">
              <a:off x="5780880" y="4895850"/>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1">
              <a:extLst>
                <a:ext uri="{FF2B5EF4-FFF2-40B4-BE49-F238E27FC236}">
                  <a16:creationId xmlns:a16="http://schemas.microsoft.com/office/drawing/2014/main" id="{53C25337-F483-42E3-ABA6-2CC66B8D8542}"/>
                </a:ext>
              </a:extLst>
            </p:cNvPr>
            <p:cNvSpPr/>
            <p:nvPr/>
          </p:nvSpPr>
          <p:spPr bwMode="auto">
            <a:xfrm flipH="1">
              <a:off x="5807867" y="4886325"/>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172">
              <a:extLst>
                <a:ext uri="{FF2B5EF4-FFF2-40B4-BE49-F238E27FC236}">
                  <a16:creationId xmlns:a16="http://schemas.microsoft.com/office/drawing/2014/main" id="{82E5C634-FC7D-498E-BCDD-8DEB01E4AA77}"/>
                </a:ext>
              </a:extLst>
            </p:cNvPr>
            <p:cNvSpPr/>
            <p:nvPr/>
          </p:nvSpPr>
          <p:spPr bwMode="auto">
            <a:xfrm flipH="1">
              <a:off x="6176168" y="5121275"/>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73">
              <a:extLst>
                <a:ext uri="{FF2B5EF4-FFF2-40B4-BE49-F238E27FC236}">
                  <a16:creationId xmlns:a16="http://schemas.microsoft.com/office/drawing/2014/main" id="{A3F7EB6F-B5FD-4698-89F4-42B7BC077675}"/>
                </a:ext>
              </a:extLst>
            </p:cNvPr>
            <p:cNvSpPr/>
            <p:nvPr/>
          </p:nvSpPr>
          <p:spPr bwMode="auto">
            <a:xfrm flipH="1">
              <a:off x="6168230" y="5113338"/>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74">
              <a:extLst>
                <a:ext uri="{FF2B5EF4-FFF2-40B4-BE49-F238E27FC236}">
                  <a16:creationId xmlns:a16="http://schemas.microsoft.com/office/drawing/2014/main" id="{0AFB6233-E680-4076-A59F-48621DC0EC81}"/>
                </a:ext>
              </a:extLst>
            </p:cNvPr>
            <p:cNvSpPr/>
            <p:nvPr/>
          </p:nvSpPr>
          <p:spPr bwMode="auto">
            <a:xfrm flipH="1">
              <a:off x="6176167" y="5126038"/>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75">
              <a:extLst>
                <a:ext uri="{FF2B5EF4-FFF2-40B4-BE49-F238E27FC236}">
                  <a16:creationId xmlns:a16="http://schemas.microsoft.com/office/drawing/2014/main" id="{A8584403-4DED-4FC6-A3D9-C637509C0793}"/>
                </a:ext>
              </a:extLst>
            </p:cNvPr>
            <p:cNvSpPr/>
            <p:nvPr/>
          </p:nvSpPr>
          <p:spPr bwMode="auto">
            <a:xfrm flipH="1">
              <a:off x="6407943" y="5241925"/>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76">
              <a:extLst>
                <a:ext uri="{FF2B5EF4-FFF2-40B4-BE49-F238E27FC236}">
                  <a16:creationId xmlns:a16="http://schemas.microsoft.com/office/drawing/2014/main" id="{69C3FB02-7985-4D17-82BB-4B269F92D8E8}"/>
                </a:ext>
              </a:extLst>
            </p:cNvPr>
            <p:cNvSpPr/>
            <p:nvPr/>
          </p:nvSpPr>
          <p:spPr bwMode="auto">
            <a:xfrm flipH="1">
              <a:off x="6168230" y="5113338"/>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77">
              <a:extLst>
                <a:ext uri="{FF2B5EF4-FFF2-40B4-BE49-F238E27FC236}">
                  <a16:creationId xmlns:a16="http://schemas.microsoft.com/office/drawing/2014/main" id="{59DA32F6-3D12-4818-AC9E-6389F3699B96}"/>
                </a:ext>
              </a:extLst>
            </p:cNvPr>
            <p:cNvSpPr/>
            <p:nvPr/>
          </p:nvSpPr>
          <p:spPr bwMode="auto">
            <a:xfrm flipH="1">
              <a:off x="6104730" y="5126038"/>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78">
              <a:extLst>
                <a:ext uri="{FF2B5EF4-FFF2-40B4-BE49-F238E27FC236}">
                  <a16:creationId xmlns:a16="http://schemas.microsoft.com/office/drawing/2014/main" id="{13B79FEA-B92D-4C85-BFED-F5603F69A572}"/>
                </a:ext>
              </a:extLst>
            </p:cNvPr>
            <p:cNvSpPr/>
            <p:nvPr/>
          </p:nvSpPr>
          <p:spPr bwMode="auto">
            <a:xfrm flipH="1">
              <a:off x="6092030" y="5118100"/>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矩形 54">
              <a:extLst>
                <a:ext uri="{FF2B5EF4-FFF2-40B4-BE49-F238E27FC236}">
                  <a16:creationId xmlns:a16="http://schemas.microsoft.com/office/drawing/2014/main" id="{286E86EF-C034-49F4-B417-3B83AE753808}"/>
                </a:ext>
              </a:extLst>
            </p:cNvPr>
            <p:cNvSpPr/>
            <p:nvPr/>
          </p:nvSpPr>
          <p:spPr bwMode="auto">
            <a:xfrm flipH="1">
              <a:off x="6269830" y="5321300"/>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矩形 55">
              <a:extLst>
                <a:ext uri="{FF2B5EF4-FFF2-40B4-BE49-F238E27FC236}">
                  <a16:creationId xmlns:a16="http://schemas.microsoft.com/office/drawing/2014/main" id="{9879CA12-2E0E-4C2C-9A06-8F93AAC5B052}"/>
                </a:ext>
              </a:extLst>
            </p:cNvPr>
            <p:cNvSpPr/>
            <p:nvPr/>
          </p:nvSpPr>
          <p:spPr bwMode="auto">
            <a:xfrm flipH="1">
              <a:off x="5884067" y="5246688"/>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117483F7-ECE3-4D93-88CE-C1C33C1644C3}"/>
                </a:ext>
              </a:extLst>
            </p:cNvPr>
            <p:cNvSpPr/>
            <p:nvPr/>
          </p:nvSpPr>
          <p:spPr bwMode="auto">
            <a:xfrm flipH="1">
              <a:off x="5923755" y="5276850"/>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182">
              <a:extLst>
                <a:ext uri="{FF2B5EF4-FFF2-40B4-BE49-F238E27FC236}">
                  <a16:creationId xmlns:a16="http://schemas.microsoft.com/office/drawing/2014/main" id="{E9904BC5-B92C-4E3E-B135-8164E8A62B93}"/>
                </a:ext>
              </a:extLst>
            </p:cNvPr>
            <p:cNvSpPr/>
            <p:nvPr/>
          </p:nvSpPr>
          <p:spPr bwMode="auto">
            <a:xfrm flipH="1">
              <a:off x="6415880" y="5059363"/>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183">
              <a:extLst>
                <a:ext uri="{FF2B5EF4-FFF2-40B4-BE49-F238E27FC236}">
                  <a16:creationId xmlns:a16="http://schemas.microsoft.com/office/drawing/2014/main" id="{A7E2679B-917C-4610-A829-8A8161AAF479}"/>
                </a:ext>
              </a:extLst>
            </p:cNvPr>
            <p:cNvSpPr/>
            <p:nvPr/>
          </p:nvSpPr>
          <p:spPr bwMode="auto">
            <a:xfrm flipH="1">
              <a:off x="6358730" y="5318125"/>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184">
              <a:extLst>
                <a:ext uri="{FF2B5EF4-FFF2-40B4-BE49-F238E27FC236}">
                  <a16:creationId xmlns:a16="http://schemas.microsoft.com/office/drawing/2014/main" id="{497B4D87-CCB9-4A99-874F-E3EF8B0F1384}"/>
                </a:ext>
              </a:extLst>
            </p:cNvPr>
            <p:cNvSpPr/>
            <p:nvPr/>
          </p:nvSpPr>
          <p:spPr bwMode="auto">
            <a:xfrm flipH="1">
              <a:off x="6252368" y="5473700"/>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85">
              <a:extLst>
                <a:ext uri="{FF2B5EF4-FFF2-40B4-BE49-F238E27FC236}">
                  <a16:creationId xmlns:a16="http://schemas.microsoft.com/office/drawing/2014/main" id="{193D55FD-0E03-464C-997E-88485253EA2E}"/>
                </a:ext>
              </a:extLst>
            </p:cNvPr>
            <p:cNvSpPr/>
            <p:nvPr/>
          </p:nvSpPr>
          <p:spPr bwMode="auto">
            <a:xfrm flipH="1">
              <a:off x="6171405" y="4851400"/>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86">
              <a:extLst>
                <a:ext uri="{FF2B5EF4-FFF2-40B4-BE49-F238E27FC236}">
                  <a16:creationId xmlns:a16="http://schemas.microsoft.com/office/drawing/2014/main" id="{4665C81D-62EB-4412-BBA0-B6B3781A4EE5}"/>
                </a:ext>
              </a:extLst>
            </p:cNvPr>
            <p:cNvSpPr/>
            <p:nvPr/>
          </p:nvSpPr>
          <p:spPr bwMode="auto">
            <a:xfrm flipH="1">
              <a:off x="6336505" y="4881563"/>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灯片编号占位符 11">
            <a:extLst>
              <a:ext uri="{FF2B5EF4-FFF2-40B4-BE49-F238E27FC236}">
                <a16:creationId xmlns:a16="http://schemas.microsoft.com/office/drawing/2014/main" id="{842B268B-9451-4AB7-ACB9-60A60FD86F36}"/>
              </a:ext>
            </a:extLst>
          </p:cNvPr>
          <p:cNvSpPr>
            <a:spLocks noGrp="1"/>
          </p:cNvSpPr>
          <p:nvPr>
            <p:ph type="sldNum" sz="quarter" idx="12"/>
          </p:nvPr>
        </p:nvSpPr>
        <p:spPr/>
        <p:txBody>
          <a:bodyPr/>
          <a:lstStyle/>
          <a:p>
            <a:r>
              <a:rPr lang="en-US" altLang="zh-CN" dirty="0"/>
              <a:t>6</a:t>
            </a:r>
            <a:endParaRPr lang="zh-CN" altLang="en-US" dirty="0"/>
          </a:p>
        </p:txBody>
      </p:sp>
    </p:spTree>
    <p:custDataLst>
      <p:tags r:id="rId1"/>
    </p:custDataLst>
    <p:extLst>
      <p:ext uri="{BB962C8B-B14F-4D97-AF65-F5344CB8AC3E}">
        <p14:creationId xmlns:p14="http://schemas.microsoft.com/office/powerpoint/2010/main" val="216278228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îšḻiḓê"/>
        <p:cNvGrpSpPr/>
        <p:nvPr/>
      </p:nvGrpSpPr>
      <p:grpSpPr>
        <a:xfrm>
          <a:off x="0" y="0"/>
          <a:ext cx="0" cy="0"/>
          <a:chOff x="0" y="0"/>
          <a:chExt cx="0" cy="0"/>
        </a:xfrm>
      </p:grpSpPr>
      <p:sp>
        <p:nvSpPr>
          <p:cNvPr id="36" name="íṧlïḍe">
            <a:extLst>
              <a:ext uri="{FF2B5EF4-FFF2-40B4-BE49-F238E27FC236}">
                <a16:creationId xmlns:a16="http://schemas.microsoft.com/office/drawing/2014/main" id="{60976568-EBD7-4A9E-8CEA-C38650143532}"/>
              </a:ext>
            </a:extLst>
          </p:cNvPr>
          <p:cNvSpPr txBox="1"/>
          <p:nvPr/>
        </p:nvSpPr>
        <p:spPr>
          <a:xfrm>
            <a:off x="660402" y="422903"/>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经济可行性</a:t>
            </a:r>
            <a:endParaRPr lang="en-US" dirty="0"/>
          </a:p>
        </p:txBody>
      </p:sp>
      <p:sp>
        <p:nvSpPr>
          <p:cNvPr id="3" name="标题 2">
            <a:extLst>
              <a:ext uri="{FF2B5EF4-FFF2-40B4-BE49-F238E27FC236}">
                <a16:creationId xmlns:a16="http://schemas.microsoft.com/office/drawing/2014/main" id="{FFF6B7EB-E024-4FB4-A7DF-E3E6F81EE2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85" name="组合 84">
            <a:extLst>
              <a:ext uri="{FF2B5EF4-FFF2-40B4-BE49-F238E27FC236}">
                <a16:creationId xmlns:a16="http://schemas.microsoft.com/office/drawing/2014/main" id="{F662628D-2138-45EC-8E46-979806E239B1}"/>
              </a:ext>
            </a:extLst>
          </p:cNvPr>
          <p:cNvGrpSpPr/>
          <p:nvPr/>
        </p:nvGrpSpPr>
        <p:grpSpPr>
          <a:xfrm>
            <a:off x="9437124" y="199378"/>
            <a:ext cx="1295044" cy="1031823"/>
            <a:chOff x="6571455" y="3633788"/>
            <a:chExt cx="1909763" cy="1247775"/>
          </a:xfrm>
        </p:grpSpPr>
        <p:sp>
          <p:nvSpPr>
            <p:cNvPr id="87" name="任意多边形 187">
              <a:extLst>
                <a:ext uri="{FF2B5EF4-FFF2-40B4-BE49-F238E27FC236}">
                  <a16:creationId xmlns:a16="http://schemas.microsoft.com/office/drawing/2014/main" id="{43FA4F0F-5EFD-4C11-8124-E96BE997716F}"/>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188">
              <a:extLst>
                <a:ext uri="{FF2B5EF4-FFF2-40B4-BE49-F238E27FC236}">
                  <a16:creationId xmlns:a16="http://schemas.microsoft.com/office/drawing/2014/main" id="{70A5E054-D18A-4E5E-9EC8-C602BC56660E}"/>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189">
              <a:extLst>
                <a:ext uri="{FF2B5EF4-FFF2-40B4-BE49-F238E27FC236}">
                  <a16:creationId xmlns:a16="http://schemas.microsoft.com/office/drawing/2014/main" id="{559471F7-F8DA-456B-A967-6F0056C10009}"/>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190">
              <a:extLst>
                <a:ext uri="{FF2B5EF4-FFF2-40B4-BE49-F238E27FC236}">
                  <a16:creationId xmlns:a16="http://schemas.microsoft.com/office/drawing/2014/main" id="{502442C7-DC11-4D95-9BFB-5431BD6DA605}"/>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191">
              <a:extLst>
                <a:ext uri="{FF2B5EF4-FFF2-40B4-BE49-F238E27FC236}">
                  <a16:creationId xmlns:a16="http://schemas.microsoft.com/office/drawing/2014/main" id="{10AAEA95-E883-4536-BCFF-5B0D3814C664}"/>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92">
              <a:extLst>
                <a:ext uri="{FF2B5EF4-FFF2-40B4-BE49-F238E27FC236}">
                  <a16:creationId xmlns:a16="http://schemas.microsoft.com/office/drawing/2014/main" id="{13B83CDC-FA62-4BA1-BEFB-3E04965EE5FF}"/>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70526222-F0D8-4B93-A976-504AAC7A17B8}"/>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37F210C9-767A-4A14-8C0E-9A15E8236A53}"/>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8426CF55-89B0-4075-B8BA-ECEE0F6FC00A}"/>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BA30CA19-46A4-4C9F-9B73-F294511AE35D}"/>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C8DAFA7F-3530-4E32-A5F9-01BAB0344559}"/>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198">
              <a:extLst>
                <a:ext uri="{FF2B5EF4-FFF2-40B4-BE49-F238E27FC236}">
                  <a16:creationId xmlns:a16="http://schemas.microsoft.com/office/drawing/2014/main" id="{44E7EC2C-C119-481D-AD42-72137F016CF7}"/>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199">
              <a:extLst>
                <a:ext uri="{FF2B5EF4-FFF2-40B4-BE49-F238E27FC236}">
                  <a16:creationId xmlns:a16="http://schemas.microsoft.com/office/drawing/2014/main" id="{77A0297B-48F4-4E86-97B1-6EC776EF4DD9}"/>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00">
              <a:extLst>
                <a:ext uri="{FF2B5EF4-FFF2-40B4-BE49-F238E27FC236}">
                  <a16:creationId xmlns:a16="http://schemas.microsoft.com/office/drawing/2014/main" id="{8AAF1035-A624-47A7-B3A4-285F047B2F03}"/>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201">
              <a:extLst>
                <a:ext uri="{FF2B5EF4-FFF2-40B4-BE49-F238E27FC236}">
                  <a16:creationId xmlns:a16="http://schemas.microsoft.com/office/drawing/2014/main" id="{6F73F4D9-F379-4200-BB8F-F839E4C3C7EC}"/>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202">
              <a:extLst>
                <a:ext uri="{FF2B5EF4-FFF2-40B4-BE49-F238E27FC236}">
                  <a16:creationId xmlns:a16="http://schemas.microsoft.com/office/drawing/2014/main" id="{2BA3E00D-CD8A-462D-B1BC-20D0E39255A3}"/>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03">
              <a:extLst>
                <a:ext uri="{FF2B5EF4-FFF2-40B4-BE49-F238E27FC236}">
                  <a16:creationId xmlns:a16="http://schemas.microsoft.com/office/drawing/2014/main" id="{6183528A-0308-4109-96CE-217207927918}"/>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04">
              <a:extLst>
                <a:ext uri="{FF2B5EF4-FFF2-40B4-BE49-F238E27FC236}">
                  <a16:creationId xmlns:a16="http://schemas.microsoft.com/office/drawing/2014/main" id="{BF9E6371-11A8-4478-800D-1D80C416B9D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05">
              <a:extLst>
                <a:ext uri="{FF2B5EF4-FFF2-40B4-BE49-F238E27FC236}">
                  <a16:creationId xmlns:a16="http://schemas.microsoft.com/office/drawing/2014/main" id="{024FE8D0-E666-4C0C-B451-59F87972D5E1}"/>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06">
              <a:extLst>
                <a:ext uri="{FF2B5EF4-FFF2-40B4-BE49-F238E27FC236}">
                  <a16:creationId xmlns:a16="http://schemas.microsoft.com/office/drawing/2014/main" id="{D6FFDB2F-C441-42DF-8A6F-F12D89B77560}"/>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07">
              <a:extLst>
                <a:ext uri="{FF2B5EF4-FFF2-40B4-BE49-F238E27FC236}">
                  <a16:creationId xmlns:a16="http://schemas.microsoft.com/office/drawing/2014/main" id="{86895D76-E7CA-4E80-8147-BC98586DCC4A}"/>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08">
              <a:extLst>
                <a:ext uri="{FF2B5EF4-FFF2-40B4-BE49-F238E27FC236}">
                  <a16:creationId xmlns:a16="http://schemas.microsoft.com/office/drawing/2014/main" id="{B4EDA84A-F8BF-4576-B711-DDC07BEF50C6}"/>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矩形 108">
              <a:extLst>
                <a:ext uri="{FF2B5EF4-FFF2-40B4-BE49-F238E27FC236}">
                  <a16:creationId xmlns:a16="http://schemas.microsoft.com/office/drawing/2014/main" id="{AEF86B55-8117-472E-AC8F-DC64368F38BB}"/>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10">
              <a:extLst>
                <a:ext uri="{FF2B5EF4-FFF2-40B4-BE49-F238E27FC236}">
                  <a16:creationId xmlns:a16="http://schemas.microsoft.com/office/drawing/2014/main" id="{6D25D072-B43B-4440-A7F9-3555C8328017}"/>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11">
              <a:extLst>
                <a:ext uri="{FF2B5EF4-FFF2-40B4-BE49-F238E27FC236}">
                  <a16:creationId xmlns:a16="http://schemas.microsoft.com/office/drawing/2014/main" id="{D7223741-16FA-4969-B469-222BFAC70569}"/>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12">
              <a:extLst>
                <a:ext uri="{FF2B5EF4-FFF2-40B4-BE49-F238E27FC236}">
                  <a16:creationId xmlns:a16="http://schemas.microsoft.com/office/drawing/2014/main" id="{E6875900-6C3A-4AC0-B206-A36510CF9E2E}"/>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13">
              <a:extLst>
                <a:ext uri="{FF2B5EF4-FFF2-40B4-BE49-F238E27FC236}">
                  <a16:creationId xmlns:a16="http://schemas.microsoft.com/office/drawing/2014/main" id="{92DD5DBA-852C-42B9-8309-6A97DB57545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灯片编号占位符 4">
            <a:extLst>
              <a:ext uri="{FF2B5EF4-FFF2-40B4-BE49-F238E27FC236}">
                <a16:creationId xmlns:a16="http://schemas.microsoft.com/office/drawing/2014/main" id="{9FF7354E-CDF7-4287-9CE8-A7066758CE42}"/>
              </a:ext>
            </a:extLst>
          </p:cNvPr>
          <p:cNvSpPr>
            <a:spLocks noGrp="1"/>
          </p:cNvSpPr>
          <p:nvPr>
            <p:ph type="sldNum" sz="quarter" idx="12"/>
          </p:nvPr>
        </p:nvSpPr>
        <p:spPr/>
        <p:txBody>
          <a:bodyPr/>
          <a:lstStyle/>
          <a:p>
            <a:r>
              <a:rPr lang="en-US" altLang="zh-CN" dirty="0"/>
              <a:t>5</a:t>
            </a:r>
            <a:endParaRPr lang="zh-CN" altLang="en-US" dirty="0"/>
          </a:p>
        </p:txBody>
      </p:sp>
      <p:sp>
        <p:nvSpPr>
          <p:cNvPr id="74" name="矩形 73">
            <a:extLst>
              <a:ext uri="{FF2B5EF4-FFF2-40B4-BE49-F238E27FC236}">
                <a16:creationId xmlns:a16="http://schemas.microsoft.com/office/drawing/2014/main" id="{0D67F975-51A0-4443-9819-63A84A0D0003}"/>
              </a:ext>
            </a:extLst>
          </p:cNvPr>
          <p:cNvSpPr/>
          <p:nvPr/>
        </p:nvSpPr>
        <p:spPr>
          <a:xfrm>
            <a:off x="706731" y="1161625"/>
            <a:ext cx="6724913" cy="144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86" name="Rectangle 1">
            <a:extLst>
              <a:ext uri="{FF2B5EF4-FFF2-40B4-BE49-F238E27FC236}">
                <a16:creationId xmlns:a16="http://schemas.microsoft.com/office/drawing/2014/main" id="{7FE4315C-7890-4A4D-ADF0-A0A56E5DA3CD}"/>
              </a:ext>
            </a:extLst>
          </p:cNvPr>
          <p:cNvSpPr>
            <a:spLocks noChangeArrowheads="1"/>
          </p:cNvSpPr>
          <p:nvPr/>
        </p:nvSpPr>
        <p:spPr bwMode="auto">
          <a:xfrm>
            <a:off x="782374" y="1273747"/>
            <a:ext cx="6540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marL="0" marR="0" lvl="0" indent="266700"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mn-ea"/>
                <a:cs typeface="Times New Roman" panose="02020503050405090304" charset="0"/>
              </a:rPr>
              <a:t>人员的工资：根据人社通</a:t>
            </a:r>
            <a:r>
              <a:rPr kumimoji="0" lang="en-US" altLang="zh-CN" sz="1200" b="0" i="0" u="none" strike="noStrike" cap="none" normalizeH="0" baseline="30000" dirty="0">
                <a:ln>
                  <a:noFill/>
                </a:ln>
                <a:solidFill>
                  <a:schemeClr val="tx1"/>
                </a:solidFill>
                <a:effectLst/>
                <a:latin typeface="+mn-ea"/>
                <a:cs typeface="Times New Roman" panose="02020503050405090304" charset="0"/>
              </a:rPr>
              <a:t>[1]</a:t>
            </a:r>
            <a:r>
              <a:rPr kumimoji="0" lang="zh-CN" altLang="en-US" sz="1200" b="0" i="0" u="none" strike="noStrike" cap="none" normalizeH="0" baseline="0" dirty="0">
                <a:ln>
                  <a:noFill/>
                </a:ln>
                <a:solidFill>
                  <a:schemeClr val="tx1"/>
                </a:solidFill>
                <a:effectLst/>
                <a:latin typeface="+mn-ea"/>
                <a:cs typeface="Times New Roman" panose="02020503050405090304" charset="0"/>
              </a:rPr>
              <a:t>查到资料显示从事软件方向工作，非私营年平均收入</a:t>
            </a:r>
            <a:r>
              <a:rPr kumimoji="0" lang="en-US" altLang="zh-CN" sz="1200" b="0" i="0" u="none" strike="noStrike" cap="none" normalizeH="0" baseline="0" dirty="0">
                <a:ln>
                  <a:noFill/>
                </a:ln>
                <a:solidFill>
                  <a:schemeClr val="tx1"/>
                </a:solidFill>
                <a:effectLst/>
                <a:latin typeface="+mn-ea"/>
                <a:cs typeface="Times New Roman" panose="02020503050405090304" charset="0"/>
              </a:rPr>
              <a:t>235430</a:t>
            </a:r>
            <a:r>
              <a:rPr kumimoji="0" lang="zh-CN" altLang="en-US" sz="1200" b="0" i="0" u="none" strike="noStrike" cap="none" normalizeH="0" baseline="0" dirty="0">
                <a:ln>
                  <a:noFill/>
                </a:ln>
                <a:solidFill>
                  <a:schemeClr val="tx1"/>
                </a:solidFill>
                <a:effectLst/>
                <a:latin typeface="+mn-ea"/>
                <a:cs typeface="Times New Roman" panose="02020503050405090304" charset="0"/>
              </a:rPr>
              <a:t>元，私营年平均收入</a:t>
            </a:r>
            <a:r>
              <a:rPr kumimoji="0" lang="en-US" altLang="zh-CN" sz="1200" b="0" i="0" u="none" strike="noStrike" cap="none" normalizeH="0" baseline="0" dirty="0">
                <a:ln>
                  <a:noFill/>
                </a:ln>
                <a:solidFill>
                  <a:schemeClr val="tx1"/>
                </a:solidFill>
                <a:effectLst/>
                <a:latin typeface="+mn-ea"/>
                <a:cs typeface="Times New Roman" panose="02020503050405090304" charset="0"/>
              </a:rPr>
              <a:t>103478</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a:p>
            <a:pPr marL="0" marR="0" lvl="0" indent="266700"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mn-ea"/>
                <a:cs typeface="Times New Roman" panose="02020503050405090304" charset="0"/>
              </a:rPr>
              <a:t>现根据每月平均工作</a:t>
            </a:r>
            <a:r>
              <a:rPr kumimoji="0" lang="en-US" altLang="zh-CN" sz="1200" b="0" i="0" u="none" strike="noStrike" cap="none" normalizeH="0" baseline="0" dirty="0">
                <a:ln>
                  <a:noFill/>
                </a:ln>
                <a:solidFill>
                  <a:schemeClr val="tx1"/>
                </a:solidFill>
                <a:effectLst/>
                <a:latin typeface="+mn-ea"/>
                <a:cs typeface="Times New Roman" panose="02020503050405090304" charset="0"/>
              </a:rPr>
              <a:t>21.75</a:t>
            </a:r>
            <a:r>
              <a:rPr kumimoji="0" lang="zh-CN" altLang="en-US" sz="1200" b="0" i="0" u="none" strike="noStrike" cap="none" normalizeH="0" baseline="0" dirty="0">
                <a:ln>
                  <a:noFill/>
                </a:ln>
                <a:solidFill>
                  <a:schemeClr val="tx1"/>
                </a:solidFill>
                <a:effectLst/>
                <a:latin typeface="+mn-ea"/>
                <a:cs typeface="Times New Roman" panose="02020503050405090304" charset="0"/>
              </a:rPr>
              <a:t>天，每天八小时算得，非私营平均时薪</a:t>
            </a:r>
            <a:r>
              <a:rPr kumimoji="0" lang="en-US" altLang="zh-CN" sz="1200" b="0" i="0" u="none" strike="noStrike" cap="none" normalizeH="0" baseline="0" dirty="0">
                <a:ln>
                  <a:noFill/>
                </a:ln>
                <a:solidFill>
                  <a:schemeClr val="tx1"/>
                </a:solidFill>
                <a:effectLst/>
                <a:latin typeface="+mn-ea"/>
                <a:cs typeface="Times New Roman" panose="02020503050405090304" charset="0"/>
              </a:rPr>
              <a:t>112.75</a:t>
            </a:r>
            <a:r>
              <a:rPr kumimoji="0" lang="zh-CN" altLang="en-US" sz="1200" b="0" i="0" u="none" strike="noStrike" cap="none" normalizeH="0" baseline="0" dirty="0">
                <a:ln>
                  <a:noFill/>
                </a:ln>
                <a:solidFill>
                  <a:schemeClr val="tx1"/>
                </a:solidFill>
                <a:effectLst/>
                <a:latin typeface="+mn-ea"/>
                <a:cs typeface="Times New Roman" panose="02020503050405090304" charset="0"/>
              </a:rPr>
              <a:t>，私营平均时薪</a:t>
            </a:r>
            <a:r>
              <a:rPr kumimoji="0" lang="en-US" altLang="zh-CN" sz="1200" b="0" i="0" u="none" strike="noStrike" cap="none" normalizeH="0" baseline="0" dirty="0">
                <a:ln>
                  <a:noFill/>
                </a:ln>
                <a:solidFill>
                  <a:schemeClr val="tx1"/>
                </a:solidFill>
                <a:effectLst/>
                <a:latin typeface="+mn-ea"/>
                <a:cs typeface="Times New Roman" panose="02020503050405090304" charset="0"/>
              </a:rPr>
              <a:t>49.56</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a:p>
            <a:pPr marL="0" marR="0" lvl="0" indent="266700"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mn-ea"/>
                <a:cs typeface="Times New Roman" panose="02020503050405090304" charset="0"/>
              </a:rPr>
              <a:t>小组成员共</a:t>
            </a:r>
            <a:r>
              <a:rPr kumimoji="0" lang="en-US" altLang="zh-CN" sz="1200" b="0" i="0" u="none" strike="noStrike" cap="none" normalizeH="0" baseline="0" dirty="0">
                <a:ln>
                  <a:noFill/>
                </a:ln>
                <a:solidFill>
                  <a:schemeClr val="tx1"/>
                </a:solidFill>
                <a:effectLst/>
                <a:latin typeface="+mn-ea"/>
                <a:cs typeface="Times New Roman" panose="02020503050405090304" charset="0"/>
              </a:rPr>
              <a:t>5</a:t>
            </a:r>
            <a:r>
              <a:rPr kumimoji="0" lang="zh-CN" altLang="en-US" sz="1200" b="0" i="0" u="none" strike="noStrike" cap="none" normalizeH="0" baseline="0" dirty="0">
                <a:ln>
                  <a:noFill/>
                </a:ln>
                <a:solidFill>
                  <a:schemeClr val="tx1"/>
                </a:solidFill>
                <a:effectLst/>
                <a:latin typeface="+mn-ea"/>
                <a:cs typeface="Times New Roman" panose="02020503050405090304" charset="0"/>
              </a:rPr>
              <a:t>人，取时薪为</a:t>
            </a:r>
            <a:r>
              <a:rPr kumimoji="0" lang="en-US" altLang="zh-CN" sz="1200" b="0" i="0" u="none" strike="noStrike" cap="none" normalizeH="0" baseline="0" dirty="0">
                <a:ln>
                  <a:noFill/>
                </a:ln>
                <a:solidFill>
                  <a:schemeClr val="tx1"/>
                </a:solidFill>
                <a:effectLst/>
                <a:latin typeface="+mn-ea"/>
                <a:cs typeface="Times New Roman" panose="02020503050405090304" charset="0"/>
              </a:rPr>
              <a:t>49.56</a:t>
            </a:r>
            <a:r>
              <a:rPr kumimoji="0" lang="zh-CN" altLang="en-US" sz="1200" b="0" i="0" u="none" strike="noStrike" cap="none" normalizeH="0" baseline="0" dirty="0">
                <a:ln>
                  <a:noFill/>
                </a:ln>
                <a:solidFill>
                  <a:schemeClr val="tx1"/>
                </a:solidFill>
                <a:effectLst/>
                <a:latin typeface="+mn-ea"/>
                <a:cs typeface="Times New Roman" panose="02020503050405090304" charset="0"/>
              </a:rPr>
              <a:t>元，根据总工作小时数</a:t>
            </a:r>
            <a:r>
              <a:rPr kumimoji="0" lang="en-US" altLang="zh-CN" sz="1200" b="0" i="0" u="none" strike="noStrike" cap="none" normalizeH="0" baseline="0" dirty="0">
                <a:ln>
                  <a:noFill/>
                </a:ln>
                <a:solidFill>
                  <a:schemeClr val="tx1"/>
                </a:solidFill>
                <a:effectLst/>
                <a:latin typeface="+mn-ea"/>
                <a:cs typeface="Times New Roman" panose="02020503050405090304" charset="0"/>
              </a:rPr>
              <a:t>1678</a:t>
            </a:r>
            <a:r>
              <a:rPr kumimoji="0" lang="zh-CN" altLang="en-US" sz="1200" b="0" i="0" u="none" strike="noStrike" cap="none" normalizeH="0" baseline="0" dirty="0">
                <a:ln>
                  <a:noFill/>
                </a:ln>
                <a:solidFill>
                  <a:schemeClr val="tx1"/>
                </a:solidFill>
                <a:effectLst/>
                <a:latin typeface="+mn-ea"/>
                <a:cs typeface="Times New Roman" panose="02020503050405090304" charset="0"/>
              </a:rPr>
              <a:t>小时，可以得出员工总工资</a:t>
            </a:r>
            <a:r>
              <a:rPr lang="en-US" altLang="zh-CN" sz="1200" dirty="0">
                <a:latin typeface="+mn-ea"/>
                <a:cs typeface="Times New Roman" panose="02020503050405090304" charset="0"/>
              </a:rPr>
              <a:t>70200</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p:txBody>
      </p:sp>
      <p:sp>
        <p:nvSpPr>
          <p:cNvPr id="114" name="文本框 113">
            <a:extLst>
              <a:ext uri="{FF2B5EF4-FFF2-40B4-BE49-F238E27FC236}">
                <a16:creationId xmlns:a16="http://schemas.microsoft.com/office/drawing/2014/main" id="{05469A0A-722E-4FA0-B407-769FCE3BEFED}"/>
              </a:ext>
            </a:extLst>
          </p:cNvPr>
          <p:cNvSpPr txBox="1"/>
          <p:nvPr/>
        </p:nvSpPr>
        <p:spPr>
          <a:xfrm>
            <a:off x="660402" y="6338894"/>
            <a:ext cx="6140784" cy="369332"/>
          </a:xfrm>
          <a:prstGeom prst="rect">
            <a:avLst/>
          </a:prstGeom>
          <a:noFill/>
        </p:spPr>
        <p:txBody>
          <a:bodyPr wrap="none" rtlCol="0">
            <a:spAutoFit/>
          </a:bodyPr>
          <a:lstStyle/>
          <a:p>
            <a:r>
              <a:rPr lang="en-US" altLang="zh-CN" dirty="0"/>
              <a:t>[1]</a:t>
            </a:r>
            <a:r>
              <a:rPr lang="zh-CN" altLang="en-US" dirty="0"/>
              <a:t>人社通员工时薪参考</a:t>
            </a:r>
            <a:r>
              <a:rPr lang="en-US" altLang="zh-CN" dirty="0"/>
              <a:t>https://m12333.cn/policy/wmbk.html</a:t>
            </a:r>
            <a:endParaRPr lang="zh-CN" altLang="en-US" dirty="0"/>
          </a:p>
        </p:txBody>
      </p:sp>
      <p:pic>
        <p:nvPicPr>
          <p:cNvPr id="4" name="图片 3" descr="图片包含 表格&#10;&#10;描述已自动生成">
            <a:extLst>
              <a:ext uri="{FF2B5EF4-FFF2-40B4-BE49-F238E27FC236}">
                <a16:creationId xmlns:a16="http://schemas.microsoft.com/office/drawing/2014/main" id="{7BACC52F-C21D-4235-B189-6D7624F1D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31" y="2753904"/>
            <a:ext cx="5170030" cy="2712955"/>
          </a:xfrm>
          <a:prstGeom prst="rect">
            <a:avLst/>
          </a:prstGeom>
        </p:spPr>
      </p:pic>
      <p:pic>
        <p:nvPicPr>
          <p:cNvPr id="7" name="图片 6" descr="表格&#10;&#10;描述已自动生成">
            <a:extLst>
              <a:ext uri="{FF2B5EF4-FFF2-40B4-BE49-F238E27FC236}">
                <a16:creationId xmlns:a16="http://schemas.microsoft.com/office/drawing/2014/main" id="{564B2EC5-801A-4484-A6C9-30077795C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590" y="3104263"/>
            <a:ext cx="5273497" cy="1790855"/>
          </a:xfrm>
          <a:prstGeom prst="rect">
            <a:avLst/>
          </a:prstGeom>
        </p:spPr>
      </p:pic>
    </p:spTree>
    <p:custDataLst>
      <p:tags r:id="rId1"/>
    </p:custDataLst>
    <p:extLst>
      <p:ext uri="{BB962C8B-B14F-4D97-AF65-F5344CB8AC3E}">
        <p14:creationId xmlns:p14="http://schemas.microsoft.com/office/powerpoint/2010/main" val="411098926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îšḻiḓê"/>
        <p:cNvGrpSpPr/>
        <p:nvPr/>
      </p:nvGrpSpPr>
      <p:grpSpPr>
        <a:xfrm>
          <a:off x="0" y="0"/>
          <a:ext cx="0" cy="0"/>
          <a:chOff x="0" y="0"/>
          <a:chExt cx="0" cy="0"/>
        </a:xfrm>
      </p:grpSpPr>
      <p:sp>
        <p:nvSpPr>
          <p:cNvPr id="36" name="íṧlïḍe">
            <a:extLst>
              <a:ext uri="{FF2B5EF4-FFF2-40B4-BE49-F238E27FC236}">
                <a16:creationId xmlns:a16="http://schemas.microsoft.com/office/drawing/2014/main" id="{60976568-EBD7-4A9E-8CEA-C38650143532}"/>
              </a:ext>
            </a:extLst>
          </p:cNvPr>
          <p:cNvSpPr txBox="1"/>
          <p:nvPr/>
        </p:nvSpPr>
        <p:spPr>
          <a:xfrm>
            <a:off x="660402" y="422903"/>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经济可行性</a:t>
            </a:r>
            <a:endParaRPr lang="en-US" dirty="0"/>
          </a:p>
        </p:txBody>
      </p:sp>
      <p:sp>
        <p:nvSpPr>
          <p:cNvPr id="3" name="标题 2">
            <a:extLst>
              <a:ext uri="{FF2B5EF4-FFF2-40B4-BE49-F238E27FC236}">
                <a16:creationId xmlns:a16="http://schemas.microsoft.com/office/drawing/2014/main" id="{FFF6B7EB-E024-4FB4-A7DF-E3E6F81EE2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85" name="组合 84">
            <a:extLst>
              <a:ext uri="{FF2B5EF4-FFF2-40B4-BE49-F238E27FC236}">
                <a16:creationId xmlns:a16="http://schemas.microsoft.com/office/drawing/2014/main" id="{F662628D-2138-45EC-8E46-979806E239B1}"/>
              </a:ext>
            </a:extLst>
          </p:cNvPr>
          <p:cNvGrpSpPr/>
          <p:nvPr/>
        </p:nvGrpSpPr>
        <p:grpSpPr>
          <a:xfrm>
            <a:off x="9745256" y="118364"/>
            <a:ext cx="999691" cy="889314"/>
            <a:chOff x="6571455" y="3633788"/>
            <a:chExt cx="1909763" cy="1247775"/>
          </a:xfrm>
        </p:grpSpPr>
        <p:sp>
          <p:nvSpPr>
            <p:cNvPr id="87" name="任意多边形 187">
              <a:extLst>
                <a:ext uri="{FF2B5EF4-FFF2-40B4-BE49-F238E27FC236}">
                  <a16:creationId xmlns:a16="http://schemas.microsoft.com/office/drawing/2014/main" id="{43FA4F0F-5EFD-4C11-8124-E96BE997716F}"/>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188">
              <a:extLst>
                <a:ext uri="{FF2B5EF4-FFF2-40B4-BE49-F238E27FC236}">
                  <a16:creationId xmlns:a16="http://schemas.microsoft.com/office/drawing/2014/main" id="{70A5E054-D18A-4E5E-9EC8-C602BC56660E}"/>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189">
              <a:extLst>
                <a:ext uri="{FF2B5EF4-FFF2-40B4-BE49-F238E27FC236}">
                  <a16:creationId xmlns:a16="http://schemas.microsoft.com/office/drawing/2014/main" id="{559471F7-F8DA-456B-A967-6F0056C10009}"/>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190">
              <a:extLst>
                <a:ext uri="{FF2B5EF4-FFF2-40B4-BE49-F238E27FC236}">
                  <a16:creationId xmlns:a16="http://schemas.microsoft.com/office/drawing/2014/main" id="{502442C7-DC11-4D95-9BFB-5431BD6DA605}"/>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191">
              <a:extLst>
                <a:ext uri="{FF2B5EF4-FFF2-40B4-BE49-F238E27FC236}">
                  <a16:creationId xmlns:a16="http://schemas.microsoft.com/office/drawing/2014/main" id="{10AAEA95-E883-4536-BCFF-5B0D3814C664}"/>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92">
              <a:extLst>
                <a:ext uri="{FF2B5EF4-FFF2-40B4-BE49-F238E27FC236}">
                  <a16:creationId xmlns:a16="http://schemas.microsoft.com/office/drawing/2014/main" id="{13B83CDC-FA62-4BA1-BEFB-3E04965EE5FF}"/>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70526222-F0D8-4B93-A976-504AAC7A17B8}"/>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37F210C9-767A-4A14-8C0E-9A15E8236A53}"/>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8426CF55-89B0-4075-B8BA-ECEE0F6FC00A}"/>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BA30CA19-46A4-4C9F-9B73-F294511AE35D}"/>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C8DAFA7F-3530-4E32-A5F9-01BAB0344559}"/>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198">
              <a:extLst>
                <a:ext uri="{FF2B5EF4-FFF2-40B4-BE49-F238E27FC236}">
                  <a16:creationId xmlns:a16="http://schemas.microsoft.com/office/drawing/2014/main" id="{44E7EC2C-C119-481D-AD42-72137F016CF7}"/>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199">
              <a:extLst>
                <a:ext uri="{FF2B5EF4-FFF2-40B4-BE49-F238E27FC236}">
                  <a16:creationId xmlns:a16="http://schemas.microsoft.com/office/drawing/2014/main" id="{77A0297B-48F4-4E86-97B1-6EC776EF4DD9}"/>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00">
              <a:extLst>
                <a:ext uri="{FF2B5EF4-FFF2-40B4-BE49-F238E27FC236}">
                  <a16:creationId xmlns:a16="http://schemas.microsoft.com/office/drawing/2014/main" id="{8AAF1035-A624-47A7-B3A4-285F047B2F03}"/>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201">
              <a:extLst>
                <a:ext uri="{FF2B5EF4-FFF2-40B4-BE49-F238E27FC236}">
                  <a16:creationId xmlns:a16="http://schemas.microsoft.com/office/drawing/2014/main" id="{6F73F4D9-F379-4200-BB8F-F839E4C3C7EC}"/>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202">
              <a:extLst>
                <a:ext uri="{FF2B5EF4-FFF2-40B4-BE49-F238E27FC236}">
                  <a16:creationId xmlns:a16="http://schemas.microsoft.com/office/drawing/2014/main" id="{2BA3E00D-CD8A-462D-B1BC-20D0E39255A3}"/>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03">
              <a:extLst>
                <a:ext uri="{FF2B5EF4-FFF2-40B4-BE49-F238E27FC236}">
                  <a16:creationId xmlns:a16="http://schemas.microsoft.com/office/drawing/2014/main" id="{6183528A-0308-4109-96CE-217207927918}"/>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04">
              <a:extLst>
                <a:ext uri="{FF2B5EF4-FFF2-40B4-BE49-F238E27FC236}">
                  <a16:creationId xmlns:a16="http://schemas.microsoft.com/office/drawing/2014/main" id="{BF9E6371-11A8-4478-800D-1D80C416B9D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05">
              <a:extLst>
                <a:ext uri="{FF2B5EF4-FFF2-40B4-BE49-F238E27FC236}">
                  <a16:creationId xmlns:a16="http://schemas.microsoft.com/office/drawing/2014/main" id="{024FE8D0-E666-4C0C-B451-59F87972D5E1}"/>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06">
              <a:extLst>
                <a:ext uri="{FF2B5EF4-FFF2-40B4-BE49-F238E27FC236}">
                  <a16:creationId xmlns:a16="http://schemas.microsoft.com/office/drawing/2014/main" id="{D6FFDB2F-C441-42DF-8A6F-F12D89B77560}"/>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07">
              <a:extLst>
                <a:ext uri="{FF2B5EF4-FFF2-40B4-BE49-F238E27FC236}">
                  <a16:creationId xmlns:a16="http://schemas.microsoft.com/office/drawing/2014/main" id="{86895D76-E7CA-4E80-8147-BC98586DCC4A}"/>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08">
              <a:extLst>
                <a:ext uri="{FF2B5EF4-FFF2-40B4-BE49-F238E27FC236}">
                  <a16:creationId xmlns:a16="http://schemas.microsoft.com/office/drawing/2014/main" id="{B4EDA84A-F8BF-4576-B711-DDC07BEF50C6}"/>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矩形 108">
              <a:extLst>
                <a:ext uri="{FF2B5EF4-FFF2-40B4-BE49-F238E27FC236}">
                  <a16:creationId xmlns:a16="http://schemas.microsoft.com/office/drawing/2014/main" id="{AEF86B55-8117-472E-AC8F-DC64368F38BB}"/>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10">
              <a:extLst>
                <a:ext uri="{FF2B5EF4-FFF2-40B4-BE49-F238E27FC236}">
                  <a16:creationId xmlns:a16="http://schemas.microsoft.com/office/drawing/2014/main" id="{6D25D072-B43B-4440-A7F9-3555C8328017}"/>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11">
              <a:extLst>
                <a:ext uri="{FF2B5EF4-FFF2-40B4-BE49-F238E27FC236}">
                  <a16:creationId xmlns:a16="http://schemas.microsoft.com/office/drawing/2014/main" id="{D7223741-16FA-4969-B469-222BFAC70569}"/>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12">
              <a:extLst>
                <a:ext uri="{FF2B5EF4-FFF2-40B4-BE49-F238E27FC236}">
                  <a16:creationId xmlns:a16="http://schemas.microsoft.com/office/drawing/2014/main" id="{E6875900-6C3A-4AC0-B206-A36510CF9E2E}"/>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13">
              <a:extLst>
                <a:ext uri="{FF2B5EF4-FFF2-40B4-BE49-F238E27FC236}">
                  <a16:creationId xmlns:a16="http://schemas.microsoft.com/office/drawing/2014/main" id="{92DD5DBA-852C-42B9-8309-6A97DB57545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灯片编号占位符 4">
            <a:extLst>
              <a:ext uri="{FF2B5EF4-FFF2-40B4-BE49-F238E27FC236}">
                <a16:creationId xmlns:a16="http://schemas.microsoft.com/office/drawing/2014/main" id="{9FF7354E-CDF7-4287-9CE8-A7066758CE42}"/>
              </a:ext>
            </a:extLst>
          </p:cNvPr>
          <p:cNvSpPr>
            <a:spLocks noGrp="1"/>
          </p:cNvSpPr>
          <p:nvPr>
            <p:ph type="sldNum" sz="quarter" idx="12"/>
          </p:nvPr>
        </p:nvSpPr>
        <p:spPr/>
        <p:txBody>
          <a:bodyPr/>
          <a:lstStyle/>
          <a:p>
            <a:r>
              <a:rPr lang="en-US" altLang="zh-CN" dirty="0"/>
              <a:t>5</a:t>
            </a:r>
            <a:endParaRPr lang="zh-CN" altLang="en-US" dirty="0"/>
          </a:p>
        </p:txBody>
      </p:sp>
      <p:graphicFrame>
        <p:nvGraphicFramePr>
          <p:cNvPr id="70" name="图表 69">
            <a:extLst>
              <a:ext uri="{FF2B5EF4-FFF2-40B4-BE49-F238E27FC236}">
                <a16:creationId xmlns:a16="http://schemas.microsoft.com/office/drawing/2014/main" id="{B2C5F866-052B-41E1-94F4-78217E530C20}"/>
              </a:ext>
            </a:extLst>
          </p:cNvPr>
          <p:cNvGraphicFramePr/>
          <p:nvPr>
            <p:extLst>
              <p:ext uri="{D42A27DB-BD31-4B8C-83A1-F6EECF244321}">
                <p14:modId xmlns:p14="http://schemas.microsoft.com/office/powerpoint/2010/main" val="3943931094"/>
              </p:ext>
            </p:extLst>
          </p:nvPr>
        </p:nvGraphicFramePr>
        <p:xfrm>
          <a:off x="5865130" y="1391818"/>
          <a:ext cx="5206373" cy="4686137"/>
        </p:xfrm>
        <a:graphic>
          <a:graphicData uri="http://schemas.openxmlformats.org/drawingml/2006/chart">
            <c:chart xmlns:c="http://schemas.openxmlformats.org/drawingml/2006/chart" xmlns:r="http://schemas.openxmlformats.org/officeDocument/2006/relationships" r:id="rId3"/>
          </a:graphicData>
        </a:graphic>
      </p:graphicFrame>
      <p:sp>
        <p:nvSpPr>
          <p:cNvPr id="71" name="文本框 70">
            <a:extLst>
              <a:ext uri="{FF2B5EF4-FFF2-40B4-BE49-F238E27FC236}">
                <a16:creationId xmlns:a16="http://schemas.microsoft.com/office/drawing/2014/main" id="{50142FDD-E3E8-4F6A-89F1-86734A2DA2AA}"/>
              </a:ext>
            </a:extLst>
          </p:cNvPr>
          <p:cNvSpPr txBox="1"/>
          <p:nvPr/>
        </p:nvSpPr>
        <p:spPr>
          <a:xfrm>
            <a:off x="532065" y="1369829"/>
            <a:ext cx="4356100" cy="4674228"/>
          </a:xfrm>
          <a:prstGeom prst="rect">
            <a:avLst/>
          </a:prstGeom>
          <a:noFill/>
        </p:spPr>
        <p:txBody>
          <a:bodyPr wrap="square" rtlCol="0">
            <a:spAutoFit/>
          </a:bodyPr>
          <a:lstStyle/>
          <a:p>
            <a:pPr marL="266700" indent="266700">
              <a:lnSpc>
                <a:spcPct val="173000"/>
              </a:lnSpc>
              <a:spcBef>
                <a:spcPts val="600"/>
              </a:spcBef>
              <a:spcAft>
                <a:spcPts val="600"/>
              </a:spcAft>
            </a:pPr>
            <a:r>
              <a:rPr lang="en-US" altLang="zh-CN" sz="1200" b="1" kern="100" dirty="0">
                <a:latin typeface="宋体" panose="02010600030101010101" pitchFamily="2" charset="-122"/>
                <a:ea typeface="等线" panose="02010600030101010101" pitchFamily="2" charset="-122"/>
              </a:rPr>
              <a:t>1.</a:t>
            </a:r>
            <a:r>
              <a:rPr lang="zh-CN" altLang="zh-CN" sz="1200" b="1" kern="100" dirty="0">
                <a:effectLst/>
                <a:latin typeface="等线" panose="02010600030101010101" pitchFamily="2" charset="-122"/>
                <a:ea typeface="宋体" panose="02010600030101010101" pitchFamily="2" charset="-122"/>
              </a:rPr>
              <a:t>一次性收益</a:t>
            </a:r>
            <a:endParaRPr lang="zh-CN" altLang="zh-CN" sz="1200" b="1" kern="100" dirty="0">
              <a:effectLst/>
              <a:latin typeface="等线" panose="02010600030101010101" pitchFamily="2" charset="-122"/>
              <a:ea typeface="等线" panose="02010600030101010101" pitchFamily="2" charset="-122"/>
            </a:endParaRPr>
          </a:p>
          <a:p>
            <a:pPr indent="266700">
              <a:lnSpc>
                <a:spcPct val="150000"/>
              </a:lnSpc>
              <a:spcBef>
                <a:spcPts val="250"/>
              </a:spcBef>
              <a:spcAft>
                <a:spcPts val="250"/>
              </a:spcAft>
            </a:pPr>
            <a:r>
              <a:rPr lang="en-US" altLang="zh-CN" sz="1200" kern="100" dirty="0">
                <a:effectLst/>
                <a:latin typeface="等线" panose="02010600030101010101" pitchFamily="2" charset="-122"/>
                <a:ea typeface="宋体" panose="02010600030101010101" pitchFamily="2" charset="-122"/>
                <a:cs typeface="Times New Roman" panose="02020503050405090304" charset="0"/>
              </a:rPr>
              <a:t>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暂无，若该软件后期使用良好师生好评较大能被企业进行收购利用则会产生一次性收益。</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nSpc>
                <a:spcPct val="173000"/>
              </a:lnSpc>
              <a:spcBef>
                <a:spcPts val="600"/>
              </a:spcBef>
              <a:spcAft>
                <a:spcPts val="600"/>
              </a:spcAft>
            </a:pPr>
            <a:r>
              <a:rPr lang="en-US" altLang="zh-CN" sz="1200" b="1" kern="100" dirty="0">
                <a:latin typeface="宋体" panose="02010600030101010101" pitchFamily="2" charset="-122"/>
                <a:ea typeface="等线" panose="02010600030101010101" pitchFamily="2" charset="-122"/>
              </a:rPr>
              <a:t>2.</a:t>
            </a:r>
            <a:r>
              <a:rPr lang="zh-CN" altLang="zh-CN" sz="1200" b="1" kern="100" dirty="0">
                <a:effectLst/>
                <a:latin typeface="等线" panose="02010600030101010101" pitchFamily="2" charset="-122"/>
                <a:ea typeface="宋体" panose="02010600030101010101" pitchFamily="2" charset="-122"/>
              </a:rPr>
              <a:t>非一次性收益</a:t>
            </a:r>
            <a:endParaRPr lang="zh-CN" altLang="zh-CN" sz="1200" b="1" kern="100" dirty="0">
              <a:effectLst/>
              <a:latin typeface="等线" panose="02010600030101010101" pitchFamily="2" charset="-122"/>
              <a:ea typeface="等线" panose="02010600030101010101" pitchFamily="2" charset="-122"/>
            </a:endParaRPr>
          </a:p>
          <a:p>
            <a:pPr marL="266700"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a.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企业或校园组织投资；</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b.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后期可以插入软件工程相关语言学习等广告；</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c.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产品被用户使用的一些流量收益；</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nSpc>
                <a:spcPct val="173000"/>
              </a:lnSpc>
              <a:spcBef>
                <a:spcPts val="600"/>
              </a:spcBef>
              <a:spcAft>
                <a:spcPts val="600"/>
              </a:spcAft>
            </a:pPr>
            <a:r>
              <a:rPr lang="en-US" altLang="zh-CN" sz="1200" b="1" kern="100" dirty="0">
                <a:latin typeface="宋体" panose="02010600030101010101" pitchFamily="2" charset="-122"/>
                <a:ea typeface="等线" panose="02010600030101010101" pitchFamily="2" charset="-122"/>
              </a:rPr>
              <a:t>3.</a:t>
            </a:r>
            <a:r>
              <a:rPr lang="zh-CN" altLang="zh-CN" sz="1200" b="1" kern="100" dirty="0">
                <a:effectLst/>
                <a:latin typeface="等线" panose="02010600030101010101" pitchFamily="2" charset="-122"/>
                <a:ea typeface="宋体" panose="02010600030101010101" pitchFamily="2" charset="-122"/>
              </a:rPr>
              <a:t>不可定量的收益</a:t>
            </a:r>
            <a:endParaRPr lang="zh-CN" altLang="zh-CN" sz="1200" b="1" kern="100" dirty="0">
              <a:effectLst/>
              <a:latin typeface="等线" panose="02010600030101010101" pitchFamily="2" charset="-122"/>
              <a:ea typeface="等线" panose="02010600030101010101" pitchFamily="2" charset="-122"/>
            </a:endParaRPr>
          </a:p>
          <a:p>
            <a:pPr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   a.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软件创作过程中，组员们进行服务改进，文档修改等；</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   b.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该软件若使用反响较好，呼声较多，我们组织团队的外界形象有所建设；</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   c.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组内成员将在这个过程中产生知识收益与开发经验；</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p:txBody>
      </p:sp>
    </p:spTree>
    <p:custDataLst>
      <p:tags r:id="rId1"/>
    </p:custDataLst>
    <p:extLst>
      <p:ext uri="{BB962C8B-B14F-4D97-AF65-F5344CB8AC3E}">
        <p14:creationId xmlns:p14="http://schemas.microsoft.com/office/powerpoint/2010/main" val="353518730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413A041-852B-44D4-BD54-47176D45E2D1}"/>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10" name="íṧlïḍe">
            <a:extLst>
              <a:ext uri="{FF2B5EF4-FFF2-40B4-BE49-F238E27FC236}">
                <a16:creationId xmlns:a16="http://schemas.microsoft.com/office/drawing/2014/main" id="{07F2A8A0-191F-4D33-A367-BB47B07CC8DE}"/>
              </a:ext>
            </a:extLst>
          </p:cNvPr>
          <p:cNvSpPr txBox="1">
            <a:spLocks noGrp="1"/>
          </p:cNvSpPr>
          <p:nvPr>
            <p:ph type="title"/>
          </p:nvPr>
        </p:nvSpPr>
        <p:spPr>
          <a:xfrm>
            <a:off x="601423" y="530307"/>
            <a:ext cx="10858500"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技术可行性</a:t>
            </a:r>
            <a:endParaRPr lang="en-US" dirty="0"/>
          </a:p>
        </p:txBody>
      </p:sp>
      <p:sp>
        <p:nvSpPr>
          <p:cNvPr id="11" name="标题 2">
            <a:extLst>
              <a:ext uri="{FF2B5EF4-FFF2-40B4-BE49-F238E27FC236}">
                <a16:creationId xmlns:a16="http://schemas.microsoft.com/office/drawing/2014/main" id="{0740B954-7AF5-4951-9D0F-365A39D41EE7}"/>
              </a:ext>
            </a:extLst>
          </p:cNvPr>
          <p:cNvSpPr txBox="1">
            <a:spLocks/>
          </p:cNvSpPr>
          <p:nvPr/>
        </p:nvSpPr>
        <p:spPr>
          <a:xfrm>
            <a:off x="660402"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t># </a:t>
            </a:r>
            <a:r>
              <a:rPr lang="zh-CN" altLang="en-US" dirty="0"/>
              <a:t>可行性分析</a:t>
            </a:r>
            <a:r>
              <a:rPr lang="en-US" altLang="zh-CN" dirty="0"/>
              <a:t>#</a:t>
            </a:r>
            <a:endParaRPr lang="zh-CN" altLang="en-US" dirty="0"/>
          </a:p>
        </p:txBody>
      </p:sp>
      <p:grpSp>
        <p:nvGrpSpPr>
          <p:cNvPr id="12" name="组合 11">
            <a:extLst>
              <a:ext uri="{FF2B5EF4-FFF2-40B4-BE49-F238E27FC236}">
                <a16:creationId xmlns:a16="http://schemas.microsoft.com/office/drawing/2014/main" id="{A156C377-BC64-42CE-AAA1-11001F549A5A}"/>
              </a:ext>
            </a:extLst>
          </p:cNvPr>
          <p:cNvGrpSpPr/>
          <p:nvPr/>
        </p:nvGrpSpPr>
        <p:grpSpPr>
          <a:xfrm>
            <a:off x="9901133" y="146963"/>
            <a:ext cx="1058853" cy="877935"/>
            <a:chOff x="6571455" y="3633788"/>
            <a:chExt cx="1909763" cy="1247775"/>
          </a:xfrm>
        </p:grpSpPr>
        <p:sp>
          <p:nvSpPr>
            <p:cNvPr id="13" name="任意多边形 187">
              <a:extLst>
                <a:ext uri="{FF2B5EF4-FFF2-40B4-BE49-F238E27FC236}">
                  <a16:creationId xmlns:a16="http://schemas.microsoft.com/office/drawing/2014/main" id="{5826A889-A9D2-477A-9BFB-6573DEC292B1}"/>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88">
              <a:extLst>
                <a:ext uri="{FF2B5EF4-FFF2-40B4-BE49-F238E27FC236}">
                  <a16:creationId xmlns:a16="http://schemas.microsoft.com/office/drawing/2014/main" id="{4B9F2E41-530A-4962-8C21-A6A84857393F}"/>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189">
              <a:extLst>
                <a:ext uri="{FF2B5EF4-FFF2-40B4-BE49-F238E27FC236}">
                  <a16:creationId xmlns:a16="http://schemas.microsoft.com/office/drawing/2014/main" id="{E678B81E-2D58-47AA-A940-EE9141975763}"/>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90">
              <a:extLst>
                <a:ext uri="{FF2B5EF4-FFF2-40B4-BE49-F238E27FC236}">
                  <a16:creationId xmlns:a16="http://schemas.microsoft.com/office/drawing/2014/main" id="{9EBB107D-764B-40F5-954D-2394549088A9}"/>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91">
              <a:extLst>
                <a:ext uri="{FF2B5EF4-FFF2-40B4-BE49-F238E27FC236}">
                  <a16:creationId xmlns:a16="http://schemas.microsoft.com/office/drawing/2014/main" id="{D5C7D6C4-5C6C-4C34-82C3-79E6B58A86AD}"/>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92">
              <a:extLst>
                <a:ext uri="{FF2B5EF4-FFF2-40B4-BE49-F238E27FC236}">
                  <a16:creationId xmlns:a16="http://schemas.microsoft.com/office/drawing/2014/main" id="{83BBA6ED-244A-43D3-8097-6C29FC32DEA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EE899179-7576-4F9B-A762-8CE7EA3B9533}"/>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AC40ECAD-42B8-4858-9084-0EC1581A5F24}"/>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AD989F27-E62C-4DED-B07B-17D321806B82}"/>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5AA3CDF5-36E0-4E6F-93C5-E1877ABE0396}"/>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AA08AAEF-7060-461E-BB85-6A2D09A5751A}"/>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98">
              <a:extLst>
                <a:ext uri="{FF2B5EF4-FFF2-40B4-BE49-F238E27FC236}">
                  <a16:creationId xmlns:a16="http://schemas.microsoft.com/office/drawing/2014/main" id="{60F3803F-EB17-4FAE-A11D-DBD98639252D}"/>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99">
              <a:extLst>
                <a:ext uri="{FF2B5EF4-FFF2-40B4-BE49-F238E27FC236}">
                  <a16:creationId xmlns:a16="http://schemas.microsoft.com/office/drawing/2014/main" id="{7468CFC8-EF36-4E15-83BE-0C5DC9863984}"/>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00">
              <a:extLst>
                <a:ext uri="{FF2B5EF4-FFF2-40B4-BE49-F238E27FC236}">
                  <a16:creationId xmlns:a16="http://schemas.microsoft.com/office/drawing/2014/main" id="{EFD67B4E-A12F-4E45-84D8-2A1DDAB22F46}"/>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01">
              <a:extLst>
                <a:ext uri="{FF2B5EF4-FFF2-40B4-BE49-F238E27FC236}">
                  <a16:creationId xmlns:a16="http://schemas.microsoft.com/office/drawing/2014/main" id="{3033646B-8B13-4100-BB79-C6D23027250F}"/>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02">
              <a:extLst>
                <a:ext uri="{FF2B5EF4-FFF2-40B4-BE49-F238E27FC236}">
                  <a16:creationId xmlns:a16="http://schemas.microsoft.com/office/drawing/2014/main" id="{5E97FB8D-02C4-44FB-9EA6-B5D0317F166A}"/>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03">
              <a:extLst>
                <a:ext uri="{FF2B5EF4-FFF2-40B4-BE49-F238E27FC236}">
                  <a16:creationId xmlns:a16="http://schemas.microsoft.com/office/drawing/2014/main" id="{0FBC2BFE-04F3-4273-9FB5-8EA3CD297DBA}"/>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04">
              <a:extLst>
                <a:ext uri="{FF2B5EF4-FFF2-40B4-BE49-F238E27FC236}">
                  <a16:creationId xmlns:a16="http://schemas.microsoft.com/office/drawing/2014/main" id="{F09FFE4F-2D94-47EB-AA8E-1A8A6E8DE25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05">
              <a:extLst>
                <a:ext uri="{FF2B5EF4-FFF2-40B4-BE49-F238E27FC236}">
                  <a16:creationId xmlns:a16="http://schemas.microsoft.com/office/drawing/2014/main" id="{BA10D956-2BB7-411D-A47D-31C4F5CB1554}"/>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06">
              <a:extLst>
                <a:ext uri="{FF2B5EF4-FFF2-40B4-BE49-F238E27FC236}">
                  <a16:creationId xmlns:a16="http://schemas.microsoft.com/office/drawing/2014/main" id="{99175377-FB7C-401A-A184-C8C52272F767}"/>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07">
              <a:extLst>
                <a:ext uri="{FF2B5EF4-FFF2-40B4-BE49-F238E27FC236}">
                  <a16:creationId xmlns:a16="http://schemas.microsoft.com/office/drawing/2014/main" id="{C0AC4F8E-8F44-4EF1-B6FA-4E67DB4E218E}"/>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08">
              <a:extLst>
                <a:ext uri="{FF2B5EF4-FFF2-40B4-BE49-F238E27FC236}">
                  <a16:creationId xmlns:a16="http://schemas.microsoft.com/office/drawing/2014/main" id="{7A0F80CF-D14A-4386-94CE-6EC9DF10363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矩形 34">
              <a:extLst>
                <a:ext uri="{FF2B5EF4-FFF2-40B4-BE49-F238E27FC236}">
                  <a16:creationId xmlns:a16="http://schemas.microsoft.com/office/drawing/2014/main" id="{89C4AE83-1645-4E05-8BA8-6EFA0BB567B1}"/>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10">
              <a:extLst>
                <a:ext uri="{FF2B5EF4-FFF2-40B4-BE49-F238E27FC236}">
                  <a16:creationId xmlns:a16="http://schemas.microsoft.com/office/drawing/2014/main" id="{A2343051-B43D-4392-83AB-9EA5EC406DC4}"/>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11">
              <a:extLst>
                <a:ext uri="{FF2B5EF4-FFF2-40B4-BE49-F238E27FC236}">
                  <a16:creationId xmlns:a16="http://schemas.microsoft.com/office/drawing/2014/main" id="{A45AF3E8-4CD9-4F7C-9038-E8891FEF0552}"/>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12">
              <a:extLst>
                <a:ext uri="{FF2B5EF4-FFF2-40B4-BE49-F238E27FC236}">
                  <a16:creationId xmlns:a16="http://schemas.microsoft.com/office/drawing/2014/main" id="{4C6C6C10-C060-4357-8E05-8EC2CA58E57D}"/>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13">
              <a:extLst>
                <a:ext uri="{FF2B5EF4-FFF2-40B4-BE49-F238E27FC236}">
                  <a16:creationId xmlns:a16="http://schemas.microsoft.com/office/drawing/2014/main" id="{1978315C-4839-4963-AE90-1CA82F00AF1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40" name="表格 3">
            <a:extLst>
              <a:ext uri="{FF2B5EF4-FFF2-40B4-BE49-F238E27FC236}">
                <a16:creationId xmlns:a16="http://schemas.microsoft.com/office/drawing/2014/main" id="{AEBC1791-17B9-49C3-8768-59BD91F3DEA7}"/>
              </a:ext>
            </a:extLst>
          </p:cNvPr>
          <p:cNvGraphicFramePr>
            <a:graphicFrameLocks noGrp="1"/>
          </p:cNvGraphicFramePr>
          <p:nvPr>
            <p:extLst>
              <p:ext uri="{D42A27DB-BD31-4B8C-83A1-F6EECF244321}">
                <p14:modId xmlns:p14="http://schemas.microsoft.com/office/powerpoint/2010/main" val="1010325063"/>
              </p:ext>
            </p:extLst>
          </p:nvPr>
        </p:nvGraphicFramePr>
        <p:xfrm>
          <a:off x="601423" y="1454865"/>
          <a:ext cx="10488384" cy="4390412"/>
        </p:xfrm>
        <a:graphic>
          <a:graphicData uri="http://schemas.openxmlformats.org/drawingml/2006/table">
            <a:tbl>
              <a:tblPr firstRow="1" bandRow="1">
                <a:tableStyleId>{5C22544A-7EE6-4342-B048-85BDC9FD1C3A}</a:tableStyleId>
              </a:tblPr>
              <a:tblGrid>
                <a:gridCol w="1535792">
                  <a:extLst>
                    <a:ext uri="{9D8B030D-6E8A-4147-A177-3AD203B41FA5}">
                      <a16:colId xmlns:a16="http://schemas.microsoft.com/office/drawing/2014/main" val="3378666615"/>
                    </a:ext>
                  </a:extLst>
                </a:gridCol>
                <a:gridCol w="2728232">
                  <a:extLst>
                    <a:ext uri="{9D8B030D-6E8A-4147-A177-3AD203B41FA5}">
                      <a16:colId xmlns:a16="http://schemas.microsoft.com/office/drawing/2014/main" val="280199688"/>
                    </a:ext>
                  </a:extLst>
                </a:gridCol>
                <a:gridCol w="2859656">
                  <a:extLst>
                    <a:ext uri="{9D8B030D-6E8A-4147-A177-3AD203B41FA5}">
                      <a16:colId xmlns:a16="http://schemas.microsoft.com/office/drawing/2014/main" val="174182058"/>
                    </a:ext>
                  </a:extLst>
                </a:gridCol>
                <a:gridCol w="3364704">
                  <a:extLst>
                    <a:ext uri="{9D8B030D-6E8A-4147-A177-3AD203B41FA5}">
                      <a16:colId xmlns:a16="http://schemas.microsoft.com/office/drawing/2014/main" val="1624391091"/>
                    </a:ext>
                  </a:extLst>
                </a:gridCol>
              </a:tblGrid>
              <a:tr h="1113086">
                <a:tc>
                  <a:txBody>
                    <a:bodyPr/>
                    <a:lstStyle/>
                    <a:p>
                      <a:pPr algn="r"/>
                      <a:r>
                        <a:rPr lang="zh-CN" altLang="en-US" b="1" dirty="0">
                          <a:solidFill>
                            <a:schemeClr val="bg1"/>
                          </a:solidFill>
                          <a:latin typeface="宋体" charset="0"/>
                          <a:cs typeface="宋体" charset="0"/>
                        </a:rPr>
                        <a:t>生产用软件</a:t>
                      </a:r>
                      <a:endParaRPr lang="en-US" altLang="zh-CN" b="1" dirty="0">
                        <a:solidFill>
                          <a:srgbClr val="FFFFFF"/>
                        </a:solidFill>
                      </a:endParaRPr>
                    </a:p>
                  </a:txBody>
                  <a:tcPr anchor="ctr">
                    <a:solidFill>
                      <a:schemeClr val="accent4"/>
                    </a:solidFill>
                  </a:tcPr>
                </a:tc>
                <a:tc>
                  <a:txBody>
                    <a:bodyPr/>
                    <a:lstStyle/>
                    <a:p>
                      <a:pPr algn="r"/>
                      <a:r>
                        <a:rPr lang="zh-CN" altLang="en-US" b="1" dirty="0">
                          <a:solidFill>
                            <a:schemeClr val="tx1"/>
                          </a:solidFill>
                        </a:rPr>
                        <a:t>文字处理软件：</a:t>
                      </a:r>
                      <a:endParaRPr lang="en-US" altLang="zh-CN" b="1" dirty="0">
                        <a:solidFill>
                          <a:schemeClr val="tx1"/>
                        </a:solidFill>
                      </a:endParaRPr>
                    </a:p>
                    <a:p>
                      <a:pPr algn="r"/>
                      <a:r>
                        <a:rPr lang="en-US" altLang="zh-CN" b="1" dirty="0">
                          <a:solidFill>
                            <a:schemeClr val="tx1"/>
                          </a:solidFill>
                        </a:rPr>
                        <a:t>Word2019</a:t>
                      </a:r>
                      <a:r>
                        <a:rPr lang="zh-CN" altLang="en-US" b="1" dirty="0">
                          <a:solidFill>
                            <a:schemeClr val="tx1"/>
                          </a:solidFill>
                        </a:rPr>
                        <a:t>及以上</a:t>
                      </a:r>
                    </a:p>
                  </a:txBody>
                  <a:tcPr anchor="ctr">
                    <a:solidFill>
                      <a:schemeClr val="bg1">
                        <a:alpha val="2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rPr>
                        <a:t>电子表格绘制软件：</a:t>
                      </a:r>
                      <a:r>
                        <a:rPr lang="en-US" altLang="zh-CN" b="1" dirty="0">
                          <a:solidFill>
                            <a:schemeClr val="tx1"/>
                          </a:solidFill>
                        </a:rPr>
                        <a:t>Excel 2019</a:t>
                      </a:r>
                      <a:r>
                        <a:rPr lang="zh-CN" altLang="en-US" b="1" dirty="0">
                          <a:solidFill>
                            <a:schemeClr val="tx1"/>
                          </a:solidFill>
                        </a:rPr>
                        <a:t>及以上</a:t>
                      </a:r>
                    </a:p>
                  </a:txBody>
                  <a:tcPr anchor="ctr">
                    <a:solidFill>
                      <a:schemeClr val="bg1">
                        <a:alpha val="2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latin typeface="+mn-ea"/>
                          <a:ea typeface="+mn-ea"/>
                          <a:cs typeface="宋体" charset="0"/>
                        </a:rPr>
                        <a:t>项目管理软件</a:t>
                      </a:r>
                      <a:r>
                        <a:rPr lang="en-US" altLang="zh-CN" b="1" dirty="0">
                          <a:solidFill>
                            <a:schemeClr val="tx1"/>
                          </a:solidFill>
                          <a:latin typeface="+mn-ea"/>
                          <a:ea typeface="+mn-ea"/>
                          <a:cs typeface="宋体" charset="0"/>
                        </a:rPr>
                        <a:t>:</a:t>
                      </a:r>
                    </a:p>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mn-ea"/>
                          <a:ea typeface="+mn-ea"/>
                          <a:cs typeface="宋体" charset="0"/>
                        </a:rPr>
                        <a:t>Project 2019</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bg1">
                        <a:alpha val="20000"/>
                      </a:schemeClr>
                    </a:solidFill>
                  </a:tcPr>
                </a:tc>
                <a:extLst>
                  <a:ext uri="{0D108BD9-81ED-4DB2-BD59-A6C34878D82A}">
                    <a16:rowId xmlns:a16="http://schemas.microsoft.com/office/drawing/2014/main" val="605283115"/>
                  </a:ext>
                </a:extLst>
              </a:tr>
              <a:tr h="1042352">
                <a:tc>
                  <a:txBody>
                    <a:bodyPr/>
                    <a:lstStyle/>
                    <a:p>
                      <a:pPr algn="r"/>
                      <a:r>
                        <a:rPr lang="zh-CN" altLang="en-US" b="1" dirty="0">
                          <a:solidFill>
                            <a:srgbClr val="FFFFFF"/>
                          </a:solidFill>
                        </a:rPr>
                        <a:t>设计用软件</a:t>
                      </a:r>
                      <a:endParaRPr lang="en-US" altLang="zh-CN" b="1" dirty="0">
                        <a:solidFill>
                          <a:srgbClr val="FFFFFF"/>
                        </a:solidFill>
                      </a:endParaRPr>
                    </a:p>
                  </a:txBody>
                  <a:tcPr anchor="ctr">
                    <a:solidFill>
                      <a:schemeClr val="accent5"/>
                    </a:solidFill>
                  </a:tcPr>
                </a:tc>
                <a:tc>
                  <a:txBody>
                    <a:bodyPr/>
                    <a:lstStyle/>
                    <a:p>
                      <a:pPr algn="r"/>
                      <a:r>
                        <a:rPr lang="zh-CN" altLang="en-US" b="1" dirty="0">
                          <a:solidFill>
                            <a:schemeClr val="tx1"/>
                          </a:solidFill>
                          <a:latin typeface="+mn-ea"/>
                          <a:ea typeface="+mn-ea"/>
                          <a:cs typeface="宋体" charset="0"/>
                        </a:rPr>
                        <a:t>网页原型制作软件</a:t>
                      </a:r>
                      <a:r>
                        <a:rPr lang="en-US" altLang="zh-CN" b="1" dirty="0">
                          <a:solidFill>
                            <a:schemeClr val="tx1"/>
                          </a:solidFill>
                          <a:latin typeface="+mn-ea"/>
                          <a:ea typeface="+mn-ea"/>
                          <a:cs typeface="宋体" charset="0"/>
                        </a:rPr>
                        <a:t>:</a:t>
                      </a:r>
                      <a:r>
                        <a:rPr lang="zh-CN" altLang="en-US" b="1" dirty="0">
                          <a:solidFill>
                            <a:schemeClr val="tx1"/>
                          </a:solidFill>
                          <a:latin typeface="+mn-ea"/>
                          <a:ea typeface="+mn-ea"/>
                          <a:cs typeface="宋体" charset="0"/>
                        </a:rPr>
                        <a:t>墨刀</a:t>
                      </a:r>
                      <a:endParaRPr lang="zh-CN" altLang="en-US" b="1" dirty="0">
                        <a:solidFill>
                          <a:schemeClr val="tx1"/>
                        </a:solidFill>
                        <a:latin typeface="+mn-ea"/>
                        <a:ea typeface="+mn-ea"/>
                      </a:endParaRPr>
                    </a:p>
                  </a:txBody>
                  <a:tcPr anchor="ctr">
                    <a:solidFill>
                      <a:schemeClr val="tx1">
                        <a:lumMod val="50000"/>
                        <a:lumOff val="50000"/>
                        <a:alpha val="10000"/>
                      </a:schemeClr>
                    </a:solidFill>
                  </a:tcPr>
                </a:tc>
                <a:tc>
                  <a:txBody>
                    <a:bodyPr/>
                    <a:lstStyle/>
                    <a:p>
                      <a:pPr marL="0" indent="569595" algn="r"/>
                      <a:r>
                        <a:rPr lang="zh-CN" altLang="en-US" b="1" dirty="0">
                          <a:solidFill>
                            <a:schemeClr val="tx1"/>
                          </a:solidFill>
                          <a:latin typeface="+mn-ea"/>
                          <a:ea typeface="+mn-ea"/>
                          <a:cs typeface="宋体" charset="0"/>
                        </a:rPr>
                        <a:t>网页模型设计软件</a:t>
                      </a:r>
                      <a:r>
                        <a:rPr lang="en-US" altLang="zh-CN" b="1" dirty="0">
                          <a:solidFill>
                            <a:schemeClr val="tx1"/>
                          </a:solidFill>
                          <a:latin typeface="+mn-ea"/>
                          <a:ea typeface="+mn-ea"/>
                          <a:cs typeface="宋体" charset="0"/>
                        </a:rPr>
                        <a:t>:</a:t>
                      </a:r>
                    </a:p>
                    <a:p>
                      <a:pPr marL="0" indent="569595" algn="r"/>
                      <a:r>
                        <a:rPr lang="en-US" altLang="zh-CN" b="1" dirty="0">
                          <a:solidFill>
                            <a:schemeClr val="tx1"/>
                          </a:solidFill>
                          <a:latin typeface="+mn-ea"/>
                          <a:ea typeface="+mn-ea"/>
                          <a:cs typeface="宋体" charset="0"/>
                        </a:rPr>
                        <a:t>Photoshop CC</a:t>
                      </a:r>
                      <a:r>
                        <a:rPr lang="zh-CN" altLang="en-US" b="1" dirty="0">
                          <a:solidFill>
                            <a:schemeClr val="tx1"/>
                          </a:solidFill>
                          <a:latin typeface="+mn-ea"/>
                          <a:ea typeface="+mn-ea"/>
                          <a:cs typeface="宋体" charset="0"/>
                        </a:rPr>
                        <a:t>及以上</a:t>
                      </a:r>
                    </a:p>
                    <a:p>
                      <a:pPr algn="r"/>
                      <a:endParaRPr lang="zh-CN" altLang="en-US" b="1" dirty="0">
                        <a:solidFill>
                          <a:schemeClr val="tx1"/>
                        </a:solidFill>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txBody>
                  <a:tcPr anchor="ctr">
                    <a:solidFill>
                      <a:schemeClr val="tx1">
                        <a:lumMod val="50000"/>
                        <a:lumOff val="50000"/>
                        <a:alpha val="10000"/>
                      </a:schemeClr>
                    </a:solidFill>
                  </a:tcPr>
                </a:tc>
                <a:extLst>
                  <a:ext uri="{0D108BD9-81ED-4DB2-BD59-A6C34878D82A}">
                    <a16:rowId xmlns:a16="http://schemas.microsoft.com/office/drawing/2014/main" val="3940599026"/>
                  </a:ext>
                </a:extLst>
              </a:tr>
              <a:tr h="899886">
                <a:tc>
                  <a:txBody>
                    <a:bodyPr/>
                    <a:lstStyle/>
                    <a:p>
                      <a:pPr marL="0" indent="569595" algn="r"/>
                      <a:r>
                        <a:rPr lang="zh-CN" altLang="en-US" b="1" dirty="0">
                          <a:solidFill>
                            <a:schemeClr val="bg1"/>
                          </a:solidFill>
                          <a:latin typeface="宋体" charset="0"/>
                          <a:cs typeface="宋体" charset="0"/>
                        </a:rPr>
                        <a:t>配置管理工具</a:t>
                      </a:r>
                    </a:p>
                  </a:txBody>
                  <a:tcPr anchor="ctr">
                    <a:solidFill>
                      <a:schemeClr val="accent4"/>
                    </a:solidFill>
                  </a:tcPr>
                </a:tc>
                <a:tc>
                  <a:txBody>
                    <a:bodyPr/>
                    <a:lstStyle/>
                    <a:p>
                      <a:pPr algn="r"/>
                      <a:r>
                        <a:rPr lang="en-US" altLang="zh-CN" b="1" dirty="0">
                          <a:solidFill>
                            <a:schemeClr val="tx1"/>
                          </a:solidFill>
                          <a:latin typeface="+mn-ea"/>
                          <a:ea typeface="+mn-ea"/>
                          <a:cs typeface="宋体" charset="0"/>
                        </a:rPr>
                        <a:t>git 2.29.2</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bg1"/>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algn="r"/>
                      <a:endParaRPr lang="zh-CN" altLang="en-US" b="1" dirty="0">
                        <a:solidFill>
                          <a:schemeClr val="tx1"/>
                        </a:solidFill>
                      </a:endParaRPr>
                    </a:p>
                  </a:txBody>
                  <a:tcPr anchor="ctr">
                    <a:solidFill>
                      <a:schemeClr val="bg1"/>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txBody>
                  <a:tcPr anchor="ctr">
                    <a:solidFill>
                      <a:schemeClr val="bg1"/>
                    </a:solidFill>
                  </a:tcPr>
                </a:tc>
                <a:extLst>
                  <a:ext uri="{0D108BD9-81ED-4DB2-BD59-A6C34878D82A}">
                    <a16:rowId xmlns:a16="http://schemas.microsoft.com/office/drawing/2014/main" val="2714062539"/>
                  </a:ext>
                </a:extLst>
              </a:tr>
              <a:tr h="556544">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endParaRPr lang="en-US" altLang="zh-CN" b="1" dirty="0">
                        <a:solidFill>
                          <a:srgbClr val="FFFFFF"/>
                        </a:solidFill>
                      </a:endParaRPr>
                    </a:p>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宋体" charset="0"/>
                          <a:cs typeface="宋体" charset="0"/>
                        </a:rPr>
                        <a:t>可视化建模工具</a:t>
                      </a:r>
                      <a:endParaRPr lang="en-US" altLang="zh-CN" b="1" dirty="0">
                        <a:solidFill>
                          <a:srgbClr val="FFFFFF"/>
                        </a:solidFill>
                      </a:endParaRPr>
                    </a:p>
                    <a:p>
                      <a:pPr algn="r"/>
                      <a:endParaRPr lang="en-US" altLang="zh-CN" b="1" dirty="0">
                        <a:solidFill>
                          <a:srgbClr val="FFFFFF"/>
                        </a:solidFill>
                      </a:endParaRPr>
                    </a:p>
                  </a:txBody>
                  <a:tcPr anchor="ctr">
                    <a:solidFill>
                      <a:schemeClr val="accent5"/>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mn-ea"/>
                          <a:ea typeface="+mn-ea"/>
                          <a:cs typeface="宋体" charset="0"/>
                        </a:rPr>
                        <a:t>Rational Rose 2017</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algn="r"/>
                      <a:endParaRPr lang="zh-CN" altLang="en-US" b="1" dirty="0">
                        <a:solidFill>
                          <a:schemeClr val="tx1"/>
                        </a:solidFill>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marL="0" marR="0" lvl="0" indent="0" algn="r" defTabSz="914354" rtl="0" eaLnBrk="1" fontAlgn="auto" latinLnBrk="0" hangingPunct="1">
                        <a:lnSpc>
                          <a:spcPct val="100000"/>
                        </a:lnSpc>
                        <a:spcBef>
                          <a:spcPts val="0"/>
                        </a:spcBef>
                        <a:spcAft>
                          <a:spcPts val="0"/>
                        </a:spcAft>
                        <a:buClrTx/>
                        <a:buSzTx/>
                        <a:buFontTx/>
                        <a:buNone/>
                        <a:tabLst/>
                        <a:defRPr/>
                      </a:pPr>
                      <a:endParaRPr lang="zh-CN" altLang="en-US" b="1" dirty="0">
                        <a:solidFill>
                          <a:schemeClr val="tx1"/>
                        </a:solidFill>
                      </a:endParaRPr>
                    </a:p>
                  </a:txBody>
                  <a:tcPr anchor="ctr">
                    <a:solidFill>
                      <a:schemeClr val="tx1">
                        <a:lumMod val="50000"/>
                        <a:lumOff val="50000"/>
                        <a:alpha val="10000"/>
                      </a:schemeClr>
                    </a:solidFill>
                  </a:tcPr>
                </a:tc>
                <a:extLst>
                  <a:ext uri="{0D108BD9-81ED-4DB2-BD59-A6C34878D82A}">
                    <a16:rowId xmlns:a16="http://schemas.microsoft.com/office/drawing/2014/main" val="3178447155"/>
                  </a:ext>
                </a:extLst>
              </a:tr>
            </a:tbl>
          </a:graphicData>
        </a:graphic>
      </p:graphicFrame>
    </p:spTree>
    <p:custDataLst>
      <p:tags r:id="rId1"/>
    </p:custDataLst>
    <p:extLst>
      <p:ext uri="{BB962C8B-B14F-4D97-AF65-F5344CB8AC3E}">
        <p14:creationId xmlns:p14="http://schemas.microsoft.com/office/powerpoint/2010/main" val="385471888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413A041-852B-44D4-BD54-47176D45E2D1}"/>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grpSp>
        <p:nvGrpSpPr>
          <p:cNvPr id="4" name="组合 3">
            <a:extLst>
              <a:ext uri="{FF2B5EF4-FFF2-40B4-BE49-F238E27FC236}">
                <a16:creationId xmlns:a16="http://schemas.microsoft.com/office/drawing/2014/main" id="{15C15C0E-FF23-4A76-A684-B49AC108BD2F}"/>
              </a:ext>
            </a:extLst>
          </p:cNvPr>
          <p:cNvGrpSpPr/>
          <p:nvPr/>
        </p:nvGrpSpPr>
        <p:grpSpPr>
          <a:xfrm>
            <a:off x="660402" y="1760942"/>
            <a:ext cx="10858500" cy="3656137"/>
            <a:chOff x="660400" y="2477963"/>
            <a:chExt cx="10858500" cy="3656137"/>
          </a:xfrm>
        </p:grpSpPr>
        <p:sp>
          <p:nvSpPr>
            <p:cNvPr id="6" name="iśľíḍè">
              <a:extLst>
                <a:ext uri="{FF2B5EF4-FFF2-40B4-BE49-F238E27FC236}">
                  <a16:creationId xmlns:a16="http://schemas.microsoft.com/office/drawing/2014/main" id="{0FC19636-8947-4BC6-83F8-DBD8B90528F8}"/>
                </a:ext>
              </a:extLst>
            </p:cNvPr>
            <p:cNvSpPr txBox="1"/>
            <p:nvPr/>
          </p:nvSpPr>
          <p:spPr>
            <a:xfrm>
              <a:off x="1022782" y="3379663"/>
              <a:ext cx="4620108" cy="1884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本软件由浙大城市学院软件需求专业项目开发小组版权所有，未经作者允许，非法传播，复制，违者追究法律责任，后果自负。</a:t>
              </a:r>
            </a:p>
          </p:txBody>
        </p:sp>
        <p:sp>
          <p:nvSpPr>
            <p:cNvPr id="7" name="iṣḻïḋé">
              <a:extLst>
                <a:ext uri="{FF2B5EF4-FFF2-40B4-BE49-F238E27FC236}">
                  <a16:creationId xmlns:a16="http://schemas.microsoft.com/office/drawing/2014/main" id="{9C76D46A-6716-49AE-B2DB-683CE05372E9}"/>
                </a:ext>
              </a:extLst>
            </p:cNvPr>
            <p:cNvSpPr/>
            <p:nvPr/>
          </p:nvSpPr>
          <p:spPr>
            <a:xfrm>
              <a:off x="660400" y="2477963"/>
              <a:ext cx="5370273" cy="3656137"/>
            </a:xfrm>
            <a:prstGeom prst="plaque">
              <a:avLst>
                <a:gd name="adj" fmla="val 10266"/>
              </a:avLst>
            </a:prstGeom>
            <a:noFill/>
            <a:ln w="1270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8" name="îšḷiḋe">
              <a:extLst>
                <a:ext uri="{FF2B5EF4-FFF2-40B4-BE49-F238E27FC236}">
                  <a16:creationId xmlns:a16="http://schemas.microsoft.com/office/drawing/2014/main" id="{5D83FA05-4D07-4BE4-990B-AFC48AF818ED}"/>
                </a:ext>
              </a:extLst>
            </p:cNvPr>
            <p:cNvSpPr/>
            <p:nvPr/>
          </p:nvSpPr>
          <p:spPr>
            <a:xfrm>
              <a:off x="6148627" y="2477963"/>
              <a:ext cx="5370273" cy="3656137"/>
            </a:xfrm>
            <a:prstGeom prst="plaque">
              <a:avLst>
                <a:gd name="adj" fmla="val 10266"/>
              </a:avLst>
            </a:prstGeom>
            <a:noFill/>
            <a:ln w="1270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9" name="ïSļiḍê">
              <a:extLst>
                <a:ext uri="{FF2B5EF4-FFF2-40B4-BE49-F238E27FC236}">
                  <a16:creationId xmlns:a16="http://schemas.microsoft.com/office/drawing/2014/main" id="{E4AB32A2-6ACE-4002-AC15-1B46E276DEAB}"/>
                </a:ext>
              </a:extLst>
            </p:cNvPr>
            <p:cNvSpPr txBox="1"/>
            <p:nvPr/>
          </p:nvSpPr>
          <p:spPr>
            <a:xfrm>
              <a:off x="6511009" y="3379663"/>
              <a:ext cx="4620108" cy="1884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同时该项目为独立开发，开发所采用的软件均为正版，坚决自主独立开发，不抄袭，不盗用，所以在法律方面不会存在侵犯专利权、侵犯版权等问题。</a:t>
              </a:r>
            </a:p>
          </p:txBody>
        </p:sp>
      </p:grpSp>
      <p:sp>
        <p:nvSpPr>
          <p:cNvPr id="10" name="íṧlïḍe">
            <a:extLst>
              <a:ext uri="{FF2B5EF4-FFF2-40B4-BE49-F238E27FC236}">
                <a16:creationId xmlns:a16="http://schemas.microsoft.com/office/drawing/2014/main" id="{07F2A8A0-191F-4D33-A367-BB47B07CC8DE}"/>
              </a:ext>
            </a:extLst>
          </p:cNvPr>
          <p:cNvSpPr txBox="1">
            <a:spLocks noGrp="1"/>
          </p:cNvSpPr>
          <p:nvPr>
            <p:ph type="title"/>
          </p:nvPr>
        </p:nvSpPr>
        <p:spPr>
          <a:xfrm>
            <a:off x="601423" y="530307"/>
            <a:ext cx="10858500"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法律可行性</a:t>
            </a:r>
            <a:endParaRPr lang="en-US" dirty="0"/>
          </a:p>
        </p:txBody>
      </p:sp>
      <p:sp>
        <p:nvSpPr>
          <p:cNvPr id="11" name="标题 2">
            <a:extLst>
              <a:ext uri="{FF2B5EF4-FFF2-40B4-BE49-F238E27FC236}">
                <a16:creationId xmlns:a16="http://schemas.microsoft.com/office/drawing/2014/main" id="{0740B954-7AF5-4951-9D0F-365A39D41EE7}"/>
              </a:ext>
            </a:extLst>
          </p:cNvPr>
          <p:cNvSpPr txBox="1">
            <a:spLocks/>
          </p:cNvSpPr>
          <p:nvPr/>
        </p:nvSpPr>
        <p:spPr>
          <a:xfrm>
            <a:off x="660402"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a:t># </a:t>
            </a:r>
            <a:r>
              <a:rPr lang="zh-CN" altLang="en-US"/>
              <a:t>可行性分析</a:t>
            </a:r>
            <a:r>
              <a:rPr lang="en-US" altLang="zh-CN"/>
              <a:t>#</a:t>
            </a:r>
            <a:endParaRPr lang="zh-CN" altLang="en-US" dirty="0"/>
          </a:p>
        </p:txBody>
      </p:sp>
      <p:grpSp>
        <p:nvGrpSpPr>
          <p:cNvPr id="12" name="组合 11">
            <a:extLst>
              <a:ext uri="{FF2B5EF4-FFF2-40B4-BE49-F238E27FC236}">
                <a16:creationId xmlns:a16="http://schemas.microsoft.com/office/drawing/2014/main" id="{A156C377-BC64-42CE-AAA1-11001F549A5A}"/>
              </a:ext>
            </a:extLst>
          </p:cNvPr>
          <p:cNvGrpSpPr/>
          <p:nvPr/>
        </p:nvGrpSpPr>
        <p:grpSpPr>
          <a:xfrm>
            <a:off x="9901133" y="146963"/>
            <a:ext cx="1058853" cy="877935"/>
            <a:chOff x="6571455" y="3633788"/>
            <a:chExt cx="1909763" cy="1247775"/>
          </a:xfrm>
        </p:grpSpPr>
        <p:sp>
          <p:nvSpPr>
            <p:cNvPr id="13" name="任意多边形 187">
              <a:extLst>
                <a:ext uri="{FF2B5EF4-FFF2-40B4-BE49-F238E27FC236}">
                  <a16:creationId xmlns:a16="http://schemas.microsoft.com/office/drawing/2014/main" id="{5826A889-A9D2-477A-9BFB-6573DEC292B1}"/>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88">
              <a:extLst>
                <a:ext uri="{FF2B5EF4-FFF2-40B4-BE49-F238E27FC236}">
                  <a16:creationId xmlns:a16="http://schemas.microsoft.com/office/drawing/2014/main" id="{4B9F2E41-530A-4962-8C21-A6A84857393F}"/>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189">
              <a:extLst>
                <a:ext uri="{FF2B5EF4-FFF2-40B4-BE49-F238E27FC236}">
                  <a16:creationId xmlns:a16="http://schemas.microsoft.com/office/drawing/2014/main" id="{E678B81E-2D58-47AA-A940-EE9141975763}"/>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90">
              <a:extLst>
                <a:ext uri="{FF2B5EF4-FFF2-40B4-BE49-F238E27FC236}">
                  <a16:creationId xmlns:a16="http://schemas.microsoft.com/office/drawing/2014/main" id="{9EBB107D-764B-40F5-954D-2394549088A9}"/>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91">
              <a:extLst>
                <a:ext uri="{FF2B5EF4-FFF2-40B4-BE49-F238E27FC236}">
                  <a16:creationId xmlns:a16="http://schemas.microsoft.com/office/drawing/2014/main" id="{D5C7D6C4-5C6C-4C34-82C3-79E6B58A86AD}"/>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92">
              <a:extLst>
                <a:ext uri="{FF2B5EF4-FFF2-40B4-BE49-F238E27FC236}">
                  <a16:creationId xmlns:a16="http://schemas.microsoft.com/office/drawing/2014/main" id="{83BBA6ED-244A-43D3-8097-6C29FC32DEA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EE899179-7576-4F9B-A762-8CE7EA3B9533}"/>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AC40ECAD-42B8-4858-9084-0EC1581A5F24}"/>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AD989F27-E62C-4DED-B07B-17D321806B82}"/>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5AA3CDF5-36E0-4E6F-93C5-E1877ABE0396}"/>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AA08AAEF-7060-461E-BB85-6A2D09A5751A}"/>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98">
              <a:extLst>
                <a:ext uri="{FF2B5EF4-FFF2-40B4-BE49-F238E27FC236}">
                  <a16:creationId xmlns:a16="http://schemas.microsoft.com/office/drawing/2014/main" id="{60F3803F-EB17-4FAE-A11D-DBD98639252D}"/>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99">
              <a:extLst>
                <a:ext uri="{FF2B5EF4-FFF2-40B4-BE49-F238E27FC236}">
                  <a16:creationId xmlns:a16="http://schemas.microsoft.com/office/drawing/2014/main" id="{7468CFC8-EF36-4E15-83BE-0C5DC9863984}"/>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00">
              <a:extLst>
                <a:ext uri="{FF2B5EF4-FFF2-40B4-BE49-F238E27FC236}">
                  <a16:creationId xmlns:a16="http://schemas.microsoft.com/office/drawing/2014/main" id="{EFD67B4E-A12F-4E45-84D8-2A1DDAB22F46}"/>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01">
              <a:extLst>
                <a:ext uri="{FF2B5EF4-FFF2-40B4-BE49-F238E27FC236}">
                  <a16:creationId xmlns:a16="http://schemas.microsoft.com/office/drawing/2014/main" id="{3033646B-8B13-4100-BB79-C6D23027250F}"/>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02">
              <a:extLst>
                <a:ext uri="{FF2B5EF4-FFF2-40B4-BE49-F238E27FC236}">
                  <a16:creationId xmlns:a16="http://schemas.microsoft.com/office/drawing/2014/main" id="{5E97FB8D-02C4-44FB-9EA6-B5D0317F166A}"/>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03">
              <a:extLst>
                <a:ext uri="{FF2B5EF4-FFF2-40B4-BE49-F238E27FC236}">
                  <a16:creationId xmlns:a16="http://schemas.microsoft.com/office/drawing/2014/main" id="{0FBC2BFE-04F3-4273-9FB5-8EA3CD297DBA}"/>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04">
              <a:extLst>
                <a:ext uri="{FF2B5EF4-FFF2-40B4-BE49-F238E27FC236}">
                  <a16:creationId xmlns:a16="http://schemas.microsoft.com/office/drawing/2014/main" id="{F09FFE4F-2D94-47EB-AA8E-1A8A6E8DE25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05">
              <a:extLst>
                <a:ext uri="{FF2B5EF4-FFF2-40B4-BE49-F238E27FC236}">
                  <a16:creationId xmlns:a16="http://schemas.microsoft.com/office/drawing/2014/main" id="{BA10D956-2BB7-411D-A47D-31C4F5CB1554}"/>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06">
              <a:extLst>
                <a:ext uri="{FF2B5EF4-FFF2-40B4-BE49-F238E27FC236}">
                  <a16:creationId xmlns:a16="http://schemas.microsoft.com/office/drawing/2014/main" id="{99175377-FB7C-401A-A184-C8C52272F767}"/>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07">
              <a:extLst>
                <a:ext uri="{FF2B5EF4-FFF2-40B4-BE49-F238E27FC236}">
                  <a16:creationId xmlns:a16="http://schemas.microsoft.com/office/drawing/2014/main" id="{C0AC4F8E-8F44-4EF1-B6FA-4E67DB4E218E}"/>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08">
              <a:extLst>
                <a:ext uri="{FF2B5EF4-FFF2-40B4-BE49-F238E27FC236}">
                  <a16:creationId xmlns:a16="http://schemas.microsoft.com/office/drawing/2014/main" id="{7A0F80CF-D14A-4386-94CE-6EC9DF10363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矩形 34">
              <a:extLst>
                <a:ext uri="{FF2B5EF4-FFF2-40B4-BE49-F238E27FC236}">
                  <a16:creationId xmlns:a16="http://schemas.microsoft.com/office/drawing/2014/main" id="{89C4AE83-1645-4E05-8BA8-6EFA0BB567B1}"/>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10">
              <a:extLst>
                <a:ext uri="{FF2B5EF4-FFF2-40B4-BE49-F238E27FC236}">
                  <a16:creationId xmlns:a16="http://schemas.microsoft.com/office/drawing/2014/main" id="{A2343051-B43D-4392-83AB-9EA5EC406DC4}"/>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11">
              <a:extLst>
                <a:ext uri="{FF2B5EF4-FFF2-40B4-BE49-F238E27FC236}">
                  <a16:creationId xmlns:a16="http://schemas.microsoft.com/office/drawing/2014/main" id="{A45AF3E8-4CD9-4F7C-9038-E8891FEF0552}"/>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12">
              <a:extLst>
                <a:ext uri="{FF2B5EF4-FFF2-40B4-BE49-F238E27FC236}">
                  <a16:creationId xmlns:a16="http://schemas.microsoft.com/office/drawing/2014/main" id="{4C6C6C10-C060-4357-8E05-8EC2CA58E57D}"/>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13">
              <a:extLst>
                <a:ext uri="{FF2B5EF4-FFF2-40B4-BE49-F238E27FC236}">
                  <a16:creationId xmlns:a16="http://schemas.microsoft.com/office/drawing/2014/main" id="{1978315C-4839-4963-AE90-1CA82F00AF1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240693045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ïSḻíḋê">
            <a:extLst>
              <a:ext uri="{FF2B5EF4-FFF2-40B4-BE49-F238E27FC236}">
                <a16:creationId xmlns:a16="http://schemas.microsoft.com/office/drawing/2014/main" id="{D328A780-8D9A-4565-8C95-7D194EF4FC66}"/>
              </a:ext>
            </a:extLst>
          </p:cNvPr>
          <p:cNvSpPr txBox="1"/>
          <p:nvPr/>
        </p:nvSpPr>
        <p:spPr>
          <a:xfrm>
            <a:off x="2056202" y="775394"/>
            <a:ext cx="3288080" cy="769441"/>
          </a:xfrm>
          <a:prstGeom prst="rect">
            <a:avLst/>
          </a:prstGeom>
          <a:noFill/>
        </p:spPr>
        <p:txBody>
          <a:bodyPr wrap="none" rtlCol="0">
            <a:spAutoFit/>
          </a:bodyPr>
          <a:lstStyle/>
          <a:p>
            <a:r>
              <a:rPr lang="en-US" altLang="zh-CN" sz="4400" b="1" dirty="0">
                <a:ln w="12700">
                  <a:solidFill>
                    <a:schemeClr val="tx1"/>
                  </a:solidFill>
                </a:ln>
                <a:solidFill>
                  <a:schemeClr val="accent1"/>
                </a:solidFill>
              </a:rPr>
              <a:t>CONTENTS</a:t>
            </a:r>
            <a:endParaRPr lang="zh-CN" altLang="en-US" sz="4400" b="1" dirty="0">
              <a:ln w="12700">
                <a:solidFill>
                  <a:schemeClr val="tx1"/>
                </a:solidFill>
              </a:ln>
              <a:solidFill>
                <a:schemeClr val="accent1"/>
              </a:solidFill>
            </a:endParaRPr>
          </a:p>
        </p:txBody>
      </p:sp>
      <p:sp>
        <p:nvSpPr>
          <p:cNvPr id="12" name="i$ľîḓe">
            <a:hlinkClick r:id="rId4" action="ppaction://hlinksldjump"/>
            <a:extLst>
              <a:ext uri="{FF2B5EF4-FFF2-40B4-BE49-F238E27FC236}">
                <a16:creationId xmlns:a16="http://schemas.microsoft.com/office/drawing/2014/main" id="{8E01E0F4-5A2E-4167-8A9F-207EC64E5367}"/>
              </a:ext>
            </a:extLst>
          </p:cNvPr>
          <p:cNvSpPr txBox="1"/>
          <p:nvPr/>
        </p:nvSpPr>
        <p:spPr>
          <a:xfrm>
            <a:off x="2811537" y="2073531"/>
            <a:ext cx="1995386" cy="408623"/>
          </a:xfrm>
          <a:prstGeom prst="roundRect">
            <a:avLst/>
          </a:prstGeom>
          <a:solidFill>
            <a:schemeClr val="accent1"/>
          </a:solidFill>
          <a:ln>
            <a:solidFill>
              <a:schemeClr val="tx1"/>
            </a:solidFill>
          </a:ln>
        </p:spPr>
        <p:txBody>
          <a:bodyPr wrap="square" rtlCol="0">
            <a:spAutoFit/>
          </a:bodyPr>
          <a:lstStyle/>
          <a:p>
            <a:r>
              <a:rPr lang="zh-CN" altLang="en-US" b="1" dirty="0"/>
              <a:t>选题</a:t>
            </a:r>
            <a:endParaRPr kumimoji="0" lang="en-US" altLang="zh-CN" b="1" i="0" u="none" strike="noStrike" kern="1200" cap="none" spc="0" normalizeH="0" baseline="0" noProof="0" dirty="0">
              <a:ln>
                <a:noFill/>
              </a:ln>
              <a:effectLst/>
              <a:uLnTx/>
              <a:uFillTx/>
            </a:endParaRPr>
          </a:p>
        </p:txBody>
      </p:sp>
      <p:sp>
        <p:nvSpPr>
          <p:cNvPr id="13" name="ïŝḻîdê">
            <a:extLst>
              <a:ext uri="{FF2B5EF4-FFF2-40B4-BE49-F238E27FC236}">
                <a16:creationId xmlns:a16="http://schemas.microsoft.com/office/drawing/2014/main" id="{65E5E596-A0A5-420E-BC10-5F80E695E5FD}"/>
              </a:ext>
            </a:extLst>
          </p:cNvPr>
          <p:cNvSpPr txBox="1"/>
          <p:nvPr/>
        </p:nvSpPr>
        <p:spPr>
          <a:xfrm>
            <a:off x="2811535" y="2495449"/>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selection</a:t>
            </a:r>
          </a:p>
        </p:txBody>
      </p:sp>
      <p:sp>
        <p:nvSpPr>
          <p:cNvPr id="14" name="ïś1íďe">
            <a:hlinkClick r:id="rId5" action="ppaction://hlinksldjump"/>
            <a:extLst>
              <a:ext uri="{FF2B5EF4-FFF2-40B4-BE49-F238E27FC236}">
                <a16:creationId xmlns:a16="http://schemas.microsoft.com/office/drawing/2014/main" id="{6E931B42-3D86-46FE-8889-1E9CDD7944CE}"/>
              </a:ext>
            </a:extLst>
          </p:cNvPr>
          <p:cNvSpPr txBox="1"/>
          <p:nvPr/>
        </p:nvSpPr>
        <p:spPr>
          <a:xfrm>
            <a:off x="7967848" y="2073531"/>
            <a:ext cx="1995386" cy="408623"/>
          </a:xfrm>
          <a:prstGeom prst="roundRect">
            <a:avLst/>
          </a:prstGeom>
          <a:solidFill>
            <a:schemeClr val="accent1"/>
          </a:solidFill>
          <a:ln>
            <a:solidFill>
              <a:schemeClr val="tx1"/>
            </a:solidFill>
          </a:ln>
        </p:spPr>
        <p:txBody>
          <a:bodyPr wrap="square" rtlCol="0">
            <a:spAutoFit/>
          </a:bodyPr>
          <a:lstStyle/>
          <a:p>
            <a:r>
              <a:rPr lang="zh-CN" altLang="en-US" b="1" dirty="0"/>
              <a:t>项目章程</a:t>
            </a:r>
            <a:endParaRPr kumimoji="0" lang="en-US" altLang="zh-CN" b="1" i="0" u="none" strike="noStrike" kern="1200" cap="none" spc="0" normalizeH="0" baseline="0" noProof="0" dirty="0">
              <a:ln>
                <a:noFill/>
              </a:ln>
              <a:effectLst/>
              <a:uLnTx/>
              <a:uFillTx/>
            </a:endParaRPr>
          </a:p>
        </p:txBody>
      </p:sp>
      <p:sp>
        <p:nvSpPr>
          <p:cNvPr id="15" name="íS1íḋè">
            <a:extLst>
              <a:ext uri="{FF2B5EF4-FFF2-40B4-BE49-F238E27FC236}">
                <a16:creationId xmlns:a16="http://schemas.microsoft.com/office/drawing/2014/main" id="{4ACD903D-AB5C-4C80-872A-14E130DA67CD}"/>
              </a:ext>
            </a:extLst>
          </p:cNvPr>
          <p:cNvSpPr txBox="1"/>
          <p:nvPr/>
        </p:nvSpPr>
        <p:spPr>
          <a:xfrm>
            <a:off x="7945512" y="2495449"/>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Charter</a:t>
            </a:r>
          </a:p>
        </p:txBody>
      </p:sp>
      <p:sp>
        <p:nvSpPr>
          <p:cNvPr id="16" name="ïš1ïḓé">
            <a:hlinkClick r:id="rId6" action="ppaction://hlinksldjump"/>
            <a:extLst>
              <a:ext uri="{FF2B5EF4-FFF2-40B4-BE49-F238E27FC236}">
                <a16:creationId xmlns:a16="http://schemas.microsoft.com/office/drawing/2014/main" id="{66180997-8187-403D-BAE8-0E924AB008CB}"/>
              </a:ext>
            </a:extLst>
          </p:cNvPr>
          <p:cNvSpPr txBox="1"/>
          <p:nvPr/>
        </p:nvSpPr>
        <p:spPr>
          <a:xfrm>
            <a:off x="2811536" y="3238366"/>
            <a:ext cx="1995387" cy="408623"/>
          </a:xfrm>
          <a:prstGeom prst="roundRect">
            <a:avLst/>
          </a:prstGeom>
          <a:solidFill>
            <a:schemeClr val="accent1"/>
          </a:solidFill>
          <a:ln>
            <a:solidFill>
              <a:schemeClr val="tx1"/>
            </a:solidFill>
          </a:ln>
        </p:spPr>
        <p:txBody>
          <a:bodyPr wrap="square" rtlCol="0">
            <a:spAutoFit/>
          </a:bodyPr>
          <a:lstStyle/>
          <a:p>
            <a:r>
              <a:rPr lang="zh-CN" altLang="en-US" b="1" dirty="0"/>
              <a:t>可行性分析</a:t>
            </a:r>
            <a:endParaRPr kumimoji="0" lang="en-US" altLang="zh-CN" b="1" i="0" u="none" strike="noStrike" kern="1200" cap="none" spc="0" normalizeH="0" baseline="0" noProof="0" dirty="0">
              <a:ln>
                <a:noFill/>
              </a:ln>
              <a:effectLst/>
              <a:uLnTx/>
              <a:uFillTx/>
            </a:endParaRPr>
          </a:p>
        </p:txBody>
      </p:sp>
      <p:sp>
        <p:nvSpPr>
          <p:cNvPr id="17" name="ïs1ïḋé">
            <a:extLst>
              <a:ext uri="{FF2B5EF4-FFF2-40B4-BE49-F238E27FC236}">
                <a16:creationId xmlns:a16="http://schemas.microsoft.com/office/drawing/2014/main" id="{DD517D72-446D-46BE-9EE2-0907986ED5A0}"/>
              </a:ext>
            </a:extLst>
          </p:cNvPr>
          <p:cNvSpPr txBox="1"/>
          <p:nvPr/>
        </p:nvSpPr>
        <p:spPr>
          <a:xfrm>
            <a:off x="2798701" y="3647735"/>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Feasibility analysis</a:t>
            </a:r>
          </a:p>
        </p:txBody>
      </p:sp>
      <p:sp>
        <p:nvSpPr>
          <p:cNvPr id="18" name="iṡļíḋè">
            <a:hlinkClick r:id="rId7" action="ppaction://hlinksldjump"/>
            <a:extLst>
              <a:ext uri="{FF2B5EF4-FFF2-40B4-BE49-F238E27FC236}">
                <a16:creationId xmlns:a16="http://schemas.microsoft.com/office/drawing/2014/main" id="{B0634CD4-CEEE-4415-BF07-2BA6295B9151}"/>
              </a:ext>
            </a:extLst>
          </p:cNvPr>
          <p:cNvSpPr txBox="1"/>
          <p:nvPr/>
        </p:nvSpPr>
        <p:spPr>
          <a:xfrm>
            <a:off x="7945511" y="3230179"/>
            <a:ext cx="2103363" cy="408623"/>
          </a:xfrm>
          <a:prstGeom prst="roundRect">
            <a:avLst/>
          </a:prstGeom>
          <a:solidFill>
            <a:schemeClr val="accent1"/>
          </a:solidFill>
          <a:ln>
            <a:solidFill>
              <a:schemeClr val="tx1"/>
            </a:solidFill>
          </a:ln>
        </p:spPr>
        <p:txBody>
          <a:bodyPr wrap="square" rtlCol="0">
            <a:spAutoFit/>
          </a:bodyPr>
          <a:lstStyle/>
          <a:p>
            <a:r>
              <a:rPr lang="zh-CN" altLang="en-US" b="1" dirty="0"/>
              <a:t>软件需求工程计划</a:t>
            </a:r>
            <a:endParaRPr kumimoji="0" lang="en-US" altLang="zh-CN" b="1" i="0" u="none" strike="noStrike" kern="1200" cap="none" spc="0" normalizeH="0" baseline="0" noProof="0" dirty="0">
              <a:ln>
                <a:noFill/>
              </a:ln>
              <a:effectLst/>
              <a:uLnTx/>
              <a:uFillTx/>
            </a:endParaRPr>
          </a:p>
        </p:txBody>
      </p:sp>
      <p:sp>
        <p:nvSpPr>
          <p:cNvPr id="19" name="îṥḷiḓè">
            <a:extLst>
              <a:ext uri="{FF2B5EF4-FFF2-40B4-BE49-F238E27FC236}">
                <a16:creationId xmlns:a16="http://schemas.microsoft.com/office/drawing/2014/main" id="{A172B8F7-C159-4269-A737-7F1C06FB94CF}"/>
              </a:ext>
            </a:extLst>
          </p:cNvPr>
          <p:cNvSpPr txBox="1"/>
          <p:nvPr/>
        </p:nvSpPr>
        <p:spPr>
          <a:xfrm>
            <a:off x="7967848" y="3647735"/>
            <a:ext cx="2208518" cy="698717"/>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Software Requirements Engineering Plan</a:t>
            </a:r>
          </a:p>
        </p:txBody>
      </p:sp>
      <p:sp>
        <p:nvSpPr>
          <p:cNvPr id="21" name="ïṣ1iḑê">
            <a:extLst>
              <a:ext uri="{FF2B5EF4-FFF2-40B4-BE49-F238E27FC236}">
                <a16:creationId xmlns:a16="http://schemas.microsoft.com/office/drawing/2014/main" id="{916D4881-F2E4-405D-8BF3-4E9473E4A231}"/>
              </a:ext>
            </a:extLst>
          </p:cNvPr>
          <p:cNvSpPr txBox="1"/>
          <p:nvPr/>
        </p:nvSpPr>
        <p:spPr>
          <a:xfrm>
            <a:off x="1960952" y="1928009"/>
            <a:ext cx="755335" cy="707886"/>
          </a:xfrm>
          <a:prstGeom prst="rect">
            <a:avLst/>
          </a:prstGeom>
          <a:noFill/>
        </p:spPr>
        <p:txBody>
          <a:bodyPr wrap="square" rtlCol="0">
            <a:spAutoFit/>
          </a:bodyPr>
          <a:lstStyle/>
          <a:p>
            <a:r>
              <a:rPr lang="en-US" altLang="zh-CN" sz="4000" b="1" dirty="0">
                <a:latin typeface="+mj-lt"/>
              </a:rPr>
              <a:t>01.</a:t>
            </a:r>
            <a:endParaRPr lang="zh-CN" altLang="en-US" sz="4000" b="1" dirty="0">
              <a:latin typeface="+mj-lt"/>
            </a:endParaRPr>
          </a:p>
        </p:txBody>
      </p:sp>
      <p:sp>
        <p:nvSpPr>
          <p:cNvPr id="23" name="ïšḻíḋè">
            <a:extLst>
              <a:ext uri="{FF2B5EF4-FFF2-40B4-BE49-F238E27FC236}">
                <a16:creationId xmlns:a16="http://schemas.microsoft.com/office/drawing/2014/main" id="{F0EB2A16-9643-43C3-BBAE-A184C07FE3A8}"/>
              </a:ext>
            </a:extLst>
          </p:cNvPr>
          <p:cNvSpPr txBox="1"/>
          <p:nvPr/>
        </p:nvSpPr>
        <p:spPr>
          <a:xfrm>
            <a:off x="7007411" y="1928009"/>
            <a:ext cx="755335" cy="707886"/>
          </a:xfrm>
          <a:prstGeom prst="rect">
            <a:avLst/>
          </a:prstGeom>
          <a:noFill/>
        </p:spPr>
        <p:txBody>
          <a:bodyPr wrap="square" rtlCol="0">
            <a:spAutoFit/>
          </a:bodyPr>
          <a:lstStyle/>
          <a:p>
            <a:r>
              <a:rPr lang="en-US" altLang="zh-CN" sz="4000" b="1" dirty="0">
                <a:latin typeface="+mj-lt"/>
              </a:rPr>
              <a:t>02.</a:t>
            </a:r>
            <a:endParaRPr lang="zh-CN" altLang="en-US" sz="4000" b="1" dirty="0">
              <a:latin typeface="+mj-lt"/>
            </a:endParaRPr>
          </a:p>
        </p:txBody>
      </p:sp>
      <p:sp>
        <p:nvSpPr>
          <p:cNvPr id="25" name="îṧ1ïḍè">
            <a:extLst>
              <a:ext uri="{FF2B5EF4-FFF2-40B4-BE49-F238E27FC236}">
                <a16:creationId xmlns:a16="http://schemas.microsoft.com/office/drawing/2014/main" id="{38CC1042-95C1-451F-8201-032C4576E279}"/>
              </a:ext>
            </a:extLst>
          </p:cNvPr>
          <p:cNvSpPr txBox="1"/>
          <p:nvPr/>
        </p:nvSpPr>
        <p:spPr>
          <a:xfrm>
            <a:off x="1960952" y="3075057"/>
            <a:ext cx="755335" cy="707886"/>
          </a:xfrm>
          <a:prstGeom prst="rect">
            <a:avLst/>
          </a:prstGeom>
          <a:noFill/>
        </p:spPr>
        <p:txBody>
          <a:bodyPr wrap="square" rtlCol="0">
            <a:spAutoFit/>
          </a:bodyPr>
          <a:lstStyle/>
          <a:p>
            <a:r>
              <a:rPr lang="en-US" altLang="zh-CN" sz="4000" b="1" dirty="0">
                <a:latin typeface="+mj-lt"/>
              </a:rPr>
              <a:t>03.</a:t>
            </a:r>
            <a:endParaRPr lang="zh-CN" altLang="en-US" sz="4000" b="1" dirty="0">
              <a:latin typeface="+mj-lt"/>
            </a:endParaRPr>
          </a:p>
        </p:txBody>
      </p:sp>
      <p:sp>
        <p:nvSpPr>
          <p:cNvPr id="27" name="îSḻïḋe">
            <a:extLst>
              <a:ext uri="{FF2B5EF4-FFF2-40B4-BE49-F238E27FC236}">
                <a16:creationId xmlns:a16="http://schemas.microsoft.com/office/drawing/2014/main" id="{277806C8-EE9E-42A5-AF7A-DB912B909088}"/>
              </a:ext>
            </a:extLst>
          </p:cNvPr>
          <p:cNvSpPr txBox="1"/>
          <p:nvPr/>
        </p:nvSpPr>
        <p:spPr>
          <a:xfrm>
            <a:off x="7007410" y="3116662"/>
            <a:ext cx="755335" cy="707886"/>
          </a:xfrm>
          <a:prstGeom prst="rect">
            <a:avLst/>
          </a:prstGeom>
          <a:noFill/>
        </p:spPr>
        <p:txBody>
          <a:bodyPr wrap="square" rtlCol="0">
            <a:spAutoFit/>
          </a:bodyPr>
          <a:lstStyle/>
          <a:p>
            <a:r>
              <a:rPr lang="en-US" altLang="zh-CN" sz="4000" b="1" dirty="0">
                <a:latin typeface="+mj-lt"/>
              </a:rPr>
              <a:t>04.</a:t>
            </a:r>
            <a:endParaRPr lang="zh-CN" altLang="en-US" sz="4000" b="1" dirty="0">
              <a:latin typeface="+mj-lt"/>
            </a:endParaRPr>
          </a:p>
        </p:txBody>
      </p:sp>
      <p:sp>
        <p:nvSpPr>
          <p:cNvPr id="20" name="îSḻïḋe">
            <a:extLst>
              <a:ext uri="{FF2B5EF4-FFF2-40B4-BE49-F238E27FC236}">
                <a16:creationId xmlns:a16="http://schemas.microsoft.com/office/drawing/2014/main" id="{B572423B-B2A1-404D-A6C9-4B5205A4BC52}"/>
              </a:ext>
            </a:extLst>
          </p:cNvPr>
          <p:cNvSpPr txBox="1"/>
          <p:nvPr/>
        </p:nvSpPr>
        <p:spPr>
          <a:xfrm>
            <a:off x="1960952" y="4346452"/>
            <a:ext cx="755335" cy="707886"/>
          </a:xfrm>
          <a:prstGeom prst="rect">
            <a:avLst/>
          </a:prstGeom>
          <a:noFill/>
        </p:spPr>
        <p:txBody>
          <a:bodyPr wrap="square" rtlCol="0">
            <a:spAutoFit/>
          </a:bodyPr>
          <a:lstStyle/>
          <a:p>
            <a:r>
              <a:rPr lang="en-US" altLang="zh-CN" sz="4000" b="1" dirty="0">
                <a:latin typeface="+mj-lt"/>
              </a:rPr>
              <a:t>05.</a:t>
            </a:r>
            <a:endParaRPr lang="zh-CN" altLang="en-US" sz="4000" b="1" dirty="0">
              <a:latin typeface="+mj-lt"/>
            </a:endParaRPr>
          </a:p>
        </p:txBody>
      </p:sp>
      <p:sp>
        <p:nvSpPr>
          <p:cNvPr id="22" name="ïš1ïḓé">
            <a:hlinkClick r:id="rId8" action="ppaction://hlinksldjump"/>
            <a:extLst>
              <a:ext uri="{FF2B5EF4-FFF2-40B4-BE49-F238E27FC236}">
                <a16:creationId xmlns:a16="http://schemas.microsoft.com/office/drawing/2014/main" id="{49AEBBD1-30B0-4548-990A-3B337A036FD0}"/>
              </a:ext>
            </a:extLst>
          </p:cNvPr>
          <p:cNvSpPr txBox="1"/>
          <p:nvPr/>
        </p:nvSpPr>
        <p:spPr>
          <a:xfrm>
            <a:off x="2811536" y="4496083"/>
            <a:ext cx="1995387" cy="408623"/>
          </a:xfrm>
          <a:prstGeom prst="roundRect">
            <a:avLst/>
          </a:prstGeom>
          <a:solidFill>
            <a:schemeClr val="accent1"/>
          </a:solidFill>
          <a:ln>
            <a:solidFill>
              <a:schemeClr val="tx1"/>
            </a:solidFill>
          </a:ln>
        </p:spPr>
        <p:txBody>
          <a:bodyPr wrap="square" rtlCol="0">
            <a:spAutoFit/>
          </a:bodyPr>
          <a:lstStyle/>
          <a:p>
            <a:r>
              <a:rPr kumimoji="0" lang="zh-CN" altLang="en-US" b="1" i="0" u="none" strike="noStrike" kern="1200" cap="none" spc="0" normalizeH="0" baseline="0" noProof="0" dirty="0">
                <a:ln>
                  <a:noFill/>
                </a:ln>
                <a:effectLst/>
                <a:uLnTx/>
                <a:uFillTx/>
              </a:rPr>
              <a:t>项目管理团队</a:t>
            </a:r>
            <a:endParaRPr kumimoji="0" lang="en-US" altLang="zh-CN" b="1" i="0" u="none" strike="noStrike" kern="1200" cap="none" spc="0" normalizeH="0" baseline="0" noProof="0" dirty="0">
              <a:ln>
                <a:noFill/>
              </a:ln>
              <a:effectLst/>
              <a:uLnTx/>
              <a:uFillTx/>
            </a:endParaRPr>
          </a:p>
        </p:txBody>
      </p:sp>
      <p:sp>
        <p:nvSpPr>
          <p:cNvPr id="24" name="ïs1ïḋé">
            <a:extLst>
              <a:ext uri="{FF2B5EF4-FFF2-40B4-BE49-F238E27FC236}">
                <a16:creationId xmlns:a16="http://schemas.microsoft.com/office/drawing/2014/main" id="{F1BAE99A-9123-46B6-9C91-84CFD8FF6229}"/>
              </a:ext>
            </a:extLst>
          </p:cNvPr>
          <p:cNvSpPr txBox="1"/>
          <p:nvPr/>
        </p:nvSpPr>
        <p:spPr>
          <a:xfrm>
            <a:off x="2738800" y="4872381"/>
            <a:ext cx="2008222" cy="698717"/>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management team</a:t>
            </a:r>
          </a:p>
        </p:txBody>
      </p:sp>
      <p:sp>
        <p:nvSpPr>
          <p:cNvPr id="26" name="îSḻïḋe">
            <a:extLst>
              <a:ext uri="{FF2B5EF4-FFF2-40B4-BE49-F238E27FC236}">
                <a16:creationId xmlns:a16="http://schemas.microsoft.com/office/drawing/2014/main" id="{74C5B652-D643-49B0-8A60-C13404371F09}"/>
              </a:ext>
            </a:extLst>
          </p:cNvPr>
          <p:cNvSpPr txBox="1"/>
          <p:nvPr/>
        </p:nvSpPr>
        <p:spPr>
          <a:xfrm>
            <a:off x="7007410" y="4346451"/>
            <a:ext cx="755335" cy="707886"/>
          </a:xfrm>
          <a:prstGeom prst="rect">
            <a:avLst/>
          </a:prstGeom>
          <a:noFill/>
        </p:spPr>
        <p:txBody>
          <a:bodyPr wrap="square" rtlCol="0">
            <a:spAutoFit/>
          </a:bodyPr>
          <a:lstStyle/>
          <a:p>
            <a:r>
              <a:rPr lang="en-US" altLang="zh-CN" sz="4000" b="1" dirty="0">
                <a:latin typeface="+mj-lt"/>
              </a:rPr>
              <a:t>06.</a:t>
            </a:r>
            <a:endParaRPr lang="zh-CN" altLang="en-US" sz="4000" b="1" dirty="0">
              <a:latin typeface="+mj-lt"/>
            </a:endParaRPr>
          </a:p>
        </p:txBody>
      </p:sp>
      <p:sp>
        <p:nvSpPr>
          <p:cNvPr id="29" name="iṡļíḋè">
            <a:hlinkClick r:id="rId9" action="ppaction://hlinksldjump"/>
            <a:extLst>
              <a:ext uri="{FF2B5EF4-FFF2-40B4-BE49-F238E27FC236}">
                <a16:creationId xmlns:a16="http://schemas.microsoft.com/office/drawing/2014/main" id="{1E050D35-E3E9-402F-B239-62D767335DE3}"/>
              </a:ext>
            </a:extLst>
          </p:cNvPr>
          <p:cNvSpPr txBox="1"/>
          <p:nvPr/>
        </p:nvSpPr>
        <p:spPr>
          <a:xfrm>
            <a:off x="7945512" y="4496083"/>
            <a:ext cx="2017720" cy="408623"/>
          </a:xfrm>
          <a:prstGeom prst="roundRect">
            <a:avLst/>
          </a:prstGeom>
          <a:solidFill>
            <a:schemeClr val="accent1"/>
          </a:solidFill>
          <a:ln>
            <a:solidFill>
              <a:schemeClr val="tx1"/>
            </a:solidFill>
          </a:ln>
        </p:spPr>
        <p:txBody>
          <a:bodyPr wrap="square" rtlCol="0">
            <a:spAutoFit/>
          </a:bodyPr>
          <a:lstStyle/>
          <a:p>
            <a:r>
              <a:rPr lang="zh-CN" altLang="en-US" b="1" dirty="0"/>
              <a:t>参考资料</a:t>
            </a:r>
            <a:endParaRPr kumimoji="0" lang="en-US" altLang="zh-CN" b="1" i="0" u="none" strike="noStrike" kern="1200" cap="none" spc="0" normalizeH="0" baseline="0" noProof="0" dirty="0">
              <a:ln>
                <a:noFill/>
              </a:ln>
              <a:effectLst/>
              <a:uLnTx/>
              <a:uFillTx/>
            </a:endParaRPr>
          </a:p>
        </p:txBody>
      </p:sp>
      <p:sp>
        <p:nvSpPr>
          <p:cNvPr id="30" name="íS1íḋè">
            <a:extLst>
              <a:ext uri="{FF2B5EF4-FFF2-40B4-BE49-F238E27FC236}">
                <a16:creationId xmlns:a16="http://schemas.microsoft.com/office/drawing/2014/main" id="{64EB7427-90AE-4A84-8B59-68D56A0DB98A}"/>
              </a:ext>
            </a:extLst>
          </p:cNvPr>
          <p:cNvSpPr txBox="1"/>
          <p:nvPr/>
        </p:nvSpPr>
        <p:spPr>
          <a:xfrm>
            <a:off x="7967844" y="4904705"/>
            <a:ext cx="1995388" cy="375552"/>
          </a:xfrm>
          <a:prstGeom prst="rect">
            <a:avLst/>
          </a:prstGeom>
          <a:noFill/>
        </p:spPr>
        <p:txBody>
          <a:bodyPr wrap="square" rtlCol="0">
            <a:spAutoFit/>
          </a:bodyPr>
          <a:lstStyle/>
          <a:p>
            <a:pPr>
              <a:lnSpc>
                <a:spcPct val="150000"/>
              </a:lnSpc>
            </a:pPr>
            <a:r>
              <a:rPr lang="en-US" altLang="zh-CN" sz="1400" dirty="0"/>
              <a:t>Reference</a:t>
            </a:r>
            <a:endParaRPr kumimoji="0" lang="en-US" altLang="zh-CN" sz="1400" b="0" i="0" u="none" strike="noStrike" kern="1200" cap="none" spc="0" normalizeH="0" baseline="0" noProof="0" dirty="0">
              <a:ln>
                <a:noFill/>
              </a:ln>
              <a:effectLst/>
              <a:uLnTx/>
              <a:uFillTx/>
            </a:endParaRPr>
          </a:p>
        </p:txBody>
      </p:sp>
      <p:sp>
        <p:nvSpPr>
          <p:cNvPr id="31" name="îSḻïḋe">
            <a:extLst>
              <a:ext uri="{FF2B5EF4-FFF2-40B4-BE49-F238E27FC236}">
                <a16:creationId xmlns:a16="http://schemas.microsoft.com/office/drawing/2014/main" id="{AAA06EE0-6121-4CB2-990F-7CBD47EE7EF6}"/>
              </a:ext>
            </a:extLst>
          </p:cNvPr>
          <p:cNvSpPr txBox="1"/>
          <p:nvPr/>
        </p:nvSpPr>
        <p:spPr>
          <a:xfrm>
            <a:off x="1947097" y="5571098"/>
            <a:ext cx="755335" cy="707886"/>
          </a:xfrm>
          <a:prstGeom prst="rect">
            <a:avLst/>
          </a:prstGeom>
          <a:noFill/>
        </p:spPr>
        <p:txBody>
          <a:bodyPr wrap="square" rtlCol="0">
            <a:spAutoFit/>
          </a:bodyPr>
          <a:lstStyle/>
          <a:p>
            <a:r>
              <a:rPr lang="en-US" altLang="zh-CN" sz="4000" b="1" dirty="0">
                <a:latin typeface="+mj-lt"/>
              </a:rPr>
              <a:t>07.</a:t>
            </a:r>
            <a:endParaRPr lang="zh-CN" altLang="en-US" sz="4000" b="1" dirty="0">
              <a:latin typeface="+mj-lt"/>
            </a:endParaRPr>
          </a:p>
        </p:txBody>
      </p:sp>
      <p:sp>
        <p:nvSpPr>
          <p:cNvPr id="32" name="ïš1ïḓé">
            <a:hlinkClick r:id="rId10" action="ppaction://hlinksldjump"/>
            <a:extLst>
              <a:ext uri="{FF2B5EF4-FFF2-40B4-BE49-F238E27FC236}">
                <a16:creationId xmlns:a16="http://schemas.microsoft.com/office/drawing/2014/main" id="{2FE13231-5A57-4E3D-9242-8C9C627A8D4A}"/>
              </a:ext>
            </a:extLst>
          </p:cNvPr>
          <p:cNvSpPr txBox="1"/>
          <p:nvPr/>
        </p:nvSpPr>
        <p:spPr>
          <a:xfrm>
            <a:off x="2811536" y="5673983"/>
            <a:ext cx="1995387" cy="408623"/>
          </a:xfrm>
          <a:prstGeom prst="roundRect">
            <a:avLst/>
          </a:prstGeom>
          <a:solidFill>
            <a:schemeClr val="accent1"/>
          </a:solidFill>
          <a:ln>
            <a:solidFill>
              <a:schemeClr val="tx1"/>
            </a:solidFill>
          </a:ln>
        </p:spPr>
        <p:txBody>
          <a:bodyPr wrap="square" rtlCol="0">
            <a:spAutoFit/>
          </a:bodyPr>
          <a:lstStyle/>
          <a:p>
            <a:r>
              <a:rPr kumimoji="0" lang="zh-CN" altLang="en-US" b="1" i="0" u="none" strike="noStrike" kern="1200" cap="none" spc="0" normalizeH="0" baseline="0" noProof="0" dirty="0">
                <a:ln>
                  <a:noFill/>
                </a:ln>
                <a:effectLst/>
                <a:uLnTx/>
                <a:uFillTx/>
              </a:rPr>
              <a:t>项目中的问题</a:t>
            </a:r>
            <a:endParaRPr kumimoji="0" lang="en-US" altLang="zh-CN" b="1" i="0" u="none" strike="noStrike" kern="1200" cap="none" spc="0" normalizeH="0" baseline="0" noProof="0" dirty="0">
              <a:ln>
                <a:noFill/>
              </a:ln>
              <a:effectLst/>
              <a:uLnTx/>
              <a:uFillTx/>
            </a:endParaRPr>
          </a:p>
        </p:txBody>
      </p:sp>
      <p:sp>
        <p:nvSpPr>
          <p:cNvPr id="33" name="ïs1ïḋé">
            <a:extLst>
              <a:ext uri="{FF2B5EF4-FFF2-40B4-BE49-F238E27FC236}">
                <a16:creationId xmlns:a16="http://schemas.microsoft.com/office/drawing/2014/main" id="{18F56851-A8E7-4CF3-8A63-0942FD841C4A}"/>
              </a:ext>
            </a:extLst>
          </p:cNvPr>
          <p:cNvSpPr txBox="1"/>
          <p:nvPr/>
        </p:nvSpPr>
        <p:spPr>
          <a:xfrm>
            <a:off x="2785867" y="6112793"/>
            <a:ext cx="2008222"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Problems in the project</a:t>
            </a:r>
          </a:p>
        </p:txBody>
      </p:sp>
    </p:spTree>
    <p:custDataLst>
      <p:tags r:id="rId2"/>
    </p:custDataLst>
    <p:extLst>
      <p:ext uri="{BB962C8B-B14F-4D97-AF65-F5344CB8AC3E}">
        <p14:creationId xmlns:p14="http://schemas.microsoft.com/office/powerpoint/2010/main" val="285882537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3ACDE-98F3-487B-A066-303BFB7E8A03}"/>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77547821-2C09-428B-AA40-B9FCC827BC00}"/>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graphicFrame>
        <p:nvGraphicFramePr>
          <p:cNvPr id="4" name="表格 12">
            <a:extLst>
              <a:ext uri="{FF2B5EF4-FFF2-40B4-BE49-F238E27FC236}">
                <a16:creationId xmlns:a16="http://schemas.microsoft.com/office/drawing/2014/main" id="{8C1207C5-CFB7-465C-BBE1-CA4A49CC5220}"/>
              </a:ext>
            </a:extLst>
          </p:cNvPr>
          <p:cNvGraphicFramePr>
            <a:graphicFrameLocks noGrp="1"/>
          </p:cNvGraphicFramePr>
          <p:nvPr>
            <p:extLst>
              <p:ext uri="{D42A27DB-BD31-4B8C-83A1-F6EECF244321}">
                <p14:modId xmlns:p14="http://schemas.microsoft.com/office/powerpoint/2010/main" val="3860151761"/>
              </p:ext>
            </p:extLst>
          </p:nvPr>
        </p:nvGraphicFramePr>
        <p:xfrm>
          <a:off x="660397" y="3228909"/>
          <a:ext cx="5238097" cy="2772956"/>
        </p:xfrm>
        <a:graphic>
          <a:graphicData uri="http://schemas.openxmlformats.org/drawingml/2006/table">
            <a:tbl>
              <a:tblPr firstRow="1" bandRow="1">
                <a:tableStyleId>{5C22544A-7EE6-4342-B048-85BDC9FD1C3A}</a:tableStyleId>
              </a:tblPr>
              <a:tblGrid>
                <a:gridCol w="5238097">
                  <a:extLst>
                    <a:ext uri="{9D8B030D-6E8A-4147-A177-3AD203B41FA5}">
                      <a16:colId xmlns:a16="http://schemas.microsoft.com/office/drawing/2014/main" val="2004209785"/>
                    </a:ext>
                  </a:extLst>
                </a:gridCol>
              </a:tblGrid>
              <a:tr h="524621">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mn-ea"/>
                        <a:ea typeface="+mn-ea"/>
                      </a:endParaRPr>
                    </a:p>
                  </a:txBody>
                  <a:tcPr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25877074"/>
                  </a:ext>
                </a:extLst>
              </a:tr>
              <a:tr h="524621">
                <a:tc>
                  <a:txBody>
                    <a:bodyPr/>
                    <a:lstStyle/>
                    <a:p>
                      <a:r>
                        <a:rPr lang="en-US" altLang="zh-CN" sz="1800" b="1" dirty="0">
                          <a:solidFill>
                            <a:schemeClr val="tx1"/>
                          </a:solidFill>
                          <a:latin typeface="+mn-ea"/>
                          <a:ea typeface="+mn-ea"/>
                        </a:rPr>
                        <a:t>01.</a:t>
                      </a:r>
                      <a:r>
                        <a:rPr lang="zh-CN" altLang="en-US" sz="1800" b="1" dirty="0">
                          <a:solidFill>
                            <a:schemeClr val="tx1"/>
                          </a:solidFill>
                          <a:latin typeface="+mn-ea"/>
                          <a:ea typeface="+mn-ea"/>
                        </a:rPr>
                        <a:t>该软件主要面向软件工程相关教师、学生用户</a:t>
                      </a:r>
                    </a:p>
                  </a:txBody>
                  <a:tcPr anchor="b">
                    <a:lnT w="38100" cmpd="sng">
                      <a:noFill/>
                    </a:lnT>
                    <a:solidFill>
                      <a:schemeClr val="bg2"/>
                    </a:solidFill>
                  </a:tcPr>
                </a:tc>
                <a:extLst>
                  <a:ext uri="{0D108BD9-81ED-4DB2-BD59-A6C34878D82A}">
                    <a16:rowId xmlns:a16="http://schemas.microsoft.com/office/drawing/2014/main" val="3682837695"/>
                  </a:ext>
                </a:extLst>
              </a:tr>
              <a:tr h="674472">
                <a:tc>
                  <a:txBody>
                    <a:bodyPr/>
                    <a:lstStyle/>
                    <a:p>
                      <a:r>
                        <a:rPr lang="en-US" altLang="zh-CN" sz="1800" b="1" dirty="0">
                          <a:solidFill>
                            <a:schemeClr val="tx1"/>
                          </a:solidFill>
                          <a:latin typeface="+mn-ea"/>
                          <a:ea typeface="+mn-ea"/>
                        </a:rPr>
                        <a:t>02.</a:t>
                      </a:r>
                      <a:r>
                        <a:rPr lang="zh-CN" altLang="en-US" sz="1800" b="1" dirty="0">
                          <a:solidFill>
                            <a:schemeClr val="tx1"/>
                          </a:solidFill>
                          <a:latin typeface="+mn-ea"/>
                          <a:ea typeface="+mn-ea"/>
                        </a:rPr>
                        <a:t>完成教师与学生之间的交互促进双方交流与发展，对两个群体都能提供帮助。</a:t>
                      </a:r>
                    </a:p>
                  </a:txBody>
                  <a:tcPr anchor="b">
                    <a:solidFill>
                      <a:schemeClr val="bg2">
                        <a:lumMod val="90000"/>
                      </a:schemeClr>
                    </a:solidFill>
                  </a:tcPr>
                </a:tc>
                <a:extLst>
                  <a:ext uri="{0D108BD9-81ED-4DB2-BD59-A6C34878D82A}">
                    <a16:rowId xmlns:a16="http://schemas.microsoft.com/office/drawing/2014/main" val="2825256"/>
                  </a:ext>
                </a:extLst>
              </a:tr>
              <a:tr h="524621">
                <a:tc>
                  <a:txBody>
                    <a:bodyPr/>
                    <a:lstStyle/>
                    <a:p>
                      <a:r>
                        <a:rPr lang="en-US" altLang="zh-CN" sz="1800" b="1" dirty="0">
                          <a:solidFill>
                            <a:schemeClr val="tx1"/>
                          </a:solidFill>
                          <a:latin typeface="+mn-ea"/>
                          <a:ea typeface="+mn-ea"/>
                        </a:rPr>
                        <a:t>03</a:t>
                      </a:r>
                      <a:r>
                        <a:rPr lang="zh-CN" altLang="en-US" sz="1800" b="1" dirty="0">
                          <a:solidFill>
                            <a:schemeClr val="tx1"/>
                          </a:solidFill>
                          <a:latin typeface="+mn-ea"/>
                          <a:ea typeface="+mn-ea"/>
                        </a:rPr>
                        <a:t>该软件简化了操作，使得效率提高</a:t>
                      </a:r>
                      <a:r>
                        <a:rPr lang="en-US" altLang="zh-CN" sz="1800" b="1" dirty="0">
                          <a:solidFill>
                            <a:schemeClr val="tx1"/>
                          </a:solidFill>
                          <a:latin typeface="+mn-ea"/>
                          <a:ea typeface="+mn-ea"/>
                        </a:rPr>
                        <a:t>.</a:t>
                      </a:r>
                      <a:endParaRPr lang="zh-CN" altLang="en-US" sz="1800" b="1" dirty="0">
                        <a:solidFill>
                          <a:schemeClr val="tx1"/>
                        </a:solidFill>
                        <a:latin typeface="+mn-ea"/>
                        <a:ea typeface="+mn-ea"/>
                      </a:endParaRPr>
                    </a:p>
                  </a:txBody>
                  <a:tcPr anchor="b">
                    <a:solidFill>
                      <a:schemeClr val="bg2"/>
                    </a:solidFill>
                  </a:tcPr>
                </a:tc>
                <a:extLst>
                  <a:ext uri="{0D108BD9-81ED-4DB2-BD59-A6C34878D82A}">
                    <a16:rowId xmlns:a16="http://schemas.microsoft.com/office/drawing/2014/main" val="848934346"/>
                  </a:ext>
                </a:extLst>
              </a:tr>
              <a:tr h="524621">
                <a:tc>
                  <a:txBody>
                    <a:bodyPr/>
                    <a:lstStyle/>
                    <a:p>
                      <a:endParaRPr lang="zh-CN" altLang="en-US" sz="1800" b="1" dirty="0">
                        <a:solidFill>
                          <a:schemeClr val="tx1"/>
                        </a:solidFill>
                        <a:latin typeface="+mn-ea"/>
                        <a:ea typeface="+mn-ea"/>
                      </a:endParaRPr>
                    </a:p>
                  </a:txBody>
                  <a:tcPr anchor="b">
                    <a:solidFill>
                      <a:schemeClr val="bg2">
                        <a:lumMod val="90000"/>
                      </a:schemeClr>
                    </a:solidFill>
                  </a:tcPr>
                </a:tc>
                <a:extLst>
                  <a:ext uri="{0D108BD9-81ED-4DB2-BD59-A6C34878D82A}">
                    <a16:rowId xmlns:a16="http://schemas.microsoft.com/office/drawing/2014/main" val="1164673549"/>
                  </a:ext>
                </a:extLst>
              </a:tr>
            </a:tbl>
          </a:graphicData>
        </a:graphic>
      </p:graphicFrame>
      <p:graphicFrame>
        <p:nvGraphicFramePr>
          <p:cNvPr id="5" name="表格 4">
            <a:extLst>
              <a:ext uri="{FF2B5EF4-FFF2-40B4-BE49-F238E27FC236}">
                <a16:creationId xmlns:a16="http://schemas.microsoft.com/office/drawing/2014/main" id="{F45B6F43-4F75-48D3-8A62-159871D9938D}"/>
              </a:ext>
            </a:extLst>
          </p:cNvPr>
          <p:cNvGraphicFramePr>
            <a:graphicFrameLocks noGrp="1"/>
          </p:cNvGraphicFramePr>
          <p:nvPr>
            <p:extLst>
              <p:ext uri="{D42A27DB-BD31-4B8C-83A1-F6EECF244321}">
                <p14:modId xmlns:p14="http://schemas.microsoft.com/office/powerpoint/2010/main" val="1870783981"/>
              </p:ext>
            </p:extLst>
          </p:nvPr>
        </p:nvGraphicFramePr>
        <p:xfrm>
          <a:off x="6293507" y="3228095"/>
          <a:ext cx="5225393" cy="2773770"/>
        </p:xfrm>
        <a:graphic>
          <a:graphicData uri="http://schemas.openxmlformats.org/drawingml/2006/table">
            <a:tbl>
              <a:tblPr firstRow="1" bandRow="1">
                <a:tableStyleId>{5C22544A-7EE6-4342-B048-85BDC9FD1C3A}</a:tableStyleId>
              </a:tblPr>
              <a:tblGrid>
                <a:gridCol w="5225393">
                  <a:extLst>
                    <a:ext uri="{9D8B030D-6E8A-4147-A177-3AD203B41FA5}">
                      <a16:colId xmlns:a16="http://schemas.microsoft.com/office/drawing/2014/main" val="2004209785"/>
                    </a:ext>
                  </a:extLst>
                </a:gridCol>
              </a:tblGrid>
              <a:tr h="49787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mn-ea"/>
                        <a:ea typeface="+mn-ea"/>
                      </a:endParaRPr>
                    </a:p>
                  </a:txBody>
                  <a:tcPr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625877074"/>
                  </a:ext>
                </a:extLst>
              </a:tr>
              <a:tr h="497870">
                <a:tc>
                  <a:txBody>
                    <a:bodyPr/>
                    <a:lstStyle/>
                    <a:p>
                      <a:r>
                        <a:rPr lang="en-US" altLang="zh-CN" sz="1800" b="1" dirty="0">
                          <a:solidFill>
                            <a:schemeClr val="tx1"/>
                          </a:solidFill>
                          <a:latin typeface="+mn-ea"/>
                          <a:ea typeface="+mn-ea"/>
                        </a:rPr>
                        <a:t>01.</a:t>
                      </a:r>
                      <a:r>
                        <a:rPr lang="zh-CN" altLang="zh-CN" sz="1800" b="1" kern="100" dirty="0">
                          <a:solidFill>
                            <a:schemeClr val="tx1"/>
                          </a:solidFill>
                          <a:effectLst/>
                          <a:latin typeface="+mn-ea"/>
                          <a:ea typeface="+mn-ea"/>
                          <a:cs typeface="Times New Roman" panose="02020603050405020304" charset="0"/>
                        </a:rPr>
                        <a:t>软件工程专业的教师以及相关学生的文化素质较高，对软件上手速度较快</a:t>
                      </a:r>
                      <a:endParaRPr lang="zh-CN" altLang="en-US" sz="1800" b="1" dirty="0">
                        <a:solidFill>
                          <a:schemeClr val="tx1"/>
                        </a:solidFill>
                        <a:latin typeface="+mn-ea"/>
                        <a:ea typeface="+mn-ea"/>
                      </a:endParaRPr>
                    </a:p>
                  </a:txBody>
                  <a:tcPr anchor="b">
                    <a:lnT w="38100" cmpd="sng">
                      <a:noFill/>
                    </a:lnT>
                    <a:solidFill>
                      <a:schemeClr val="bg2"/>
                    </a:solidFill>
                  </a:tcPr>
                </a:tc>
                <a:extLst>
                  <a:ext uri="{0D108BD9-81ED-4DB2-BD59-A6C34878D82A}">
                    <a16:rowId xmlns:a16="http://schemas.microsoft.com/office/drawing/2014/main" val="3682837695"/>
                  </a:ext>
                </a:extLst>
              </a:tr>
              <a:tr h="497870">
                <a:tc>
                  <a:txBody>
                    <a:bodyPr/>
                    <a:lstStyle/>
                    <a:p>
                      <a:r>
                        <a:rPr lang="en-US" altLang="zh-CN" sz="1800" b="1" dirty="0">
                          <a:solidFill>
                            <a:schemeClr val="tx1"/>
                          </a:solidFill>
                          <a:latin typeface="+mn-ea"/>
                          <a:ea typeface="+mn-ea"/>
                        </a:rPr>
                        <a:t>02.</a:t>
                      </a:r>
                      <a:r>
                        <a:rPr lang="zh-CN" altLang="en-US" sz="1800" b="1" dirty="0">
                          <a:solidFill>
                            <a:schemeClr val="tx1"/>
                          </a:solidFill>
                          <a:latin typeface="+mn-ea"/>
                          <a:ea typeface="+mn-ea"/>
                        </a:rPr>
                        <a:t>我们也会在软件编写上坚持采用简明的风格和便捷的操作</a:t>
                      </a:r>
                    </a:p>
                  </a:txBody>
                  <a:tcPr anchor="b">
                    <a:solidFill>
                      <a:schemeClr val="bg2">
                        <a:lumMod val="90000"/>
                      </a:schemeClr>
                    </a:solidFill>
                  </a:tcPr>
                </a:tc>
                <a:extLst>
                  <a:ext uri="{0D108BD9-81ED-4DB2-BD59-A6C34878D82A}">
                    <a16:rowId xmlns:a16="http://schemas.microsoft.com/office/drawing/2014/main" val="2825256"/>
                  </a:ext>
                </a:extLst>
              </a:tr>
              <a:tr h="497870">
                <a:tc>
                  <a:txBody>
                    <a:bodyPr/>
                    <a:lstStyle/>
                    <a:p>
                      <a:r>
                        <a:rPr lang="en-US" altLang="zh-CN" sz="1800" b="1" dirty="0">
                          <a:solidFill>
                            <a:schemeClr val="tx1"/>
                          </a:solidFill>
                          <a:latin typeface="+mn-ea"/>
                          <a:ea typeface="+mn-ea"/>
                        </a:rPr>
                        <a:t>03.</a:t>
                      </a:r>
                      <a:r>
                        <a:rPr lang="zh-CN" altLang="en-US" sz="1800" b="1" dirty="0">
                          <a:solidFill>
                            <a:schemeClr val="tx1"/>
                          </a:solidFill>
                          <a:latin typeface="+mn-ea"/>
                          <a:ea typeface="+mn-ea"/>
                        </a:rPr>
                        <a:t>相关用户能够快速了解使用该软件。</a:t>
                      </a:r>
                    </a:p>
                  </a:txBody>
                  <a:tcPr anchor="b">
                    <a:solidFill>
                      <a:schemeClr val="bg2"/>
                    </a:solidFill>
                  </a:tcPr>
                </a:tc>
                <a:extLst>
                  <a:ext uri="{0D108BD9-81ED-4DB2-BD59-A6C34878D82A}">
                    <a16:rowId xmlns:a16="http://schemas.microsoft.com/office/drawing/2014/main" val="848934346"/>
                  </a:ext>
                </a:extLst>
              </a:tr>
              <a:tr h="497870">
                <a:tc>
                  <a:txBody>
                    <a:bodyPr/>
                    <a:lstStyle/>
                    <a:p>
                      <a:endParaRPr lang="zh-CN" altLang="en-US" sz="1800" b="1" dirty="0">
                        <a:solidFill>
                          <a:schemeClr val="tx1"/>
                        </a:solidFill>
                        <a:latin typeface="+mn-ea"/>
                        <a:ea typeface="+mn-ea"/>
                      </a:endParaRPr>
                    </a:p>
                  </a:txBody>
                  <a:tcPr anchor="b">
                    <a:solidFill>
                      <a:schemeClr val="bg2">
                        <a:lumMod val="90000"/>
                      </a:schemeClr>
                    </a:solidFill>
                  </a:tcPr>
                </a:tc>
                <a:extLst>
                  <a:ext uri="{0D108BD9-81ED-4DB2-BD59-A6C34878D82A}">
                    <a16:rowId xmlns:a16="http://schemas.microsoft.com/office/drawing/2014/main" val="1164673549"/>
                  </a:ext>
                </a:extLst>
              </a:tr>
            </a:tbl>
          </a:graphicData>
        </a:graphic>
      </p:graphicFrame>
      <p:grpSp>
        <p:nvGrpSpPr>
          <p:cNvPr id="7" name="组合 6">
            <a:extLst>
              <a:ext uri="{FF2B5EF4-FFF2-40B4-BE49-F238E27FC236}">
                <a16:creationId xmlns:a16="http://schemas.microsoft.com/office/drawing/2014/main" id="{35DD1F0E-16D0-451C-B142-E041222E9006}"/>
              </a:ext>
            </a:extLst>
          </p:cNvPr>
          <p:cNvGrpSpPr/>
          <p:nvPr/>
        </p:nvGrpSpPr>
        <p:grpSpPr>
          <a:xfrm>
            <a:off x="663348" y="1918836"/>
            <a:ext cx="9581752" cy="773235"/>
            <a:chOff x="660399" y="2519708"/>
            <a:chExt cx="9581752" cy="773235"/>
          </a:xfrm>
        </p:grpSpPr>
        <p:grpSp>
          <p:nvGrpSpPr>
            <p:cNvPr id="11" name="组合 10">
              <a:extLst>
                <a:ext uri="{FF2B5EF4-FFF2-40B4-BE49-F238E27FC236}">
                  <a16:creationId xmlns:a16="http://schemas.microsoft.com/office/drawing/2014/main" id="{2170C126-218D-49F2-AE75-C721FC7EF46A}"/>
                </a:ext>
              </a:extLst>
            </p:cNvPr>
            <p:cNvGrpSpPr/>
            <p:nvPr/>
          </p:nvGrpSpPr>
          <p:grpSpPr>
            <a:xfrm>
              <a:off x="660399" y="2519708"/>
              <a:ext cx="3942157" cy="773235"/>
              <a:chOff x="660399" y="2519708"/>
              <a:chExt cx="3942157" cy="773235"/>
            </a:xfrm>
          </p:grpSpPr>
          <p:grpSp>
            <p:nvGrpSpPr>
              <p:cNvPr id="19" name="组合 18">
                <a:extLst>
                  <a:ext uri="{FF2B5EF4-FFF2-40B4-BE49-F238E27FC236}">
                    <a16:creationId xmlns:a16="http://schemas.microsoft.com/office/drawing/2014/main" id="{A44165B3-2A20-4AB7-967F-2DB67E5382A1}"/>
                  </a:ext>
                </a:extLst>
              </p:cNvPr>
              <p:cNvGrpSpPr/>
              <p:nvPr/>
            </p:nvGrpSpPr>
            <p:grpSpPr>
              <a:xfrm>
                <a:off x="660399" y="2519708"/>
                <a:ext cx="410200" cy="410198"/>
                <a:chOff x="7307583" y="4024421"/>
                <a:chExt cx="410200" cy="410198"/>
              </a:xfrm>
            </p:grpSpPr>
            <p:sp>
              <p:nvSpPr>
                <p:cNvPr id="23" name="ïŝlíḑé">
                  <a:extLst>
                    <a:ext uri="{FF2B5EF4-FFF2-40B4-BE49-F238E27FC236}">
                      <a16:creationId xmlns:a16="http://schemas.microsoft.com/office/drawing/2014/main" id="{AEAC55E3-D33D-4D9C-B391-C8699EA4683E}"/>
                    </a:ext>
                  </a:extLst>
                </p:cNvPr>
                <p:cNvSpPr/>
                <p:nvPr/>
              </p:nvSpPr>
              <p:spPr>
                <a:xfrm>
                  <a:off x="7307583" y="4024421"/>
                  <a:ext cx="410200" cy="410198"/>
                </a:xfrm>
                <a:prstGeom prst="roundRect">
                  <a:avLst/>
                </a:prstGeom>
                <a:solidFill>
                  <a:schemeClr val="accent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šlíde">
                  <a:extLst>
                    <a:ext uri="{FF2B5EF4-FFF2-40B4-BE49-F238E27FC236}">
                      <a16:creationId xmlns:a16="http://schemas.microsoft.com/office/drawing/2014/main" id="{68273A11-0008-4423-AC2F-65D6EE337810}"/>
                    </a:ext>
                  </a:extLst>
                </p:cNvPr>
                <p:cNvSpPr/>
                <p:nvPr/>
              </p:nvSpPr>
              <p:spPr>
                <a:xfrm>
                  <a:off x="7423682" y="4145283"/>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1" name="文本框 20">
                <a:extLst>
                  <a:ext uri="{FF2B5EF4-FFF2-40B4-BE49-F238E27FC236}">
                    <a16:creationId xmlns:a16="http://schemas.microsoft.com/office/drawing/2014/main" id="{BAC39510-69C3-4E55-ACA0-07CCFE23B928}"/>
                  </a:ext>
                </a:extLst>
              </p:cNvPr>
              <p:cNvSpPr txBox="1"/>
              <p:nvPr/>
            </p:nvSpPr>
            <p:spPr>
              <a:xfrm>
                <a:off x="1186697" y="2585057"/>
                <a:ext cx="3415859" cy="707886"/>
              </a:xfrm>
              <a:prstGeom prst="rect">
                <a:avLst/>
              </a:prstGeom>
              <a:noFill/>
            </p:spPr>
            <p:txBody>
              <a:bodyPr wrap="square">
                <a:spAutoFit/>
              </a:bodyPr>
              <a:lstStyle/>
              <a:p>
                <a:r>
                  <a:rPr lang="en-US" altLang="zh-CN" sz="2000" b="1" dirty="0">
                    <a:solidFill>
                      <a:schemeClr val="accent1"/>
                    </a:solidFill>
                  </a:rPr>
                  <a:t>1.</a:t>
                </a:r>
                <a:r>
                  <a:rPr lang="zh-CN" altLang="en-US" sz="2000" b="1" dirty="0">
                    <a:solidFill>
                      <a:schemeClr val="accent1"/>
                    </a:solidFill>
                  </a:rPr>
                  <a:t>从用户单位的行政管理、工作制度等方面来看：</a:t>
                </a:r>
                <a:endParaRPr lang="en-US" altLang="zh-CN" sz="2000" b="1" dirty="0">
                  <a:solidFill>
                    <a:schemeClr val="accent1"/>
                  </a:solidFill>
                </a:endParaRPr>
              </a:p>
            </p:txBody>
          </p:sp>
        </p:grpSp>
        <p:grpSp>
          <p:nvGrpSpPr>
            <p:cNvPr id="12" name="组合 11">
              <a:extLst>
                <a:ext uri="{FF2B5EF4-FFF2-40B4-BE49-F238E27FC236}">
                  <a16:creationId xmlns:a16="http://schemas.microsoft.com/office/drawing/2014/main" id="{36CA7814-CB28-4C32-BD7C-46107CACAF60}"/>
                </a:ext>
              </a:extLst>
            </p:cNvPr>
            <p:cNvGrpSpPr/>
            <p:nvPr/>
          </p:nvGrpSpPr>
          <p:grpSpPr>
            <a:xfrm>
              <a:off x="6306210" y="2519708"/>
              <a:ext cx="3935941" cy="773235"/>
              <a:chOff x="6306210" y="2519708"/>
              <a:chExt cx="3935941" cy="773235"/>
            </a:xfrm>
          </p:grpSpPr>
          <p:grpSp>
            <p:nvGrpSpPr>
              <p:cNvPr id="13" name="组合 12">
                <a:extLst>
                  <a:ext uri="{FF2B5EF4-FFF2-40B4-BE49-F238E27FC236}">
                    <a16:creationId xmlns:a16="http://schemas.microsoft.com/office/drawing/2014/main" id="{7E3CDB27-D7CB-474A-8D12-F195CEE9314C}"/>
                  </a:ext>
                </a:extLst>
              </p:cNvPr>
              <p:cNvGrpSpPr/>
              <p:nvPr/>
            </p:nvGrpSpPr>
            <p:grpSpPr>
              <a:xfrm>
                <a:off x="6306210" y="2519708"/>
                <a:ext cx="410200" cy="410198"/>
                <a:chOff x="5417189" y="3130100"/>
                <a:chExt cx="410200" cy="410198"/>
              </a:xfrm>
            </p:grpSpPr>
            <p:sp>
              <p:nvSpPr>
                <p:cNvPr id="17" name="ïŝlíḑé">
                  <a:extLst>
                    <a:ext uri="{FF2B5EF4-FFF2-40B4-BE49-F238E27FC236}">
                      <a16:creationId xmlns:a16="http://schemas.microsoft.com/office/drawing/2014/main" id="{6FDED088-5CE3-436B-B0BF-BF30DC210BC3}"/>
                    </a:ext>
                  </a:extLst>
                </p:cNvPr>
                <p:cNvSpPr/>
                <p:nvPr/>
              </p:nvSpPr>
              <p:spPr>
                <a:xfrm>
                  <a:off x="5417189" y="3130100"/>
                  <a:ext cx="410200" cy="410198"/>
                </a:xfrm>
                <a:prstGeom prst="roundRect">
                  <a:avLst/>
                </a:prstGeom>
                <a:solidFill>
                  <a:schemeClr val="accent3"/>
                </a:soli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išlíde">
                  <a:extLst>
                    <a:ext uri="{FF2B5EF4-FFF2-40B4-BE49-F238E27FC236}">
                      <a16:creationId xmlns:a16="http://schemas.microsoft.com/office/drawing/2014/main" id="{52B77015-38C7-4F78-8E7B-237D3F93929D}"/>
                    </a:ext>
                  </a:extLst>
                </p:cNvPr>
                <p:cNvSpPr/>
                <p:nvPr/>
              </p:nvSpPr>
              <p:spPr>
                <a:xfrm>
                  <a:off x="5533289" y="3264279"/>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5" name="文本框 14">
                <a:extLst>
                  <a:ext uri="{FF2B5EF4-FFF2-40B4-BE49-F238E27FC236}">
                    <a16:creationId xmlns:a16="http://schemas.microsoft.com/office/drawing/2014/main" id="{08EAE0B3-F8B4-46EC-8049-E60FABC97138}"/>
                  </a:ext>
                </a:extLst>
              </p:cNvPr>
              <p:cNvSpPr txBox="1"/>
              <p:nvPr/>
            </p:nvSpPr>
            <p:spPr>
              <a:xfrm>
                <a:off x="6826292" y="2585057"/>
                <a:ext cx="3415859" cy="707886"/>
              </a:xfrm>
              <a:prstGeom prst="rect">
                <a:avLst/>
              </a:prstGeom>
              <a:noFill/>
            </p:spPr>
            <p:txBody>
              <a:bodyPr wrap="square">
                <a:spAutoFit/>
              </a:bodyPr>
              <a:lstStyle/>
              <a:p>
                <a:r>
                  <a:rPr lang="en-US" altLang="zh-CN" sz="2000" b="1" dirty="0">
                    <a:solidFill>
                      <a:schemeClr val="accent3"/>
                    </a:solidFill>
                  </a:rPr>
                  <a:t>2.</a:t>
                </a:r>
                <a:r>
                  <a:rPr lang="zh-CN" altLang="en-US" sz="2000" b="1" dirty="0">
                    <a:solidFill>
                      <a:schemeClr val="accent3"/>
                    </a:solidFill>
                  </a:rPr>
                  <a:t>从用户单位的工作人员的素质来看：</a:t>
                </a:r>
                <a:endParaRPr lang="en-US" altLang="zh-CN" sz="2000" b="1" dirty="0">
                  <a:solidFill>
                    <a:schemeClr val="accent3"/>
                  </a:solidFill>
                </a:endParaRPr>
              </a:p>
            </p:txBody>
          </p:sp>
        </p:grpSp>
      </p:grpSp>
      <p:sp>
        <p:nvSpPr>
          <p:cNvPr id="25" name="íṧlïḍe">
            <a:extLst>
              <a:ext uri="{FF2B5EF4-FFF2-40B4-BE49-F238E27FC236}">
                <a16:creationId xmlns:a16="http://schemas.microsoft.com/office/drawing/2014/main" id="{C878ADE3-CC9D-49B4-95A1-F9F0410460FF}"/>
              </a:ext>
            </a:extLst>
          </p:cNvPr>
          <p:cNvSpPr txBox="1">
            <a:spLocks/>
          </p:cNvSpPr>
          <p:nvPr/>
        </p:nvSpPr>
        <p:spPr>
          <a:xfrm>
            <a:off x="456542" y="49953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用户使用可行性</a:t>
            </a:r>
            <a:endParaRPr lang="en-US" dirty="0"/>
          </a:p>
        </p:txBody>
      </p:sp>
    </p:spTree>
    <p:custDataLst>
      <p:tags r:id="rId1"/>
    </p:custDataLst>
    <p:extLst>
      <p:ext uri="{BB962C8B-B14F-4D97-AF65-F5344CB8AC3E}">
        <p14:creationId xmlns:p14="http://schemas.microsoft.com/office/powerpoint/2010/main" val="2690192422"/>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8756F-072B-48A1-8E08-8B480DE275E9}"/>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B3CFE52D-9C28-49DB-9BEB-44E950428C7A}"/>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graphicFrame>
        <p:nvGraphicFramePr>
          <p:cNvPr id="5" name="Chart 14_1">
            <a:extLst>
              <a:ext uri="{FF2B5EF4-FFF2-40B4-BE49-F238E27FC236}">
                <a16:creationId xmlns:a16="http://schemas.microsoft.com/office/drawing/2014/main" id="{34C5C702-8D39-4506-A0C0-DCD894AA09FA}"/>
              </a:ext>
            </a:extLst>
          </p:cNvPr>
          <p:cNvGraphicFramePr/>
          <p:nvPr>
            <p:extLst>
              <p:ext uri="{D42A27DB-BD31-4B8C-83A1-F6EECF244321}">
                <p14:modId xmlns:p14="http://schemas.microsoft.com/office/powerpoint/2010/main" val="121349255"/>
              </p:ext>
            </p:extLst>
          </p:nvPr>
        </p:nvGraphicFramePr>
        <p:xfrm>
          <a:off x="-807782" y="1583843"/>
          <a:ext cx="5911162" cy="4305976"/>
        </p:xfrm>
        <a:graphic>
          <a:graphicData uri="http://schemas.openxmlformats.org/drawingml/2006/chart">
            <c:chart xmlns:c="http://schemas.openxmlformats.org/drawingml/2006/chart" xmlns:r="http://schemas.openxmlformats.org/officeDocument/2006/relationships" r:id="rId5"/>
          </a:graphicData>
        </a:graphic>
      </p:graphicFrame>
      <p:sp>
        <p:nvSpPr>
          <p:cNvPr id="19" name="íṧlïḍe">
            <a:extLst>
              <a:ext uri="{FF2B5EF4-FFF2-40B4-BE49-F238E27FC236}">
                <a16:creationId xmlns:a16="http://schemas.microsoft.com/office/drawing/2014/main" id="{6BA4E660-C3D3-48A2-9E15-AE3CD7BAD3A1}"/>
              </a:ext>
            </a:extLst>
          </p:cNvPr>
          <p:cNvSpPr txBox="1">
            <a:spLocks/>
          </p:cNvSpPr>
          <p:nvPr/>
        </p:nvSpPr>
        <p:spPr>
          <a:xfrm>
            <a:off x="-325870" y="123527"/>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风险问题及预案</a:t>
            </a:r>
            <a:endParaRPr lang="en-US" dirty="0"/>
          </a:p>
        </p:txBody>
      </p:sp>
      <p:graphicFrame>
        <p:nvGraphicFramePr>
          <p:cNvPr id="22" name="表格 5">
            <a:extLst>
              <a:ext uri="{FF2B5EF4-FFF2-40B4-BE49-F238E27FC236}">
                <a16:creationId xmlns:a16="http://schemas.microsoft.com/office/drawing/2014/main" id="{10E6EBF0-B540-4FCB-8BD4-0A12AE58048D}"/>
              </a:ext>
            </a:extLst>
          </p:cNvPr>
          <p:cNvGraphicFramePr>
            <a:graphicFrameLocks noGrp="1"/>
          </p:cNvGraphicFramePr>
          <p:nvPr>
            <p:custDataLst>
              <p:tags r:id="rId2"/>
            </p:custDataLst>
            <p:extLst>
              <p:ext uri="{D42A27DB-BD31-4B8C-83A1-F6EECF244321}">
                <p14:modId xmlns:p14="http://schemas.microsoft.com/office/powerpoint/2010/main" val="2077901031"/>
              </p:ext>
            </p:extLst>
          </p:nvPr>
        </p:nvGraphicFramePr>
        <p:xfrm>
          <a:off x="3448635" y="968181"/>
          <a:ext cx="8623201" cy="5436023"/>
        </p:xfrm>
        <a:graphic>
          <a:graphicData uri="http://schemas.openxmlformats.org/drawingml/2006/table">
            <a:tbl>
              <a:tblPr firstRow="1" bandRow="1">
                <a:tableStyleId>{5C22544A-7EE6-4342-B048-85BDC9FD1C3A}</a:tableStyleId>
              </a:tblPr>
              <a:tblGrid>
                <a:gridCol w="1205786">
                  <a:extLst>
                    <a:ext uri="{9D8B030D-6E8A-4147-A177-3AD203B41FA5}">
                      <a16:colId xmlns:a16="http://schemas.microsoft.com/office/drawing/2014/main" val="20000"/>
                    </a:ext>
                  </a:extLst>
                </a:gridCol>
                <a:gridCol w="2236185">
                  <a:extLst>
                    <a:ext uri="{9D8B030D-6E8A-4147-A177-3AD203B41FA5}">
                      <a16:colId xmlns:a16="http://schemas.microsoft.com/office/drawing/2014/main" val="20001"/>
                    </a:ext>
                  </a:extLst>
                </a:gridCol>
                <a:gridCol w="1563868">
                  <a:extLst>
                    <a:ext uri="{9D8B030D-6E8A-4147-A177-3AD203B41FA5}">
                      <a16:colId xmlns:a16="http://schemas.microsoft.com/office/drawing/2014/main" val="20002"/>
                    </a:ext>
                  </a:extLst>
                </a:gridCol>
                <a:gridCol w="811165">
                  <a:extLst>
                    <a:ext uri="{9D8B030D-6E8A-4147-A177-3AD203B41FA5}">
                      <a16:colId xmlns:a16="http://schemas.microsoft.com/office/drawing/2014/main" val="20003"/>
                    </a:ext>
                  </a:extLst>
                </a:gridCol>
                <a:gridCol w="2806197">
                  <a:extLst>
                    <a:ext uri="{9D8B030D-6E8A-4147-A177-3AD203B41FA5}">
                      <a16:colId xmlns:a16="http://schemas.microsoft.com/office/drawing/2014/main" val="20004"/>
                    </a:ext>
                  </a:extLst>
                </a:gridCol>
              </a:tblGrid>
              <a:tr h="874281">
                <a:tc>
                  <a:txBody>
                    <a:bodyPr/>
                    <a:lstStyle/>
                    <a:p>
                      <a:r>
                        <a:rPr lang="zh-CN" altLang="zh-CN" sz="1800" b="1" kern="1200" dirty="0">
                          <a:solidFill>
                            <a:schemeClr val="lt1"/>
                          </a:solidFill>
                          <a:effectLst/>
                          <a:latin typeface="+mn-lt"/>
                          <a:ea typeface="+mn-ea"/>
                          <a:cs typeface="+mn-cs"/>
                        </a:rPr>
                        <a:t>风险类型</a:t>
                      </a:r>
                      <a:endParaRPr lang="zh-CN" altLang="en-US" dirty="0"/>
                    </a:p>
                  </a:txBody>
                  <a:tcPr/>
                </a:tc>
                <a:tc>
                  <a:txBody>
                    <a:bodyPr/>
                    <a:lstStyle/>
                    <a:p>
                      <a:r>
                        <a:rPr lang="zh-CN" altLang="zh-CN" sz="1800" b="1" kern="1200" dirty="0">
                          <a:solidFill>
                            <a:schemeClr val="lt1"/>
                          </a:solidFill>
                          <a:effectLst/>
                          <a:latin typeface="+mn-lt"/>
                          <a:ea typeface="+mn-ea"/>
                          <a:cs typeface="+mn-cs"/>
                        </a:rPr>
                        <a:t>存在风险</a:t>
                      </a:r>
                      <a:endParaRPr lang="zh-CN" altLang="en-US" dirty="0"/>
                    </a:p>
                  </a:txBody>
                  <a:tcPr/>
                </a:tc>
                <a:tc>
                  <a:txBody>
                    <a:bodyPr/>
                    <a:lstStyle/>
                    <a:p>
                      <a:r>
                        <a:rPr lang="zh-CN" altLang="zh-CN" sz="1800" b="1" kern="1200" dirty="0">
                          <a:solidFill>
                            <a:schemeClr val="lt1"/>
                          </a:solidFill>
                          <a:effectLst/>
                          <a:latin typeface="+mn-lt"/>
                          <a:ea typeface="+mn-ea"/>
                          <a:cs typeface="+mn-cs"/>
                        </a:rPr>
                        <a:t>产生风险原因</a:t>
                      </a:r>
                      <a:endParaRPr lang="zh-CN" altLang="en-US" dirty="0"/>
                    </a:p>
                  </a:txBody>
                  <a:tcPr/>
                </a:tc>
                <a:tc>
                  <a:txBody>
                    <a:bodyPr/>
                    <a:lstStyle/>
                    <a:p>
                      <a:r>
                        <a:rPr lang="zh-CN" altLang="zh-CN" sz="1800" b="1" kern="1200" dirty="0">
                          <a:solidFill>
                            <a:schemeClr val="lt1"/>
                          </a:solidFill>
                          <a:effectLst/>
                          <a:latin typeface="+mn-lt"/>
                          <a:ea typeface="+mn-ea"/>
                          <a:cs typeface="+mn-cs"/>
                        </a:rPr>
                        <a:t>发生预估概率</a:t>
                      </a:r>
                      <a:endParaRPr lang="zh-CN" altLang="en-US" dirty="0"/>
                    </a:p>
                  </a:txBody>
                  <a:tcPr/>
                </a:tc>
                <a:tc>
                  <a:txBody>
                    <a:bodyPr/>
                    <a:lstStyle/>
                    <a:p>
                      <a:r>
                        <a:rPr lang="zh-CN" altLang="zh-CN" sz="1800" b="1" kern="1200" dirty="0">
                          <a:solidFill>
                            <a:schemeClr val="lt1"/>
                          </a:solidFill>
                          <a:effectLst/>
                          <a:latin typeface="+mn-lt"/>
                          <a:ea typeface="+mn-ea"/>
                          <a:cs typeface="+mn-cs"/>
                        </a:rPr>
                        <a:t>风险预案（规避）</a:t>
                      </a:r>
                      <a:endParaRPr lang="zh-CN" altLang="en-US" dirty="0"/>
                    </a:p>
                  </a:txBody>
                  <a:tcPr/>
                </a:tc>
                <a:extLst>
                  <a:ext uri="{0D108BD9-81ED-4DB2-BD59-A6C34878D82A}">
                    <a16:rowId xmlns:a16="http://schemas.microsoft.com/office/drawing/2014/main" val="10000"/>
                  </a:ext>
                </a:extLst>
              </a:tr>
              <a:tr h="1398850">
                <a:tc>
                  <a:txBody>
                    <a:bodyPr/>
                    <a:lstStyle/>
                    <a:p>
                      <a:r>
                        <a:rPr lang="zh-CN" altLang="en-US" dirty="0"/>
                        <a:t>成品风险</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软件结构体系存在问题，使完成的软件产品未能实现项目预定目标。</a:t>
                      </a:r>
                    </a:p>
                    <a:p>
                      <a:endParaRPr lang="zh-CN" altLang="en-US" dirty="0"/>
                    </a:p>
                  </a:txBody>
                  <a:tcPr/>
                </a:tc>
                <a:tc>
                  <a:txBody>
                    <a:bodyPr/>
                    <a:lstStyle/>
                    <a:p>
                      <a:r>
                        <a:rPr lang="zh-CN" altLang="en-US" dirty="0"/>
                        <a:t>未能完全达到甲方的预期</a:t>
                      </a:r>
                    </a:p>
                  </a:txBody>
                  <a:tcPr/>
                </a:tc>
                <a:tc>
                  <a:txBody>
                    <a:bodyPr/>
                    <a:lstStyle/>
                    <a:p>
                      <a:r>
                        <a:rPr lang="en-US" altLang="zh-CN" dirty="0"/>
                        <a:t>20%</a:t>
                      </a:r>
                      <a:endParaRPr lang="zh-CN" altLang="en-US" dirty="0"/>
                    </a:p>
                  </a:txBody>
                  <a:tcPr/>
                </a:tc>
                <a:tc>
                  <a:txBody>
                    <a:bodyPr/>
                    <a:lstStyle/>
                    <a:p>
                      <a:r>
                        <a:rPr lang="zh-CN" altLang="en-US" dirty="0"/>
                        <a:t>建立阶段审查机制，严格按照软件开发几大模型的流程执行开发任务</a:t>
                      </a:r>
                    </a:p>
                  </a:txBody>
                  <a:tcPr/>
                </a:tc>
                <a:extLst>
                  <a:ext uri="{0D108BD9-81ED-4DB2-BD59-A6C34878D82A}">
                    <a16:rowId xmlns:a16="http://schemas.microsoft.com/office/drawing/2014/main" val="2202420536"/>
                  </a:ext>
                </a:extLst>
              </a:tr>
              <a:tr h="1398850">
                <a:tc>
                  <a:txBody>
                    <a:bodyPr/>
                    <a:lstStyle/>
                    <a:p>
                      <a:r>
                        <a:rPr lang="zh-CN" altLang="zh-CN" sz="1800" kern="1200" dirty="0">
                          <a:solidFill>
                            <a:schemeClr val="dk1"/>
                          </a:solidFill>
                          <a:effectLst/>
                          <a:latin typeface="+mn-lt"/>
                          <a:ea typeface="+mn-ea"/>
                          <a:cs typeface="+mn-cs"/>
                        </a:rPr>
                        <a:t>进度风险</a:t>
                      </a:r>
                      <a:endParaRPr lang="zh-CN" altLang="en-US" dirty="0"/>
                    </a:p>
                  </a:txBody>
                  <a:tcPr/>
                </a:tc>
                <a:tc>
                  <a:txBody>
                    <a:bodyPr/>
                    <a:lstStyle/>
                    <a:p>
                      <a:r>
                        <a:rPr lang="en-US" altLang="zh-CN" dirty="0"/>
                        <a:t>1.</a:t>
                      </a:r>
                      <a:r>
                        <a:rPr lang="zh-CN" altLang="en-US" dirty="0"/>
                        <a:t>进度无法按时完成</a:t>
                      </a:r>
                    </a:p>
                  </a:txBody>
                  <a:tcPr/>
                </a:tc>
                <a:tc>
                  <a:txBody>
                    <a:bodyPr/>
                    <a:lstStyle/>
                    <a:p>
                      <a:r>
                        <a:rPr lang="zh-CN" altLang="zh-CN" sz="1800" kern="1200" dirty="0">
                          <a:solidFill>
                            <a:schemeClr val="dk1"/>
                          </a:solidFill>
                          <a:effectLst/>
                          <a:latin typeface="+mn-lt"/>
                          <a:ea typeface="+mn-ea"/>
                          <a:cs typeface="+mn-cs"/>
                        </a:rPr>
                        <a:t>组内成员未能按时完成任务，导致项目延期</a:t>
                      </a:r>
                      <a:endParaRPr lang="zh-CN" altLang="en-US" dirty="0"/>
                    </a:p>
                  </a:txBody>
                  <a:tcPr/>
                </a:tc>
                <a:tc>
                  <a:txBody>
                    <a:bodyPr/>
                    <a:lstStyle/>
                    <a:p>
                      <a:r>
                        <a:rPr lang="en-US" altLang="zh-CN" sz="1800" kern="1200" dirty="0">
                          <a:solidFill>
                            <a:schemeClr val="dk1"/>
                          </a:solidFill>
                          <a:effectLst/>
                          <a:latin typeface="+mn-lt"/>
                          <a:ea typeface="+mn-ea"/>
                          <a:cs typeface="+mn-cs"/>
                        </a:rPr>
                        <a:t>10%</a:t>
                      </a:r>
                      <a:endParaRPr lang="zh-CN" altLang="en-US" dirty="0"/>
                    </a:p>
                  </a:txBody>
                  <a:tcPr/>
                </a:tc>
                <a:tc>
                  <a:txBody>
                    <a:bodyPr/>
                    <a:lstStyle/>
                    <a:p>
                      <a:pPr lvl="0"/>
                      <a:r>
                        <a:rPr lang="zh-CN" altLang="zh-CN" sz="1800" kern="1200" dirty="0">
                          <a:solidFill>
                            <a:schemeClr val="dk1"/>
                          </a:solidFill>
                          <a:effectLst/>
                          <a:latin typeface="+mn-lt"/>
                          <a:ea typeface="+mn-ea"/>
                          <a:cs typeface="+mn-cs"/>
                        </a:rPr>
                        <a:t>合理规划任务分配</a:t>
                      </a:r>
                    </a:p>
                    <a:p>
                      <a:pPr lvl="0"/>
                      <a:r>
                        <a:rPr lang="zh-CN" altLang="zh-CN" sz="1800" kern="1200" dirty="0">
                          <a:solidFill>
                            <a:schemeClr val="dk1"/>
                          </a:solidFill>
                          <a:effectLst/>
                          <a:latin typeface="+mn-lt"/>
                          <a:ea typeface="+mn-ea"/>
                          <a:cs typeface="+mn-cs"/>
                        </a:rPr>
                        <a:t>组员自己要有自觉性按时完成任务</a:t>
                      </a:r>
                    </a:p>
                    <a:p>
                      <a:r>
                        <a:rPr lang="zh-CN" altLang="zh-CN" sz="1800" kern="1200" dirty="0">
                          <a:solidFill>
                            <a:schemeClr val="dk1"/>
                          </a:solidFill>
                          <a:effectLst/>
                          <a:latin typeface="+mn-lt"/>
                          <a:ea typeface="+mn-ea"/>
                          <a:cs typeface="+mn-cs"/>
                        </a:rPr>
                        <a:t>若未能按时完成要提前和组长沟通</a:t>
                      </a:r>
                      <a:endParaRPr lang="zh-CN" altLang="en-US" dirty="0"/>
                    </a:p>
                  </a:txBody>
                  <a:tcPr/>
                </a:tc>
                <a:extLst>
                  <a:ext uri="{0D108BD9-81ED-4DB2-BD59-A6C34878D82A}">
                    <a16:rowId xmlns:a16="http://schemas.microsoft.com/office/drawing/2014/main" val="10001"/>
                  </a:ext>
                </a:extLst>
              </a:tr>
              <a:tr h="1595543">
                <a:tc>
                  <a:txBody>
                    <a:bodyPr/>
                    <a:lstStyle/>
                    <a:p>
                      <a:r>
                        <a:rPr lang="zh-CN" altLang="zh-CN" sz="1800" kern="1200" dirty="0">
                          <a:solidFill>
                            <a:schemeClr val="dk1"/>
                          </a:solidFill>
                          <a:effectLst/>
                          <a:latin typeface="+mn-lt"/>
                          <a:ea typeface="+mn-ea"/>
                          <a:cs typeface="+mn-cs"/>
                        </a:rPr>
                        <a:t>技术风险</a:t>
                      </a:r>
                      <a:endParaRPr lang="zh-CN" altLang="en-US" dirty="0"/>
                    </a:p>
                  </a:txBody>
                  <a:tcPr/>
                </a:tc>
                <a:tc>
                  <a:txBody>
                    <a:bodyPr/>
                    <a:lstStyle/>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成员对项目实施过程中采用的技术掌握不够深入。</a:t>
                      </a:r>
                    </a:p>
                  </a:txBody>
                  <a:tcPr/>
                </a:tc>
                <a:tc>
                  <a:txBody>
                    <a:bodyPr/>
                    <a:lstStyle/>
                    <a:p>
                      <a:r>
                        <a:rPr lang="zh-CN" altLang="zh-CN" sz="1800" kern="1200" dirty="0">
                          <a:solidFill>
                            <a:schemeClr val="dk1"/>
                          </a:solidFill>
                          <a:effectLst/>
                          <a:latin typeface="+mn-lt"/>
                          <a:ea typeface="+mn-ea"/>
                          <a:cs typeface="+mn-cs"/>
                        </a:rPr>
                        <a:t>组内成员技术水平较低，不能及时完成任务。</a:t>
                      </a:r>
                      <a:endParaRPr lang="zh-CN" altLang="en-US" dirty="0"/>
                    </a:p>
                  </a:txBody>
                  <a:tcPr/>
                </a:tc>
                <a:tc>
                  <a:txBody>
                    <a:bodyPr/>
                    <a:lstStyle/>
                    <a:p>
                      <a:r>
                        <a:rPr lang="en-US" altLang="zh-CN" sz="1800" kern="1200" dirty="0">
                          <a:solidFill>
                            <a:schemeClr val="dk1"/>
                          </a:solidFill>
                          <a:effectLst/>
                          <a:latin typeface="+mn-lt"/>
                          <a:ea typeface="+mn-ea"/>
                          <a:cs typeface="+mn-cs"/>
                        </a:rPr>
                        <a:t>50%</a:t>
                      </a:r>
                      <a:endParaRPr lang="zh-CN" altLang="en-US"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提高成员技术水平和管理水平。自主安排时间学习组内培训计划所要求的内容，提高成员的技术水平。</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16217452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8756F-072B-48A1-8E08-8B480DE275E9}"/>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B3CFE52D-9C28-49DB-9BEB-44E950428C7A}"/>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graphicFrame>
        <p:nvGraphicFramePr>
          <p:cNvPr id="5" name="Chart 14_1">
            <a:extLst>
              <a:ext uri="{FF2B5EF4-FFF2-40B4-BE49-F238E27FC236}">
                <a16:creationId xmlns:a16="http://schemas.microsoft.com/office/drawing/2014/main" id="{34C5C702-8D39-4506-A0C0-DCD894AA09FA}"/>
              </a:ext>
            </a:extLst>
          </p:cNvPr>
          <p:cNvGraphicFramePr/>
          <p:nvPr>
            <p:extLst>
              <p:ext uri="{D42A27DB-BD31-4B8C-83A1-F6EECF244321}">
                <p14:modId xmlns:p14="http://schemas.microsoft.com/office/powerpoint/2010/main" val="3967918169"/>
              </p:ext>
            </p:extLst>
          </p:nvPr>
        </p:nvGraphicFramePr>
        <p:xfrm>
          <a:off x="-807782" y="1583843"/>
          <a:ext cx="5911162" cy="4305976"/>
        </p:xfrm>
        <a:graphic>
          <a:graphicData uri="http://schemas.openxmlformats.org/drawingml/2006/chart">
            <c:chart xmlns:c="http://schemas.openxmlformats.org/drawingml/2006/chart" xmlns:r="http://schemas.openxmlformats.org/officeDocument/2006/relationships" r:id="rId5"/>
          </a:graphicData>
        </a:graphic>
      </p:graphicFrame>
      <p:sp>
        <p:nvSpPr>
          <p:cNvPr id="19" name="íṧlïḍe">
            <a:extLst>
              <a:ext uri="{FF2B5EF4-FFF2-40B4-BE49-F238E27FC236}">
                <a16:creationId xmlns:a16="http://schemas.microsoft.com/office/drawing/2014/main" id="{6BA4E660-C3D3-48A2-9E15-AE3CD7BAD3A1}"/>
              </a:ext>
            </a:extLst>
          </p:cNvPr>
          <p:cNvSpPr txBox="1">
            <a:spLocks/>
          </p:cNvSpPr>
          <p:nvPr/>
        </p:nvSpPr>
        <p:spPr>
          <a:xfrm>
            <a:off x="-325870" y="123527"/>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风险问题及预案</a:t>
            </a:r>
            <a:endParaRPr lang="en-US" dirty="0"/>
          </a:p>
        </p:txBody>
      </p:sp>
      <p:graphicFrame>
        <p:nvGraphicFramePr>
          <p:cNvPr id="22" name="表格 5">
            <a:extLst>
              <a:ext uri="{FF2B5EF4-FFF2-40B4-BE49-F238E27FC236}">
                <a16:creationId xmlns:a16="http://schemas.microsoft.com/office/drawing/2014/main" id="{10E6EBF0-B540-4FCB-8BD4-0A12AE58048D}"/>
              </a:ext>
            </a:extLst>
          </p:cNvPr>
          <p:cNvGraphicFramePr>
            <a:graphicFrameLocks noGrp="1"/>
          </p:cNvGraphicFramePr>
          <p:nvPr>
            <p:custDataLst>
              <p:tags r:id="rId2"/>
            </p:custDataLst>
            <p:extLst>
              <p:ext uri="{D42A27DB-BD31-4B8C-83A1-F6EECF244321}">
                <p14:modId xmlns:p14="http://schemas.microsoft.com/office/powerpoint/2010/main" val="3812081268"/>
              </p:ext>
            </p:extLst>
          </p:nvPr>
        </p:nvGraphicFramePr>
        <p:xfrm>
          <a:off x="3559557" y="771970"/>
          <a:ext cx="7972041" cy="5929722"/>
        </p:xfrm>
        <a:graphic>
          <a:graphicData uri="http://schemas.openxmlformats.org/drawingml/2006/table">
            <a:tbl>
              <a:tblPr firstRow="1" bandRow="1">
                <a:tableStyleId>{5C22544A-7EE6-4342-B048-85BDC9FD1C3A}</a:tableStyleId>
              </a:tblPr>
              <a:tblGrid>
                <a:gridCol w="1114734">
                  <a:extLst>
                    <a:ext uri="{9D8B030D-6E8A-4147-A177-3AD203B41FA5}">
                      <a16:colId xmlns:a16="http://schemas.microsoft.com/office/drawing/2014/main" val="20000"/>
                    </a:ext>
                  </a:extLst>
                </a:gridCol>
                <a:gridCol w="2067325">
                  <a:extLst>
                    <a:ext uri="{9D8B030D-6E8A-4147-A177-3AD203B41FA5}">
                      <a16:colId xmlns:a16="http://schemas.microsoft.com/office/drawing/2014/main" val="20001"/>
                    </a:ext>
                  </a:extLst>
                </a:gridCol>
                <a:gridCol w="1445776">
                  <a:extLst>
                    <a:ext uri="{9D8B030D-6E8A-4147-A177-3AD203B41FA5}">
                      <a16:colId xmlns:a16="http://schemas.microsoft.com/office/drawing/2014/main" val="20002"/>
                    </a:ext>
                  </a:extLst>
                </a:gridCol>
                <a:gridCol w="749912">
                  <a:extLst>
                    <a:ext uri="{9D8B030D-6E8A-4147-A177-3AD203B41FA5}">
                      <a16:colId xmlns:a16="http://schemas.microsoft.com/office/drawing/2014/main" val="20003"/>
                    </a:ext>
                  </a:extLst>
                </a:gridCol>
                <a:gridCol w="2594294">
                  <a:extLst>
                    <a:ext uri="{9D8B030D-6E8A-4147-A177-3AD203B41FA5}">
                      <a16:colId xmlns:a16="http://schemas.microsoft.com/office/drawing/2014/main" val="20004"/>
                    </a:ext>
                  </a:extLst>
                </a:gridCol>
              </a:tblGrid>
              <a:tr h="847103">
                <a:tc>
                  <a:txBody>
                    <a:bodyPr/>
                    <a:lstStyle/>
                    <a:p>
                      <a:r>
                        <a:rPr lang="zh-CN" altLang="zh-CN" sz="1600" b="1" kern="1200" dirty="0">
                          <a:solidFill>
                            <a:schemeClr val="lt1"/>
                          </a:solidFill>
                          <a:effectLst/>
                          <a:latin typeface="+mn-lt"/>
                          <a:ea typeface="+mn-ea"/>
                          <a:cs typeface="+mn-cs"/>
                        </a:rPr>
                        <a:t>风险类型</a:t>
                      </a:r>
                      <a:endParaRPr lang="zh-CN" altLang="en-US" sz="1600" dirty="0"/>
                    </a:p>
                  </a:txBody>
                  <a:tcPr/>
                </a:tc>
                <a:tc>
                  <a:txBody>
                    <a:bodyPr/>
                    <a:lstStyle/>
                    <a:p>
                      <a:r>
                        <a:rPr lang="zh-CN" altLang="zh-CN" sz="1600" b="1" kern="1200" dirty="0">
                          <a:solidFill>
                            <a:schemeClr val="lt1"/>
                          </a:solidFill>
                          <a:effectLst/>
                          <a:latin typeface="+mn-lt"/>
                          <a:ea typeface="+mn-ea"/>
                          <a:cs typeface="+mn-cs"/>
                        </a:rPr>
                        <a:t>存在风险</a:t>
                      </a:r>
                      <a:endParaRPr lang="zh-CN" altLang="en-US" sz="1600" dirty="0"/>
                    </a:p>
                  </a:txBody>
                  <a:tcPr/>
                </a:tc>
                <a:tc>
                  <a:txBody>
                    <a:bodyPr/>
                    <a:lstStyle/>
                    <a:p>
                      <a:r>
                        <a:rPr lang="zh-CN" altLang="zh-CN" sz="1600" b="1" kern="1200" dirty="0">
                          <a:solidFill>
                            <a:schemeClr val="lt1"/>
                          </a:solidFill>
                          <a:effectLst/>
                          <a:latin typeface="+mn-lt"/>
                          <a:ea typeface="+mn-ea"/>
                          <a:cs typeface="+mn-cs"/>
                        </a:rPr>
                        <a:t>产生风险原因</a:t>
                      </a:r>
                      <a:endParaRPr lang="zh-CN" altLang="en-US" sz="1600" dirty="0"/>
                    </a:p>
                  </a:txBody>
                  <a:tcPr/>
                </a:tc>
                <a:tc>
                  <a:txBody>
                    <a:bodyPr/>
                    <a:lstStyle/>
                    <a:p>
                      <a:r>
                        <a:rPr lang="zh-CN" altLang="zh-CN" sz="1600" b="1" kern="1200" dirty="0">
                          <a:solidFill>
                            <a:schemeClr val="lt1"/>
                          </a:solidFill>
                          <a:effectLst/>
                          <a:latin typeface="+mn-lt"/>
                          <a:ea typeface="+mn-ea"/>
                          <a:cs typeface="+mn-cs"/>
                        </a:rPr>
                        <a:t>发生预估概率</a:t>
                      </a:r>
                      <a:endParaRPr lang="zh-CN" altLang="en-US" sz="1600" dirty="0"/>
                    </a:p>
                  </a:txBody>
                  <a:tcPr/>
                </a:tc>
                <a:tc>
                  <a:txBody>
                    <a:bodyPr/>
                    <a:lstStyle/>
                    <a:p>
                      <a:r>
                        <a:rPr lang="zh-CN" altLang="zh-CN" sz="1600" b="1" kern="1200" dirty="0">
                          <a:solidFill>
                            <a:schemeClr val="lt1"/>
                          </a:solidFill>
                          <a:effectLst/>
                          <a:latin typeface="+mn-lt"/>
                          <a:ea typeface="+mn-ea"/>
                          <a:cs typeface="+mn-cs"/>
                        </a:rPr>
                        <a:t>风险预案（规避）</a:t>
                      </a:r>
                      <a:endParaRPr lang="zh-CN" altLang="en-US" sz="1600" dirty="0"/>
                    </a:p>
                  </a:txBody>
                  <a:tcPr/>
                </a:tc>
                <a:extLst>
                  <a:ext uri="{0D108BD9-81ED-4DB2-BD59-A6C34878D82A}">
                    <a16:rowId xmlns:a16="http://schemas.microsoft.com/office/drawing/2014/main" val="10000"/>
                  </a:ext>
                </a:extLst>
              </a:tr>
              <a:tr h="1609496">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600" kern="1200" dirty="0">
                          <a:solidFill>
                            <a:schemeClr val="dk1"/>
                          </a:solidFill>
                          <a:effectLst/>
                          <a:latin typeface="+mn-lt"/>
                          <a:ea typeface="+mn-ea"/>
                          <a:cs typeface="+mn-cs"/>
                        </a:rPr>
                        <a:t>质量风险</a:t>
                      </a:r>
                      <a:endParaRPr lang="zh-CN" altLang="en-US" sz="1600" dirty="0"/>
                    </a:p>
                    <a:p>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1.</a:t>
                      </a:r>
                      <a:r>
                        <a:rPr lang="zh-CN" altLang="en-US" sz="1600" kern="1200" dirty="0">
                          <a:solidFill>
                            <a:schemeClr val="dk1"/>
                          </a:solidFill>
                          <a:effectLst/>
                          <a:latin typeface="+mn-lt"/>
                          <a:ea typeface="+mn-ea"/>
                          <a:cs typeface="+mn-cs"/>
                        </a:rPr>
                        <a:t>软件质量体系能否被有效的保证。</a:t>
                      </a:r>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2.</a:t>
                      </a:r>
                      <a:r>
                        <a:rPr lang="zh-CN" altLang="en-US" sz="1600" kern="1200" dirty="0">
                          <a:solidFill>
                            <a:schemeClr val="dk1"/>
                          </a:solidFill>
                          <a:effectLst/>
                          <a:latin typeface="+mn-lt"/>
                          <a:ea typeface="+mn-ea"/>
                          <a:cs typeface="+mn-cs"/>
                        </a:rPr>
                        <a:t>开发额外不需要的功能，延长了计划进度。</a:t>
                      </a:r>
                      <a:endParaRPr lang="zh-CN" altLang="zh-CN" sz="1600" kern="1200" dirty="0">
                        <a:solidFill>
                          <a:schemeClr val="dk1"/>
                        </a:solidFill>
                        <a:effectLst/>
                        <a:latin typeface="+mn-lt"/>
                        <a:ea typeface="+mn-ea"/>
                        <a:cs typeface="+mn-cs"/>
                      </a:endParaRPr>
                    </a:p>
                    <a:p>
                      <a:endParaRPr lang="zh-CN" altLang="en-US" sz="1600" dirty="0"/>
                    </a:p>
                  </a:txBody>
                  <a:tcPr/>
                </a:tc>
                <a:tc>
                  <a:txBody>
                    <a:bodyPr/>
                    <a:lstStyle/>
                    <a:p>
                      <a:r>
                        <a:rPr lang="zh-CN" altLang="zh-CN" sz="1600" kern="1200" dirty="0">
                          <a:solidFill>
                            <a:schemeClr val="dk1"/>
                          </a:solidFill>
                          <a:effectLst/>
                          <a:latin typeface="+mn-lt"/>
                          <a:ea typeface="+mn-ea"/>
                          <a:cs typeface="+mn-cs"/>
                        </a:rPr>
                        <a:t>组内成员设计产生不一样的差错。</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经常和用户交流工作成果</a:t>
                      </a: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软件开发时需采用符合要求的开发流程</a:t>
                      </a:r>
                    </a:p>
                    <a:p>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定期对项目进行检查和评审</a:t>
                      </a:r>
                      <a:endParaRPr lang="zh-CN" altLang="en-US" sz="1600" dirty="0"/>
                    </a:p>
                  </a:txBody>
                  <a:tcPr/>
                </a:tc>
                <a:extLst>
                  <a:ext uri="{0D108BD9-81ED-4DB2-BD59-A6C34878D82A}">
                    <a16:rowId xmlns:a16="http://schemas.microsoft.com/office/drawing/2014/main" val="2202420536"/>
                  </a:ext>
                </a:extLst>
              </a:tr>
              <a:tr h="1609496">
                <a:tc>
                  <a:txBody>
                    <a:bodyPr/>
                    <a:lstStyle/>
                    <a:p>
                      <a:r>
                        <a:rPr lang="zh-CN" altLang="zh-CN" sz="1600" kern="1200" dirty="0">
                          <a:solidFill>
                            <a:schemeClr val="dk1"/>
                          </a:solidFill>
                          <a:effectLst/>
                          <a:latin typeface="+mn-lt"/>
                          <a:ea typeface="+mn-ea"/>
                          <a:cs typeface="+mn-cs"/>
                        </a:rPr>
                        <a:t>项目管理风险</a:t>
                      </a:r>
                      <a:endParaRPr lang="zh-CN" altLang="en-US" sz="1600" dirty="0"/>
                    </a:p>
                  </a:txBody>
                  <a:tcPr/>
                </a:tc>
                <a:tc>
                  <a:txBody>
                    <a:bodyPr/>
                    <a:lstStyle/>
                    <a:p>
                      <a:r>
                        <a:rPr lang="zh-CN" altLang="zh-CN" sz="1600" kern="1200" dirty="0">
                          <a:solidFill>
                            <a:schemeClr val="dk1"/>
                          </a:solidFill>
                          <a:effectLst/>
                          <a:latin typeface="+mn-lt"/>
                          <a:ea typeface="+mn-ea"/>
                          <a:cs typeface="+mn-cs"/>
                        </a:rPr>
                        <a:t>项目项目经理缺乏项目管理的经验，可能会产生采用了不符合项目特征的组织结构和管理模式</a:t>
                      </a:r>
                      <a:r>
                        <a:rPr lang="zh-CN" altLang="en-US" sz="1600" kern="1200" dirty="0">
                          <a:solidFill>
                            <a:schemeClr val="dk1"/>
                          </a:solidFill>
                          <a:effectLst/>
                          <a:latin typeface="+mn-lt"/>
                          <a:ea typeface="+mn-ea"/>
                          <a:cs typeface="+mn-cs"/>
                        </a:rPr>
                        <a:t>。</a:t>
                      </a:r>
                      <a:endParaRPr lang="zh-CN" altLang="en-US" sz="1600" dirty="0"/>
                    </a:p>
                  </a:txBody>
                  <a:tcPr/>
                </a:tc>
                <a:tc>
                  <a:txBody>
                    <a:bodyPr/>
                    <a:lstStyle/>
                    <a:p>
                      <a:r>
                        <a:rPr lang="zh-CN" altLang="zh-CN" sz="1600" kern="1200" dirty="0">
                          <a:solidFill>
                            <a:schemeClr val="dk1"/>
                          </a:solidFill>
                          <a:effectLst/>
                          <a:latin typeface="+mn-lt"/>
                          <a:ea typeface="+mn-ea"/>
                          <a:cs typeface="+mn-cs"/>
                        </a:rPr>
                        <a:t>项目管理上出现问题，组内成员之间沟通出现问题。</a:t>
                      </a:r>
                      <a:endParaRPr lang="zh-CN" altLang="en-US" sz="1600" dirty="0"/>
                    </a:p>
                  </a:txBody>
                  <a:tcPr/>
                </a:tc>
                <a:tc>
                  <a:txBody>
                    <a:bodyPr/>
                    <a:lstStyle/>
                    <a:p>
                      <a:r>
                        <a:rPr lang="en-US" altLang="zh-CN" sz="1600" kern="1200" dirty="0">
                          <a:solidFill>
                            <a:schemeClr val="dk1"/>
                          </a:solidFill>
                          <a:effectLst/>
                          <a:latin typeface="+mn-lt"/>
                          <a:ea typeface="+mn-ea"/>
                          <a:cs typeface="+mn-cs"/>
                        </a:rPr>
                        <a:t>5%</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加强项目管理能力</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时常跟进项目进度，关注项目需求开发，准备必要的备用方案，选择合适的管理人员，</a:t>
                      </a:r>
                      <a:endParaRPr lang="zh-CN" altLang="en-US" sz="1600" dirty="0"/>
                    </a:p>
                  </a:txBody>
                  <a:tcPr/>
                </a:tc>
                <a:extLst>
                  <a:ext uri="{0D108BD9-81ED-4DB2-BD59-A6C34878D82A}">
                    <a16:rowId xmlns:a16="http://schemas.microsoft.com/office/drawing/2014/main" val="10001"/>
                  </a:ext>
                </a:extLst>
              </a:tr>
              <a:tr h="1863627">
                <a:tc>
                  <a:txBody>
                    <a:bodyPr/>
                    <a:lstStyle/>
                    <a:p>
                      <a:r>
                        <a:rPr lang="zh-CN" altLang="zh-CN" sz="1600" kern="1200" dirty="0">
                          <a:solidFill>
                            <a:schemeClr val="dk1"/>
                          </a:solidFill>
                          <a:effectLst/>
                          <a:latin typeface="+mn-lt"/>
                          <a:ea typeface="+mn-ea"/>
                          <a:cs typeface="+mn-cs"/>
                        </a:rPr>
                        <a:t>需求变更风险</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需求已经成为项目基准，但需求还在继续变化；</a:t>
                      </a:r>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需求定义欠佳</a:t>
                      </a:r>
                      <a:r>
                        <a:rPr lang="zh-CN" altLang="en-US" sz="1600" kern="1200" dirty="0">
                          <a:solidFill>
                            <a:schemeClr val="dk1"/>
                          </a:solidFill>
                          <a:effectLst/>
                          <a:latin typeface="+mn-lt"/>
                          <a:ea typeface="+mn-ea"/>
                          <a:cs typeface="+mn-cs"/>
                        </a:rPr>
                        <a:t>；</a:t>
                      </a:r>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客户添加额外的需求；</a:t>
                      </a:r>
                      <a:r>
                        <a:rPr lang="en-US" altLang="zh-CN" sz="1600" kern="1200" dirty="0">
                          <a:solidFill>
                            <a:schemeClr val="dk1"/>
                          </a:solidFill>
                          <a:effectLst/>
                          <a:latin typeface="+mn-lt"/>
                          <a:ea typeface="+mn-ea"/>
                          <a:cs typeface="+mn-cs"/>
                        </a:rPr>
                        <a:t>4.</a:t>
                      </a:r>
                      <a:r>
                        <a:rPr lang="zh-CN" altLang="zh-CN" sz="1600" kern="1200" dirty="0">
                          <a:solidFill>
                            <a:schemeClr val="dk1"/>
                          </a:solidFill>
                          <a:effectLst/>
                          <a:latin typeface="+mn-lt"/>
                          <a:ea typeface="+mn-ea"/>
                          <a:cs typeface="+mn-cs"/>
                        </a:rPr>
                        <a:t>在做需求中客户参与不够；</a:t>
                      </a:r>
                    </a:p>
                  </a:txBody>
                  <a:tcPr/>
                </a:tc>
                <a:tc>
                  <a:txBody>
                    <a:bodyPr/>
                    <a:lstStyle/>
                    <a:p>
                      <a:r>
                        <a:rPr lang="zh-CN" altLang="zh-CN" sz="1600" kern="1200" dirty="0">
                          <a:solidFill>
                            <a:schemeClr val="dk1"/>
                          </a:solidFill>
                          <a:effectLst/>
                          <a:latin typeface="+mn-lt"/>
                          <a:ea typeface="+mn-ea"/>
                          <a:cs typeface="+mn-cs"/>
                        </a:rPr>
                        <a:t>甲方提出需求变更，对现有需求不满意。</a:t>
                      </a:r>
                      <a:endParaRPr lang="zh-CN" altLang="en-US" sz="1600" dirty="0"/>
                    </a:p>
                  </a:txBody>
                  <a:tcPr/>
                </a:tc>
                <a:tc>
                  <a:txBody>
                    <a:bodyPr/>
                    <a:lstStyle/>
                    <a:p>
                      <a:r>
                        <a:rPr lang="en-US" altLang="zh-CN" sz="1600" kern="1200" dirty="0">
                          <a:solidFill>
                            <a:schemeClr val="dk1"/>
                          </a:solidFill>
                          <a:effectLst/>
                          <a:latin typeface="+mn-lt"/>
                          <a:ea typeface="+mn-ea"/>
                          <a:cs typeface="+mn-cs"/>
                        </a:rPr>
                        <a:t>50%</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团队成员的高度配合和密切协作</a:t>
                      </a: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充分进行用户沟通，有专门人员对用户进行需求确认充分到位的需求调研</a:t>
                      </a:r>
                    </a:p>
                    <a:p>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让用户参与需求评估，确保需求的准确性</a:t>
                      </a:r>
                    </a:p>
                  </a:txBody>
                  <a:tcPr/>
                </a:tc>
                <a:extLst>
                  <a:ext uri="{0D108BD9-81ED-4DB2-BD59-A6C34878D82A}">
                    <a16:rowId xmlns:a16="http://schemas.microsoft.com/office/drawing/2014/main" val="10002"/>
                  </a:ext>
                </a:extLst>
              </a:tr>
            </a:tbl>
          </a:graphicData>
        </a:graphic>
      </p:graphicFrame>
      <p:sp>
        <p:nvSpPr>
          <p:cNvPr id="8" name="iconfont-11845-5652701">
            <a:hlinkClick r:id="rId6" action="ppaction://hlinksldjump"/>
            <a:extLst>
              <a:ext uri="{FF2B5EF4-FFF2-40B4-BE49-F238E27FC236}">
                <a16:creationId xmlns:a16="http://schemas.microsoft.com/office/drawing/2014/main" id="{6D6EA3C2-19EB-4EA0-9C6E-4BCA1A9540EE}"/>
              </a:ext>
            </a:extLst>
          </p:cNvPr>
          <p:cNvSpPr/>
          <p:nvPr/>
        </p:nvSpPr>
        <p:spPr>
          <a:xfrm>
            <a:off x="10563511" y="130451"/>
            <a:ext cx="609685" cy="609685"/>
          </a:xfrm>
          <a:custGeom>
            <a:avLst/>
            <a:gdLst>
              <a:gd name="T0" fmla="*/ 8638 w 11188"/>
              <a:gd name="T1" fmla="*/ 380 h 11187"/>
              <a:gd name="T2" fmla="*/ 8073 w 11188"/>
              <a:gd name="T3" fmla="*/ 0 h 11187"/>
              <a:gd name="T4" fmla="*/ 0 w 11188"/>
              <a:gd name="T5" fmla="*/ 312 h 11187"/>
              <a:gd name="T6" fmla="*/ 300 w 11188"/>
              <a:gd name="T7" fmla="*/ 11187 h 11187"/>
              <a:gd name="T8" fmla="*/ 11186 w 11188"/>
              <a:gd name="T9" fmla="*/ 10801 h 11187"/>
              <a:gd name="T10" fmla="*/ 11186 w 11188"/>
              <a:gd name="T11" fmla="*/ 3287 h 11187"/>
              <a:gd name="T12" fmla="*/ 11019 w 11188"/>
              <a:gd name="T13" fmla="*/ 2802 h 11187"/>
              <a:gd name="T14" fmla="*/ 9744 w 11188"/>
              <a:gd name="T15" fmla="*/ 2433 h 11187"/>
              <a:gd name="T16" fmla="*/ 10218 w 11188"/>
              <a:gd name="T17" fmla="*/ 2896 h 11187"/>
              <a:gd name="T18" fmla="*/ 8296 w 11188"/>
              <a:gd name="T19" fmla="*/ 2661 h 11187"/>
              <a:gd name="T20" fmla="*/ 10511 w 11188"/>
              <a:gd name="T21" fmla="*/ 10600 h 11187"/>
              <a:gd name="T22" fmla="*/ 599 w 11188"/>
              <a:gd name="T23" fmla="*/ 10525 h 11187"/>
              <a:gd name="T24" fmla="*/ 686 w 11188"/>
              <a:gd name="T25" fmla="*/ 601 h 11187"/>
              <a:gd name="T26" fmla="*/ 7696 w 11188"/>
              <a:gd name="T27" fmla="*/ 676 h 11187"/>
              <a:gd name="T28" fmla="*/ 8534 w 11188"/>
              <a:gd name="T29" fmla="*/ 3498 h 11187"/>
              <a:gd name="T30" fmla="*/ 10586 w 11188"/>
              <a:gd name="T31" fmla="*/ 3573 h 11187"/>
              <a:gd name="T32" fmla="*/ 10511 w 11188"/>
              <a:gd name="T33" fmla="*/ 10600 h 11187"/>
              <a:gd name="T34" fmla="*/ 6804 w 11188"/>
              <a:gd name="T35" fmla="*/ 5605 h 11187"/>
              <a:gd name="T36" fmla="*/ 8125 w 11188"/>
              <a:gd name="T37" fmla="*/ 5905 h 11187"/>
              <a:gd name="T38" fmla="*/ 8200 w 11188"/>
              <a:gd name="T39" fmla="*/ 8122 h 11187"/>
              <a:gd name="T40" fmla="*/ 5886 w 11188"/>
              <a:gd name="T41" fmla="*/ 8197 h 11187"/>
              <a:gd name="T42" fmla="*/ 5586 w 11188"/>
              <a:gd name="T43" fmla="*/ 2400 h 11187"/>
              <a:gd name="T44" fmla="*/ 2401 w 11188"/>
              <a:gd name="T45" fmla="*/ 2700 h 11187"/>
              <a:gd name="T46" fmla="*/ 2701 w 11188"/>
              <a:gd name="T47" fmla="*/ 8797 h 11187"/>
              <a:gd name="T48" fmla="*/ 5885 w 11188"/>
              <a:gd name="T49" fmla="*/ 8796 h 11187"/>
              <a:gd name="T50" fmla="*/ 8200 w 11188"/>
              <a:gd name="T51" fmla="*/ 8800 h 11187"/>
              <a:gd name="T52" fmla="*/ 8800 w 11188"/>
              <a:gd name="T53" fmla="*/ 8500 h 11187"/>
              <a:gd name="T54" fmla="*/ 8798 w 11188"/>
              <a:gd name="T55" fmla="*/ 5706 h 11187"/>
              <a:gd name="T56" fmla="*/ 8498 w 11188"/>
              <a:gd name="T57" fmla="*/ 5303 h 11187"/>
              <a:gd name="T58" fmla="*/ 7095 w 11188"/>
              <a:gd name="T59" fmla="*/ 5305 h 11187"/>
              <a:gd name="T60" fmla="*/ 4253 w 11188"/>
              <a:gd name="T61" fmla="*/ 8197 h 11187"/>
              <a:gd name="T62" fmla="*/ 3069 w 11188"/>
              <a:gd name="T63" fmla="*/ 8198 h 11187"/>
              <a:gd name="T64" fmla="*/ 2994 w 11188"/>
              <a:gd name="T65" fmla="*/ 5899 h 11187"/>
              <a:gd name="T66" fmla="*/ 5285 w 11188"/>
              <a:gd name="T67" fmla="*/ 8197 h 11187"/>
              <a:gd name="T68" fmla="*/ 5286 w 11188"/>
              <a:gd name="T69" fmla="*/ 5300 h 11187"/>
              <a:gd name="T70" fmla="*/ 2994 w 11188"/>
              <a:gd name="T71" fmla="*/ 3075 h 11187"/>
              <a:gd name="T72" fmla="*/ 5210 w 11188"/>
              <a:gd name="T73" fmla="*/ 3000 h 11187"/>
              <a:gd name="T74" fmla="*/ 5285 w 11188"/>
              <a:gd name="T75" fmla="*/ 5300 h 1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188" h="11187">
                <a:moveTo>
                  <a:pt x="11019" y="2802"/>
                </a:moveTo>
                <a:lnTo>
                  <a:pt x="8638" y="380"/>
                </a:lnTo>
                <a:lnTo>
                  <a:pt x="8396" y="134"/>
                </a:lnTo>
                <a:cubicBezTo>
                  <a:pt x="8310" y="48"/>
                  <a:pt x="8194" y="0"/>
                  <a:pt x="8073" y="0"/>
                </a:cubicBezTo>
                <a:lnTo>
                  <a:pt x="311" y="0"/>
                </a:lnTo>
                <a:cubicBezTo>
                  <a:pt x="139" y="1"/>
                  <a:pt x="0" y="140"/>
                  <a:pt x="0" y="312"/>
                </a:cubicBezTo>
                <a:lnTo>
                  <a:pt x="0" y="10887"/>
                </a:lnTo>
                <a:cubicBezTo>
                  <a:pt x="0" y="11053"/>
                  <a:pt x="134" y="11187"/>
                  <a:pt x="300" y="11187"/>
                </a:cubicBezTo>
                <a:lnTo>
                  <a:pt x="10800" y="11187"/>
                </a:lnTo>
                <a:cubicBezTo>
                  <a:pt x="11014" y="11187"/>
                  <a:pt x="11186" y="11015"/>
                  <a:pt x="11186" y="10801"/>
                </a:cubicBezTo>
                <a:lnTo>
                  <a:pt x="11186" y="3301"/>
                </a:lnTo>
                <a:lnTo>
                  <a:pt x="11186" y="3287"/>
                </a:lnTo>
                <a:cubicBezTo>
                  <a:pt x="11186" y="3277"/>
                  <a:pt x="11188" y="3248"/>
                  <a:pt x="11188" y="3211"/>
                </a:cubicBezTo>
                <a:cubicBezTo>
                  <a:pt x="11188" y="3058"/>
                  <a:pt x="11126" y="2911"/>
                  <a:pt x="11019" y="2802"/>
                </a:cubicBezTo>
                <a:close/>
                <a:moveTo>
                  <a:pt x="8296" y="937"/>
                </a:moveTo>
                <a:lnTo>
                  <a:pt x="9744" y="2433"/>
                </a:lnTo>
                <a:cubicBezTo>
                  <a:pt x="9748" y="2437"/>
                  <a:pt x="9750" y="2441"/>
                  <a:pt x="9754" y="2443"/>
                </a:cubicBezTo>
                <a:lnTo>
                  <a:pt x="10218" y="2896"/>
                </a:lnTo>
                <a:lnTo>
                  <a:pt x="8534" y="2896"/>
                </a:lnTo>
                <a:cubicBezTo>
                  <a:pt x="8403" y="2896"/>
                  <a:pt x="8296" y="2791"/>
                  <a:pt x="8296" y="2661"/>
                </a:cubicBezTo>
                <a:lnTo>
                  <a:pt x="8296" y="937"/>
                </a:lnTo>
                <a:close/>
                <a:moveTo>
                  <a:pt x="10511" y="10600"/>
                </a:moveTo>
                <a:lnTo>
                  <a:pt x="674" y="10600"/>
                </a:lnTo>
                <a:cubicBezTo>
                  <a:pt x="633" y="10600"/>
                  <a:pt x="599" y="10566"/>
                  <a:pt x="599" y="10525"/>
                </a:cubicBezTo>
                <a:lnTo>
                  <a:pt x="599" y="688"/>
                </a:lnTo>
                <a:cubicBezTo>
                  <a:pt x="599" y="640"/>
                  <a:pt x="638" y="601"/>
                  <a:pt x="686" y="601"/>
                </a:cubicBezTo>
                <a:lnTo>
                  <a:pt x="7621" y="601"/>
                </a:lnTo>
                <a:cubicBezTo>
                  <a:pt x="7663" y="601"/>
                  <a:pt x="7696" y="635"/>
                  <a:pt x="7696" y="676"/>
                </a:cubicBezTo>
                <a:lnTo>
                  <a:pt x="7696" y="2663"/>
                </a:lnTo>
                <a:cubicBezTo>
                  <a:pt x="7696" y="3124"/>
                  <a:pt x="8071" y="3498"/>
                  <a:pt x="8534" y="3498"/>
                </a:cubicBezTo>
                <a:lnTo>
                  <a:pt x="10511" y="3498"/>
                </a:lnTo>
                <a:cubicBezTo>
                  <a:pt x="10553" y="3498"/>
                  <a:pt x="10586" y="3532"/>
                  <a:pt x="10586" y="3573"/>
                </a:cubicBezTo>
                <a:lnTo>
                  <a:pt x="10586" y="10525"/>
                </a:lnTo>
                <a:cubicBezTo>
                  <a:pt x="10586" y="10566"/>
                  <a:pt x="10553" y="10600"/>
                  <a:pt x="10511" y="10600"/>
                </a:cubicBezTo>
                <a:close/>
                <a:moveTo>
                  <a:pt x="7095" y="5305"/>
                </a:moveTo>
                <a:cubicBezTo>
                  <a:pt x="6934" y="5310"/>
                  <a:pt x="6804" y="5442"/>
                  <a:pt x="6804" y="5605"/>
                </a:cubicBezTo>
                <a:cubicBezTo>
                  <a:pt x="6804" y="5767"/>
                  <a:pt x="6934" y="5900"/>
                  <a:pt x="7095" y="5905"/>
                </a:cubicBezTo>
                <a:lnTo>
                  <a:pt x="8125" y="5905"/>
                </a:lnTo>
                <a:cubicBezTo>
                  <a:pt x="8166" y="5905"/>
                  <a:pt x="8200" y="5938"/>
                  <a:pt x="8200" y="5980"/>
                </a:cubicBezTo>
                <a:lnTo>
                  <a:pt x="8200" y="8122"/>
                </a:lnTo>
                <a:cubicBezTo>
                  <a:pt x="8200" y="8163"/>
                  <a:pt x="8166" y="8197"/>
                  <a:pt x="8125" y="8197"/>
                </a:cubicBezTo>
                <a:lnTo>
                  <a:pt x="5886" y="8197"/>
                </a:lnTo>
                <a:lnTo>
                  <a:pt x="5886" y="2700"/>
                </a:lnTo>
                <a:cubicBezTo>
                  <a:pt x="5886" y="2533"/>
                  <a:pt x="5752" y="2400"/>
                  <a:pt x="5586" y="2400"/>
                </a:cubicBezTo>
                <a:lnTo>
                  <a:pt x="2701" y="2400"/>
                </a:lnTo>
                <a:cubicBezTo>
                  <a:pt x="2535" y="2400"/>
                  <a:pt x="2401" y="2533"/>
                  <a:pt x="2401" y="2700"/>
                </a:cubicBezTo>
                <a:lnTo>
                  <a:pt x="2401" y="8497"/>
                </a:lnTo>
                <a:cubicBezTo>
                  <a:pt x="2401" y="8663"/>
                  <a:pt x="2535" y="8797"/>
                  <a:pt x="2701" y="8797"/>
                </a:cubicBezTo>
                <a:lnTo>
                  <a:pt x="5885" y="8797"/>
                </a:lnTo>
                <a:lnTo>
                  <a:pt x="5885" y="8796"/>
                </a:lnTo>
                <a:lnTo>
                  <a:pt x="8200" y="8796"/>
                </a:lnTo>
                <a:lnTo>
                  <a:pt x="8200" y="8800"/>
                </a:lnTo>
                <a:lnTo>
                  <a:pt x="8500" y="8800"/>
                </a:lnTo>
                <a:cubicBezTo>
                  <a:pt x="8666" y="8800"/>
                  <a:pt x="8800" y="8666"/>
                  <a:pt x="8800" y="8500"/>
                </a:cubicBezTo>
                <a:lnTo>
                  <a:pt x="8800" y="5706"/>
                </a:lnTo>
                <a:lnTo>
                  <a:pt x="8798" y="5706"/>
                </a:lnTo>
                <a:lnTo>
                  <a:pt x="8798" y="5603"/>
                </a:lnTo>
                <a:cubicBezTo>
                  <a:pt x="8798" y="5437"/>
                  <a:pt x="8664" y="5303"/>
                  <a:pt x="8498" y="5303"/>
                </a:cubicBezTo>
                <a:lnTo>
                  <a:pt x="7095" y="5303"/>
                </a:lnTo>
                <a:lnTo>
                  <a:pt x="7095" y="5305"/>
                </a:lnTo>
                <a:close/>
                <a:moveTo>
                  <a:pt x="5286" y="8197"/>
                </a:moveTo>
                <a:lnTo>
                  <a:pt x="4253" y="8197"/>
                </a:lnTo>
                <a:lnTo>
                  <a:pt x="4253" y="8198"/>
                </a:lnTo>
                <a:lnTo>
                  <a:pt x="3069" y="8198"/>
                </a:lnTo>
                <a:cubicBezTo>
                  <a:pt x="3028" y="8198"/>
                  <a:pt x="2994" y="8165"/>
                  <a:pt x="2994" y="8123"/>
                </a:cubicBezTo>
                <a:lnTo>
                  <a:pt x="2994" y="5899"/>
                </a:lnTo>
                <a:lnTo>
                  <a:pt x="5285" y="5899"/>
                </a:lnTo>
                <a:lnTo>
                  <a:pt x="5285" y="8197"/>
                </a:lnTo>
                <a:lnTo>
                  <a:pt x="5286" y="8197"/>
                </a:lnTo>
                <a:close/>
                <a:moveTo>
                  <a:pt x="5286" y="5300"/>
                </a:moveTo>
                <a:lnTo>
                  <a:pt x="2994" y="5300"/>
                </a:lnTo>
                <a:lnTo>
                  <a:pt x="2994" y="3075"/>
                </a:lnTo>
                <a:cubicBezTo>
                  <a:pt x="2994" y="3033"/>
                  <a:pt x="3028" y="3000"/>
                  <a:pt x="3069" y="3000"/>
                </a:cubicBezTo>
                <a:lnTo>
                  <a:pt x="5210" y="3000"/>
                </a:lnTo>
                <a:cubicBezTo>
                  <a:pt x="5251" y="3000"/>
                  <a:pt x="5285" y="3033"/>
                  <a:pt x="5285" y="3075"/>
                </a:cubicBezTo>
                <a:lnTo>
                  <a:pt x="5285" y="5300"/>
                </a:lnTo>
                <a:lnTo>
                  <a:pt x="5286" y="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7160419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软件工程需求计划</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04</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20311942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A5F07-BF2D-48B3-B1FF-7634A794A5B8}"/>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A11BEC8C-E414-4614-AE43-A25AFC64F82D}"/>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pSp>
        <p:nvGrpSpPr>
          <p:cNvPr id="5" name="组合 4">
            <a:extLst>
              <a:ext uri="{FF2B5EF4-FFF2-40B4-BE49-F238E27FC236}">
                <a16:creationId xmlns:a16="http://schemas.microsoft.com/office/drawing/2014/main" id="{21E5998F-51C6-4ABC-A58A-EBC49EA3962D}"/>
              </a:ext>
            </a:extLst>
          </p:cNvPr>
          <p:cNvGrpSpPr/>
          <p:nvPr/>
        </p:nvGrpSpPr>
        <p:grpSpPr>
          <a:xfrm>
            <a:off x="976195" y="1765300"/>
            <a:ext cx="10193891" cy="4165600"/>
            <a:chOff x="969845" y="1968500"/>
            <a:chExt cx="10193891" cy="4165600"/>
          </a:xfrm>
        </p:grpSpPr>
        <p:grpSp>
          <p:nvGrpSpPr>
            <p:cNvPr id="7" name="组合 6">
              <a:extLst>
                <a:ext uri="{FF2B5EF4-FFF2-40B4-BE49-F238E27FC236}">
                  <a16:creationId xmlns:a16="http://schemas.microsoft.com/office/drawing/2014/main" id="{44F71120-01F9-4DCC-9B8A-243798574BF1}"/>
                </a:ext>
              </a:extLst>
            </p:cNvPr>
            <p:cNvGrpSpPr/>
            <p:nvPr/>
          </p:nvGrpSpPr>
          <p:grpSpPr>
            <a:xfrm>
              <a:off x="969845" y="2390861"/>
              <a:ext cx="2641123" cy="1272913"/>
              <a:chOff x="6095999" y="1101391"/>
              <a:chExt cx="2641123" cy="1272913"/>
            </a:xfrm>
          </p:grpSpPr>
          <p:grpSp>
            <p:nvGrpSpPr>
              <p:cNvPr id="30" name="组合 29">
                <a:extLst>
                  <a:ext uri="{FF2B5EF4-FFF2-40B4-BE49-F238E27FC236}">
                    <a16:creationId xmlns:a16="http://schemas.microsoft.com/office/drawing/2014/main" id="{60DCD8AB-BF46-4CFD-B59D-63F8E45319CC}"/>
                  </a:ext>
                </a:extLst>
              </p:cNvPr>
              <p:cNvGrpSpPr/>
              <p:nvPr/>
            </p:nvGrpSpPr>
            <p:grpSpPr>
              <a:xfrm>
                <a:off x="6095999" y="1101391"/>
                <a:ext cx="2641123" cy="1272913"/>
                <a:chOff x="6095999" y="1101391"/>
                <a:chExt cx="2641123" cy="1272913"/>
              </a:xfrm>
            </p:grpSpPr>
            <p:sp>
              <p:nvSpPr>
                <p:cNvPr id="32" name="矩形: 圆角 50">
                  <a:extLst>
                    <a:ext uri="{FF2B5EF4-FFF2-40B4-BE49-F238E27FC236}">
                      <a16:creationId xmlns:a16="http://schemas.microsoft.com/office/drawing/2014/main" id="{6C6CEEDF-FD39-473C-8710-5663B5AA503F}"/>
                    </a:ext>
                  </a:extLst>
                </p:cNvPr>
                <p:cNvSpPr>
                  <a:spLocks/>
                </p:cNvSpPr>
                <p:nvPr/>
              </p:nvSpPr>
              <p:spPr>
                <a:xfrm>
                  <a:off x="6095999" y="1137069"/>
                  <a:ext cx="2641123" cy="1205661"/>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3" name="组合 32">
                  <a:extLst>
                    <a:ext uri="{FF2B5EF4-FFF2-40B4-BE49-F238E27FC236}">
                      <a16:creationId xmlns:a16="http://schemas.microsoft.com/office/drawing/2014/main" id="{072A8357-955F-4738-AB08-3C15FDE87D7A}"/>
                    </a:ext>
                  </a:extLst>
                </p:cNvPr>
                <p:cNvGrpSpPr/>
                <p:nvPr/>
              </p:nvGrpSpPr>
              <p:grpSpPr>
                <a:xfrm>
                  <a:off x="6118506" y="1101391"/>
                  <a:ext cx="2484794" cy="1272913"/>
                  <a:chOff x="4190510" y="3011622"/>
                  <a:chExt cx="2484794" cy="1272913"/>
                </a:xfrm>
              </p:grpSpPr>
              <p:sp>
                <p:nvSpPr>
                  <p:cNvPr id="34" name="矩形 33">
                    <a:extLst>
                      <a:ext uri="{FF2B5EF4-FFF2-40B4-BE49-F238E27FC236}">
                        <a16:creationId xmlns:a16="http://schemas.microsoft.com/office/drawing/2014/main" id="{385D463C-A3B3-4182-A5BC-EE25E89ADB98}"/>
                      </a:ext>
                    </a:extLst>
                  </p:cNvPr>
                  <p:cNvSpPr>
                    <a:spLocks/>
                  </p:cNvSpPr>
                  <p:nvPr/>
                </p:nvSpPr>
                <p:spPr>
                  <a:xfrm>
                    <a:off x="4190510" y="3047300"/>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p>
                </p:txBody>
              </p:sp>
              <p:sp>
                <p:nvSpPr>
                  <p:cNvPr id="35" name="矩形 34">
                    <a:extLst>
                      <a:ext uri="{FF2B5EF4-FFF2-40B4-BE49-F238E27FC236}">
                        <a16:creationId xmlns:a16="http://schemas.microsoft.com/office/drawing/2014/main" id="{B2986D74-5897-4B41-BC24-0754306550AA}"/>
                      </a:ext>
                    </a:extLst>
                  </p:cNvPr>
                  <p:cNvSpPr/>
                  <p:nvPr/>
                </p:nvSpPr>
                <p:spPr>
                  <a:xfrm>
                    <a:off x="4469594" y="3011622"/>
                    <a:ext cx="2205710" cy="12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开发前期向用户初步了解需求，对需求进行分析，然后利用相关工具软件列出要开发的系统的主要功能模块，初步定义少量的界面。初步设计后提交给用户进行核验并继续深入了解和分析用户的需求。</a:t>
                    </a:r>
                  </a:p>
                </p:txBody>
              </p:sp>
            </p:grpSp>
          </p:grpSp>
          <p:sp>
            <p:nvSpPr>
              <p:cNvPr id="31" name="矩形 30">
                <a:extLst>
                  <a:ext uri="{FF2B5EF4-FFF2-40B4-BE49-F238E27FC236}">
                    <a16:creationId xmlns:a16="http://schemas.microsoft.com/office/drawing/2014/main" id="{8EE05A76-00A6-4A19-A6B2-A4CCE0CD2FBE}"/>
                  </a:ext>
                </a:extLst>
              </p:cNvPr>
              <p:cNvSpPr/>
              <p:nvPr/>
            </p:nvSpPr>
            <p:spPr>
              <a:xfrm>
                <a:off x="6096000" y="1137069"/>
                <a:ext cx="45719" cy="11099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58C4C231-9B9B-4FAF-AE89-BF14712FA6F2}"/>
                </a:ext>
              </a:extLst>
            </p:cNvPr>
            <p:cNvGrpSpPr/>
            <p:nvPr/>
          </p:nvGrpSpPr>
          <p:grpSpPr>
            <a:xfrm>
              <a:off x="8522614" y="2340366"/>
              <a:ext cx="2641122" cy="1123868"/>
              <a:chOff x="6043790" y="1057665"/>
              <a:chExt cx="2641122" cy="1123868"/>
            </a:xfrm>
          </p:grpSpPr>
          <p:grpSp>
            <p:nvGrpSpPr>
              <p:cNvPr id="24" name="组合 23">
                <a:extLst>
                  <a:ext uri="{FF2B5EF4-FFF2-40B4-BE49-F238E27FC236}">
                    <a16:creationId xmlns:a16="http://schemas.microsoft.com/office/drawing/2014/main" id="{400965D8-EC6F-4E67-BB4F-6B5603B46A1B}"/>
                  </a:ext>
                </a:extLst>
              </p:cNvPr>
              <p:cNvGrpSpPr/>
              <p:nvPr/>
            </p:nvGrpSpPr>
            <p:grpSpPr>
              <a:xfrm>
                <a:off x="6043790" y="1057665"/>
                <a:ext cx="2641122" cy="1123868"/>
                <a:chOff x="6043790" y="1057665"/>
                <a:chExt cx="2641122" cy="1123868"/>
              </a:xfrm>
            </p:grpSpPr>
            <p:sp>
              <p:nvSpPr>
                <p:cNvPr id="26" name="矩形: 圆角 50">
                  <a:extLst>
                    <a:ext uri="{FF2B5EF4-FFF2-40B4-BE49-F238E27FC236}">
                      <a16:creationId xmlns:a16="http://schemas.microsoft.com/office/drawing/2014/main" id="{117EF14A-3756-4023-87BF-FD19CDE8A8D9}"/>
                    </a:ext>
                  </a:extLst>
                </p:cNvPr>
                <p:cNvSpPr>
                  <a:spLocks/>
                </p:cNvSpPr>
                <p:nvPr/>
              </p:nvSpPr>
              <p:spPr>
                <a:xfrm>
                  <a:off x="6043790" y="1071553"/>
                  <a:ext cx="2641122" cy="1109980"/>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a:extLst>
                    <a:ext uri="{FF2B5EF4-FFF2-40B4-BE49-F238E27FC236}">
                      <a16:creationId xmlns:a16="http://schemas.microsoft.com/office/drawing/2014/main" id="{863F2AFF-4CA0-4135-A1A1-CBE309AC0F7F}"/>
                    </a:ext>
                  </a:extLst>
                </p:cNvPr>
                <p:cNvGrpSpPr/>
                <p:nvPr/>
              </p:nvGrpSpPr>
              <p:grpSpPr>
                <a:xfrm>
                  <a:off x="6043790" y="1057665"/>
                  <a:ext cx="2481834" cy="990296"/>
                  <a:chOff x="4115794" y="2967896"/>
                  <a:chExt cx="2481834" cy="990296"/>
                </a:xfrm>
              </p:grpSpPr>
              <p:sp>
                <p:nvSpPr>
                  <p:cNvPr id="28" name="矩形 27">
                    <a:extLst>
                      <a:ext uri="{FF2B5EF4-FFF2-40B4-BE49-F238E27FC236}">
                        <a16:creationId xmlns:a16="http://schemas.microsoft.com/office/drawing/2014/main" id="{CA3CAD97-F683-4583-B78F-B27BA85581CC}"/>
                      </a:ext>
                    </a:extLst>
                  </p:cNvPr>
                  <p:cNvSpPr>
                    <a:spLocks/>
                  </p:cNvSpPr>
                  <p:nvPr/>
                </p:nvSpPr>
                <p:spPr>
                  <a:xfrm>
                    <a:off x="4115794" y="2967896"/>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2</a:t>
                    </a:r>
                  </a:p>
                </p:txBody>
              </p:sp>
              <p:sp>
                <p:nvSpPr>
                  <p:cNvPr id="29" name="矩形 28">
                    <a:extLst>
                      <a:ext uri="{FF2B5EF4-FFF2-40B4-BE49-F238E27FC236}">
                        <a16:creationId xmlns:a16="http://schemas.microsoft.com/office/drawing/2014/main" id="{107B7CAF-C34B-45B9-862D-EACBD702E0B4}"/>
                      </a:ext>
                    </a:extLst>
                  </p:cNvPr>
                  <p:cNvSpPr/>
                  <p:nvPr/>
                </p:nvSpPr>
                <p:spPr>
                  <a:xfrm>
                    <a:off x="4391918" y="3085389"/>
                    <a:ext cx="2205710" cy="872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后继续完善功能需求文档，制定系统的大功能模块以及大功能模块包含的小功能模块，并完善界面设计。完善之后向用户再次确认需求。</a:t>
                    </a:r>
                  </a:p>
                </p:txBody>
              </p:sp>
            </p:grpSp>
          </p:grpSp>
          <p:sp>
            <p:nvSpPr>
              <p:cNvPr id="25" name="矩形 24">
                <a:extLst>
                  <a:ext uri="{FF2B5EF4-FFF2-40B4-BE49-F238E27FC236}">
                    <a16:creationId xmlns:a16="http://schemas.microsoft.com/office/drawing/2014/main" id="{34222FCF-ABDD-4F9E-985E-CE314DB530EE}"/>
                  </a:ext>
                </a:extLst>
              </p:cNvPr>
              <p:cNvSpPr/>
              <p:nvPr/>
            </p:nvSpPr>
            <p:spPr>
              <a:xfrm>
                <a:off x="6060441" y="1071553"/>
                <a:ext cx="45719" cy="1109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cx1="http://schemas.microsoft.com/office/drawing/2015/9/8/chartex">
          <mc:Choice Requires="cx1">
            <p:graphicFrame>
              <p:nvGraphicFramePr>
                <p:cNvPr id="9" name="图表 8">
                  <a:extLst>
                    <a:ext uri="{FF2B5EF4-FFF2-40B4-BE49-F238E27FC236}">
                      <a16:creationId xmlns:a16="http://schemas.microsoft.com/office/drawing/2014/main" id="{EA7249B8-C785-4A05-804E-6C9ED7BF10E2}"/>
                    </a:ext>
                  </a:extLst>
                </p:cNvPr>
                <p:cNvGraphicFramePr/>
                <p:nvPr>
                  <p:extLst>
                    <p:ext uri="{D42A27DB-BD31-4B8C-83A1-F6EECF244321}">
                      <p14:modId xmlns:p14="http://schemas.microsoft.com/office/powerpoint/2010/main" val="3370985427"/>
                    </p:ext>
                  </p:extLst>
                </p:nvPr>
              </p:nvGraphicFramePr>
              <p:xfrm>
                <a:off x="4076714" y="1968500"/>
                <a:ext cx="4025873" cy="41656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图表 8">
                  <a:extLst>
                    <a:ext uri="{FF2B5EF4-FFF2-40B4-BE49-F238E27FC236}">
                      <a16:creationId xmlns:a16="http://schemas.microsoft.com/office/drawing/2014/main" id="{EA7249B8-C785-4A05-804E-6C9ED7BF10E2}"/>
                    </a:ext>
                  </a:extLst>
                </p:cNvPr>
                <p:cNvPicPr>
                  <a:picLocks noGrp="1" noRot="1" noChangeAspect="1" noMove="1" noResize="1" noEditPoints="1" noAdjustHandles="1" noChangeArrowheads="1" noChangeShapeType="1"/>
                </p:cNvPicPr>
                <p:nvPr/>
              </p:nvPicPr>
              <p:blipFill>
                <a:blip r:embed="rId4"/>
                <a:stretch>
                  <a:fillRect/>
                </a:stretch>
              </p:blipFill>
              <p:spPr>
                <a:xfrm>
                  <a:off x="4083064" y="1765300"/>
                  <a:ext cx="4025873" cy="4165600"/>
                </a:xfrm>
                <a:prstGeom prst="rect">
                  <a:avLst/>
                </a:prstGeom>
              </p:spPr>
            </p:pic>
          </mc:Fallback>
        </mc:AlternateContent>
        <p:grpSp>
          <p:nvGrpSpPr>
            <p:cNvPr id="10" name="组合 9">
              <a:extLst>
                <a:ext uri="{FF2B5EF4-FFF2-40B4-BE49-F238E27FC236}">
                  <a16:creationId xmlns:a16="http://schemas.microsoft.com/office/drawing/2014/main" id="{06E34B04-82EB-4C30-9ED7-FE64FEDF2659}"/>
                </a:ext>
              </a:extLst>
            </p:cNvPr>
            <p:cNvGrpSpPr/>
            <p:nvPr/>
          </p:nvGrpSpPr>
          <p:grpSpPr>
            <a:xfrm>
              <a:off x="969846" y="4637813"/>
              <a:ext cx="2647330" cy="1117013"/>
              <a:chOff x="6096000" y="1130036"/>
              <a:chExt cx="2647330" cy="1117013"/>
            </a:xfrm>
          </p:grpSpPr>
          <p:grpSp>
            <p:nvGrpSpPr>
              <p:cNvPr id="18" name="组合 17">
                <a:extLst>
                  <a:ext uri="{FF2B5EF4-FFF2-40B4-BE49-F238E27FC236}">
                    <a16:creationId xmlns:a16="http://schemas.microsoft.com/office/drawing/2014/main" id="{9341118E-2033-4F40-BED2-D6890C137FFF}"/>
                  </a:ext>
                </a:extLst>
              </p:cNvPr>
              <p:cNvGrpSpPr/>
              <p:nvPr/>
            </p:nvGrpSpPr>
            <p:grpSpPr>
              <a:xfrm>
                <a:off x="6102208" y="1130036"/>
                <a:ext cx="2641122" cy="1117013"/>
                <a:chOff x="6102208" y="1130036"/>
                <a:chExt cx="2641122" cy="1117013"/>
              </a:xfrm>
            </p:grpSpPr>
            <p:sp>
              <p:nvSpPr>
                <p:cNvPr id="20" name="矩形: 圆角 50">
                  <a:extLst>
                    <a:ext uri="{FF2B5EF4-FFF2-40B4-BE49-F238E27FC236}">
                      <a16:creationId xmlns:a16="http://schemas.microsoft.com/office/drawing/2014/main" id="{1A9C9A87-48D5-49BA-BD94-1C14F51CD7D9}"/>
                    </a:ext>
                  </a:extLst>
                </p:cNvPr>
                <p:cNvSpPr>
                  <a:spLocks/>
                </p:cNvSpPr>
                <p:nvPr/>
              </p:nvSpPr>
              <p:spPr>
                <a:xfrm>
                  <a:off x="6102208" y="1137069"/>
                  <a:ext cx="2641122" cy="1109980"/>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1" name="组合 20">
                  <a:extLst>
                    <a:ext uri="{FF2B5EF4-FFF2-40B4-BE49-F238E27FC236}">
                      <a16:creationId xmlns:a16="http://schemas.microsoft.com/office/drawing/2014/main" id="{91780E76-BDEB-4EC5-8AA6-1E9823DA1E9C}"/>
                    </a:ext>
                  </a:extLst>
                </p:cNvPr>
                <p:cNvGrpSpPr/>
                <p:nvPr/>
              </p:nvGrpSpPr>
              <p:grpSpPr>
                <a:xfrm>
                  <a:off x="6104815" y="1130036"/>
                  <a:ext cx="2420809" cy="836650"/>
                  <a:chOff x="4176819" y="3040267"/>
                  <a:chExt cx="2420809" cy="836650"/>
                </a:xfrm>
              </p:grpSpPr>
              <p:sp>
                <p:nvSpPr>
                  <p:cNvPr id="22" name="矩形 21">
                    <a:extLst>
                      <a:ext uri="{FF2B5EF4-FFF2-40B4-BE49-F238E27FC236}">
                        <a16:creationId xmlns:a16="http://schemas.microsoft.com/office/drawing/2014/main" id="{67503372-6654-456B-BD7C-5A102828F3D3}"/>
                      </a:ext>
                    </a:extLst>
                  </p:cNvPr>
                  <p:cNvSpPr>
                    <a:spLocks/>
                  </p:cNvSpPr>
                  <p:nvPr/>
                </p:nvSpPr>
                <p:spPr>
                  <a:xfrm>
                    <a:off x="4176819" y="3040267"/>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3"/>
                        </a:solidFill>
                        <a:latin typeface="Arial" panose="020B0604020202020204" pitchFamily="34" charset="0"/>
                        <a:ea typeface="微软雅黑" panose="020B0503020204020204" pitchFamily="34" charset="-122"/>
                        <a:sym typeface="Arial" panose="020B0604020202020204" pitchFamily="34" charset="0"/>
                      </a:rPr>
                      <a:t>3</a:t>
                    </a:r>
                  </a:p>
                </p:txBody>
              </p:sp>
              <p:sp>
                <p:nvSpPr>
                  <p:cNvPr id="23" name="矩形 22">
                    <a:extLst>
                      <a:ext uri="{FF2B5EF4-FFF2-40B4-BE49-F238E27FC236}">
                        <a16:creationId xmlns:a16="http://schemas.microsoft.com/office/drawing/2014/main" id="{255F0584-8ADD-4775-950D-847861B515BE}"/>
                      </a:ext>
                    </a:extLst>
                  </p:cNvPr>
                  <p:cNvSpPr/>
                  <p:nvPr/>
                </p:nvSpPr>
                <p:spPr>
                  <a:xfrm>
                    <a:off x="4391918" y="3205258"/>
                    <a:ext cx="2205710"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需求确认后进行软件的概要设计、详细设计、编码实现、测试。最后由用户进行使用测试。</a:t>
                    </a:r>
                  </a:p>
                </p:txBody>
              </p:sp>
            </p:grpSp>
          </p:grpSp>
          <p:sp>
            <p:nvSpPr>
              <p:cNvPr id="19" name="矩形 18">
                <a:extLst>
                  <a:ext uri="{FF2B5EF4-FFF2-40B4-BE49-F238E27FC236}">
                    <a16:creationId xmlns:a16="http://schemas.microsoft.com/office/drawing/2014/main" id="{1E74EE2D-8654-4F69-B0B6-C3979528FC53}"/>
                  </a:ext>
                </a:extLst>
              </p:cNvPr>
              <p:cNvSpPr/>
              <p:nvPr/>
            </p:nvSpPr>
            <p:spPr>
              <a:xfrm>
                <a:off x="6096000" y="1137069"/>
                <a:ext cx="45719" cy="11099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1" name="组合 10">
              <a:extLst>
                <a:ext uri="{FF2B5EF4-FFF2-40B4-BE49-F238E27FC236}">
                  <a16:creationId xmlns:a16="http://schemas.microsoft.com/office/drawing/2014/main" id="{454C4ED9-5F1A-4674-83D0-22E3D546FC0D}"/>
                </a:ext>
              </a:extLst>
            </p:cNvPr>
            <p:cNvGrpSpPr/>
            <p:nvPr/>
          </p:nvGrpSpPr>
          <p:grpSpPr>
            <a:xfrm>
              <a:off x="8562124" y="4563379"/>
              <a:ext cx="2601612" cy="1272913"/>
              <a:chOff x="6083300" y="1062371"/>
              <a:chExt cx="2601612" cy="1272913"/>
            </a:xfrm>
          </p:grpSpPr>
          <p:grpSp>
            <p:nvGrpSpPr>
              <p:cNvPr id="12" name="组合 11">
                <a:extLst>
                  <a:ext uri="{FF2B5EF4-FFF2-40B4-BE49-F238E27FC236}">
                    <a16:creationId xmlns:a16="http://schemas.microsoft.com/office/drawing/2014/main" id="{FCE87258-AB5A-48FC-B8D4-88750D877F65}"/>
                  </a:ext>
                </a:extLst>
              </p:cNvPr>
              <p:cNvGrpSpPr/>
              <p:nvPr/>
            </p:nvGrpSpPr>
            <p:grpSpPr>
              <a:xfrm>
                <a:off x="6083300" y="1062371"/>
                <a:ext cx="2601612" cy="1272913"/>
                <a:chOff x="6083300" y="1062371"/>
                <a:chExt cx="2601612" cy="1272913"/>
              </a:xfrm>
            </p:grpSpPr>
            <p:sp>
              <p:nvSpPr>
                <p:cNvPr id="14" name="矩形: 圆角 50">
                  <a:extLst>
                    <a:ext uri="{FF2B5EF4-FFF2-40B4-BE49-F238E27FC236}">
                      <a16:creationId xmlns:a16="http://schemas.microsoft.com/office/drawing/2014/main" id="{7B0754FD-F7D5-4246-BE79-992FA67735B8}"/>
                    </a:ext>
                  </a:extLst>
                </p:cNvPr>
                <p:cNvSpPr>
                  <a:spLocks/>
                </p:cNvSpPr>
                <p:nvPr/>
              </p:nvSpPr>
              <p:spPr>
                <a:xfrm>
                  <a:off x="6083300" y="1137068"/>
                  <a:ext cx="2601612" cy="1198215"/>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a:extLst>
                    <a:ext uri="{FF2B5EF4-FFF2-40B4-BE49-F238E27FC236}">
                      <a16:creationId xmlns:a16="http://schemas.microsoft.com/office/drawing/2014/main" id="{91994F77-83BD-4880-9144-18A94876402A}"/>
                    </a:ext>
                  </a:extLst>
                </p:cNvPr>
                <p:cNvGrpSpPr/>
                <p:nvPr/>
              </p:nvGrpSpPr>
              <p:grpSpPr>
                <a:xfrm>
                  <a:off x="6118859" y="1062371"/>
                  <a:ext cx="2417066" cy="1272913"/>
                  <a:chOff x="4190863" y="2972602"/>
                  <a:chExt cx="2417066" cy="1272913"/>
                </a:xfrm>
              </p:grpSpPr>
              <p:sp>
                <p:nvSpPr>
                  <p:cNvPr id="16" name="矩形 15">
                    <a:extLst>
                      <a:ext uri="{FF2B5EF4-FFF2-40B4-BE49-F238E27FC236}">
                        <a16:creationId xmlns:a16="http://schemas.microsoft.com/office/drawing/2014/main" id="{2B9BEB32-C6DC-46BD-A7C3-FB8F4A2C4025}"/>
                      </a:ext>
                    </a:extLst>
                  </p:cNvPr>
                  <p:cNvSpPr>
                    <a:spLocks/>
                  </p:cNvSpPr>
                  <p:nvPr/>
                </p:nvSpPr>
                <p:spPr>
                  <a:xfrm>
                    <a:off x="4190863" y="3042750"/>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4"/>
                        </a:solidFill>
                        <a:latin typeface="Arial" panose="020B0604020202020204" pitchFamily="34" charset="0"/>
                        <a:ea typeface="微软雅黑" panose="020B0503020204020204" pitchFamily="34" charset="-122"/>
                        <a:sym typeface="Arial" panose="020B0604020202020204" pitchFamily="34" charset="0"/>
                      </a:rPr>
                      <a:t>4</a:t>
                    </a:r>
                  </a:p>
                </p:txBody>
              </p:sp>
              <p:sp>
                <p:nvSpPr>
                  <p:cNvPr id="17" name="矩形 16">
                    <a:extLst>
                      <a:ext uri="{FF2B5EF4-FFF2-40B4-BE49-F238E27FC236}">
                        <a16:creationId xmlns:a16="http://schemas.microsoft.com/office/drawing/2014/main" id="{EF54EEA6-2E81-4F97-99BF-82C111BC15EF}"/>
                      </a:ext>
                    </a:extLst>
                  </p:cNvPr>
                  <p:cNvSpPr/>
                  <p:nvPr/>
                </p:nvSpPr>
                <p:spPr>
                  <a:xfrm>
                    <a:off x="4402219" y="2972602"/>
                    <a:ext cx="2205710" cy="12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在软件测试证明软件达到要求后，软件开发者应向用户提交开发好的目标程序、文件等双方合同约定的产物，用户进行验收。后根据用户需求的变化或环境的变化，对应用程序进行全部或部分的修改。</a:t>
                    </a:r>
                  </a:p>
                </p:txBody>
              </p:sp>
            </p:grpSp>
          </p:grpSp>
          <p:sp>
            <p:nvSpPr>
              <p:cNvPr id="13" name="矩形 12">
                <a:extLst>
                  <a:ext uri="{FF2B5EF4-FFF2-40B4-BE49-F238E27FC236}">
                    <a16:creationId xmlns:a16="http://schemas.microsoft.com/office/drawing/2014/main" id="{A482B8A3-C811-49FB-AA4A-90104B1C81A8}"/>
                  </a:ext>
                </a:extLst>
              </p:cNvPr>
              <p:cNvSpPr/>
              <p:nvPr/>
            </p:nvSpPr>
            <p:spPr>
              <a:xfrm>
                <a:off x="6096000" y="1137069"/>
                <a:ext cx="45719" cy="1109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36" name="íṧlïḍe">
            <a:extLst>
              <a:ext uri="{FF2B5EF4-FFF2-40B4-BE49-F238E27FC236}">
                <a16:creationId xmlns:a16="http://schemas.microsoft.com/office/drawing/2014/main" id="{6888865A-DCE6-43E4-83DE-63631FEF0ED0}"/>
              </a:ext>
            </a:extLst>
          </p:cNvPr>
          <p:cNvSpPr txBox="1">
            <a:spLocks/>
          </p:cNvSpPr>
          <p:nvPr/>
        </p:nvSpPr>
        <p:spPr>
          <a:xfrm>
            <a:off x="488049" y="45971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工作内容</a:t>
            </a:r>
            <a:endParaRPr lang="en-US" dirty="0"/>
          </a:p>
        </p:txBody>
      </p:sp>
    </p:spTree>
    <p:custDataLst>
      <p:tags r:id="rId1"/>
    </p:custDataLst>
    <p:extLst>
      <p:ext uri="{BB962C8B-B14F-4D97-AF65-F5344CB8AC3E}">
        <p14:creationId xmlns:p14="http://schemas.microsoft.com/office/powerpoint/2010/main" val="3923436498"/>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grpSp>
        <p:nvGrpSpPr>
          <p:cNvPr id="7" name="组合 6">
            <a:extLst>
              <a:ext uri="{FF2B5EF4-FFF2-40B4-BE49-F238E27FC236}">
                <a16:creationId xmlns:a16="http://schemas.microsoft.com/office/drawing/2014/main" id="{BDFB6E1E-E622-42A1-9468-4E1FE8BF5F78}"/>
              </a:ext>
            </a:extLst>
          </p:cNvPr>
          <p:cNvGrpSpPr/>
          <p:nvPr/>
        </p:nvGrpSpPr>
        <p:grpSpPr>
          <a:xfrm>
            <a:off x="852927" y="2304146"/>
            <a:ext cx="5939912" cy="3317369"/>
            <a:chOff x="660399" y="2519708"/>
            <a:chExt cx="5939912" cy="3317369"/>
          </a:xfrm>
        </p:grpSpPr>
        <p:grpSp>
          <p:nvGrpSpPr>
            <p:cNvPr id="11" name="组合 10">
              <a:extLst>
                <a:ext uri="{FF2B5EF4-FFF2-40B4-BE49-F238E27FC236}">
                  <a16:creationId xmlns:a16="http://schemas.microsoft.com/office/drawing/2014/main" id="{5118A5F3-A422-4419-A2E0-7F8DA50EBAB6}"/>
                </a:ext>
              </a:extLst>
            </p:cNvPr>
            <p:cNvGrpSpPr/>
            <p:nvPr/>
          </p:nvGrpSpPr>
          <p:grpSpPr>
            <a:xfrm>
              <a:off x="660399" y="2519708"/>
              <a:ext cx="3942159" cy="3317369"/>
              <a:chOff x="660399" y="2519708"/>
              <a:chExt cx="3942159" cy="3317369"/>
            </a:xfrm>
          </p:grpSpPr>
          <p:grpSp>
            <p:nvGrpSpPr>
              <p:cNvPr id="19" name="组合 18">
                <a:extLst>
                  <a:ext uri="{FF2B5EF4-FFF2-40B4-BE49-F238E27FC236}">
                    <a16:creationId xmlns:a16="http://schemas.microsoft.com/office/drawing/2014/main" id="{7C889AE8-49AC-43E0-A39B-5862B95325C2}"/>
                  </a:ext>
                </a:extLst>
              </p:cNvPr>
              <p:cNvGrpSpPr/>
              <p:nvPr/>
            </p:nvGrpSpPr>
            <p:grpSpPr>
              <a:xfrm>
                <a:off x="660399" y="2519708"/>
                <a:ext cx="410200" cy="410198"/>
                <a:chOff x="7307583" y="4024421"/>
                <a:chExt cx="410200" cy="410198"/>
              </a:xfrm>
            </p:grpSpPr>
            <p:sp>
              <p:nvSpPr>
                <p:cNvPr id="23" name="ïŝlíḑé">
                  <a:extLst>
                    <a:ext uri="{FF2B5EF4-FFF2-40B4-BE49-F238E27FC236}">
                      <a16:creationId xmlns:a16="http://schemas.microsoft.com/office/drawing/2014/main" id="{5FDE4648-5B55-4E2D-A155-E8C724F85C11}"/>
                    </a:ext>
                  </a:extLst>
                </p:cNvPr>
                <p:cNvSpPr/>
                <p:nvPr/>
              </p:nvSpPr>
              <p:spPr>
                <a:xfrm>
                  <a:off x="7307583" y="4024421"/>
                  <a:ext cx="410200" cy="410198"/>
                </a:xfrm>
                <a:prstGeom prst="roundRect">
                  <a:avLst/>
                </a:prstGeom>
                <a:solidFill>
                  <a:schemeClr val="accent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šlíde">
                  <a:extLst>
                    <a:ext uri="{FF2B5EF4-FFF2-40B4-BE49-F238E27FC236}">
                      <a16:creationId xmlns:a16="http://schemas.microsoft.com/office/drawing/2014/main" id="{63232F46-E722-4FE8-AFBE-0EF0DB74420A}"/>
                    </a:ext>
                  </a:extLst>
                </p:cNvPr>
                <p:cNvSpPr/>
                <p:nvPr/>
              </p:nvSpPr>
              <p:spPr>
                <a:xfrm>
                  <a:off x="7423682" y="4145283"/>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0" name="组合 19">
                <a:extLst>
                  <a:ext uri="{FF2B5EF4-FFF2-40B4-BE49-F238E27FC236}">
                    <a16:creationId xmlns:a16="http://schemas.microsoft.com/office/drawing/2014/main" id="{0EA3A3F4-FC6F-4965-AA59-88669518B247}"/>
                  </a:ext>
                </a:extLst>
              </p:cNvPr>
              <p:cNvGrpSpPr/>
              <p:nvPr/>
            </p:nvGrpSpPr>
            <p:grpSpPr>
              <a:xfrm>
                <a:off x="1186697" y="2585057"/>
                <a:ext cx="3415861" cy="3252020"/>
                <a:chOff x="1186697" y="2514272"/>
                <a:chExt cx="3415861" cy="3252020"/>
              </a:xfrm>
            </p:grpSpPr>
            <p:sp>
              <p:nvSpPr>
                <p:cNvPr id="21" name="文本框 20">
                  <a:extLst>
                    <a:ext uri="{FF2B5EF4-FFF2-40B4-BE49-F238E27FC236}">
                      <a16:creationId xmlns:a16="http://schemas.microsoft.com/office/drawing/2014/main" id="{B8320F9F-A999-44AE-A06A-A9091411695C}"/>
                    </a:ext>
                  </a:extLst>
                </p:cNvPr>
                <p:cNvSpPr txBox="1"/>
                <p:nvPr/>
              </p:nvSpPr>
              <p:spPr>
                <a:xfrm>
                  <a:off x="1186697" y="2514272"/>
                  <a:ext cx="3415859" cy="400110"/>
                </a:xfrm>
                <a:prstGeom prst="rect">
                  <a:avLst/>
                </a:prstGeom>
                <a:noFill/>
              </p:spPr>
              <p:txBody>
                <a:bodyPr wrap="square">
                  <a:spAutoFit/>
                </a:bodyPr>
                <a:lstStyle/>
                <a:p>
                  <a:r>
                    <a:rPr lang="zh-CN" altLang="en-US" sz="2000" b="1" dirty="0">
                      <a:solidFill>
                        <a:schemeClr val="accent1"/>
                      </a:solidFill>
                    </a:rPr>
                    <a:t>条件与限制</a:t>
                  </a:r>
                  <a:endParaRPr lang="en-US" altLang="zh-CN" sz="2000" b="1" dirty="0">
                    <a:solidFill>
                      <a:schemeClr val="accent1"/>
                    </a:solidFill>
                  </a:endParaRPr>
                </a:p>
              </p:txBody>
            </p:sp>
            <p:sp>
              <p:nvSpPr>
                <p:cNvPr id="22" name="文本框 21">
                  <a:extLst>
                    <a:ext uri="{FF2B5EF4-FFF2-40B4-BE49-F238E27FC236}">
                      <a16:creationId xmlns:a16="http://schemas.microsoft.com/office/drawing/2014/main" id="{77729E67-E27F-4A55-8E76-67A7F9049943}"/>
                    </a:ext>
                  </a:extLst>
                </p:cNvPr>
                <p:cNvSpPr txBox="1"/>
                <p:nvPr/>
              </p:nvSpPr>
              <p:spPr>
                <a:xfrm>
                  <a:off x="1186698" y="2814843"/>
                  <a:ext cx="3415860" cy="2951449"/>
                </a:xfrm>
                <a:prstGeom prst="rect">
                  <a:avLst/>
                </a:prstGeom>
                <a:noFill/>
              </p:spPr>
              <p:txBody>
                <a:bodyPr wrap="square">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effectLst/>
                      <a:uLnTx/>
                      <a:uFillTx/>
                    </a:defRPr>
                  </a:lvl1pPr>
                </a:lstStyle>
                <a:p>
                  <a:r>
                    <a:rPr lang="zh-CN" altLang="en-US" sz="1800" dirty="0"/>
                    <a:t>该网站的实现方式将和其他的网站一样，没有特殊的技术。网站的范围是：</a:t>
                  </a:r>
                  <a:r>
                    <a:rPr lang="en-US" altLang="zh-CN" sz="1800" dirty="0"/>
                    <a:t>1.</a:t>
                  </a:r>
                  <a:r>
                    <a:rPr lang="zh-CN" altLang="en-US" sz="1800" dirty="0"/>
                    <a:t>信息发布</a:t>
                  </a:r>
                  <a:r>
                    <a:rPr lang="en-US" altLang="zh-CN" sz="1800" dirty="0"/>
                    <a:t>2.</a:t>
                  </a:r>
                  <a:r>
                    <a:rPr lang="zh-CN" altLang="en-US" sz="1800" dirty="0"/>
                    <a:t>资料下载</a:t>
                  </a:r>
                  <a:r>
                    <a:rPr lang="en-US" altLang="zh-CN" sz="1800" dirty="0"/>
                    <a:t>3.</a:t>
                  </a:r>
                  <a:r>
                    <a:rPr lang="zh-CN" altLang="en-US" sz="1800" dirty="0"/>
                    <a:t>交流互动。不再另外开设可供教师和学生使用的邮箱，如有邮箱都将使用个人自己在其他网站上的邮箱。</a:t>
                  </a:r>
                </a:p>
              </p:txBody>
            </p:sp>
          </p:grpSp>
        </p:grpSp>
        <p:sp>
          <p:nvSpPr>
            <p:cNvPr id="18" name="išlíde">
              <a:extLst>
                <a:ext uri="{FF2B5EF4-FFF2-40B4-BE49-F238E27FC236}">
                  <a16:creationId xmlns:a16="http://schemas.microsoft.com/office/drawing/2014/main" id="{D5FAF88B-620A-4284-AA6B-45EDAC9A930A}"/>
                </a:ext>
              </a:extLst>
            </p:cNvPr>
            <p:cNvSpPr/>
            <p:nvPr/>
          </p:nvSpPr>
          <p:spPr>
            <a:xfrm>
              <a:off x="6422310" y="2653887"/>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7" name="íṧlïḍe">
            <a:extLst>
              <a:ext uri="{FF2B5EF4-FFF2-40B4-BE49-F238E27FC236}">
                <a16:creationId xmlns:a16="http://schemas.microsoft.com/office/drawing/2014/main" id="{0CD0D098-B45C-4863-A488-D076DE96F737}"/>
              </a:ext>
            </a:extLst>
          </p:cNvPr>
          <p:cNvSpPr txBox="1">
            <a:spLocks/>
          </p:cNvSpPr>
          <p:nvPr/>
        </p:nvSpPr>
        <p:spPr>
          <a:xfrm>
            <a:off x="660399" y="83494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条件与限制</a:t>
            </a:r>
            <a:endParaRPr lang="en-US" dirty="0"/>
          </a:p>
        </p:txBody>
      </p:sp>
      <p:grpSp>
        <p:nvGrpSpPr>
          <p:cNvPr id="84" name="组合 83">
            <a:extLst>
              <a:ext uri="{FF2B5EF4-FFF2-40B4-BE49-F238E27FC236}">
                <a16:creationId xmlns:a16="http://schemas.microsoft.com/office/drawing/2014/main" id="{1D225AAB-15B6-469B-B1E8-41BEB60F0B01}"/>
              </a:ext>
            </a:extLst>
          </p:cNvPr>
          <p:cNvGrpSpPr/>
          <p:nvPr/>
        </p:nvGrpSpPr>
        <p:grpSpPr>
          <a:xfrm>
            <a:off x="6844676" y="2254663"/>
            <a:ext cx="3400426" cy="3416254"/>
            <a:chOff x="4395787" y="1598953"/>
            <a:chExt cx="3400426" cy="3416254"/>
          </a:xfrm>
        </p:grpSpPr>
        <p:grpSp>
          <p:nvGrpSpPr>
            <p:cNvPr id="85" name="组合 84">
              <a:extLst>
                <a:ext uri="{FF2B5EF4-FFF2-40B4-BE49-F238E27FC236}">
                  <a16:creationId xmlns:a16="http://schemas.microsoft.com/office/drawing/2014/main" id="{8F9DEA4B-CACE-4093-BCC5-A3855BC1A33E}"/>
                </a:ext>
              </a:extLst>
            </p:cNvPr>
            <p:cNvGrpSpPr/>
            <p:nvPr/>
          </p:nvGrpSpPr>
          <p:grpSpPr>
            <a:xfrm>
              <a:off x="4395787" y="1598953"/>
              <a:ext cx="3400426" cy="3416254"/>
              <a:chOff x="4133849" y="1452463"/>
              <a:chExt cx="4071458" cy="4090409"/>
            </a:xfrm>
          </p:grpSpPr>
          <p:sp>
            <p:nvSpPr>
              <p:cNvPr id="96" name="任意多边形: 形状 95">
                <a:extLst>
                  <a:ext uri="{FF2B5EF4-FFF2-40B4-BE49-F238E27FC236}">
                    <a16:creationId xmlns:a16="http://schemas.microsoft.com/office/drawing/2014/main" id="{D6C8FDD5-BCEC-4800-B17F-829A86B24FA3}"/>
                  </a:ext>
                </a:extLst>
              </p:cNvPr>
              <p:cNvSpPr/>
              <p:nvPr/>
            </p:nvSpPr>
            <p:spPr>
              <a:xfrm>
                <a:off x="4133849" y="1452463"/>
                <a:ext cx="2530842" cy="1000788"/>
              </a:xfrm>
              <a:custGeom>
                <a:avLst/>
                <a:gdLst>
                  <a:gd name="connsiteX0" fmla="*/ 452180 w 2530842"/>
                  <a:gd name="connsiteY0" fmla="*/ 1000746 h 1000788"/>
                  <a:gd name="connsiteX1" fmla="*/ 2511007 w 2530842"/>
                  <a:gd name="connsiteY1" fmla="*/ 1000746 h 1000788"/>
                  <a:gd name="connsiteX2" fmla="*/ 2530748 w 2530842"/>
                  <a:gd name="connsiteY2" fmla="*/ 999759 h 1000788"/>
                  <a:gd name="connsiteX3" fmla="*/ 2098413 w 2530842"/>
                  <a:gd name="connsiteY3" fmla="*/ 548472 h 1000788"/>
                  <a:gd name="connsiteX4" fmla="*/ 2098413 w 2530842"/>
                  <a:gd name="connsiteY4" fmla="*/ 452232 h 1000788"/>
                  <a:gd name="connsiteX5" fmla="*/ 2530748 w 2530842"/>
                  <a:gd name="connsiteY5" fmla="*/ 945 h 1000788"/>
                  <a:gd name="connsiteX6" fmla="*/ 2511007 w 2530842"/>
                  <a:gd name="connsiteY6" fmla="*/ -42 h 1000788"/>
                  <a:gd name="connsiteX7" fmla="*/ 452180 w 2530842"/>
                  <a:gd name="connsiteY7" fmla="*/ -42 h 1000788"/>
                  <a:gd name="connsiteX8" fmla="*/ -94 w 2530842"/>
                  <a:gd name="connsiteY8" fmla="*/ 452232 h 1000788"/>
                  <a:gd name="connsiteX9" fmla="*/ -94 w 2530842"/>
                  <a:gd name="connsiteY9" fmla="*/ 548373 h 1000788"/>
                  <a:gd name="connsiteX10" fmla="*/ 452082 w 2530842"/>
                  <a:gd name="connsiteY10" fmla="*/ 1000746 h 1000788"/>
                  <a:gd name="connsiteX11" fmla="*/ 452180 w 2530842"/>
                  <a:gd name="connsiteY11" fmla="*/ 1000746 h 10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0842" h="1000788">
                    <a:moveTo>
                      <a:pt x="452180" y="1000746"/>
                    </a:moveTo>
                    <a:lnTo>
                      <a:pt x="2511007" y="1000746"/>
                    </a:lnTo>
                    <a:cubicBezTo>
                      <a:pt x="2517719" y="1000746"/>
                      <a:pt x="2524234" y="1000055"/>
                      <a:pt x="2530748" y="999759"/>
                    </a:cubicBezTo>
                    <a:cubicBezTo>
                      <a:pt x="2289075" y="989296"/>
                      <a:pt x="2098502" y="790372"/>
                      <a:pt x="2098413" y="548472"/>
                    </a:cubicBezTo>
                    <a:lnTo>
                      <a:pt x="2098413" y="452232"/>
                    </a:lnTo>
                    <a:cubicBezTo>
                      <a:pt x="2098502" y="210333"/>
                      <a:pt x="2289075" y="11407"/>
                      <a:pt x="2530748" y="945"/>
                    </a:cubicBezTo>
                    <a:cubicBezTo>
                      <a:pt x="2524135" y="945"/>
                      <a:pt x="2517621" y="-42"/>
                      <a:pt x="2511007" y="-42"/>
                    </a:cubicBezTo>
                    <a:lnTo>
                      <a:pt x="452180" y="-42"/>
                    </a:lnTo>
                    <a:cubicBezTo>
                      <a:pt x="202393" y="-42"/>
                      <a:pt x="-94" y="202448"/>
                      <a:pt x="-94" y="452232"/>
                    </a:cubicBezTo>
                    <a:lnTo>
                      <a:pt x="-94" y="548373"/>
                    </a:lnTo>
                    <a:cubicBezTo>
                      <a:pt x="-149" y="798160"/>
                      <a:pt x="202294" y="1000687"/>
                      <a:pt x="452082" y="1000746"/>
                    </a:cubicBezTo>
                    <a:cubicBezTo>
                      <a:pt x="452111" y="1000746"/>
                      <a:pt x="452151" y="1000746"/>
                      <a:pt x="452180" y="1000746"/>
                    </a:cubicBezTo>
                    <a:close/>
                  </a:path>
                </a:pathLst>
              </a:custGeom>
              <a:solidFill>
                <a:schemeClr val="accent1"/>
              </a:solidFill>
              <a:ln w="9849"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B5E517EC-15EC-4A00-B6B6-910B8C99A9FE}"/>
                  </a:ext>
                </a:extLst>
              </p:cNvPr>
              <p:cNvSpPr/>
              <p:nvPr/>
            </p:nvSpPr>
            <p:spPr>
              <a:xfrm>
                <a:off x="4517719" y="1452561"/>
                <a:ext cx="3124071" cy="4090311"/>
              </a:xfrm>
              <a:custGeom>
                <a:avLst/>
                <a:gdLst>
                  <a:gd name="connsiteX0" fmla="*/ 2671998 w 3124071"/>
                  <a:gd name="connsiteY0" fmla="*/ -42 h 4090311"/>
                  <a:gd name="connsiteX1" fmla="*/ -94 w 3124071"/>
                  <a:gd name="connsiteY1" fmla="*/ -42 h 4090311"/>
                  <a:gd name="connsiteX2" fmla="*/ 452180 w 3124071"/>
                  <a:gd name="connsiteY2" fmla="*/ 452134 h 4090311"/>
                  <a:gd name="connsiteX3" fmla="*/ 452180 w 3124071"/>
                  <a:gd name="connsiteY3" fmla="*/ 3637995 h 4090311"/>
                  <a:gd name="connsiteX4" fmla="*/ 904455 w 3124071"/>
                  <a:gd name="connsiteY4" fmla="*/ 4090270 h 4090311"/>
                  <a:gd name="connsiteX5" fmla="*/ 3123977 w 3124071"/>
                  <a:gd name="connsiteY5" fmla="*/ 4090270 h 4090311"/>
                  <a:gd name="connsiteX6" fmla="*/ 3123977 w 3124071"/>
                  <a:gd name="connsiteY6" fmla="*/ 452134 h 4090311"/>
                  <a:gd name="connsiteX7" fmla="*/ 2671998 w 3124071"/>
                  <a:gd name="connsiteY7" fmla="*/ -42 h 4090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4071" h="4090311">
                    <a:moveTo>
                      <a:pt x="2671998" y="-42"/>
                    </a:moveTo>
                    <a:lnTo>
                      <a:pt x="-94" y="-42"/>
                    </a:lnTo>
                    <a:cubicBezTo>
                      <a:pt x="249654" y="-42"/>
                      <a:pt x="452121" y="202388"/>
                      <a:pt x="452180" y="452134"/>
                    </a:cubicBezTo>
                    <a:lnTo>
                      <a:pt x="452180" y="3637995"/>
                    </a:lnTo>
                    <a:cubicBezTo>
                      <a:pt x="452180" y="3887783"/>
                      <a:pt x="654667" y="4090270"/>
                      <a:pt x="904455" y="4090270"/>
                    </a:cubicBezTo>
                    <a:lnTo>
                      <a:pt x="3123977" y="4090270"/>
                    </a:lnTo>
                    <a:lnTo>
                      <a:pt x="3123977" y="452134"/>
                    </a:lnTo>
                    <a:cubicBezTo>
                      <a:pt x="3123917" y="202503"/>
                      <a:pt x="2921628" y="122"/>
                      <a:pt x="2671998" y="-42"/>
                    </a:cubicBezTo>
                    <a:close/>
                  </a:path>
                </a:pathLst>
              </a:custGeom>
              <a:solidFill>
                <a:schemeClr val="accent1"/>
              </a:solidFill>
              <a:ln w="9849"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419C76EB-C0DB-455F-BA88-375FC8360C34}"/>
                  </a:ext>
                </a:extLst>
              </p:cNvPr>
              <p:cNvSpPr/>
              <p:nvPr/>
            </p:nvSpPr>
            <p:spPr>
              <a:xfrm>
                <a:off x="5233739" y="1842059"/>
                <a:ext cx="2189712" cy="1046193"/>
              </a:xfrm>
              <a:custGeom>
                <a:avLst/>
                <a:gdLst>
                  <a:gd name="connsiteX0" fmla="*/ 2045304 w 2189712"/>
                  <a:gd name="connsiteY0" fmla="*/ 0 h 1046193"/>
                  <a:gd name="connsiteX1" fmla="*/ 2189712 w 2189712"/>
                  <a:gd name="connsiteY1" fmla="*/ 0 h 1046193"/>
                  <a:gd name="connsiteX2" fmla="*/ 2189712 w 2189712"/>
                  <a:gd name="connsiteY2" fmla="*/ 1046194 h 1046193"/>
                  <a:gd name="connsiteX3" fmla="*/ 2045304 w 2189712"/>
                  <a:gd name="connsiteY3" fmla="*/ 1046194 h 1046193"/>
                  <a:gd name="connsiteX4" fmla="*/ 144408 w 2189712"/>
                  <a:gd name="connsiteY4" fmla="*/ 1046194 h 1046193"/>
                  <a:gd name="connsiteX5" fmla="*/ 0 w 2189712"/>
                  <a:gd name="connsiteY5" fmla="*/ 1046194 h 1046193"/>
                  <a:gd name="connsiteX6" fmla="*/ 0 w 2189712"/>
                  <a:gd name="connsiteY6" fmla="*/ 0 h 1046193"/>
                  <a:gd name="connsiteX7" fmla="*/ 144408 w 2189712"/>
                  <a:gd name="connsiteY7" fmla="*/ 0 h 104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9712" h="1046193">
                    <a:moveTo>
                      <a:pt x="2045304" y="0"/>
                    </a:moveTo>
                    <a:cubicBezTo>
                      <a:pt x="2125059" y="0"/>
                      <a:pt x="2189712" y="0"/>
                      <a:pt x="2189712" y="0"/>
                    </a:cubicBezTo>
                    <a:lnTo>
                      <a:pt x="2189712" y="1046194"/>
                    </a:lnTo>
                    <a:cubicBezTo>
                      <a:pt x="2189712" y="1046194"/>
                      <a:pt x="2125059" y="1046194"/>
                      <a:pt x="2045304" y="1046194"/>
                    </a:cubicBezTo>
                    <a:lnTo>
                      <a:pt x="144408" y="1046194"/>
                    </a:lnTo>
                    <a:cubicBezTo>
                      <a:pt x="64654" y="1046194"/>
                      <a:pt x="0" y="1046194"/>
                      <a:pt x="0" y="1046194"/>
                    </a:cubicBezTo>
                    <a:lnTo>
                      <a:pt x="0" y="0"/>
                    </a:lnTo>
                    <a:cubicBezTo>
                      <a:pt x="0" y="0"/>
                      <a:pt x="64654" y="0"/>
                      <a:pt x="144408" y="0"/>
                    </a:cubicBezTo>
                    <a:close/>
                  </a:path>
                </a:pathLst>
              </a:custGeom>
              <a:solidFill>
                <a:srgbClr val="D5DDFF"/>
              </a:solidFill>
              <a:ln w="9849"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9CF05C4C-A000-4DAB-8F5C-F0C73B751425}"/>
                  </a:ext>
                </a:extLst>
              </p:cNvPr>
              <p:cNvSpPr/>
              <p:nvPr/>
            </p:nvSpPr>
            <p:spPr>
              <a:xfrm>
                <a:off x="6502615" y="1999891"/>
                <a:ext cx="730430" cy="730430"/>
              </a:xfrm>
              <a:custGeom>
                <a:avLst/>
                <a:gdLst>
                  <a:gd name="connsiteX0" fmla="*/ -94 w 730430"/>
                  <a:gd name="connsiteY0" fmla="*/ 365173 h 730430"/>
                  <a:gd name="connsiteX1" fmla="*/ 365121 w 730430"/>
                  <a:gd name="connsiteY1" fmla="*/ 730388 h 730430"/>
                  <a:gd name="connsiteX2" fmla="*/ 730336 w 730430"/>
                  <a:gd name="connsiteY2" fmla="*/ 365173 h 730430"/>
                  <a:gd name="connsiteX3" fmla="*/ 365121 w 730430"/>
                  <a:gd name="connsiteY3" fmla="*/ -42 h 730430"/>
                  <a:gd name="connsiteX4" fmla="*/ -94 w 730430"/>
                  <a:gd name="connsiteY4" fmla="*/ 365173 h 730430"/>
                  <a:gd name="connsiteX5" fmla="*/ 160008 w 730430"/>
                  <a:gd name="connsiteY5" fmla="*/ 365173 h 730430"/>
                  <a:gd name="connsiteX6" fmla="*/ 364923 w 730430"/>
                  <a:gd name="connsiteY6" fmla="*/ 160258 h 730430"/>
                  <a:gd name="connsiteX7" fmla="*/ 569839 w 730430"/>
                  <a:gd name="connsiteY7" fmla="*/ 365173 h 730430"/>
                  <a:gd name="connsiteX8" fmla="*/ 364923 w 730430"/>
                  <a:gd name="connsiteY8" fmla="*/ 570088 h 730430"/>
                  <a:gd name="connsiteX9" fmla="*/ 160008 w 730430"/>
                  <a:gd name="connsiteY9" fmla="*/ 365371 h 730430"/>
                  <a:gd name="connsiteX10" fmla="*/ 160008 w 730430"/>
                  <a:gd name="connsiteY10" fmla="*/ 365173 h 73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0430" h="730430">
                    <a:moveTo>
                      <a:pt x="-94" y="365173"/>
                    </a:moveTo>
                    <a:cubicBezTo>
                      <a:pt x="-94" y="566880"/>
                      <a:pt x="163413" y="730388"/>
                      <a:pt x="365121" y="730388"/>
                    </a:cubicBezTo>
                    <a:cubicBezTo>
                      <a:pt x="566828" y="730388"/>
                      <a:pt x="730336" y="566880"/>
                      <a:pt x="730336" y="365173"/>
                    </a:cubicBezTo>
                    <a:cubicBezTo>
                      <a:pt x="730336" y="163466"/>
                      <a:pt x="566828" y="-42"/>
                      <a:pt x="365121" y="-42"/>
                    </a:cubicBezTo>
                    <a:cubicBezTo>
                      <a:pt x="163413" y="-42"/>
                      <a:pt x="-94" y="163466"/>
                      <a:pt x="-94" y="365173"/>
                    </a:cubicBezTo>
                    <a:close/>
                    <a:moveTo>
                      <a:pt x="160008" y="365173"/>
                    </a:moveTo>
                    <a:cubicBezTo>
                      <a:pt x="160008" y="252006"/>
                      <a:pt x="251756" y="160258"/>
                      <a:pt x="364923" y="160258"/>
                    </a:cubicBezTo>
                    <a:cubicBezTo>
                      <a:pt x="478091" y="160258"/>
                      <a:pt x="569839" y="252006"/>
                      <a:pt x="569839" y="365173"/>
                    </a:cubicBezTo>
                    <a:cubicBezTo>
                      <a:pt x="569839" y="478340"/>
                      <a:pt x="478091" y="570088"/>
                      <a:pt x="364923" y="570088"/>
                    </a:cubicBezTo>
                    <a:cubicBezTo>
                      <a:pt x="251805" y="570148"/>
                      <a:pt x="160067" y="478488"/>
                      <a:pt x="160008" y="365371"/>
                    </a:cubicBezTo>
                    <a:cubicBezTo>
                      <a:pt x="160008" y="365301"/>
                      <a:pt x="160008" y="365242"/>
                      <a:pt x="160008" y="365173"/>
                    </a:cubicBezTo>
                    <a:close/>
                  </a:path>
                </a:pathLst>
              </a:custGeom>
              <a:solidFill>
                <a:schemeClr val="accent1"/>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sp>
            <p:nvSpPr>
              <p:cNvPr id="100" name="任意多边形: 形状 99">
                <a:extLst>
                  <a:ext uri="{FF2B5EF4-FFF2-40B4-BE49-F238E27FC236}">
                    <a16:creationId xmlns:a16="http://schemas.microsoft.com/office/drawing/2014/main" id="{FA428731-A073-4782-AF79-FA597BF611B4}"/>
                  </a:ext>
                </a:extLst>
              </p:cNvPr>
              <p:cNvSpPr/>
              <p:nvPr/>
            </p:nvSpPr>
            <p:spPr>
              <a:xfrm>
                <a:off x="6760536" y="2002852"/>
                <a:ext cx="475035" cy="728208"/>
              </a:xfrm>
              <a:custGeom>
                <a:avLst/>
                <a:gdLst>
                  <a:gd name="connsiteX0" fmla="*/ 107002 w 475035"/>
                  <a:gd name="connsiteY0" fmla="*/ 567127 h 728208"/>
                  <a:gd name="connsiteX1" fmla="*/ 312648 w 475035"/>
                  <a:gd name="connsiteY1" fmla="*/ 363347 h 728208"/>
                  <a:gd name="connsiteX2" fmla="*/ 116873 w 475035"/>
                  <a:gd name="connsiteY2" fmla="*/ 157889 h 728208"/>
                  <a:gd name="connsiteX3" fmla="*/ 150236 w 475035"/>
                  <a:gd name="connsiteY3" fmla="*/ -42 h 728208"/>
                  <a:gd name="connsiteX4" fmla="*/ 472652 w 475035"/>
                  <a:gd name="connsiteY4" fmla="*/ 403461 h 728208"/>
                  <a:gd name="connsiteX5" fmla="*/ 69148 w 475035"/>
                  <a:gd name="connsiteY5" fmla="*/ 725877 h 728208"/>
                  <a:gd name="connsiteX6" fmla="*/ -94 w 475035"/>
                  <a:gd name="connsiteY6" fmla="*/ 711239 h 728208"/>
                  <a:gd name="connsiteX7" fmla="*/ 33269 w 475035"/>
                  <a:gd name="connsiteY7" fmla="*/ 553308 h 728208"/>
                  <a:gd name="connsiteX8" fmla="*/ 107002 w 475035"/>
                  <a:gd name="connsiteY8" fmla="*/ 567127 h 72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035" h="728208">
                    <a:moveTo>
                      <a:pt x="107002" y="567127"/>
                    </a:moveTo>
                    <a:cubicBezTo>
                      <a:pt x="220061" y="567640"/>
                      <a:pt x="312135" y="476406"/>
                      <a:pt x="312648" y="363347"/>
                    </a:cubicBezTo>
                    <a:cubicBezTo>
                      <a:pt x="313152" y="253397"/>
                      <a:pt x="226714" y="162686"/>
                      <a:pt x="116873" y="157889"/>
                    </a:cubicBezTo>
                    <a:lnTo>
                      <a:pt x="150236" y="-42"/>
                    </a:lnTo>
                    <a:cubicBezTo>
                      <a:pt x="350690" y="22354"/>
                      <a:pt x="495039" y="203008"/>
                      <a:pt x="472652" y="403461"/>
                    </a:cubicBezTo>
                    <a:cubicBezTo>
                      <a:pt x="450255" y="603915"/>
                      <a:pt x="269602" y="748264"/>
                      <a:pt x="69148" y="725877"/>
                    </a:cubicBezTo>
                    <a:cubicBezTo>
                      <a:pt x="45646" y="723252"/>
                      <a:pt x="22460" y="718346"/>
                      <a:pt x="-94" y="711239"/>
                    </a:cubicBezTo>
                    <a:lnTo>
                      <a:pt x="33269" y="553308"/>
                    </a:lnTo>
                    <a:cubicBezTo>
                      <a:pt x="56780" y="562448"/>
                      <a:pt x="81783" y="567137"/>
                      <a:pt x="107002" y="567127"/>
                    </a:cubicBezTo>
                    <a:close/>
                  </a:path>
                </a:pathLst>
              </a:custGeom>
              <a:solidFill>
                <a:srgbClr val="90B4FE"/>
              </a:solidFill>
              <a:ln w="9849"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7ADD5DA0-DD91-4BF0-BF97-874A755C7D25}"/>
                  </a:ext>
                </a:extLst>
              </p:cNvPr>
              <p:cNvSpPr/>
              <p:nvPr/>
            </p:nvSpPr>
            <p:spPr>
              <a:xfrm>
                <a:off x="5462640" y="1970772"/>
                <a:ext cx="836244" cy="836244"/>
              </a:xfrm>
              <a:custGeom>
                <a:avLst/>
                <a:gdLst>
                  <a:gd name="connsiteX0" fmla="*/ 12836 w 836244"/>
                  <a:gd name="connsiteY0" fmla="*/ 810242 h 836244"/>
                  <a:gd name="connsiteX1" fmla="*/ 810289 w 836244"/>
                  <a:gd name="connsiteY1" fmla="*/ 810242 h 836244"/>
                  <a:gd name="connsiteX2" fmla="*/ 810289 w 836244"/>
                  <a:gd name="connsiteY2" fmla="*/ 12888 h 836244"/>
                  <a:gd name="connsiteX3" fmla="*/ 823219 w 836244"/>
                  <a:gd name="connsiteY3" fmla="*/ -42 h 836244"/>
                  <a:gd name="connsiteX4" fmla="*/ 836150 w 836244"/>
                  <a:gd name="connsiteY4" fmla="*/ 12888 h 836244"/>
                  <a:gd name="connsiteX5" fmla="*/ 836150 w 836244"/>
                  <a:gd name="connsiteY5" fmla="*/ 823271 h 836244"/>
                  <a:gd name="connsiteX6" fmla="*/ 823417 w 836244"/>
                  <a:gd name="connsiteY6" fmla="*/ 836202 h 836244"/>
                  <a:gd name="connsiteX7" fmla="*/ 823219 w 836244"/>
                  <a:gd name="connsiteY7" fmla="*/ 836202 h 836244"/>
                  <a:gd name="connsiteX8" fmla="*/ 12836 w 836244"/>
                  <a:gd name="connsiteY8" fmla="*/ 836202 h 836244"/>
                  <a:gd name="connsiteX9" fmla="*/ -94 w 836244"/>
                  <a:gd name="connsiteY9" fmla="*/ 823271 h 836244"/>
                  <a:gd name="connsiteX10" fmla="*/ 12836 w 836244"/>
                  <a:gd name="connsiteY10" fmla="*/ 810341 h 8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6244" h="836244">
                    <a:moveTo>
                      <a:pt x="12836" y="810242"/>
                    </a:moveTo>
                    <a:lnTo>
                      <a:pt x="810289" y="810242"/>
                    </a:lnTo>
                    <a:lnTo>
                      <a:pt x="810289" y="12888"/>
                    </a:lnTo>
                    <a:cubicBezTo>
                      <a:pt x="810289" y="5747"/>
                      <a:pt x="816083" y="-42"/>
                      <a:pt x="823219" y="-42"/>
                    </a:cubicBezTo>
                    <a:cubicBezTo>
                      <a:pt x="830356" y="-42"/>
                      <a:pt x="836150" y="5747"/>
                      <a:pt x="836150" y="12888"/>
                    </a:cubicBezTo>
                    <a:lnTo>
                      <a:pt x="836150" y="823271"/>
                    </a:lnTo>
                    <a:cubicBezTo>
                      <a:pt x="836209" y="830358"/>
                      <a:pt x="830504" y="836143"/>
                      <a:pt x="823417" y="836202"/>
                    </a:cubicBezTo>
                    <a:cubicBezTo>
                      <a:pt x="823347" y="836202"/>
                      <a:pt x="823288" y="836202"/>
                      <a:pt x="823219" y="836202"/>
                    </a:cubicBezTo>
                    <a:lnTo>
                      <a:pt x="12836" y="836202"/>
                    </a:lnTo>
                    <a:cubicBezTo>
                      <a:pt x="5700" y="836202"/>
                      <a:pt x="-94" y="830418"/>
                      <a:pt x="-94" y="823271"/>
                    </a:cubicBezTo>
                    <a:cubicBezTo>
                      <a:pt x="-94" y="816135"/>
                      <a:pt x="5700" y="810341"/>
                      <a:pt x="12836" y="810341"/>
                    </a:cubicBezTo>
                    <a:close/>
                  </a:path>
                </a:pathLst>
              </a:custGeom>
              <a:solidFill>
                <a:srgbClr val="90B4FE">
                  <a:alpha val="60000"/>
                </a:srgbClr>
              </a:solidFill>
              <a:ln w="9849"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5BE44015-16C9-41BD-B6FB-402159624049}"/>
                  </a:ext>
                </a:extLst>
              </p:cNvPr>
              <p:cNvSpPr/>
              <p:nvPr/>
            </p:nvSpPr>
            <p:spPr>
              <a:xfrm>
                <a:off x="5465798" y="1970276"/>
                <a:ext cx="776427" cy="776559"/>
              </a:xfrm>
              <a:custGeom>
                <a:avLst/>
                <a:gdLst>
                  <a:gd name="connsiteX0" fmla="*/ 70185 w 776427"/>
                  <a:gd name="connsiteY0" fmla="*/ 231823 h 776559"/>
                  <a:gd name="connsiteX1" fmla="*/ 70185 w 776427"/>
                  <a:gd name="connsiteY1" fmla="*/ 386200 h 776559"/>
                  <a:gd name="connsiteX2" fmla="*/ 1682 w 776427"/>
                  <a:gd name="connsiteY2" fmla="*/ 386200 h 776559"/>
                  <a:gd name="connsiteX3" fmla="*/ -94 w 776427"/>
                  <a:gd name="connsiteY3" fmla="*/ 387977 h 776559"/>
                  <a:gd name="connsiteX4" fmla="*/ 1682 w 776427"/>
                  <a:gd name="connsiteY4" fmla="*/ 389754 h 776559"/>
                  <a:gd name="connsiteX5" fmla="*/ 70185 w 776427"/>
                  <a:gd name="connsiteY5" fmla="*/ 389754 h 776559"/>
                  <a:gd name="connsiteX6" fmla="*/ 70185 w 776427"/>
                  <a:gd name="connsiteY6" fmla="*/ 544131 h 776559"/>
                  <a:gd name="connsiteX7" fmla="*/ 1682 w 776427"/>
                  <a:gd name="connsiteY7" fmla="*/ 544131 h 776559"/>
                  <a:gd name="connsiteX8" fmla="*/ -94 w 776427"/>
                  <a:gd name="connsiteY8" fmla="*/ 545908 h 776559"/>
                  <a:gd name="connsiteX9" fmla="*/ 1682 w 776427"/>
                  <a:gd name="connsiteY9" fmla="*/ 547783 h 776559"/>
                  <a:gd name="connsiteX10" fmla="*/ 70185 w 776427"/>
                  <a:gd name="connsiteY10" fmla="*/ 547783 h 776559"/>
                  <a:gd name="connsiteX11" fmla="*/ 70185 w 776427"/>
                  <a:gd name="connsiteY11" fmla="*/ 702062 h 776559"/>
                  <a:gd name="connsiteX12" fmla="*/ 1682 w 776427"/>
                  <a:gd name="connsiteY12" fmla="*/ 702062 h 776559"/>
                  <a:gd name="connsiteX13" fmla="*/ -94 w 776427"/>
                  <a:gd name="connsiteY13" fmla="*/ 703938 h 776559"/>
                  <a:gd name="connsiteX14" fmla="*/ 1682 w 776427"/>
                  <a:gd name="connsiteY14" fmla="*/ 705714 h 776559"/>
                  <a:gd name="connsiteX15" fmla="*/ 70185 w 776427"/>
                  <a:gd name="connsiteY15" fmla="*/ 705714 h 776559"/>
                  <a:gd name="connsiteX16" fmla="*/ 70185 w 776427"/>
                  <a:gd name="connsiteY16" fmla="*/ 774217 h 776559"/>
                  <a:gd name="connsiteX17" fmla="*/ 72060 w 776427"/>
                  <a:gd name="connsiteY17" fmla="*/ 776092 h 776559"/>
                  <a:gd name="connsiteX18" fmla="*/ 73837 w 776427"/>
                  <a:gd name="connsiteY18" fmla="*/ 774217 h 776559"/>
                  <a:gd name="connsiteX19" fmla="*/ 73837 w 776427"/>
                  <a:gd name="connsiteY19" fmla="*/ 705714 h 776559"/>
                  <a:gd name="connsiteX20" fmla="*/ 228215 w 776427"/>
                  <a:gd name="connsiteY20" fmla="*/ 705714 h 776559"/>
                  <a:gd name="connsiteX21" fmla="*/ 228215 w 776427"/>
                  <a:gd name="connsiteY21" fmla="*/ 774217 h 776559"/>
                  <a:gd name="connsiteX22" fmla="*/ 229991 w 776427"/>
                  <a:gd name="connsiteY22" fmla="*/ 775994 h 776559"/>
                  <a:gd name="connsiteX23" fmla="*/ 231768 w 776427"/>
                  <a:gd name="connsiteY23" fmla="*/ 774217 h 776559"/>
                  <a:gd name="connsiteX24" fmla="*/ 231768 w 776427"/>
                  <a:gd name="connsiteY24" fmla="*/ 705714 h 776559"/>
                  <a:gd name="connsiteX25" fmla="*/ 386145 w 776427"/>
                  <a:gd name="connsiteY25" fmla="*/ 705714 h 776559"/>
                  <a:gd name="connsiteX26" fmla="*/ 386145 w 776427"/>
                  <a:gd name="connsiteY26" fmla="*/ 774217 h 776559"/>
                  <a:gd name="connsiteX27" fmla="*/ 387922 w 776427"/>
                  <a:gd name="connsiteY27" fmla="*/ 775994 h 776559"/>
                  <a:gd name="connsiteX28" fmla="*/ 389699 w 776427"/>
                  <a:gd name="connsiteY28" fmla="*/ 774217 h 776559"/>
                  <a:gd name="connsiteX29" fmla="*/ 389699 w 776427"/>
                  <a:gd name="connsiteY29" fmla="*/ 705714 h 776559"/>
                  <a:gd name="connsiteX30" fmla="*/ 544076 w 776427"/>
                  <a:gd name="connsiteY30" fmla="*/ 705714 h 776559"/>
                  <a:gd name="connsiteX31" fmla="*/ 544076 w 776427"/>
                  <a:gd name="connsiteY31" fmla="*/ 774217 h 776559"/>
                  <a:gd name="connsiteX32" fmla="*/ 545478 w 776427"/>
                  <a:gd name="connsiteY32" fmla="*/ 776467 h 776559"/>
                  <a:gd name="connsiteX33" fmla="*/ 547728 w 776427"/>
                  <a:gd name="connsiteY33" fmla="*/ 775076 h 776559"/>
                  <a:gd name="connsiteX34" fmla="*/ 547728 w 776427"/>
                  <a:gd name="connsiteY34" fmla="*/ 774217 h 776559"/>
                  <a:gd name="connsiteX35" fmla="*/ 547728 w 776427"/>
                  <a:gd name="connsiteY35" fmla="*/ 705714 h 776559"/>
                  <a:gd name="connsiteX36" fmla="*/ 702106 w 776427"/>
                  <a:gd name="connsiteY36" fmla="*/ 705714 h 776559"/>
                  <a:gd name="connsiteX37" fmla="*/ 702106 w 776427"/>
                  <a:gd name="connsiteY37" fmla="*/ 774217 h 776559"/>
                  <a:gd name="connsiteX38" fmla="*/ 703883 w 776427"/>
                  <a:gd name="connsiteY38" fmla="*/ 775994 h 776559"/>
                  <a:gd name="connsiteX39" fmla="*/ 705659 w 776427"/>
                  <a:gd name="connsiteY39" fmla="*/ 774217 h 776559"/>
                  <a:gd name="connsiteX40" fmla="*/ 705659 w 776427"/>
                  <a:gd name="connsiteY40" fmla="*/ 705714 h 776559"/>
                  <a:gd name="connsiteX41" fmla="*/ 774162 w 776427"/>
                  <a:gd name="connsiteY41" fmla="*/ 705714 h 776559"/>
                  <a:gd name="connsiteX42" fmla="*/ 776314 w 776427"/>
                  <a:gd name="connsiteY42" fmla="*/ 704421 h 776559"/>
                  <a:gd name="connsiteX43" fmla="*/ 776334 w 776427"/>
                  <a:gd name="connsiteY43" fmla="*/ 704332 h 776559"/>
                  <a:gd name="connsiteX44" fmla="*/ 774458 w 776427"/>
                  <a:gd name="connsiteY44" fmla="*/ 702457 h 776559"/>
                  <a:gd name="connsiteX45" fmla="*/ 705956 w 776427"/>
                  <a:gd name="connsiteY45" fmla="*/ 702457 h 776559"/>
                  <a:gd name="connsiteX46" fmla="*/ 705956 w 776427"/>
                  <a:gd name="connsiteY46" fmla="*/ 547783 h 776559"/>
                  <a:gd name="connsiteX47" fmla="*/ 774458 w 776427"/>
                  <a:gd name="connsiteY47" fmla="*/ 547783 h 776559"/>
                  <a:gd name="connsiteX48" fmla="*/ 776334 w 776427"/>
                  <a:gd name="connsiteY48" fmla="*/ 546402 h 776559"/>
                  <a:gd name="connsiteX49" fmla="*/ 774557 w 776427"/>
                  <a:gd name="connsiteY49" fmla="*/ 544625 h 776559"/>
                  <a:gd name="connsiteX50" fmla="*/ 774458 w 776427"/>
                  <a:gd name="connsiteY50" fmla="*/ 544625 h 776559"/>
                  <a:gd name="connsiteX51" fmla="*/ 705956 w 776427"/>
                  <a:gd name="connsiteY51" fmla="*/ 544625 h 776559"/>
                  <a:gd name="connsiteX52" fmla="*/ 705956 w 776427"/>
                  <a:gd name="connsiteY52" fmla="*/ 389754 h 776559"/>
                  <a:gd name="connsiteX53" fmla="*/ 774458 w 776427"/>
                  <a:gd name="connsiteY53" fmla="*/ 389754 h 776559"/>
                  <a:gd name="connsiteX54" fmla="*/ 776235 w 776427"/>
                  <a:gd name="connsiteY54" fmla="*/ 387977 h 776559"/>
                  <a:gd name="connsiteX55" fmla="*/ 774458 w 776427"/>
                  <a:gd name="connsiteY55" fmla="*/ 386200 h 776559"/>
                  <a:gd name="connsiteX56" fmla="*/ 705956 w 776427"/>
                  <a:gd name="connsiteY56" fmla="*/ 386200 h 776559"/>
                  <a:gd name="connsiteX57" fmla="*/ 705956 w 776427"/>
                  <a:gd name="connsiteY57" fmla="*/ 231823 h 776559"/>
                  <a:gd name="connsiteX58" fmla="*/ 774458 w 776427"/>
                  <a:gd name="connsiteY58" fmla="*/ 231823 h 776559"/>
                  <a:gd name="connsiteX59" fmla="*/ 776334 w 776427"/>
                  <a:gd name="connsiteY59" fmla="*/ 230540 h 776559"/>
                  <a:gd name="connsiteX60" fmla="*/ 774458 w 776427"/>
                  <a:gd name="connsiteY60" fmla="*/ 228664 h 776559"/>
                  <a:gd name="connsiteX61" fmla="*/ 705956 w 776427"/>
                  <a:gd name="connsiteY61" fmla="*/ 228664 h 776559"/>
                  <a:gd name="connsiteX62" fmla="*/ 705956 w 776427"/>
                  <a:gd name="connsiteY62" fmla="*/ 73892 h 776559"/>
                  <a:gd name="connsiteX63" fmla="*/ 774458 w 776427"/>
                  <a:gd name="connsiteY63" fmla="*/ 73892 h 776559"/>
                  <a:gd name="connsiteX64" fmla="*/ 776334 w 776427"/>
                  <a:gd name="connsiteY64" fmla="*/ 72017 h 776559"/>
                  <a:gd name="connsiteX65" fmla="*/ 774557 w 776427"/>
                  <a:gd name="connsiteY65" fmla="*/ 70240 h 776559"/>
                  <a:gd name="connsiteX66" fmla="*/ 774458 w 776427"/>
                  <a:gd name="connsiteY66" fmla="*/ 70240 h 776559"/>
                  <a:gd name="connsiteX67" fmla="*/ 705956 w 776427"/>
                  <a:gd name="connsiteY67" fmla="*/ 70240 h 776559"/>
                  <a:gd name="connsiteX68" fmla="*/ 705956 w 776427"/>
                  <a:gd name="connsiteY68" fmla="*/ 1737 h 776559"/>
                  <a:gd name="connsiteX69" fmla="*/ 704179 w 776427"/>
                  <a:gd name="connsiteY69" fmla="*/ -39 h 776559"/>
                  <a:gd name="connsiteX70" fmla="*/ 702402 w 776427"/>
                  <a:gd name="connsiteY70" fmla="*/ 1737 h 776559"/>
                  <a:gd name="connsiteX71" fmla="*/ 702402 w 776427"/>
                  <a:gd name="connsiteY71" fmla="*/ 70240 h 776559"/>
                  <a:gd name="connsiteX72" fmla="*/ 547728 w 776427"/>
                  <a:gd name="connsiteY72" fmla="*/ 70240 h 776559"/>
                  <a:gd name="connsiteX73" fmla="*/ 547728 w 776427"/>
                  <a:gd name="connsiteY73" fmla="*/ 1737 h 776559"/>
                  <a:gd name="connsiteX74" fmla="*/ 545952 w 776427"/>
                  <a:gd name="connsiteY74" fmla="*/ -39 h 776559"/>
                  <a:gd name="connsiteX75" fmla="*/ 544076 w 776427"/>
                  <a:gd name="connsiteY75" fmla="*/ 1636 h 776559"/>
                  <a:gd name="connsiteX76" fmla="*/ 544076 w 776427"/>
                  <a:gd name="connsiteY76" fmla="*/ 1737 h 776559"/>
                  <a:gd name="connsiteX77" fmla="*/ 544076 w 776427"/>
                  <a:gd name="connsiteY77" fmla="*/ 70240 h 776559"/>
                  <a:gd name="connsiteX78" fmla="*/ 389699 w 776427"/>
                  <a:gd name="connsiteY78" fmla="*/ 70240 h 776559"/>
                  <a:gd name="connsiteX79" fmla="*/ 389699 w 776427"/>
                  <a:gd name="connsiteY79" fmla="*/ 1737 h 776559"/>
                  <a:gd name="connsiteX80" fmla="*/ 387922 w 776427"/>
                  <a:gd name="connsiteY80" fmla="*/ -39 h 776559"/>
                  <a:gd name="connsiteX81" fmla="*/ 386145 w 776427"/>
                  <a:gd name="connsiteY81" fmla="*/ 1737 h 776559"/>
                  <a:gd name="connsiteX82" fmla="*/ 386145 w 776427"/>
                  <a:gd name="connsiteY82" fmla="*/ 70240 h 776559"/>
                  <a:gd name="connsiteX83" fmla="*/ 231768 w 776427"/>
                  <a:gd name="connsiteY83" fmla="*/ 70240 h 776559"/>
                  <a:gd name="connsiteX84" fmla="*/ 231768 w 776427"/>
                  <a:gd name="connsiteY84" fmla="*/ 1737 h 776559"/>
                  <a:gd name="connsiteX85" fmla="*/ 229991 w 776427"/>
                  <a:gd name="connsiteY85" fmla="*/ -39 h 776559"/>
                  <a:gd name="connsiteX86" fmla="*/ 228215 w 776427"/>
                  <a:gd name="connsiteY86" fmla="*/ 1737 h 776559"/>
                  <a:gd name="connsiteX87" fmla="*/ 228215 w 776427"/>
                  <a:gd name="connsiteY87" fmla="*/ 70240 h 776559"/>
                  <a:gd name="connsiteX88" fmla="*/ 73837 w 776427"/>
                  <a:gd name="connsiteY88" fmla="*/ 70240 h 776559"/>
                  <a:gd name="connsiteX89" fmla="*/ 73837 w 776427"/>
                  <a:gd name="connsiteY89" fmla="*/ 1737 h 776559"/>
                  <a:gd name="connsiteX90" fmla="*/ 72060 w 776427"/>
                  <a:gd name="connsiteY90" fmla="*/ -39 h 776559"/>
                  <a:gd name="connsiteX91" fmla="*/ 70185 w 776427"/>
                  <a:gd name="connsiteY91" fmla="*/ 1737 h 776559"/>
                  <a:gd name="connsiteX92" fmla="*/ 70185 w 776427"/>
                  <a:gd name="connsiteY92" fmla="*/ 70240 h 776559"/>
                  <a:gd name="connsiteX93" fmla="*/ 1682 w 776427"/>
                  <a:gd name="connsiteY93" fmla="*/ 70240 h 776559"/>
                  <a:gd name="connsiteX94" fmla="*/ -94 w 776427"/>
                  <a:gd name="connsiteY94" fmla="*/ 72017 h 776559"/>
                  <a:gd name="connsiteX95" fmla="*/ 1682 w 776427"/>
                  <a:gd name="connsiteY95" fmla="*/ 73892 h 776559"/>
                  <a:gd name="connsiteX96" fmla="*/ 70185 w 776427"/>
                  <a:gd name="connsiteY96" fmla="*/ 73892 h 776559"/>
                  <a:gd name="connsiteX97" fmla="*/ 70185 w 776427"/>
                  <a:gd name="connsiteY97" fmla="*/ 228171 h 776559"/>
                  <a:gd name="connsiteX98" fmla="*/ 1682 w 776427"/>
                  <a:gd name="connsiteY98" fmla="*/ 228171 h 776559"/>
                  <a:gd name="connsiteX99" fmla="*/ -94 w 776427"/>
                  <a:gd name="connsiteY99" fmla="*/ 230046 h 776559"/>
                  <a:gd name="connsiteX100" fmla="*/ 1682 w 776427"/>
                  <a:gd name="connsiteY100" fmla="*/ 231823 h 776559"/>
                  <a:gd name="connsiteX101" fmla="*/ 228116 w 776427"/>
                  <a:gd name="connsiteY101" fmla="*/ 73892 h 776559"/>
                  <a:gd name="connsiteX102" fmla="*/ 228116 w 776427"/>
                  <a:gd name="connsiteY102" fmla="*/ 228171 h 776559"/>
                  <a:gd name="connsiteX103" fmla="*/ 73837 w 776427"/>
                  <a:gd name="connsiteY103" fmla="*/ 228171 h 776559"/>
                  <a:gd name="connsiteX104" fmla="*/ 73837 w 776427"/>
                  <a:gd name="connsiteY104" fmla="*/ 73892 h 776559"/>
                  <a:gd name="connsiteX105" fmla="*/ 386047 w 776427"/>
                  <a:gd name="connsiteY105" fmla="*/ 73892 h 776559"/>
                  <a:gd name="connsiteX106" fmla="*/ 386047 w 776427"/>
                  <a:gd name="connsiteY106" fmla="*/ 228171 h 776559"/>
                  <a:gd name="connsiteX107" fmla="*/ 231768 w 776427"/>
                  <a:gd name="connsiteY107" fmla="*/ 228171 h 776559"/>
                  <a:gd name="connsiteX108" fmla="*/ 231768 w 776427"/>
                  <a:gd name="connsiteY108" fmla="*/ 73892 h 776559"/>
                  <a:gd name="connsiteX109" fmla="*/ 543978 w 776427"/>
                  <a:gd name="connsiteY109" fmla="*/ 389754 h 776559"/>
                  <a:gd name="connsiteX110" fmla="*/ 543978 w 776427"/>
                  <a:gd name="connsiteY110" fmla="*/ 544131 h 776559"/>
                  <a:gd name="connsiteX111" fmla="*/ 389699 w 776427"/>
                  <a:gd name="connsiteY111" fmla="*/ 544131 h 776559"/>
                  <a:gd name="connsiteX112" fmla="*/ 389699 w 776427"/>
                  <a:gd name="connsiteY112" fmla="*/ 389754 h 776559"/>
                  <a:gd name="connsiteX113" fmla="*/ 389600 w 776427"/>
                  <a:gd name="connsiteY113" fmla="*/ 386200 h 776559"/>
                  <a:gd name="connsiteX114" fmla="*/ 389600 w 776427"/>
                  <a:gd name="connsiteY114" fmla="*/ 231823 h 776559"/>
                  <a:gd name="connsiteX115" fmla="*/ 543978 w 776427"/>
                  <a:gd name="connsiteY115" fmla="*/ 231823 h 776559"/>
                  <a:gd name="connsiteX116" fmla="*/ 543978 w 776427"/>
                  <a:gd name="connsiteY116" fmla="*/ 386200 h 776559"/>
                  <a:gd name="connsiteX117" fmla="*/ 386047 w 776427"/>
                  <a:gd name="connsiteY117" fmla="*/ 544131 h 776559"/>
                  <a:gd name="connsiteX118" fmla="*/ 231768 w 776427"/>
                  <a:gd name="connsiteY118" fmla="*/ 544131 h 776559"/>
                  <a:gd name="connsiteX119" fmla="*/ 231768 w 776427"/>
                  <a:gd name="connsiteY119" fmla="*/ 389754 h 776559"/>
                  <a:gd name="connsiteX120" fmla="*/ 386145 w 776427"/>
                  <a:gd name="connsiteY120" fmla="*/ 389754 h 776559"/>
                  <a:gd name="connsiteX121" fmla="*/ 231669 w 776427"/>
                  <a:gd name="connsiteY121" fmla="*/ 386200 h 776559"/>
                  <a:gd name="connsiteX122" fmla="*/ 231669 w 776427"/>
                  <a:gd name="connsiteY122" fmla="*/ 231823 h 776559"/>
                  <a:gd name="connsiteX123" fmla="*/ 386047 w 776427"/>
                  <a:gd name="connsiteY123" fmla="*/ 231823 h 776559"/>
                  <a:gd name="connsiteX124" fmla="*/ 386047 w 776427"/>
                  <a:gd name="connsiteY124" fmla="*/ 386200 h 776559"/>
                  <a:gd name="connsiteX125" fmla="*/ 543978 w 776427"/>
                  <a:gd name="connsiteY125" fmla="*/ 73892 h 776559"/>
                  <a:gd name="connsiteX126" fmla="*/ 543978 w 776427"/>
                  <a:gd name="connsiteY126" fmla="*/ 228171 h 776559"/>
                  <a:gd name="connsiteX127" fmla="*/ 389699 w 776427"/>
                  <a:gd name="connsiteY127" fmla="*/ 228171 h 776559"/>
                  <a:gd name="connsiteX128" fmla="*/ 389699 w 776427"/>
                  <a:gd name="connsiteY128" fmla="*/ 73892 h 776559"/>
                  <a:gd name="connsiteX129" fmla="*/ 701908 w 776427"/>
                  <a:gd name="connsiteY129" fmla="*/ 228171 h 776559"/>
                  <a:gd name="connsiteX130" fmla="*/ 547728 w 776427"/>
                  <a:gd name="connsiteY130" fmla="*/ 228171 h 776559"/>
                  <a:gd name="connsiteX131" fmla="*/ 547728 w 776427"/>
                  <a:gd name="connsiteY131" fmla="*/ 73892 h 776559"/>
                  <a:gd name="connsiteX132" fmla="*/ 702106 w 776427"/>
                  <a:gd name="connsiteY132" fmla="*/ 73892 h 776559"/>
                  <a:gd name="connsiteX133" fmla="*/ 701908 w 776427"/>
                  <a:gd name="connsiteY133" fmla="*/ 386102 h 776559"/>
                  <a:gd name="connsiteX134" fmla="*/ 547728 w 776427"/>
                  <a:gd name="connsiteY134" fmla="*/ 386102 h 776559"/>
                  <a:gd name="connsiteX135" fmla="*/ 547728 w 776427"/>
                  <a:gd name="connsiteY135" fmla="*/ 231823 h 776559"/>
                  <a:gd name="connsiteX136" fmla="*/ 702106 w 776427"/>
                  <a:gd name="connsiteY136" fmla="*/ 231823 h 776559"/>
                  <a:gd name="connsiteX137" fmla="*/ 701908 w 776427"/>
                  <a:gd name="connsiteY137" fmla="*/ 544033 h 776559"/>
                  <a:gd name="connsiteX138" fmla="*/ 547728 w 776427"/>
                  <a:gd name="connsiteY138" fmla="*/ 544033 h 776559"/>
                  <a:gd name="connsiteX139" fmla="*/ 547728 w 776427"/>
                  <a:gd name="connsiteY139" fmla="*/ 389754 h 776559"/>
                  <a:gd name="connsiteX140" fmla="*/ 702106 w 776427"/>
                  <a:gd name="connsiteY140" fmla="*/ 389754 h 776559"/>
                  <a:gd name="connsiteX141" fmla="*/ 547531 w 776427"/>
                  <a:gd name="connsiteY141" fmla="*/ 701963 h 776559"/>
                  <a:gd name="connsiteX142" fmla="*/ 547531 w 776427"/>
                  <a:gd name="connsiteY142" fmla="*/ 547783 h 776559"/>
                  <a:gd name="connsiteX143" fmla="*/ 701908 w 776427"/>
                  <a:gd name="connsiteY143" fmla="*/ 547783 h 776559"/>
                  <a:gd name="connsiteX144" fmla="*/ 701908 w 776427"/>
                  <a:gd name="connsiteY144" fmla="*/ 702062 h 776559"/>
                  <a:gd name="connsiteX145" fmla="*/ 389600 w 776427"/>
                  <a:gd name="connsiteY145" fmla="*/ 701963 h 776559"/>
                  <a:gd name="connsiteX146" fmla="*/ 389600 w 776427"/>
                  <a:gd name="connsiteY146" fmla="*/ 547783 h 776559"/>
                  <a:gd name="connsiteX147" fmla="*/ 543978 w 776427"/>
                  <a:gd name="connsiteY147" fmla="*/ 547783 h 776559"/>
                  <a:gd name="connsiteX148" fmla="*/ 543978 w 776427"/>
                  <a:gd name="connsiteY148" fmla="*/ 702062 h 776559"/>
                  <a:gd name="connsiteX149" fmla="*/ 231669 w 776427"/>
                  <a:gd name="connsiteY149" fmla="*/ 701963 h 776559"/>
                  <a:gd name="connsiteX150" fmla="*/ 231669 w 776427"/>
                  <a:gd name="connsiteY150" fmla="*/ 547783 h 776559"/>
                  <a:gd name="connsiteX151" fmla="*/ 386047 w 776427"/>
                  <a:gd name="connsiteY151" fmla="*/ 547783 h 776559"/>
                  <a:gd name="connsiteX152" fmla="*/ 386047 w 776427"/>
                  <a:gd name="connsiteY152" fmla="*/ 702062 h 776559"/>
                  <a:gd name="connsiteX153" fmla="*/ 73738 w 776427"/>
                  <a:gd name="connsiteY153" fmla="*/ 547685 h 776559"/>
                  <a:gd name="connsiteX154" fmla="*/ 228116 w 776427"/>
                  <a:gd name="connsiteY154" fmla="*/ 547685 h 776559"/>
                  <a:gd name="connsiteX155" fmla="*/ 228116 w 776427"/>
                  <a:gd name="connsiteY155" fmla="*/ 701963 h 776559"/>
                  <a:gd name="connsiteX156" fmla="*/ 73837 w 776427"/>
                  <a:gd name="connsiteY156" fmla="*/ 701963 h 776559"/>
                  <a:gd name="connsiteX157" fmla="*/ 73738 w 776427"/>
                  <a:gd name="connsiteY157" fmla="*/ 389754 h 776559"/>
                  <a:gd name="connsiteX158" fmla="*/ 228116 w 776427"/>
                  <a:gd name="connsiteY158" fmla="*/ 389754 h 776559"/>
                  <a:gd name="connsiteX159" fmla="*/ 228116 w 776427"/>
                  <a:gd name="connsiteY159" fmla="*/ 544131 h 776559"/>
                  <a:gd name="connsiteX160" fmla="*/ 73837 w 776427"/>
                  <a:gd name="connsiteY160" fmla="*/ 544131 h 776559"/>
                  <a:gd name="connsiteX161" fmla="*/ 73738 w 776427"/>
                  <a:gd name="connsiteY161" fmla="*/ 231823 h 776559"/>
                  <a:gd name="connsiteX162" fmla="*/ 228116 w 776427"/>
                  <a:gd name="connsiteY162" fmla="*/ 231823 h 776559"/>
                  <a:gd name="connsiteX163" fmla="*/ 228116 w 776427"/>
                  <a:gd name="connsiteY163" fmla="*/ 386200 h 776559"/>
                  <a:gd name="connsiteX164" fmla="*/ 73837 w 776427"/>
                  <a:gd name="connsiteY164" fmla="*/ 386200 h 77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776427" h="776559">
                    <a:moveTo>
                      <a:pt x="70185" y="231823"/>
                    </a:moveTo>
                    <a:lnTo>
                      <a:pt x="70185" y="386200"/>
                    </a:lnTo>
                    <a:lnTo>
                      <a:pt x="1682" y="386200"/>
                    </a:lnTo>
                    <a:cubicBezTo>
                      <a:pt x="705" y="386200"/>
                      <a:pt x="-94" y="387000"/>
                      <a:pt x="-94" y="387977"/>
                    </a:cubicBezTo>
                    <a:cubicBezTo>
                      <a:pt x="-94" y="388954"/>
                      <a:pt x="705" y="389754"/>
                      <a:pt x="1682" y="389754"/>
                    </a:cubicBezTo>
                    <a:lnTo>
                      <a:pt x="70185" y="389754"/>
                    </a:lnTo>
                    <a:lnTo>
                      <a:pt x="70185" y="544131"/>
                    </a:lnTo>
                    <a:lnTo>
                      <a:pt x="1682" y="544131"/>
                    </a:lnTo>
                    <a:cubicBezTo>
                      <a:pt x="705" y="544131"/>
                      <a:pt x="-94" y="544931"/>
                      <a:pt x="-94" y="545908"/>
                    </a:cubicBezTo>
                    <a:cubicBezTo>
                      <a:pt x="-94" y="546905"/>
                      <a:pt x="685" y="547734"/>
                      <a:pt x="1682" y="547783"/>
                    </a:cubicBezTo>
                    <a:lnTo>
                      <a:pt x="70185" y="547783"/>
                    </a:lnTo>
                    <a:lnTo>
                      <a:pt x="70185" y="702062"/>
                    </a:lnTo>
                    <a:lnTo>
                      <a:pt x="1682" y="702062"/>
                    </a:lnTo>
                    <a:cubicBezTo>
                      <a:pt x="685" y="702112"/>
                      <a:pt x="-94" y="702941"/>
                      <a:pt x="-94" y="703938"/>
                    </a:cubicBezTo>
                    <a:cubicBezTo>
                      <a:pt x="-94" y="704915"/>
                      <a:pt x="705" y="705714"/>
                      <a:pt x="1682" y="705714"/>
                    </a:cubicBezTo>
                    <a:lnTo>
                      <a:pt x="70185" y="705714"/>
                    </a:lnTo>
                    <a:lnTo>
                      <a:pt x="70185" y="774217"/>
                    </a:lnTo>
                    <a:cubicBezTo>
                      <a:pt x="70234" y="775234"/>
                      <a:pt x="71044" y="776043"/>
                      <a:pt x="72060" y="776092"/>
                    </a:cubicBezTo>
                    <a:cubicBezTo>
                      <a:pt x="73057" y="776043"/>
                      <a:pt x="73837" y="775214"/>
                      <a:pt x="73837" y="774217"/>
                    </a:cubicBezTo>
                    <a:lnTo>
                      <a:pt x="73837" y="705714"/>
                    </a:lnTo>
                    <a:lnTo>
                      <a:pt x="228215" y="705714"/>
                    </a:lnTo>
                    <a:lnTo>
                      <a:pt x="228215" y="774217"/>
                    </a:lnTo>
                    <a:cubicBezTo>
                      <a:pt x="228215" y="775194"/>
                      <a:pt x="229014" y="775994"/>
                      <a:pt x="229991" y="775994"/>
                    </a:cubicBezTo>
                    <a:cubicBezTo>
                      <a:pt x="230968" y="775994"/>
                      <a:pt x="231768" y="775194"/>
                      <a:pt x="231768" y="774217"/>
                    </a:cubicBezTo>
                    <a:lnTo>
                      <a:pt x="231768" y="705714"/>
                    </a:lnTo>
                    <a:lnTo>
                      <a:pt x="386145" y="705714"/>
                    </a:lnTo>
                    <a:lnTo>
                      <a:pt x="386145" y="774217"/>
                    </a:lnTo>
                    <a:cubicBezTo>
                      <a:pt x="386145" y="775194"/>
                      <a:pt x="386945" y="775994"/>
                      <a:pt x="387922" y="775994"/>
                    </a:cubicBezTo>
                    <a:cubicBezTo>
                      <a:pt x="388899" y="775994"/>
                      <a:pt x="389699" y="775194"/>
                      <a:pt x="389699" y="774217"/>
                    </a:cubicBezTo>
                    <a:lnTo>
                      <a:pt x="389699" y="705714"/>
                    </a:lnTo>
                    <a:lnTo>
                      <a:pt x="544076" y="705714"/>
                    </a:lnTo>
                    <a:lnTo>
                      <a:pt x="544076" y="774217"/>
                    </a:lnTo>
                    <a:cubicBezTo>
                      <a:pt x="543840" y="775224"/>
                      <a:pt x="544471" y="776230"/>
                      <a:pt x="545478" y="776467"/>
                    </a:cubicBezTo>
                    <a:cubicBezTo>
                      <a:pt x="546485" y="776704"/>
                      <a:pt x="547492" y="776082"/>
                      <a:pt x="547728" y="775076"/>
                    </a:cubicBezTo>
                    <a:cubicBezTo>
                      <a:pt x="547797" y="774789"/>
                      <a:pt x="547797" y="774493"/>
                      <a:pt x="547728" y="774217"/>
                    </a:cubicBezTo>
                    <a:lnTo>
                      <a:pt x="547728" y="705714"/>
                    </a:lnTo>
                    <a:lnTo>
                      <a:pt x="702106" y="705714"/>
                    </a:lnTo>
                    <a:lnTo>
                      <a:pt x="702106" y="774217"/>
                    </a:lnTo>
                    <a:cubicBezTo>
                      <a:pt x="702106" y="775194"/>
                      <a:pt x="702906" y="775994"/>
                      <a:pt x="703883" y="775994"/>
                    </a:cubicBezTo>
                    <a:cubicBezTo>
                      <a:pt x="704860" y="775994"/>
                      <a:pt x="705659" y="775194"/>
                      <a:pt x="705659" y="774217"/>
                    </a:cubicBezTo>
                    <a:lnTo>
                      <a:pt x="705659" y="705714"/>
                    </a:lnTo>
                    <a:lnTo>
                      <a:pt x="774162" y="705714"/>
                    </a:lnTo>
                    <a:cubicBezTo>
                      <a:pt x="775110" y="705951"/>
                      <a:pt x="776077" y="705369"/>
                      <a:pt x="776314" y="704421"/>
                    </a:cubicBezTo>
                    <a:cubicBezTo>
                      <a:pt x="776324" y="704392"/>
                      <a:pt x="776324" y="704362"/>
                      <a:pt x="776334" y="704332"/>
                    </a:cubicBezTo>
                    <a:cubicBezTo>
                      <a:pt x="776334" y="703296"/>
                      <a:pt x="775495" y="702457"/>
                      <a:pt x="774458" y="702457"/>
                    </a:cubicBezTo>
                    <a:lnTo>
                      <a:pt x="705956" y="702457"/>
                    </a:lnTo>
                    <a:lnTo>
                      <a:pt x="705956" y="547783"/>
                    </a:lnTo>
                    <a:lnTo>
                      <a:pt x="774458" y="547783"/>
                    </a:lnTo>
                    <a:cubicBezTo>
                      <a:pt x="775327" y="547813"/>
                      <a:pt x="776106" y="547241"/>
                      <a:pt x="776334" y="546402"/>
                    </a:cubicBezTo>
                    <a:cubicBezTo>
                      <a:pt x="776334" y="545424"/>
                      <a:pt x="775544" y="544625"/>
                      <a:pt x="774557" y="544625"/>
                    </a:cubicBezTo>
                    <a:cubicBezTo>
                      <a:pt x="774527" y="544625"/>
                      <a:pt x="774488" y="544625"/>
                      <a:pt x="774458" y="544625"/>
                    </a:cubicBezTo>
                    <a:lnTo>
                      <a:pt x="705956" y="544625"/>
                    </a:lnTo>
                    <a:lnTo>
                      <a:pt x="705956" y="389754"/>
                    </a:lnTo>
                    <a:lnTo>
                      <a:pt x="774458" y="389754"/>
                    </a:lnTo>
                    <a:cubicBezTo>
                      <a:pt x="775435" y="389754"/>
                      <a:pt x="776235" y="388954"/>
                      <a:pt x="776235" y="387977"/>
                    </a:cubicBezTo>
                    <a:cubicBezTo>
                      <a:pt x="776235" y="387000"/>
                      <a:pt x="775435" y="386200"/>
                      <a:pt x="774458" y="386200"/>
                    </a:cubicBezTo>
                    <a:lnTo>
                      <a:pt x="705956" y="386200"/>
                    </a:lnTo>
                    <a:lnTo>
                      <a:pt x="705956" y="231823"/>
                    </a:lnTo>
                    <a:lnTo>
                      <a:pt x="774458" y="231823"/>
                    </a:lnTo>
                    <a:cubicBezTo>
                      <a:pt x="775307" y="231902"/>
                      <a:pt x="776097" y="231359"/>
                      <a:pt x="776334" y="230540"/>
                    </a:cubicBezTo>
                    <a:cubicBezTo>
                      <a:pt x="776334" y="229503"/>
                      <a:pt x="775495" y="228664"/>
                      <a:pt x="774458" y="228664"/>
                    </a:cubicBezTo>
                    <a:lnTo>
                      <a:pt x="705956" y="228664"/>
                    </a:lnTo>
                    <a:lnTo>
                      <a:pt x="705956" y="73892"/>
                    </a:lnTo>
                    <a:lnTo>
                      <a:pt x="774458" y="73892"/>
                    </a:lnTo>
                    <a:cubicBezTo>
                      <a:pt x="775495" y="73892"/>
                      <a:pt x="776334" y="73053"/>
                      <a:pt x="776334" y="72017"/>
                    </a:cubicBezTo>
                    <a:cubicBezTo>
                      <a:pt x="776334" y="71039"/>
                      <a:pt x="775544" y="70240"/>
                      <a:pt x="774557" y="70240"/>
                    </a:cubicBezTo>
                    <a:cubicBezTo>
                      <a:pt x="774527" y="70240"/>
                      <a:pt x="774488" y="70240"/>
                      <a:pt x="774458" y="70240"/>
                    </a:cubicBezTo>
                    <a:lnTo>
                      <a:pt x="705956" y="70240"/>
                    </a:lnTo>
                    <a:lnTo>
                      <a:pt x="705956" y="1737"/>
                    </a:lnTo>
                    <a:cubicBezTo>
                      <a:pt x="705956" y="756"/>
                      <a:pt x="705156" y="-39"/>
                      <a:pt x="704179" y="-39"/>
                    </a:cubicBezTo>
                    <a:cubicBezTo>
                      <a:pt x="703202" y="-39"/>
                      <a:pt x="702402" y="756"/>
                      <a:pt x="702402" y="1737"/>
                    </a:cubicBezTo>
                    <a:lnTo>
                      <a:pt x="702402" y="70240"/>
                    </a:lnTo>
                    <a:lnTo>
                      <a:pt x="547728" y="70240"/>
                    </a:lnTo>
                    <a:lnTo>
                      <a:pt x="547728" y="1737"/>
                    </a:lnTo>
                    <a:cubicBezTo>
                      <a:pt x="547728" y="756"/>
                      <a:pt x="546929" y="-39"/>
                      <a:pt x="545952" y="-39"/>
                    </a:cubicBezTo>
                    <a:cubicBezTo>
                      <a:pt x="544975" y="-94"/>
                      <a:pt x="544136" y="656"/>
                      <a:pt x="544076" y="1636"/>
                    </a:cubicBezTo>
                    <a:cubicBezTo>
                      <a:pt x="544076" y="1669"/>
                      <a:pt x="544076" y="1704"/>
                      <a:pt x="544076" y="1737"/>
                    </a:cubicBezTo>
                    <a:lnTo>
                      <a:pt x="544076" y="70240"/>
                    </a:lnTo>
                    <a:lnTo>
                      <a:pt x="389699" y="70240"/>
                    </a:lnTo>
                    <a:lnTo>
                      <a:pt x="389699" y="1737"/>
                    </a:lnTo>
                    <a:cubicBezTo>
                      <a:pt x="389699" y="756"/>
                      <a:pt x="388899" y="-39"/>
                      <a:pt x="387922" y="-39"/>
                    </a:cubicBezTo>
                    <a:cubicBezTo>
                      <a:pt x="386945" y="-39"/>
                      <a:pt x="386145" y="756"/>
                      <a:pt x="386145" y="1737"/>
                    </a:cubicBezTo>
                    <a:lnTo>
                      <a:pt x="386145" y="70240"/>
                    </a:lnTo>
                    <a:lnTo>
                      <a:pt x="231768" y="70240"/>
                    </a:lnTo>
                    <a:lnTo>
                      <a:pt x="231768" y="1737"/>
                    </a:lnTo>
                    <a:cubicBezTo>
                      <a:pt x="231768" y="756"/>
                      <a:pt x="230968" y="-39"/>
                      <a:pt x="229991" y="-39"/>
                    </a:cubicBezTo>
                    <a:cubicBezTo>
                      <a:pt x="229014" y="-39"/>
                      <a:pt x="228215" y="756"/>
                      <a:pt x="228215" y="1737"/>
                    </a:cubicBezTo>
                    <a:lnTo>
                      <a:pt x="228215" y="70240"/>
                    </a:lnTo>
                    <a:lnTo>
                      <a:pt x="73837" y="70240"/>
                    </a:lnTo>
                    <a:lnTo>
                      <a:pt x="73837" y="1737"/>
                    </a:lnTo>
                    <a:cubicBezTo>
                      <a:pt x="73837" y="756"/>
                      <a:pt x="73037" y="-39"/>
                      <a:pt x="72060" y="-39"/>
                    </a:cubicBezTo>
                    <a:cubicBezTo>
                      <a:pt x="71063" y="-40"/>
                      <a:pt x="70234" y="740"/>
                      <a:pt x="70185" y="1737"/>
                    </a:cubicBezTo>
                    <a:lnTo>
                      <a:pt x="70185" y="70240"/>
                    </a:lnTo>
                    <a:lnTo>
                      <a:pt x="1682" y="70240"/>
                    </a:lnTo>
                    <a:cubicBezTo>
                      <a:pt x="705" y="70240"/>
                      <a:pt x="-94" y="71039"/>
                      <a:pt x="-94" y="72017"/>
                    </a:cubicBezTo>
                    <a:cubicBezTo>
                      <a:pt x="-94" y="73014"/>
                      <a:pt x="685" y="73843"/>
                      <a:pt x="1682" y="73892"/>
                    </a:cubicBezTo>
                    <a:lnTo>
                      <a:pt x="70185" y="73892"/>
                    </a:lnTo>
                    <a:lnTo>
                      <a:pt x="70185" y="228171"/>
                    </a:lnTo>
                    <a:lnTo>
                      <a:pt x="1682" y="228171"/>
                    </a:lnTo>
                    <a:cubicBezTo>
                      <a:pt x="685" y="228220"/>
                      <a:pt x="-94" y="229049"/>
                      <a:pt x="-94" y="230046"/>
                    </a:cubicBezTo>
                    <a:cubicBezTo>
                      <a:pt x="-94" y="231023"/>
                      <a:pt x="705" y="231823"/>
                      <a:pt x="1682" y="231823"/>
                    </a:cubicBezTo>
                    <a:close/>
                    <a:moveTo>
                      <a:pt x="228116" y="73892"/>
                    </a:moveTo>
                    <a:lnTo>
                      <a:pt x="228116" y="228171"/>
                    </a:lnTo>
                    <a:lnTo>
                      <a:pt x="73837" y="228171"/>
                    </a:lnTo>
                    <a:lnTo>
                      <a:pt x="73837" y="73892"/>
                    </a:lnTo>
                    <a:close/>
                    <a:moveTo>
                      <a:pt x="386047" y="73892"/>
                    </a:moveTo>
                    <a:lnTo>
                      <a:pt x="386047" y="228171"/>
                    </a:lnTo>
                    <a:lnTo>
                      <a:pt x="231768" y="228171"/>
                    </a:lnTo>
                    <a:lnTo>
                      <a:pt x="231768" y="73892"/>
                    </a:lnTo>
                    <a:close/>
                    <a:moveTo>
                      <a:pt x="543978" y="389754"/>
                    </a:moveTo>
                    <a:lnTo>
                      <a:pt x="543978" y="544131"/>
                    </a:lnTo>
                    <a:lnTo>
                      <a:pt x="389699" y="544131"/>
                    </a:lnTo>
                    <a:lnTo>
                      <a:pt x="389699" y="389754"/>
                    </a:lnTo>
                    <a:close/>
                    <a:moveTo>
                      <a:pt x="389600" y="386200"/>
                    </a:moveTo>
                    <a:lnTo>
                      <a:pt x="389600" y="231823"/>
                    </a:lnTo>
                    <a:lnTo>
                      <a:pt x="543978" y="231823"/>
                    </a:lnTo>
                    <a:lnTo>
                      <a:pt x="543978" y="386200"/>
                    </a:lnTo>
                    <a:close/>
                    <a:moveTo>
                      <a:pt x="386047" y="544131"/>
                    </a:moveTo>
                    <a:lnTo>
                      <a:pt x="231768" y="544131"/>
                    </a:lnTo>
                    <a:lnTo>
                      <a:pt x="231768" y="389754"/>
                    </a:lnTo>
                    <a:lnTo>
                      <a:pt x="386145" y="389754"/>
                    </a:lnTo>
                    <a:close/>
                    <a:moveTo>
                      <a:pt x="231669" y="386200"/>
                    </a:moveTo>
                    <a:lnTo>
                      <a:pt x="231669" y="231823"/>
                    </a:lnTo>
                    <a:lnTo>
                      <a:pt x="386047" y="231823"/>
                    </a:lnTo>
                    <a:lnTo>
                      <a:pt x="386047" y="386200"/>
                    </a:lnTo>
                    <a:close/>
                    <a:moveTo>
                      <a:pt x="543978" y="73892"/>
                    </a:moveTo>
                    <a:lnTo>
                      <a:pt x="543978" y="228171"/>
                    </a:lnTo>
                    <a:lnTo>
                      <a:pt x="389699" y="228171"/>
                    </a:lnTo>
                    <a:lnTo>
                      <a:pt x="389699" y="73892"/>
                    </a:lnTo>
                    <a:close/>
                    <a:moveTo>
                      <a:pt x="701908" y="228171"/>
                    </a:moveTo>
                    <a:lnTo>
                      <a:pt x="547728" y="228171"/>
                    </a:lnTo>
                    <a:lnTo>
                      <a:pt x="547728" y="73892"/>
                    </a:lnTo>
                    <a:lnTo>
                      <a:pt x="702106" y="73892"/>
                    </a:lnTo>
                    <a:close/>
                    <a:moveTo>
                      <a:pt x="701908" y="386102"/>
                    </a:moveTo>
                    <a:lnTo>
                      <a:pt x="547728" y="386102"/>
                    </a:lnTo>
                    <a:lnTo>
                      <a:pt x="547728" y="231823"/>
                    </a:lnTo>
                    <a:lnTo>
                      <a:pt x="702106" y="231823"/>
                    </a:lnTo>
                    <a:close/>
                    <a:moveTo>
                      <a:pt x="701908" y="544033"/>
                    </a:moveTo>
                    <a:lnTo>
                      <a:pt x="547728" y="544033"/>
                    </a:lnTo>
                    <a:lnTo>
                      <a:pt x="547728" y="389754"/>
                    </a:lnTo>
                    <a:lnTo>
                      <a:pt x="702106" y="389754"/>
                    </a:lnTo>
                    <a:close/>
                    <a:moveTo>
                      <a:pt x="547531" y="701963"/>
                    </a:moveTo>
                    <a:lnTo>
                      <a:pt x="547531" y="547783"/>
                    </a:lnTo>
                    <a:lnTo>
                      <a:pt x="701908" y="547783"/>
                    </a:lnTo>
                    <a:lnTo>
                      <a:pt x="701908" y="702062"/>
                    </a:lnTo>
                    <a:close/>
                    <a:moveTo>
                      <a:pt x="389600" y="701963"/>
                    </a:moveTo>
                    <a:lnTo>
                      <a:pt x="389600" y="547783"/>
                    </a:lnTo>
                    <a:lnTo>
                      <a:pt x="543978" y="547783"/>
                    </a:lnTo>
                    <a:lnTo>
                      <a:pt x="543978" y="702062"/>
                    </a:lnTo>
                    <a:close/>
                    <a:moveTo>
                      <a:pt x="231669" y="701963"/>
                    </a:moveTo>
                    <a:lnTo>
                      <a:pt x="231669" y="547783"/>
                    </a:lnTo>
                    <a:lnTo>
                      <a:pt x="386047" y="547783"/>
                    </a:lnTo>
                    <a:lnTo>
                      <a:pt x="386047" y="702062"/>
                    </a:lnTo>
                    <a:close/>
                    <a:moveTo>
                      <a:pt x="73738" y="547685"/>
                    </a:moveTo>
                    <a:lnTo>
                      <a:pt x="228116" y="547685"/>
                    </a:lnTo>
                    <a:lnTo>
                      <a:pt x="228116" y="701963"/>
                    </a:lnTo>
                    <a:lnTo>
                      <a:pt x="73837" y="701963"/>
                    </a:lnTo>
                    <a:close/>
                    <a:moveTo>
                      <a:pt x="73738" y="389754"/>
                    </a:moveTo>
                    <a:lnTo>
                      <a:pt x="228116" y="389754"/>
                    </a:lnTo>
                    <a:lnTo>
                      <a:pt x="228116" y="544131"/>
                    </a:lnTo>
                    <a:lnTo>
                      <a:pt x="73837" y="544131"/>
                    </a:lnTo>
                    <a:close/>
                    <a:moveTo>
                      <a:pt x="73738" y="231823"/>
                    </a:moveTo>
                    <a:lnTo>
                      <a:pt x="228116" y="231823"/>
                    </a:lnTo>
                    <a:lnTo>
                      <a:pt x="228116" y="386200"/>
                    </a:lnTo>
                    <a:lnTo>
                      <a:pt x="73837" y="386200"/>
                    </a:lnTo>
                    <a:close/>
                  </a:path>
                </a:pathLst>
              </a:custGeom>
              <a:solidFill>
                <a:srgbClr val="FFFFFF"/>
              </a:solidFill>
              <a:ln w="9849"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55DC4CFB-F011-4069-801E-0EC16D2EB279}"/>
                  </a:ext>
                </a:extLst>
              </p:cNvPr>
              <p:cNvSpPr/>
              <p:nvPr/>
            </p:nvSpPr>
            <p:spPr>
              <a:xfrm>
                <a:off x="5462650" y="2078570"/>
                <a:ext cx="790384" cy="681468"/>
              </a:xfrm>
              <a:custGeom>
                <a:avLst/>
                <a:gdLst>
                  <a:gd name="connsiteX0" fmla="*/ 783035 w 790384"/>
                  <a:gd name="connsiteY0" fmla="*/ 681419 h 681468"/>
                  <a:gd name="connsiteX1" fmla="*/ 790290 w 790384"/>
                  <a:gd name="connsiteY1" fmla="*/ 674263 h 681468"/>
                  <a:gd name="connsiteX2" fmla="*/ 788760 w 790384"/>
                  <a:gd name="connsiteY2" fmla="*/ 669772 h 681468"/>
                  <a:gd name="connsiteX3" fmla="*/ 581476 w 790384"/>
                  <a:gd name="connsiteY3" fmla="*/ 404645 h 681468"/>
                  <a:gd name="connsiteX4" fmla="*/ 574369 w 790384"/>
                  <a:gd name="connsiteY4" fmla="*/ 401980 h 681468"/>
                  <a:gd name="connsiteX5" fmla="*/ 390083 w 790384"/>
                  <a:gd name="connsiteY5" fmla="*/ 438107 h 681468"/>
                  <a:gd name="connsiteX6" fmla="*/ 251894 w 790384"/>
                  <a:gd name="connsiteY6" fmla="*/ 210292 h 681468"/>
                  <a:gd name="connsiteX7" fmla="*/ 243208 w 790384"/>
                  <a:gd name="connsiteY7" fmla="*/ 207331 h 681468"/>
                  <a:gd name="connsiteX8" fmla="*/ 100675 w 790384"/>
                  <a:gd name="connsiteY8" fmla="*/ 259349 h 681468"/>
                  <a:gd name="connsiteX9" fmla="*/ 14010 w 790384"/>
                  <a:gd name="connsiteY9" fmla="*/ 4883 h 681468"/>
                  <a:gd name="connsiteX10" fmla="*/ 4831 w 790384"/>
                  <a:gd name="connsiteY10" fmla="*/ 342 h 681468"/>
                  <a:gd name="connsiteX11" fmla="*/ 290 w 790384"/>
                  <a:gd name="connsiteY11" fmla="*/ 9522 h 681468"/>
                  <a:gd name="connsiteX12" fmla="*/ 89126 w 790384"/>
                  <a:gd name="connsiteY12" fmla="*/ 270996 h 681468"/>
                  <a:gd name="connsiteX13" fmla="*/ 92778 w 790384"/>
                  <a:gd name="connsiteY13" fmla="*/ 275142 h 681468"/>
                  <a:gd name="connsiteX14" fmla="*/ 98405 w 790384"/>
                  <a:gd name="connsiteY14" fmla="*/ 275142 h 681468"/>
                  <a:gd name="connsiteX15" fmla="*/ 242319 w 790384"/>
                  <a:gd name="connsiteY15" fmla="*/ 222630 h 681468"/>
                  <a:gd name="connsiteX16" fmla="*/ 380015 w 790384"/>
                  <a:gd name="connsiteY16" fmla="*/ 449656 h 681468"/>
                  <a:gd name="connsiteX17" fmla="*/ 387517 w 790384"/>
                  <a:gd name="connsiteY17" fmla="*/ 452913 h 681468"/>
                  <a:gd name="connsiteX18" fmla="*/ 572889 w 790384"/>
                  <a:gd name="connsiteY18" fmla="*/ 417082 h 681468"/>
                  <a:gd name="connsiteX19" fmla="*/ 777014 w 790384"/>
                  <a:gd name="connsiteY19" fmla="*/ 678754 h 681468"/>
                  <a:gd name="connsiteX20" fmla="*/ 783035 w 790384"/>
                  <a:gd name="connsiteY20" fmla="*/ 681419 h 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0384" h="681468">
                    <a:moveTo>
                      <a:pt x="783035" y="681419"/>
                    </a:moveTo>
                    <a:cubicBezTo>
                      <a:pt x="787013" y="681449"/>
                      <a:pt x="790261" y="678241"/>
                      <a:pt x="790290" y="674263"/>
                    </a:cubicBezTo>
                    <a:cubicBezTo>
                      <a:pt x="790300" y="672634"/>
                      <a:pt x="789767" y="671055"/>
                      <a:pt x="788760" y="669772"/>
                    </a:cubicBezTo>
                    <a:lnTo>
                      <a:pt x="581476" y="404645"/>
                    </a:lnTo>
                    <a:cubicBezTo>
                      <a:pt x="579788" y="402504"/>
                      <a:pt x="577054" y="401467"/>
                      <a:pt x="574369" y="401980"/>
                    </a:cubicBezTo>
                    <a:lnTo>
                      <a:pt x="390083" y="438107"/>
                    </a:lnTo>
                    <a:lnTo>
                      <a:pt x="251894" y="210292"/>
                    </a:lnTo>
                    <a:cubicBezTo>
                      <a:pt x="250038" y="207409"/>
                      <a:pt x="246435" y="206185"/>
                      <a:pt x="243208" y="207331"/>
                    </a:cubicBezTo>
                    <a:lnTo>
                      <a:pt x="100675" y="259349"/>
                    </a:lnTo>
                    <a:lnTo>
                      <a:pt x="14010" y="4883"/>
                    </a:lnTo>
                    <a:cubicBezTo>
                      <a:pt x="12727" y="1092"/>
                      <a:pt x="8621" y="-941"/>
                      <a:pt x="4831" y="342"/>
                    </a:cubicBezTo>
                    <a:cubicBezTo>
                      <a:pt x="1040" y="1625"/>
                      <a:pt x="-993" y="5732"/>
                      <a:pt x="290" y="9522"/>
                    </a:cubicBezTo>
                    <a:lnTo>
                      <a:pt x="89126" y="270996"/>
                    </a:lnTo>
                    <a:cubicBezTo>
                      <a:pt x="89718" y="272823"/>
                      <a:pt x="91041" y="274333"/>
                      <a:pt x="92778" y="275142"/>
                    </a:cubicBezTo>
                    <a:cubicBezTo>
                      <a:pt x="94575" y="275932"/>
                      <a:pt x="96608" y="275932"/>
                      <a:pt x="98405" y="275142"/>
                    </a:cubicBezTo>
                    <a:lnTo>
                      <a:pt x="242319" y="222630"/>
                    </a:lnTo>
                    <a:lnTo>
                      <a:pt x="380015" y="449656"/>
                    </a:lnTo>
                    <a:cubicBezTo>
                      <a:pt x="381555" y="452242"/>
                      <a:pt x="384576" y="453555"/>
                      <a:pt x="387517" y="452913"/>
                    </a:cubicBezTo>
                    <a:lnTo>
                      <a:pt x="572889" y="417082"/>
                    </a:lnTo>
                    <a:lnTo>
                      <a:pt x="777014" y="678754"/>
                    </a:lnTo>
                    <a:cubicBezTo>
                      <a:pt x="778495" y="680531"/>
                      <a:pt x="780726" y="681518"/>
                      <a:pt x="783035" y="681419"/>
                    </a:cubicBezTo>
                    <a:close/>
                  </a:path>
                </a:pathLst>
              </a:custGeom>
              <a:solidFill>
                <a:srgbClr val="FFC000"/>
              </a:solidFill>
              <a:ln w="984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151BD4C6-A301-41C8-9E9A-04BFF2050D4E}"/>
                  </a:ext>
                </a:extLst>
              </p:cNvPr>
              <p:cNvSpPr/>
              <p:nvPr/>
            </p:nvSpPr>
            <p:spPr>
              <a:xfrm>
                <a:off x="7193760" y="4224052"/>
                <a:ext cx="238574" cy="394629"/>
              </a:xfrm>
              <a:custGeom>
                <a:avLst/>
                <a:gdLst>
                  <a:gd name="connsiteX0" fmla="*/ 0 w 238574"/>
                  <a:gd name="connsiteY0" fmla="*/ 0 h 394629"/>
                  <a:gd name="connsiteX1" fmla="*/ 238575 w 238574"/>
                  <a:gd name="connsiteY1" fmla="*/ 0 h 394629"/>
                  <a:gd name="connsiteX2" fmla="*/ 238575 w 238574"/>
                  <a:gd name="connsiteY2" fmla="*/ 394630 h 394629"/>
                  <a:gd name="connsiteX3" fmla="*/ 0 w 238574"/>
                  <a:gd name="connsiteY3" fmla="*/ 394630 h 394629"/>
                </a:gdLst>
                <a:ahLst/>
                <a:cxnLst>
                  <a:cxn ang="0">
                    <a:pos x="connsiteX0" y="connsiteY0"/>
                  </a:cxn>
                  <a:cxn ang="0">
                    <a:pos x="connsiteX1" y="connsiteY1"/>
                  </a:cxn>
                  <a:cxn ang="0">
                    <a:pos x="connsiteX2" y="connsiteY2"/>
                  </a:cxn>
                  <a:cxn ang="0">
                    <a:pos x="connsiteX3" y="connsiteY3"/>
                  </a:cxn>
                </a:cxnLst>
                <a:rect l="l" t="t" r="r" b="b"/>
                <a:pathLst>
                  <a:path w="238574" h="394629">
                    <a:moveTo>
                      <a:pt x="0" y="0"/>
                    </a:moveTo>
                    <a:lnTo>
                      <a:pt x="238575" y="0"/>
                    </a:lnTo>
                    <a:lnTo>
                      <a:pt x="238575" y="394630"/>
                    </a:lnTo>
                    <a:lnTo>
                      <a:pt x="0" y="394630"/>
                    </a:lnTo>
                    <a:close/>
                  </a:path>
                </a:pathLst>
              </a:custGeom>
              <a:solidFill>
                <a:schemeClr val="accent6"/>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5" name="任意多边形: 形状 104">
                <a:extLst>
                  <a:ext uri="{FF2B5EF4-FFF2-40B4-BE49-F238E27FC236}">
                    <a16:creationId xmlns:a16="http://schemas.microsoft.com/office/drawing/2014/main" id="{A014D2C7-93A5-420A-8BD7-7058B90EE704}"/>
                  </a:ext>
                </a:extLst>
              </p:cNvPr>
              <p:cNvSpPr/>
              <p:nvPr/>
            </p:nvSpPr>
            <p:spPr>
              <a:xfrm>
                <a:off x="6800018" y="4072537"/>
                <a:ext cx="238574" cy="546144"/>
              </a:xfrm>
              <a:custGeom>
                <a:avLst/>
                <a:gdLst>
                  <a:gd name="connsiteX0" fmla="*/ 0 w 238574"/>
                  <a:gd name="connsiteY0" fmla="*/ 0 h 546144"/>
                  <a:gd name="connsiteX1" fmla="*/ 238574 w 238574"/>
                  <a:gd name="connsiteY1" fmla="*/ 0 h 546144"/>
                  <a:gd name="connsiteX2" fmla="*/ 238574 w 238574"/>
                  <a:gd name="connsiteY2" fmla="*/ 546145 h 546144"/>
                  <a:gd name="connsiteX3" fmla="*/ 0 w 238574"/>
                  <a:gd name="connsiteY3" fmla="*/ 546145 h 546144"/>
                </a:gdLst>
                <a:ahLst/>
                <a:cxnLst>
                  <a:cxn ang="0">
                    <a:pos x="connsiteX0" y="connsiteY0"/>
                  </a:cxn>
                  <a:cxn ang="0">
                    <a:pos x="connsiteX1" y="connsiteY1"/>
                  </a:cxn>
                  <a:cxn ang="0">
                    <a:pos x="connsiteX2" y="connsiteY2"/>
                  </a:cxn>
                  <a:cxn ang="0">
                    <a:pos x="connsiteX3" y="connsiteY3"/>
                  </a:cxn>
                </a:cxnLst>
                <a:rect l="l" t="t" r="r" b="b"/>
                <a:pathLst>
                  <a:path w="238574" h="546144">
                    <a:moveTo>
                      <a:pt x="0" y="0"/>
                    </a:moveTo>
                    <a:lnTo>
                      <a:pt x="238574" y="0"/>
                    </a:lnTo>
                    <a:lnTo>
                      <a:pt x="238574" y="546145"/>
                    </a:lnTo>
                    <a:lnTo>
                      <a:pt x="0" y="546145"/>
                    </a:lnTo>
                    <a:close/>
                  </a:path>
                </a:pathLst>
              </a:custGeom>
              <a:solidFill>
                <a:srgbClr val="E1E7FF"/>
              </a:solidFill>
              <a:ln w="984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91D995D0-DB92-4FCF-9E0E-34C48AEF6CC1}"/>
                  </a:ext>
                </a:extLst>
              </p:cNvPr>
              <p:cNvSpPr/>
              <p:nvPr/>
            </p:nvSpPr>
            <p:spPr>
              <a:xfrm>
                <a:off x="6406178" y="4144000"/>
                <a:ext cx="238574" cy="474681"/>
              </a:xfrm>
              <a:custGeom>
                <a:avLst/>
                <a:gdLst>
                  <a:gd name="connsiteX0" fmla="*/ 0 w 238574"/>
                  <a:gd name="connsiteY0" fmla="*/ 0 h 474681"/>
                  <a:gd name="connsiteX1" fmla="*/ 238574 w 238574"/>
                  <a:gd name="connsiteY1" fmla="*/ 0 h 474681"/>
                  <a:gd name="connsiteX2" fmla="*/ 238574 w 238574"/>
                  <a:gd name="connsiteY2" fmla="*/ 474681 h 474681"/>
                  <a:gd name="connsiteX3" fmla="*/ 0 w 238574"/>
                  <a:gd name="connsiteY3" fmla="*/ 474681 h 474681"/>
                </a:gdLst>
                <a:ahLst/>
                <a:cxnLst>
                  <a:cxn ang="0">
                    <a:pos x="connsiteX0" y="connsiteY0"/>
                  </a:cxn>
                  <a:cxn ang="0">
                    <a:pos x="connsiteX1" y="connsiteY1"/>
                  </a:cxn>
                  <a:cxn ang="0">
                    <a:pos x="connsiteX2" y="connsiteY2"/>
                  </a:cxn>
                  <a:cxn ang="0">
                    <a:pos x="connsiteX3" y="connsiteY3"/>
                  </a:cxn>
                </a:cxnLst>
                <a:rect l="l" t="t" r="r" b="b"/>
                <a:pathLst>
                  <a:path w="238574" h="474681">
                    <a:moveTo>
                      <a:pt x="0" y="0"/>
                    </a:moveTo>
                    <a:lnTo>
                      <a:pt x="238574" y="0"/>
                    </a:lnTo>
                    <a:lnTo>
                      <a:pt x="238574" y="474681"/>
                    </a:lnTo>
                    <a:lnTo>
                      <a:pt x="0" y="474681"/>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7" name="任意多边形: 形状 106">
                <a:extLst>
                  <a:ext uri="{FF2B5EF4-FFF2-40B4-BE49-F238E27FC236}">
                    <a16:creationId xmlns:a16="http://schemas.microsoft.com/office/drawing/2014/main" id="{EF562D06-E37A-4832-A0AD-D67088FFBC3B}"/>
                  </a:ext>
                </a:extLst>
              </p:cNvPr>
              <p:cNvSpPr/>
              <p:nvPr/>
            </p:nvSpPr>
            <p:spPr>
              <a:xfrm>
                <a:off x="6012338" y="3899898"/>
                <a:ext cx="238673" cy="718783"/>
              </a:xfrm>
              <a:custGeom>
                <a:avLst/>
                <a:gdLst>
                  <a:gd name="connsiteX0" fmla="*/ 0 w 238673"/>
                  <a:gd name="connsiteY0" fmla="*/ 0 h 718783"/>
                  <a:gd name="connsiteX1" fmla="*/ 238673 w 238673"/>
                  <a:gd name="connsiteY1" fmla="*/ 0 h 718783"/>
                  <a:gd name="connsiteX2" fmla="*/ 238673 w 238673"/>
                  <a:gd name="connsiteY2" fmla="*/ 718783 h 718783"/>
                  <a:gd name="connsiteX3" fmla="*/ 0 w 238673"/>
                  <a:gd name="connsiteY3" fmla="*/ 718783 h 718783"/>
                </a:gdLst>
                <a:ahLst/>
                <a:cxnLst>
                  <a:cxn ang="0">
                    <a:pos x="connsiteX0" y="connsiteY0"/>
                  </a:cxn>
                  <a:cxn ang="0">
                    <a:pos x="connsiteX1" y="connsiteY1"/>
                  </a:cxn>
                  <a:cxn ang="0">
                    <a:pos x="connsiteX2" y="connsiteY2"/>
                  </a:cxn>
                  <a:cxn ang="0">
                    <a:pos x="connsiteX3" y="connsiteY3"/>
                  </a:cxn>
                </a:cxnLst>
                <a:rect l="l" t="t" r="r" b="b"/>
                <a:pathLst>
                  <a:path w="238673" h="718783">
                    <a:moveTo>
                      <a:pt x="0" y="0"/>
                    </a:moveTo>
                    <a:lnTo>
                      <a:pt x="238673" y="0"/>
                    </a:lnTo>
                    <a:lnTo>
                      <a:pt x="238673" y="718783"/>
                    </a:lnTo>
                    <a:lnTo>
                      <a:pt x="0" y="718783"/>
                    </a:lnTo>
                    <a:close/>
                  </a:path>
                </a:pathLst>
              </a:custGeom>
              <a:solidFill>
                <a:schemeClr val="accent6"/>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8" name="Freeform 1801_1">
                <a:extLst>
                  <a:ext uri="{FF2B5EF4-FFF2-40B4-BE49-F238E27FC236}">
                    <a16:creationId xmlns:a16="http://schemas.microsoft.com/office/drawing/2014/main" id="{726898F7-7221-408D-99C7-DF81B5A97E3F}"/>
                  </a:ext>
                </a:extLst>
              </p:cNvPr>
              <p:cNvSpPr/>
              <p:nvPr/>
            </p:nvSpPr>
            <p:spPr>
              <a:xfrm>
                <a:off x="6820549" y="4224052"/>
                <a:ext cx="238574" cy="394629"/>
              </a:xfrm>
              <a:custGeom>
                <a:avLst/>
                <a:gdLst>
                  <a:gd name="connsiteX0" fmla="*/ 0 w 238574"/>
                  <a:gd name="connsiteY0" fmla="*/ 0 h 394629"/>
                  <a:gd name="connsiteX1" fmla="*/ 238575 w 238574"/>
                  <a:gd name="connsiteY1" fmla="*/ 0 h 394629"/>
                  <a:gd name="connsiteX2" fmla="*/ 238575 w 238574"/>
                  <a:gd name="connsiteY2" fmla="*/ 394630 h 394629"/>
                  <a:gd name="connsiteX3" fmla="*/ 0 w 238574"/>
                  <a:gd name="connsiteY3" fmla="*/ 394630 h 394629"/>
                </a:gdLst>
                <a:ahLst/>
                <a:cxnLst>
                  <a:cxn ang="0">
                    <a:pos x="connsiteX0" y="connsiteY0"/>
                  </a:cxn>
                  <a:cxn ang="0">
                    <a:pos x="connsiteX1" y="connsiteY1"/>
                  </a:cxn>
                  <a:cxn ang="0">
                    <a:pos x="connsiteX2" y="connsiteY2"/>
                  </a:cxn>
                  <a:cxn ang="0">
                    <a:pos x="connsiteX3" y="connsiteY3"/>
                  </a:cxn>
                </a:cxnLst>
                <a:rect l="l" t="t" r="r" b="b"/>
                <a:pathLst>
                  <a:path w="238574" h="394629">
                    <a:moveTo>
                      <a:pt x="0" y="0"/>
                    </a:moveTo>
                    <a:lnTo>
                      <a:pt x="238575" y="0"/>
                    </a:lnTo>
                    <a:lnTo>
                      <a:pt x="238575" y="394630"/>
                    </a:lnTo>
                    <a:lnTo>
                      <a:pt x="0" y="394630"/>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9" name="任意多边形: 形状 108">
                <a:extLst>
                  <a:ext uri="{FF2B5EF4-FFF2-40B4-BE49-F238E27FC236}">
                    <a16:creationId xmlns:a16="http://schemas.microsoft.com/office/drawing/2014/main" id="{76187A6A-BBE6-48B4-8BF5-29FD538336BB}"/>
                  </a:ext>
                </a:extLst>
              </p:cNvPr>
              <p:cNvSpPr/>
              <p:nvPr/>
            </p:nvSpPr>
            <p:spPr>
              <a:xfrm>
                <a:off x="5618596" y="3690245"/>
                <a:ext cx="238574" cy="928436"/>
              </a:xfrm>
              <a:custGeom>
                <a:avLst/>
                <a:gdLst>
                  <a:gd name="connsiteX0" fmla="*/ 0 w 238574"/>
                  <a:gd name="connsiteY0" fmla="*/ 0 h 928436"/>
                  <a:gd name="connsiteX1" fmla="*/ 238574 w 238574"/>
                  <a:gd name="connsiteY1" fmla="*/ 0 h 928436"/>
                  <a:gd name="connsiteX2" fmla="*/ 238574 w 238574"/>
                  <a:gd name="connsiteY2" fmla="*/ 928436 h 928436"/>
                  <a:gd name="connsiteX3" fmla="*/ 0 w 238574"/>
                  <a:gd name="connsiteY3" fmla="*/ 928436 h 928436"/>
                </a:gdLst>
                <a:ahLst/>
                <a:cxnLst>
                  <a:cxn ang="0">
                    <a:pos x="connsiteX0" y="connsiteY0"/>
                  </a:cxn>
                  <a:cxn ang="0">
                    <a:pos x="connsiteX1" y="connsiteY1"/>
                  </a:cxn>
                  <a:cxn ang="0">
                    <a:pos x="connsiteX2" y="connsiteY2"/>
                  </a:cxn>
                  <a:cxn ang="0">
                    <a:pos x="connsiteX3" y="connsiteY3"/>
                  </a:cxn>
                </a:cxnLst>
                <a:rect l="l" t="t" r="r" b="b"/>
                <a:pathLst>
                  <a:path w="238574" h="928436">
                    <a:moveTo>
                      <a:pt x="0" y="0"/>
                    </a:moveTo>
                    <a:lnTo>
                      <a:pt x="238574" y="0"/>
                    </a:lnTo>
                    <a:lnTo>
                      <a:pt x="238574" y="928436"/>
                    </a:lnTo>
                    <a:lnTo>
                      <a:pt x="0" y="928436"/>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0" name="任意多边形: 形状 109">
                <a:extLst>
                  <a:ext uri="{FF2B5EF4-FFF2-40B4-BE49-F238E27FC236}">
                    <a16:creationId xmlns:a16="http://schemas.microsoft.com/office/drawing/2014/main" id="{5CA035ED-7FC1-4764-A5C9-3191E1106D9F}"/>
                  </a:ext>
                </a:extLst>
              </p:cNvPr>
              <p:cNvSpPr/>
              <p:nvPr/>
            </p:nvSpPr>
            <p:spPr>
              <a:xfrm>
                <a:off x="5224756" y="3431929"/>
                <a:ext cx="238673" cy="1186752"/>
              </a:xfrm>
              <a:custGeom>
                <a:avLst/>
                <a:gdLst>
                  <a:gd name="connsiteX0" fmla="*/ 0 w 238673"/>
                  <a:gd name="connsiteY0" fmla="*/ 0 h 1186752"/>
                  <a:gd name="connsiteX1" fmla="*/ 238673 w 238673"/>
                  <a:gd name="connsiteY1" fmla="*/ 0 h 1186752"/>
                  <a:gd name="connsiteX2" fmla="*/ 238673 w 238673"/>
                  <a:gd name="connsiteY2" fmla="*/ 1186752 h 1186752"/>
                  <a:gd name="connsiteX3" fmla="*/ 0 w 238673"/>
                  <a:gd name="connsiteY3" fmla="*/ 1186752 h 1186752"/>
                </a:gdLst>
                <a:ahLst/>
                <a:cxnLst>
                  <a:cxn ang="0">
                    <a:pos x="connsiteX0" y="connsiteY0"/>
                  </a:cxn>
                  <a:cxn ang="0">
                    <a:pos x="connsiteX1" y="connsiteY1"/>
                  </a:cxn>
                  <a:cxn ang="0">
                    <a:pos x="connsiteX2" y="connsiteY2"/>
                  </a:cxn>
                  <a:cxn ang="0">
                    <a:pos x="connsiteX3" y="connsiteY3"/>
                  </a:cxn>
                </a:cxnLst>
                <a:rect l="l" t="t" r="r" b="b"/>
                <a:pathLst>
                  <a:path w="238673" h="1186752">
                    <a:moveTo>
                      <a:pt x="0" y="0"/>
                    </a:moveTo>
                    <a:lnTo>
                      <a:pt x="238673" y="0"/>
                    </a:lnTo>
                    <a:lnTo>
                      <a:pt x="238673" y="1186752"/>
                    </a:lnTo>
                    <a:lnTo>
                      <a:pt x="0" y="1186752"/>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1" name="任意多边形: 形状 110">
                <a:extLst>
                  <a:ext uri="{FF2B5EF4-FFF2-40B4-BE49-F238E27FC236}">
                    <a16:creationId xmlns:a16="http://schemas.microsoft.com/office/drawing/2014/main" id="{D27A0F10-00BF-4998-9DC4-28DFB6EBF167}"/>
                  </a:ext>
                </a:extLst>
              </p:cNvPr>
              <p:cNvSpPr/>
              <p:nvPr/>
            </p:nvSpPr>
            <p:spPr>
              <a:xfrm>
                <a:off x="6502615" y="3066714"/>
                <a:ext cx="730430" cy="730430"/>
              </a:xfrm>
              <a:custGeom>
                <a:avLst/>
                <a:gdLst>
                  <a:gd name="connsiteX0" fmla="*/ -94 w 730430"/>
                  <a:gd name="connsiteY0" fmla="*/ 365173 h 730430"/>
                  <a:gd name="connsiteX1" fmla="*/ 365121 w 730430"/>
                  <a:gd name="connsiteY1" fmla="*/ 730388 h 730430"/>
                  <a:gd name="connsiteX2" fmla="*/ 730336 w 730430"/>
                  <a:gd name="connsiteY2" fmla="*/ 365173 h 730430"/>
                  <a:gd name="connsiteX3" fmla="*/ 365121 w 730430"/>
                  <a:gd name="connsiteY3" fmla="*/ -42 h 730430"/>
                  <a:gd name="connsiteX4" fmla="*/ -94 w 730430"/>
                  <a:gd name="connsiteY4" fmla="*/ 365173 h 730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430" h="730430">
                    <a:moveTo>
                      <a:pt x="-94" y="365173"/>
                    </a:moveTo>
                    <a:cubicBezTo>
                      <a:pt x="-94" y="566880"/>
                      <a:pt x="163413" y="730388"/>
                      <a:pt x="365121" y="730388"/>
                    </a:cubicBezTo>
                    <a:cubicBezTo>
                      <a:pt x="566828" y="730388"/>
                      <a:pt x="730336" y="566880"/>
                      <a:pt x="730336" y="365173"/>
                    </a:cubicBezTo>
                    <a:cubicBezTo>
                      <a:pt x="730336" y="163466"/>
                      <a:pt x="566828" y="-42"/>
                      <a:pt x="365121" y="-42"/>
                    </a:cubicBezTo>
                    <a:cubicBezTo>
                      <a:pt x="163413" y="-42"/>
                      <a:pt x="-94" y="163466"/>
                      <a:pt x="-94" y="365173"/>
                    </a:cubicBezTo>
                    <a:close/>
                  </a:path>
                </a:pathLst>
              </a:custGeom>
              <a:solidFill>
                <a:srgbClr val="BBD2FE"/>
              </a:solidFill>
              <a:ln w="984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46009631-1A0C-41AA-BEB4-B97470C397C6}"/>
                  </a:ext>
                </a:extLst>
              </p:cNvPr>
              <p:cNvSpPr/>
              <p:nvPr/>
            </p:nvSpPr>
            <p:spPr>
              <a:xfrm>
                <a:off x="6502614" y="3067010"/>
                <a:ext cx="406771" cy="381699"/>
              </a:xfrm>
              <a:custGeom>
                <a:avLst/>
                <a:gdLst>
                  <a:gd name="connsiteX0" fmla="*/ 399 w 406771"/>
                  <a:gd name="connsiteY0" fmla="*/ 381657 h 381699"/>
                  <a:gd name="connsiteX1" fmla="*/ -94 w 406771"/>
                  <a:gd name="connsiteY1" fmla="*/ 364877 h 381699"/>
                  <a:gd name="connsiteX2" fmla="*/ 363838 w 406771"/>
                  <a:gd name="connsiteY2" fmla="*/ -42 h 381699"/>
                  <a:gd name="connsiteX3" fmla="*/ 406677 w 406771"/>
                  <a:gd name="connsiteY3" fmla="*/ 2426 h 381699"/>
                  <a:gd name="connsiteX4" fmla="*/ 364924 w 406771"/>
                  <a:gd name="connsiteY4" fmla="*/ 364976 h 381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771" h="381699">
                    <a:moveTo>
                      <a:pt x="399" y="381657"/>
                    </a:moveTo>
                    <a:cubicBezTo>
                      <a:pt x="399" y="376130"/>
                      <a:pt x="-94" y="370504"/>
                      <a:pt x="-94" y="364877"/>
                    </a:cubicBezTo>
                    <a:cubicBezTo>
                      <a:pt x="-371" y="163614"/>
                      <a:pt x="162575" y="235"/>
                      <a:pt x="363838" y="-42"/>
                    </a:cubicBezTo>
                    <a:cubicBezTo>
                      <a:pt x="378151" y="-62"/>
                      <a:pt x="392453" y="758"/>
                      <a:pt x="406677" y="2426"/>
                    </a:cubicBezTo>
                    <a:lnTo>
                      <a:pt x="364924" y="364976"/>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sp>
            <p:nvSpPr>
              <p:cNvPr id="113" name="任意多边形: 形状 112">
                <a:extLst>
                  <a:ext uri="{FF2B5EF4-FFF2-40B4-BE49-F238E27FC236}">
                    <a16:creationId xmlns:a16="http://schemas.microsoft.com/office/drawing/2014/main" id="{4224FA99-2857-4D9C-8BED-A4CB4855B0A0}"/>
                  </a:ext>
                </a:extLst>
              </p:cNvPr>
              <p:cNvSpPr/>
              <p:nvPr/>
            </p:nvSpPr>
            <p:spPr>
              <a:xfrm>
                <a:off x="5674366" y="4542085"/>
                <a:ext cx="2530941" cy="1000689"/>
              </a:xfrm>
              <a:custGeom>
                <a:avLst/>
                <a:gdLst>
                  <a:gd name="connsiteX0" fmla="*/ 2078573 w 2530941"/>
                  <a:gd name="connsiteY0" fmla="*/ -42 h 1000689"/>
                  <a:gd name="connsiteX1" fmla="*/ 19844 w 2530941"/>
                  <a:gd name="connsiteY1" fmla="*/ -42 h 1000689"/>
                  <a:gd name="connsiteX2" fmla="*/ 103 w 2530941"/>
                  <a:gd name="connsiteY2" fmla="*/ 945 h 1000689"/>
                  <a:gd name="connsiteX3" fmla="*/ 432241 w 2530941"/>
                  <a:gd name="connsiteY3" fmla="*/ 452134 h 1000689"/>
                  <a:gd name="connsiteX4" fmla="*/ 432241 w 2530941"/>
                  <a:gd name="connsiteY4" fmla="*/ 548373 h 1000689"/>
                  <a:gd name="connsiteX5" fmla="*/ -94 w 2530941"/>
                  <a:gd name="connsiteY5" fmla="*/ 999562 h 1000689"/>
                  <a:gd name="connsiteX6" fmla="*/ 19647 w 2530941"/>
                  <a:gd name="connsiteY6" fmla="*/ 1000648 h 1000689"/>
                  <a:gd name="connsiteX7" fmla="*/ 2078573 w 2530941"/>
                  <a:gd name="connsiteY7" fmla="*/ 1000648 h 1000689"/>
                  <a:gd name="connsiteX8" fmla="*/ 2530847 w 2530941"/>
                  <a:gd name="connsiteY8" fmla="*/ 548373 h 1000689"/>
                  <a:gd name="connsiteX9" fmla="*/ 2530847 w 2530941"/>
                  <a:gd name="connsiteY9" fmla="*/ 452134 h 1000689"/>
                  <a:gd name="connsiteX10" fmla="*/ 2078573 w 2530941"/>
                  <a:gd name="connsiteY10" fmla="*/ -42 h 100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0941" h="1000689">
                    <a:moveTo>
                      <a:pt x="2078573" y="-42"/>
                    </a:moveTo>
                    <a:lnTo>
                      <a:pt x="19844" y="-42"/>
                    </a:lnTo>
                    <a:cubicBezTo>
                      <a:pt x="13132" y="-42"/>
                      <a:pt x="6519" y="649"/>
                      <a:pt x="103" y="945"/>
                    </a:cubicBezTo>
                    <a:cubicBezTo>
                      <a:pt x="241658" y="11506"/>
                      <a:pt x="432103" y="210341"/>
                      <a:pt x="432241" y="452134"/>
                    </a:cubicBezTo>
                    <a:lnTo>
                      <a:pt x="432241" y="548373"/>
                    </a:lnTo>
                    <a:cubicBezTo>
                      <a:pt x="432093" y="790234"/>
                      <a:pt x="241540" y="989099"/>
                      <a:pt x="-94" y="999562"/>
                    </a:cubicBezTo>
                    <a:cubicBezTo>
                      <a:pt x="6519" y="999562"/>
                      <a:pt x="13132" y="1000648"/>
                      <a:pt x="19647" y="1000648"/>
                    </a:cubicBezTo>
                    <a:lnTo>
                      <a:pt x="2078573" y="1000648"/>
                    </a:lnTo>
                    <a:cubicBezTo>
                      <a:pt x="2328331" y="1000588"/>
                      <a:pt x="2530788" y="798131"/>
                      <a:pt x="2530847" y="548373"/>
                    </a:cubicBezTo>
                    <a:lnTo>
                      <a:pt x="2530847" y="452134"/>
                    </a:lnTo>
                    <a:cubicBezTo>
                      <a:pt x="2530739" y="202415"/>
                      <a:pt x="2328291" y="17"/>
                      <a:pt x="2078573" y="-42"/>
                    </a:cubicBezTo>
                    <a:close/>
                  </a:path>
                </a:pathLst>
              </a:custGeom>
              <a:solidFill>
                <a:schemeClr val="accent1"/>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grpSp>
        <p:grpSp>
          <p:nvGrpSpPr>
            <p:cNvPr id="86" name="图形 1826">
              <a:extLst>
                <a:ext uri="{FF2B5EF4-FFF2-40B4-BE49-F238E27FC236}">
                  <a16:creationId xmlns:a16="http://schemas.microsoft.com/office/drawing/2014/main" id="{36848659-0721-4D09-ABB5-4AD93FD9E139}"/>
                </a:ext>
              </a:extLst>
            </p:cNvPr>
            <p:cNvGrpSpPr/>
            <p:nvPr/>
          </p:nvGrpSpPr>
          <p:grpSpPr>
            <a:xfrm>
              <a:off x="4618415" y="2858095"/>
              <a:ext cx="1154962" cy="1641196"/>
              <a:chOff x="4553449" y="2858615"/>
              <a:chExt cx="1154962" cy="1641196"/>
            </a:xfrm>
          </p:grpSpPr>
          <p:sp>
            <p:nvSpPr>
              <p:cNvPr id="87" name="任意多边形: 形状 86">
                <a:extLst>
                  <a:ext uri="{FF2B5EF4-FFF2-40B4-BE49-F238E27FC236}">
                    <a16:creationId xmlns:a16="http://schemas.microsoft.com/office/drawing/2014/main" id="{0D9D8A32-7842-4386-BC43-BC0854640807}"/>
                  </a:ext>
                </a:extLst>
              </p:cNvPr>
              <p:cNvSpPr/>
              <p:nvPr/>
            </p:nvSpPr>
            <p:spPr>
              <a:xfrm>
                <a:off x="4553454" y="3642518"/>
                <a:ext cx="541260" cy="857293"/>
              </a:xfrm>
              <a:custGeom>
                <a:avLst/>
                <a:gdLst>
                  <a:gd name="connsiteX0" fmla="*/ 6987 w 541260"/>
                  <a:gd name="connsiteY0" fmla="*/ 776391 h 857293"/>
                  <a:gd name="connsiteX1" fmla="*/ 447002 w 541260"/>
                  <a:gd name="connsiteY1" fmla="*/ -106 h 857293"/>
                  <a:gd name="connsiteX2" fmla="*/ 492090 w 541260"/>
                  <a:gd name="connsiteY2" fmla="*/ 29712 h 857293"/>
                  <a:gd name="connsiteX3" fmla="*/ 541217 w 541260"/>
                  <a:gd name="connsiteY3" fmla="*/ 53214 h 857293"/>
                  <a:gd name="connsiteX4" fmla="*/ 101202 w 541260"/>
                  <a:gd name="connsiteY4" fmla="*/ 829711 h 857293"/>
                  <a:gd name="connsiteX5" fmla="*/ 27435 w 541260"/>
                  <a:gd name="connsiteY5" fmla="*/ 850159 h 857293"/>
                  <a:gd name="connsiteX6" fmla="*/ 6987 w 541260"/>
                  <a:gd name="connsiteY6" fmla="*/ 776391 h 85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260" h="857293">
                    <a:moveTo>
                      <a:pt x="6987" y="776391"/>
                    </a:moveTo>
                    <a:lnTo>
                      <a:pt x="447002" y="-106"/>
                    </a:lnTo>
                    <a:cubicBezTo>
                      <a:pt x="461362" y="10812"/>
                      <a:pt x="476426" y="20772"/>
                      <a:pt x="492090" y="29712"/>
                    </a:cubicBezTo>
                    <a:cubicBezTo>
                      <a:pt x="507920" y="38642"/>
                      <a:pt x="524330" y="46495"/>
                      <a:pt x="541217" y="53214"/>
                    </a:cubicBezTo>
                    <a:lnTo>
                      <a:pt x="101202" y="829711"/>
                    </a:lnTo>
                    <a:cubicBezTo>
                      <a:pt x="86478" y="855729"/>
                      <a:pt x="53451" y="864881"/>
                      <a:pt x="27435" y="850159"/>
                    </a:cubicBezTo>
                    <a:cubicBezTo>
                      <a:pt x="1418" y="835436"/>
                      <a:pt x="-7737" y="802409"/>
                      <a:pt x="6987" y="776391"/>
                    </a:cubicBezTo>
                    <a:close/>
                  </a:path>
                </a:pathLst>
              </a:custGeom>
              <a:solidFill>
                <a:schemeClr val="accent6"/>
              </a:solidFill>
              <a:ln w="5168"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3C7F6ACC-F1A6-4E52-AE45-C47FC6568B64}"/>
                  </a:ext>
                </a:extLst>
              </p:cNvPr>
              <p:cNvSpPr/>
              <p:nvPr/>
            </p:nvSpPr>
            <p:spPr>
              <a:xfrm>
                <a:off x="4553449" y="3811225"/>
                <a:ext cx="445444" cy="688382"/>
              </a:xfrm>
              <a:custGeom>
                <a:avLst/>
                <a:gdLst>
                  <a:gd name="connsiteX0" fmla="*/ 351548 w 445444"/>
                  <a:gd name="connsiteY0" fmla="*/ -106 h 688382"/>
                  <a:gd name="connsiteX1" fmla="*/ 6991 w 445444"/>
                  <a:gd name="connsiteY1" fmla="*/ 607685 h 688382"/>
                  <a:gd name="connsiteX2" fmla="*/ 27289 w 445444"/>
                  <a:gd name="connsiteY2" fmla="*/ 681219 h 688382"/>
                  <a:gd name="connsiteX3" fmla="*/ 27335 w 445444"/>
                  <a:gd name="connsiteY3" fmla="*/ 681245 h 688382"/>
                  <a:gd name="connsiteX4" fmla="*/ 27335 w 445444"/>
                  <a:gd name="connsiteY4" fmla="*/ 681245 h 688382"/>
                  <a:gd name="connsiteX5" fmla="*/ 100801 w 445444"/>
                  <a:gd name="connsiteY5" fmla="*/ 660978 h 688382"/>
                  <a:gd name="connsiteX6" fmla="*/ 100844 w 445444"/>
                  <a:gd name="connsiteY6" fmla="*/ 660900 h 688382"/>
                  <a:gd name="connsiteX7" fmla="*/ 445401 w 445444"/>
                  <a:gd name="connsiteY7" fmla="*/ 52903 h 68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444" h="688382">
                    <a:moveTo>
                      <a:pt x="351548" y="-106"/>
                    </a:moveTo>
                    <a:lnTo>
                      <a:pt x="6991" y="607685"/>
                    </a:lnTo>
                    <a:cubicBezTo>
                      <a:pt x="-7710" y="633594"/>
                      <a:pt x="1378" y="666517"/>
                      <a:pt x="27289" y="681219"/>
                    </a:cubicBezTo>
                    <a:cubicBezTo>
                      <a:pt x="27304" y="681229"/>
                      <a:pt x="27320" y="681234"/>
                      <a:pt x="27335" y="681245"/>
                    </a:cubicBezTo>
                    <a:lnTo>
                      <a:pt x="27335" y="681245"/>
                    </a:lnTo>
                    <a:cubicBezTo>
                      <a:pt x="53219" y="695936"/>
                      <a:pt x="86111" y="686861"/>
                      <a:pt x="100801" y="660978"/>
                    </a:cubicBezTo>
                    <a:cubicBezTo>
                      <a:pt x="100815" y="660952"/>
                      <a:pt x="100830" y="660926"/>
                      <a:pt x="100844" y="660900"/>
                    </a:cubicBezTo>
                    <a:lnTo>
                      <a:pt x="445401" y="52903"/>
                    </a:lnTo>
                    <a:close/>
                  </a:path>
                </a:pathLst>
              </a:custGeom>
              <a:solidFill>
                <a:schemeClr val="accent6"/>
              </a:solidFill>
              <a:ln w="5168"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6CB30436-A2EE-4EF9-9CB7-C7C7CF8C30D0}"/>
                  </a:ext>
                </a:extLst>
              </p:cNvPr>
              <p:cNvSpPr/>
              <p:nvPr/>
            </p:nvSpPr>
            <p:spPr>
              <a:xfrm>
                <a:off x="4553449" y="3811225"/>
                <a:ext cx="398492" cy="681350"/>
              </a:xfrm>
              <a:custGeom>
                <a:avLst/>
                <a:gdLst>
                  <a:gd name="connsiteX0" fmla="*/ 398449 w 398492"/>
                  <a:gd name="connsiteY0" fmla="*/ 26502 h 681350"/>
                  <a:gd name="connsiteX1" fmla="*/ 351548 w 398492"/>
                  <a:gd name="connsiteY1" fmla="*/ -106 h 681350"/>
                  <a:gd name="connsiteX2" fmla="*/ 6991 w 398492"/>
                  <a:gd name="connsiteY2" fmla="*/ 607685 h 681350"/>
                  <a:gd name="connsiteX3" fmla="*/ 27289 w 398492"/>
                  <a:gd name="connsiteY3" fmla="*/ 681219 h 681350"/>
                  <a:gd name="connsiteX4" fmla="*/ 27335 w 398492"/>
                  <a:gd name="connsiteY4" fmla="*/ 681245 h 681350"/>
                  <a:gd name="connsiteX5" fmla="*/ 27335 w 398492"/>
                  <a:gd name="connsiteY5" fmla="*/ 681245 h 6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492" h="681350">
                    <a:moveTo>
                      <a:pt x="398449" y="26502"/>
                    </a:moveTo>
                    <a:lnTo>
                      <a:pt x="351548" y="-106"/>
                    </a:lnTo>
                    <a:lnTo>
                      <a:pt x="6991" y="607685"/>
                    </a:lnTo>
                    <a:cubicBezTo>
                      <a:pt x="-7710" y="633594"/>
                      <a:pt x="1378" y="666517"/>
                      <a:pt x="27289" y="681219"/>
                    </a:cubicBezTo>
                    <a:cubicBezTo>
                      <a:pt x="27304" y="681229"/>
                      <a:pt x="27320" y="681234"/>
                      <a:pt x="27335" y="681245"/>
                    </a:cubicBezTo>
                    <a:lnTo>
                      <a:pt x="27335" y="681245"/>
                    </a:lnTo>
                    <a:close/>
                  </a:path>
                </a:pathLst>
              </a:custGeom>
              <a:solidFill>
                <a:schemeClr val="accent6"/>
              </a:solidFill>
              <a:ln w="5168"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BC200CE7-B18D-445C-BA56-2C072993E661}"/>
                  </a:ext>
                </a:extLst>
              </p:cNvPr>
              <p:cNvSpPr/>
              <p:nvPr/>
            </p:nvSpPr>
            <p:spPr>
              <a:xfrm>
                <a:off x="4778214" y="2858615"/>
                <a:ext cx="930197" cy="930196"/>
              </a:xfrm>
              <a:custGeom>
                <a:avLst/>
                <a:gdLst>
                  <a:gd name="connsiteX0" fmla="*/ 235804 w 930197"/>
                  <a:gd name="connsiteY0" fmla="*/ 869574 h 930196"/>
                  <a:gd name="connsiteX1" fmla="*/ 869637 w 930197"/>
                  <a:gd name="connsiteY1" fmla="*/ 694241 h 930196"/>
                  <a:gd name="connsiteX2" fmla="*/ 694304 w 930197"/>
                  <a:gd name="connsiteY2" fmla="*/ 60413 h 930196"/>
                  <a:gd name="connsiteX3" fmla="*/ 60473 w 930197"/>
                  <a:gd name="connsiteY3" fmla="*/ 235740 h 930196"/>
                  <a:gd name="connsiteX4" fmla="*/ 235804 w 930197"/>
                  <a:gd name="connsiteY4" fmla="*/ 869569 h 930196"/>
                  <a:gd name="connsiteX5" fmla="*/ 116379 w 930197"/>
                  <a:gd name="connsiteY5" fmla="*/ 267375 h 930196"/>
                  <a:gd name="connsiteX6" fmla="*/ 662732 w 930197"/>
                  <a:gd name="connsiteY6" fmla="*/ 116300 h 930196"/>
                  <a:gd name="connsiteX7" fmla="*/ 813807 w 930197"/>
                  <a:gd name="connsiteY7" fmla="*/ 662653 h 930196"/>
                  <a:gd name="connsiteX8" fmla="*/ 267454 w 930197"/>
                  <a:gd name="connsiteY8" fmla="*/ 813729 h 930196"/>
                  <a:gd name="connsiteX9" fmla="*/ 267433 w 930197"/>
                  <a:gd name="connsiteY9" fmla="*/ 813718 h 930196"/>
                  <a:gd name="connsiteX10" fmla="*/ 116337 w 930197"/>
                  <a:gd name="connsiteY10" fmla="*/ 267447 h 930196"/>
                  <a:gd name="connsiteX11" fmla="*/ 116379 w 930197"/>
                  <a:gd name="connsiteY11" fmla="*/ 267375 h 93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197" h="930196">
                    <a:moveTo>
                      <a:pt x="235804" y="869574"/>
                    </a:moveTo>
                    <a:cubicBezTo>
                      <a:pt x="459249" y="996185"/>
                      <a:pt x="743022" y="917686"/>
                      <a:pt x="869637" y="694241"/>
                    </a:cubicBezTo>
                    <a:cubicBezTo>
                      <a:pt x="996248" y="470796"/>
                      <a:pt x="917749" y="187023"/>
                      <a:pt x="694304" y="60413"/>
                    </a:cubicBezTo>
                    <a:cubicBezTo>
                      <a:pt x="470860" y="-66200"/>
                      <a:pt x="187086" y="12301"/>
                      <a:pt x="60473" y="235740"/>
                    </a:cubicBezTo>
                    <a:cubicBezTo>
                      <a:pt x="-66137" y="459185"/>
                      <a:pt x="12363" y="742959"/>
                      <a:pt x="235804" y="869569"/>
                    </a:cubicBezTo>
                    <a:close/>
                    <a:moveTo>
                      <a:pt x="116379" y="267375"/>
                    </a:moveTo>
                    <a:cubicBezTo>
                      <a:pt x="225533" y="74788"/>
                      <a:pt x="470145" y="7150"/>
                      <a:pt x="662732" y="116300"/>
                    </a:cubicBezTo>
                    <a:cubicBezTo>
                      <a:pt x="855324" y="225454"/>
                      <a:pt x="922957" y="470067"/>
                      <a:pt x="813807" y="662653"/>
                    </a:cubicBezTo>
                    <a:cubicBezTo>
                      <a:pt x="704653" y="855245"/>
                      <a:pt x="460041" y="922883"/>
                      <a:pt x="267454" y="813729"/>
                    </a:cubicBezTo>
                    <a:cubicBezTo>
                      <a:pt x="267443" y="813723"/>
                      <a:pt x="267438" y="813723"/>
                      <a:pt x="267433" y="813718"/>
                    </a:cubicBezTo>
                    <a:cubicBezTo>
                      <a:pt x="74862" y="704594"/>
                      <a:pt x="7213" y="460019"/>
                      <a:pt x="116337" y="267447"/>
                    </a:cubicBezTo>
                    <a:cubicBezTo>
                      <a:pt x="116353" y="267421"/>
                      <a:pt x="116363" y="267401"/>
                      <a:pt x="116379" y="267375"/>
                    </a:cubicBezTo>
                    <a:close/>
                  </a:path>
                </a:pathLst>
              </a:custGeom>
              <a:solidFill>
                <a:schemeClr val="accent6"/>
              </a:solidFill>
              <a:ln w="5168"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79BD2F6B-B902-4F2B-9DF8-1F1FE9F22D50}"/>
                  </a:ext>
                </a:extLst>
              </p:cNvPr>
              <p:cNvSpPr/>
              <p:nvPr/>
            </p:nvSpPr>
            <p:spPr>
              <a:xfrm>
                <a:off x="4842429" y="2922880"/>
                <a:ext cx="801795" cy="801794"/>
              </a:xfrm>
              <a:custGeom>
                <a:avLst/>
                <a:gdLst>
                  <a:gd name="connsiteX0" fmla="*/ 52164 w 801795"/>
                  <a:gd name="connsiteY0" fmla="*/ 203110 h 801794"/>
                  <a:gd name="connsiteX1" fmla="*/ 203172 w 801795"/>
                  <a:gd name="connsiteY1" fmla="*/ 749480 h 801794"/>
                  <a:gd name="connsiteX2" fmla="*/ 749546 w 801795"/>
                  <a:gd name="connsiteY2" fmla="*/ 598472 h 801794"/>
                  <a:gd name="connsiteX3" fmla="*/ 598533 w 801795"/>
                  <a:gd name="connsiteY3" fmla="*/ 52102 h 801794"/>
                  <a:gd name="connsiteX4" fmla="*/ 598456 w 801795"/>
                  <a:gd name="connsiteY4" fmla="*/ 52056 h 801794"/>
                  <a:gd name="connsiteX5" fmla="*/ 52164 w 801795"/>
                  <a:gd name="connsiteY5" fmla="*/ 203110 h 80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1795" h="801794">
                    <a:moveTo>
                      <a:pt x="52164" y="203110"/>
                    </a:moveTo>
                    <a:cubicBezTo>
                      <a:pt x="-57012" y="395687"/>
                      <a:pt x="10596" y="640304"/>
                      <a:pt x="203172" y="749480"/>
                    </a:cubicBezTo>
                    <a:cubicBezTo>
                      <a:pt x="395748" y="858660"/>
                      <a:pt x="640371" y="791048"/>
                      <a:pt x="749546" y="598472"/>
                    </a:cubicBezTo>
                    <a:cubicBezTo>
                      <a:pt x="858722" y="405895"/>
                      <a:pt x="791110" y="161278"/>
                      <a:pt x="598533" y="52102"/>
                    </a:cubicBezTo>
                    <a:cubicBezTo>
                      <a:pt x="598507" y="52087"/>
                      <a:pt x="598481" y="52071"/>
                      <a:pt x="598456" y="52056"/>
                    </a:cubicBezTo>
                    <a:cubicBezTo>
                      <a:pt x="405884" y="-57058"/>
                      <a:pt x="161324" y="10565"/>
                      <a:pt x="52164" y="203110"/>
                    </a:cubicBezTo>
                    <a:close/>
                  </a:path>
                </a:pathLst>
              </a:custGeom>
              <a:gradFill>
                <a:gsLst>
                  <a:gs pos="0">
                    <a:srgbClr val="FFFFFF"/>
                  </a:gs>
                  <a:gs pos="50000">
                    <a:srgbClr val="C7D9FF">
                      <a:alpha val="31000"/>
                    </a:srgbClr>
                  </a:gs>
                  <a:gs pos="100000">
                    <a:srgbClr val="8FB3FF">
                      <a:alpha val="16000"/>
                    </a:srgbClr>
                  </a:gs>
                </a:gsLst>
                <a:lin ang="7993285" scaled="1"/>
              </a:gradFill>
              <a:ln w="5168"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7B9CBA7C-F00E-4A12-9E47-C45E51E888F5}"/>
                  </a:ext>
                </a:extLst>
              </p:cNvPr>
              <p:cNvSpPr/>
              <p:nvPr/>
            </p:nvSpPr>
            <p:spPr>
              <a:xfrm>
                <a:off x="5434503" y="3060035"/>
                <a:ext cx="122506" cy="122497"/>
              </a:xfrm>
              <a:custGeom>
                <a:avLst/>
                <a:gdLst>
                  <a:gd name="connsiteX0" fmla="*/ 1826 w 122506"/>
                  <a:gd name="connsiteY0" fmla="*/ 46181 h 122497"/>
                  <a:gd name="connsiteX1" fmla="*/ 46252 w 122506"/>
                  <a:gd name="connsiteY1" fmla="*/ 120522 h 122497"/>
                  <a:gd name="connsiteX2" fmla="*/ 120594 w 122506"/>
                  <a:gd name="connsiteY2" fmla="*/ 76096 h 122497"/>
                  <a:gd name="connsiteX3" fmla="*/ 76214 w 122506"/>
                  <a:gd name="connsiteY3" fmla="*/ 1765 h 122497"/>
                  <a:gd name="connsiteX4" fmla="*/ 1826 w 122506"/>
                  <a:gd name="connsiteY4" fmla="*/ 46181 h 122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06" h="122497">
                    <a:moveTo>
                      <a:pt x="1826" y="46181"/>
                    </a:moveTo>
                    <a:cubicBezTo>
                      <a:pt x="-6436" y="78980"/>
                      <a:pt x="13458" y="112260"/>
                      <a:pt x="46252" y="120522"/>
                    </a:cubicBezTo>
                    <a:cubicBezTo>
                      <a:pt x="79051" y="128784"/>
                      <a:pt x="112337" y="108896"/>
                      <a:pt x="120594" y="76096"/>
                    </a:cubicBezTo>
                    <a:cubicBezTo>
                      <a:pt x="128851" y="43318"/>
                      <a:pt x="108988" y="10048"/>
                      <a:pt x="76214" y="1765"/>
                    </a:cubicBezTo>
                    <a:cubicBezTo>
                      <a:pt x="43410" y="-6497"/>
                      <a:pt x="10114" y="13381"/>
                      <a:pt x="1826" y="46181"/>
                    </a:cubicBezTo>
                    <a:close/>
                  </a:path>
                </a:pathLst>
              </a:custGeom>
              <a:solidFill>
                <a:srgbClr val="FFFFFF">
                  <a:alpha val="19000"/>
                </a:srgbClr>
              </a:solidFill>
              <a:ln w="5168"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2A97300C-C54D-4344-97FF-D5C6AF188C43}"/>
                  </a:ext>
                </a:extLst>
              </p:cNvPr>
              <p:cNvSpPr/>
              <p:nvPr/>
            </p:nvSpPr>
            <p:spPr>
              <a:xfrm>
                <a:off x="5507247" y="3209976"/>
                <a:ext cx="70420" cy="70419"/>
              </a:xfrm>
              <a:custGeom>
                <a:avLst/>
                <a:gdLst>
                  <a:gd name="connsiteX0" fmla="*/ 1037 w 70420"/>
                  <a:gd name="connsiteY0" fmla="*/ 26484 h 70419"/>
                  <a:gd name="connsiteX1" fmla="*/ 26548 w 70420"/>
                  <a:gd name="connsiteY1" fmla="*/ 69233 h 70419"/>
                  <a:gd name="connsiteX2" fmla="*/ 69296 w 70420"/>
                  <a:gd name="connsiteY2" fmla="*/ 43722 h 70419"/>
                  <a:gd name="connsiteX3" fmla="*/ 43786 w 70420"/>
                  <a:gd name="connsiteY3" fmla="*/ 974 h 70419"/>
                  <a:gd name="connsiteX4" fmla="*/ 43744 w 70420"/>
                  <a:gd name="connsiteY4" fmla="*/ 963 h 70419"/>
                  <a:gd name="connsiteX5" fmla="*/ 1037 w 70420"/>
                  <a:gd name="connsiteY5" fmla="*/ 26484 h 7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20" h="70419">
                    <a:moveTo>
                      <a:pt x="1037" y="26484"/>
                    </a:moveTo>
                    <a:cubicBezTo>
                      <a:pt x="-3725" y="45332"/>
                      <a:pt x="7700" y="64470"/>
                      <a:pt x="26548" y="69233"/>
                    </a:cubicBezTo>
                    <a:cubicBezTo>
                      <a:pt x="45396" y="73995"/>
                      <a:pt x="64534" y="62570"/>
                      <a:pt x="69296" y="43722"/>
                    </a:cubicBezTo>
                    <a:cubicBezTo>
                      <a:pt x="74059" y="24874"/>
                      <a:pt x="62634" y="5736"/>
                      <a:pt x="43786" y="974"/>
                    </a:cubicBezTo>
                    <a:cubicBezTo>
                      <a:pt x="43770" y="968"/>
                      <a:pt x="43760" y="968"/>
                      <a:pt x="43744" y="963"/>
                    </a:cubicBezTo>
                    <a:cubicBezTo>
                      <a:pt x="24907" y="-3768"/>
                      <a:pt x="5795" y="7651"/>
                      <a:pt x="1037" y="26484"/>
                    </a:cubicBezTo>
                    <a:close/>
                  </a:path>
                </a:pathLst>
              </a:custGeom>
              <a:solidFill>
                <a:srgbClr val="FFFFFF">
                  <a:alpha val="19000"/>
                </a:srgbClr>
              </a:solidFill>
              <a:ln w="5168"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C7020D82-51D0-48A1-8AB4-EF7C84F77DAA}"/>
                  </a:ext>
                </a:extLst>
              </p:cNvPr>
              <p:cNvSpPr/>
              <p:nvPr/>
            </p:nvSpPr>
            <p:spPr>
              <a:xfrm>
                <a:off x="4879239" y="3788699"/>
                <a:ext cx="145478" cy="98115"/>
              </a:xfrm>
              <a:custGeom>
                <a:avLst/>
                <a:gdLst>
                  <a:gd name="connsiteX0" fmla="*/ 2309 w 145478"/>
                  <a:gd name="connsiteY0" fmla="*/ 9013 h 98115"/>
                  <a:gd name="connsiteX1" fmla="*/ 9038 w 145478"/>
                  <a:gd name="connsiteY1" fmla="*/ 33550 h 98115"/>
                  <a:gd name="connsiteX2" fmla="*/ 118576 w 145478"/>
                  <a:gd name="connsiteY2" fmla="*/ 95670 h 98115"/>
                  <a:gd name="connsiteX3" fmla="*/ 143113 w 145478"/>
                  <a:gd name="connsiteY3" fmla="*/ 88888 h 98115"/>
                  <a:gd name="connsiteX4" fmla="*/ 143113 w 145478"/>
                  <a:gd name="connsiteY4" fmla="*/ 88888 h 98115"/>
                  <a:gd name="connsiteX5" fmla="*/ 136332 w 145478"/>
                  <a:gd name="connsiteY5" fmla="*/ 64351 h 98115"/>
                  <a:gd name="connsiteX6" fmla="*/ 26794 w 145478"/>
                  <a:gd name="connsiteY6" fmla="*/ 2231 h 98115"/>
                  <a:gd name="connsiteX7" fmla="*/ 2314 w 145478"/>
                  <a:gd name="connsiteY7" fmla="*/ 9008 h 98115"/>
                  <a:gd name="connsiteX8" fmla="*/ 2309 w 145478"/>
                  <a:gd name="connsiteY8" fmla="*/ 9013 h 9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478" h="98115">
                    <a:moveTo>
                      <a:pt x="2309" y="9013"/>
                    </a:moveTo>
                    <a:cubicBezTo>
                      <a:pt x="-2594" y="17647"/>
                      <a:pt x="414" y="28622"/>
                      <a:pt x="9038" y="33550"/>
                    </a:cubicBezTo>
                    <a:lnTo>
                      <a:pt x="118576" y="95670"/>
                    </a:lnTo>
                    <a:cubicBezTo>
                      <a:pt x="127226" y="100567"/>
                      <a:pt x="138206" y="97528"/>
                      <a:pt x="143113" y="88888"/>
                    </a:cubicBezTo>
                    <a:lnTo>
                      <a:pt x="143113" y="88888"/>
                    </a:lnTo>
                    <a:cubicBezTo>
                      <a:pt x="147979" y="80233"/>
                      <a:pt x="144951" y="69279"/>
                      <a:pt x="136332" y="64351"/>
                    </a:cubicBezTo>
                    <a:lnTo>
                      <a:pt x="26794" y="2231"/>
                    </a:lnTo>
                    <a:cubicBezTo>
                      <a:pt x="18159" y="-2661"/>
                      <a:pt x="7200" y="378"/>
                      <a:pt x="2314" y="9008"/>
                    </a:cubicBezTo>
                    <a:cubicBezTo>
                      <a:pt x="2309" y="9008"/>
                      <a:pt x="2309" y="9013"/>
                      <a:pt x="2309" y="9013"/>
                    </a:cubicBezTo>
                    <a:close/>
                  </a:path>
                </a:pathLst>
              </a:custGeom>
              <a:solidFill>
                <a:schemeClr val="accent6">
                  <a:lumMod val="75000"/>
                </a:schemeClr>
              </a:solidFill>
              <a:ln w="5168"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7D83E694-3FDA-452A-AF2B-48A46345BA51}"/>
                  </a:ext>
                </a:extLst>
              </p:cNvPr>
              <p:cNvSpPr/>
              <p:nvPr/>
            </p:nvSpPr>
            <p:spPr>
              <a:xfrm>
                <a:off x="4842974" y="2922922"/>
                <a:ext cx="571552" cy="801647"/>
              </a:xfrm>
              <a:custGeom>
                <a:avLst/>
                <a:gdLst>
                  <a:gd name="connsiteX0" fmla="*/ 444836 w 571552"/>
                  <a:gd name="connsiteY0" fmla="*/ 2317 h 801647"/>
                  <a:gd name="connsiteX1" fmla="*/ 253125 w 571552"/>
                  <a:gd name="connsiteY1" fmla="*/ 535771 h 801647"/>
                  <a:gd name="connsiteX2" fmla="*/ 571509 w 571552"/>
                  <a:gd name="connsiteY2" fmla="*/ 763285 h 801647"/>
                  <a:gd name="connsiteX3" fmla="*/ 38211 w 571552"/>
                  <a:gd name="connsiteY3" fmla="*/ 571350 h 801647"/>
                  <a:gd name="connsiteX4" fmla="*/ 230145 w 571552"/>
                  <a:gd name="connsiteY4" fmla="*/ 38057 h 801647"/>
                  <a:gd name="connsiteX5" fmla="*/ 444836 w 571552"/>
                  <a:gd name="connsiteY5" fmla="*/ 2317 h 80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52" h="801647">
                    <a:moveTo>
                      <a:pt x="444836" y="2317"/>
                    </a:moveTo>
                    <a:cubicBezTo>
                      <a:pt x="244588" y="96688"/>
                      <a:pt x="158754" y="335523"/>
                      <a:pt x="253125" y="535771"/>
                    </a:cubicBezTo>
                    <a:cubicBezTo>
                      <a:pt x="312506" y="661781"/>
                      <a:pt x="433054" y="747925"/>
                      <a:pt x="571509" y="763285"/>
                    </a:cubicBezTo>
                    <a:cubicBezTo>
                      <a:pt x="371240" y="857551"/>
                      <a:pt x="132478" y="771619"/>
                      <a:pt x="38211" y="571350"/>
                    </a:cubicBezTo>
                    <a:cubicBezTo>
                      <a:pt x="-56051" y="371086"/>
                      <a:pt x="29882" y="132319"/>
                      <a:pt x="230145" y="38057"/>
                    </a:cubicBezTo>
                    <a:cubicBezTo>
                      <a:pt x="297043" y="6567"/>
                      <a:pt x="371349" y="-5800"/>
                      <a:pt x="444836" y="2317"/>
                    </a:cubicBezTo>
                    <a:close/>
                  </a:path>
                </a:pathLst>
              </a:custGeom>
              <a:gradFill>
                <a:gsLst>
                  <a:gs pos="0">
                    <a:srgbClr val="8FB3FF">
                      <a:alpha val="13000"/>
                    </a:srgbClr>
                  </a:gs>
                  <a:gs pos="39450">
                    <a:srgbClr val="AFC8FF">
                      <a:alpha val="49000"/>
                    </a:srgbClr>
                  </a:gs>
                  <a:gs pos="100000">
                    <a:srgbClr val="E1E7FF">
                      <a:alpha val="48000"/>
                    </a:srgbClr>
                  </a:gs>
                </a:gsLst>
                <a:lin ang="12563340" scaled="1"/>
              </a:gradFill>
              <a:ln w="5168" cap="flat">
                <a:noFill/>
                <a:prstDash val="solid"/>
                <a:miter/>
              </a:ln>
            </p:spPr>
            <p:txBody>
              <a:bodyPr rtlCol="0" anchor="ctr"/>
              <a:lstStyle/>
              <a:p>
                <a:endParaRPr lang="zh-CN" altLang="en-US"/>
              </a:p>
            </p:txBody>
          </p:sp>
        </p:grpSp>
      </p:grpSp>
    </p:spTree>
    <p:custDataLst>
      <p:tags r:id="rId1"/>
    </p:custDataLst>
    <p:extLst>
      <p:ext uri="{BB962C8B-B14F-4D97-AF65-F5344CB8AC3E}">
        <p14:creationId xmlns:p14="http://schemas.microsoft.com/office/powerpoint/2010/main" val="40327755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BDD04-5605-4E2C-A1B6-D1EAEBB2212C}"/>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70FBB143-44F6-491C-8D20-82A5C6811E50}"/>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grpSp>
        <p:nvGrpSpPr>
          <p:cNvPr id="4" name="cc5c6ac3-e034-4139-a50f-eaf6230b1f5f">
            <a:extLst>
              <a:ext uri="{FF2B5EF4-FFF2-40B4-BE49-F238E27FC236}">
                <a16:creationId xmlns:a16="http://schemas.microsoft.com/office/drawing/2014/main" id="{1053FE70-B393-4F1A-94C8-439D5758FF47}"/>
              </a:ext>
            </a:extLst>
          </p:cNvPr>
          <p:cNvGrpSpPr>
            <a:grpSpLocks noChangeAspect="1"/>
          </p:cNvGrpSpPr>
          <p:nvPr/>
        </p:nvGrpSpPr>
        <p:grpSpPr>
          <a:xfrm>
            <a:off x="660400" y="1631060"/>
            <a:ext cx="10858500" cy="5026414"/>
            <a:chOff x="660400" y="2615046"/>
            <a:chExt cx="10858500" cy="3519054"/>
          </a:xfrm>
        </p:grpSpPr>
        <p:grpSp>
          <p:nvGrpSpPr>
            <p:cNvPr id="5" name="组合 4">
              <a:extLst>
                <a:ext uri="{FF2B5EF4-FFF2-40B4-BE49-F238E27FC236}">
                  <a16:creationId xmlns:a16="http://schemas.microsoft.com/office/drawing/2014/main" id="{4EE6F823-49CF-4051-9CA3-60EEF6513760}"/>
                </a:ext>
              </a:extLst>
            </p:cNvPr>
            <p:cNvGrpSpPr/>
            <p:nvPr/>
          </p:nvGrpSpPr>
          <p:grpSpPr>
            <a:xfrm>
              <a:off x="4704467" y="2615047"/>
              <a:ext cx="2770366" cy="3519053"/>
              <a:chOff x="4810336" y="2426849"/>
              <a:chExt cx="2770366" cy="3519053"/>
            </a:xfrm>
          </p:grpSpPr>
          <p:sp>
            <p:nvSpPr>
              <p:cNvPr id="23" name="矩形: 圆角 22">
                <a:extLst>
                  <a:ext uri="{FF2B5EF4-FFF2-40B4-BE49-F238E27FC236}">
                    <a16:creationId xmlns:a16="http://schemas.microsoft.com/office/drawing/2014/main" id="{CFE00800-F1F5-45F0-961E-5CA6BD281CD6}"/>
                  </a:ext>
                </a:extLst>
              </p:cNvPr>
              <p:cNvSpPr/>
              <p:nvPr/>
            </p:nvSpPr>
            <p:spPr>
              <a:xfrm>
                <a:off x="4810336" y="2426849"/>
                <a:ext cx="2770366" cy="3519053"/>
              </a:xfrm>
              <a:prstGeom prst="roundRect">
                <a:avLst>
                  <a:gd name="adj" fmla="val 13156"/>
                </a:avLst>
              </a:prstGeom>
              <a:noFill/>
              <a:ln w="12700" cap="rnd">
                <a:solidFill>
                  <a:schemeClr val="accent1">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aphicFrame>
            <p:nvGraphicFramePr>
              <p:cNvPr id="24" name="图表 23">
                <a:extLst>
                  <a:ext uri="{FF2B5EF4-FFF2-40B4-BE49-F238E27FC236}">
                    <a16:creationId xmlns:a16="http://schemas.microsoft.com/office/drawing/2014/main" id="{2D4887EF-6A09-4F56-A35C-A9B2869D0801}"/>
                  </a:ext>
                </a:extLst>
              </p:cNvPr>
              <p:cNvGraphicFramePr/>
              <p:nvPr>
                <p:extLst>
                  <p:ext uri="{D42A27DB-BD31-4B8C-83A1-F6EECF244321}">
                    <p14:modId xmlns:p14="http://schemas.microsoft.com/office/powerpoint/2010/main" val="1569923695"/>
                  </p:ext>
                </p:extLst>
              </p:nvPr>
            </p:nvGraphicFramePr>
            <p:xfrm>
              <a:off x="5096969" y="2519716"/>
              <a:ext cx="2197101" cy="1469690"/>
            </p:xfrm>
            <a:graphic>
              <a:graphicData uri="http://schemas.openxmlformats.org/drawingml/2006/chart">
                <c:chart xmlns:c="http://schemas.openxmlformats.org/drawingml/2006/chart" xmlns:r="http://schemas.openxmlformats.org/officeDocument/2006/relationships" r:id="rId3"/>
              </a:graphicData>
            </a:graphic>
          </p:graphicFrame>
          <p:sp>
            <p:nvSpPr>
              <p:cNvPr id="25" name="文本框 24">
                <a:extLst>
                  <a:ext uri="{FF2B5EF4-FFF2-40B4-BE49-F238E27FC236}">
                    <a16:creationId xmlns:a16="http://schemas.microsoft.com/office/drawing/2014/main" id="{7C5B4D17-314E-4328-ACD7-15C48501FB0A}"/>
                  </a:ext>
                </a:extLst>
              </p:cNvPr>
              <p:cNvSpPr txBox="1"/>
              <p:nvPr/>
            </p:nvSpPr>
            <p:spPr>
              <a:xfrm>
                <a:off x="5368694" y="4119696"/>
                <a:ext cx="1666349" cy="307777"/>
              </a:xfrm>
              <a:prstGeom prst="rect">
                <a:avLst/>
              </a:prstGeom>
              <a:noFill/>
              <a:effectLst/>
            </p:spPr>
            <p:txBody>
              <a:bodyPr wrap="square">
                <a:spAutoFit/>
              </a:bodyPr>
              <a:lstStyle/>
              <a:p>
                <a:pPr algn="ctr">
                  <a:buSzPct val="25000"/>
                </a:pPr>
                <a:r>
                  <a:rPr lang="zh-CN" altLang="en-US" sz="1400" b="1" dirty="0">
                    <a:solidFill>
                      <a:schemeClr val="tx1"/>
                    </a:solidFill>
                    <a:effectLst/>
                  </a:rPr>
                  <a:t>文件</a:t>
                </a:r>
                <a:endParaRPr lang="en-US" altLang="zh-CN" sz="1400" b="1" dirty="0">
                  <a:solidFill>
                    <a:schemeClr val="tx1"/>
                  </a:solidFill>
                  <a:effectLst/>
                </a:endParaRPr>
              </a:p>
            </p:txBody>
          </p:sp>
        </p:grpSp>
        <p:grpSp>
          <p:nvGrpSpPr>
            <p:cNvPr id="7" name="组合 6">
              <a:extLst>
                <a:ext uri="{FF2B5EF4-FFF2-40B4-BE49-F238E27FC236}">
                  <a16:creationId xmlns:a16="http://schemas.microsoft.com/office/drawing/2014/main" id="{2047DDBD-D24C-4B3D-833F-852666E37228}"/>
                </a:ext>
              </a:extLst>
            </p:cNvPr>
            <p:cNvGrpSpPr/>
            <p:nvPr/>
          </p:nvGrpSpPr>
          <p:grpSpPr>
            <a:xfrm>
              <a:off x="660400" y="2615046"/>
              <a:ext cx="2770366" cy="3519053"/>
              <a:chOff x="1243466" y="2426848"/>
              <a:chExt cx="2770366" cy="3519053"/>
            </a:xfrm>
          </p:grpSpPr>
          <p:graphicFrame>
            <p:nvGraphicFramePr>
              <p:cNvPr id="20" name="图表 19">
                <a:extLst>
                  <a:ext uri="{FF2B5EF4-FFF2-40B4-BE49-F238E27FC236}">
                    <a16:creationId xmlns:a16="http://schemas.microsoft.com/office/drawing/2014/main" id="{509AA915-2CE1-4AC6-AEB9-06150804026A}"/>
                  </a:ext>
                </a:extLst>
              </p:cNvPr>
              <p:cNvGraphicFramePr/>
              <p:nvPr>
                <p:extLst>
                  <p:ext uri="{D42A27DB-BD31-4B8C-83A1-F6EECF244321}">
                    <p14:modId xmlns:p14="http://schemas.microsoft.com/office/powerpoint/2010/main" val="1197795136"/>
                  </p:ext>
                </p:extLst>
              </p:nvPr>
            </p:nvGraphicFramePr>
            <p:xfrm>
              <a:off x="1474641" y="2498945"/>
              <a:ext cx="2308017" cy="1509324"/>
            </p:xfrm>
            <a:graphic>
              <a:graphicData uri="http://schemas.openxmlformats.org/drawingml/2006/chart">
                <c:chart xmlns:c="http://schemas.openxmlformats.org/drawingml/2006/chart" xmlns:r="http://schemas.openxmlformats.org/officeDocument/2006/relationships" r:id="rId4"/>
              </a:graphicData>
            </a:graphic>
          </p:graphicFrame>
          <p:sp>
            <p:nvSpPr>
              <p:cNvPr id="16" name="文本框 15">
                <a:extLst>
                  <a:ext uri="{FF2B5EF4-FFF2-40B4-BE49-F238E27FC236}">
                    <a16:creationId xmlns:a16="http://schemas.microsoft.com/office/drawing/2014/main" id="{12138DD1-1EE3-41E3-A728-53944920391F}"/>
                  </a:ext>
                </a:extLst>
              </p:cNvPr>
              <p:cNvSpPr txBox="1"/>
              <p:nvPr/>
            </p:nvSpPr>
            <p:spPr>
              <a:xfrm>
                <a:off x="1808174" y="4163625"/>
                <a:ext cx="1666349" cy="307777"/>
              </a:xfrm>
              <a:prstGeom prst="rect">
                <a:avLst/>
              </a:prstGeom>
              <a:noFill/>
              <a:effectLst/>
            </p:spPr>
            <p:txBody>
              <a:bodyPr wrap="square">
                <a:spAutoFit/>
              </a:bodyPr>
              <a:lstStyle/>
              <a:p>
                <a:pPr algn="ctr">
                  <a:buSzPct val="25000"/>
                </a:pPr>
                <a:r>
                  <a:rPr lang="zh-CN" altLang="en-US" sz="1400" b="1" dirty="0">
                    <a:solidFill>
                      <a:schemeClr val="tx1"/>
                    </a:solidFill>
                    <a:effectLst/>
                  </a:rPr>
                  <a:t>程序</a:t>
                </a:r>
                <a:endParaRPr lang="en-US" altLang="zh-CN" sz="1400" b="1" dirty="0">
                  <a:solidFill>
                    <a:schemeClr val="tx1"/>
                  </a:solidFill>
                  <a:effectLst/>
                </a:endParaRPr>
              </a:p>
            </p:txBody>
          </p:sp>
          <p:sp>
            <p:nvSpPr>
              <p:cNvPr id="17" name="文本框 16">
                <a:extLst>
                  <a:ext uri="{FF2B5EF4-FFF2-40B4-BE49-F238E27FC236}">
                    <a16:creationId xmlns:a16="http://schemas.microsoft.com/office/drawing/2014/main" id="{6803DE46-4F57-42D3-AA9A-E4EA81083071}"/>
                  </a:ext>
                </a:extLst>
              </p:cNvPr>
              <p:cNvSpPr txBox="1"/>
              <p:nvPr/>
            </p:nvSpPr>
            <p:spPr>
              <a:xfrm>
                <a:off x="1474640" y="4392263"/>
                <a:ext cx="2308017" cy="611060"/>
              </a:xfrm>
              <a:prstGeom prst="rect">
                <a:avLst/>
              </a:prstGeom>
              <a:noFill/>
            </p:spPr>
            <p:txBody>
              <a:bodyPr wrap="square">
                <a:spAutoFit/>
              </a:bodyPr>
              <a:lstStyle/>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程序名称：</a:t>
                </a:r>
              </a:p>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所使用的编程语言： </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Java</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Python</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JavaScript</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CSS</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HTML5</a:t>
                </a:r>
              </a:p>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存储形式：网页网站</a:t>
                </a:r>
              </a:p>
            </p:txBody>
          </p:sp>
          <p:sp>
            <p:nvSpPr>
              <p:cNvPr id="18" name="矩形: 圆角 17">
                <a:extLst>
                  <a:ext uri="{FF2B5EF4-FFF2-40B4-BE49-F238E27FC236}">
                    <a16:creationId xmlns:a16="http://schemas.microsoft.com/office/drawing/2014/main" id="{525ADD00-9424-4FF7-8D14-CE7CFD7BAF1F}"/>
                  </a:ext>
                </a:extLst>
              </p:cNvPr>
              <p:cNvSpPr/>
              <p:nvPr/>
            </p:nvSpPr>
            <p:spPr>
              <a:xfrm>
                <a:off x="1243466" y="2426848"/>
                <a:ext cx="2770366" cy="3519053"/>
              </a:xfrm>
              <a:prstGeom prst="roundRect">
                <a:avLst>
                  <a:gd name="adj" fmla="val 13156"/>
                </a:avLst>
              </a:prstGeom>
              <a:noFill/>
              <a:ln w="12700" cap="rnd">
                <a:solidFill>
                  <a:schemeClr val="accent5">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 name="组合 7">
              <a:extLst>
                <a:ext uri="{FF2B5EF4-FFF2-40B4-BE49-F238E27FC236}">
                  <a16:creationId xmlns:a16="http://schemas.microsoft.com/office/drawing/2014/main" id="{301E0F5E-252E-4A11-9CB9-8B739041588E}"/>
                </a:ext>
              </a:extLst>
            </p:cNvPr>
            <p:cNvGrpSpPr/>
            <p:nvPr/>
          </p:nvGrpSpPr>
          <p:grpSpPr>
            <a:xfrm>
              <a:off x="8748534" y="2615046"/>
              <a:ext cx="2770366" cy="3519053"/>
              <a:chOff x="7971680" y="2426848"/>
              <a:chExt cx="2770366" cy="3519053"/>
            </a:xfrm>
          </p:grpSpPr>
          <p:graphicFrame>
            <p:nvGraphicFramePr>
              <p:cNvPr id="14" name="图表 13">
                <a:extLst>
                  <a:ext uri="{FF2B5EF4-FFF2-40B4-BE49-F238E27FC236}">
                    <a16:creationId xmlns:a16="http://schemas.microsoft.com/office/drawing/2014/main" id="{AF825AB1-6194-49DC-8DC7-4BAB80B85573}"/>
                  </a:ext>
                </a:extLst>
              </p:cNvPr>
              <p:cNvGraphicFramePr/>
              <p:nvPr>
                <p:extLst>
                  <p:ext uri="{D42A27DB-BD31-4B8C-83A1-F6EECF244321}">
                    <p14:modId xmlns:p14="http://schemas.microsoft.com/office/powerpoint/2010/main" val="1096342919"/>
                  </p:ext>
                </p:extLst>
              </p:nvPr>
            </p:nvGraphicFramePr>
            <p:xfrm>
              <a:off x="8209206" y="2494557"/>
              <a:ext cx="2308017" cy="1583770"/>
            </p:xfrm>
            <a:graphic>
              <a:graphicData uri="http://schemas.openxmlformats.org/drawingml/2006/chart">
                <c:chart xmlns:c="http://schemas.openxmlformats.org/drawingml/2006/chart" xmlns:r="http://schemas.openxmlformats.org/officeDocument/2006/relationships" r:id="rId5"/>
              </a:graphicData>
            </a:graphic>
          </p:graphicFrame>
          <p:sp>
            <p:nvSpPr>
              <p:cNvPr id="10" name="文本框 9">
                <a:extLst>
                  <a:ext uri="{FF2B5EF4-FFF2-40B4-BE49-F238E27FC236}">
                    <a16:creationId xmlns:a16="http://schemas.microsoft.com/office/drawing/2014/main" id="{57B27D22-3C42-4A90-8094-75EEE2463E2A}"/>
                  </a:ext>
                </a:extLst>
              </p:cNvPr>
              <p:cNvSpPr txBox="1"/>
              <p:nvPr/>
            </p:nvSpPr>
            <p:spPr>
              <a:xfrm>
                <a:off x="8523689" y="4186374"/>
                <a:ext cx="1666349" cy="307777"/>
              </a:xfrm>
              <a:prstGeom prst="rect">
                <a:avLst/>
              </a:prstGeom>
              <a:noFill/>
              <a:effectLst/>
            </p:spPr>
            <p:txBody>
              <a:bodyPr wrap="square">
                <a:spAutoFit/>
              </a:bodyPr>
              <a:lstStyle/>
              <a:p>
                <a:pPr algn="ctr">
                  <a:buSzPct val="25000"/>
                </a:pPr>
                <a:r>
                  <a:rPr lang="zh-CN" altLang="en-US" sz="1400" b="1" dirty="0"/>
                  <a:t>非移交产品</a:t>
                </a:r>
                <a:endParaRPr lang="en-US" altLang="zh-CN" sz="1400" b="1" dirty="0">
                  <a:solidFill>
                    <a:schemeClr val="tx1"/>
                  </a:solidFill>
                  <a:effectLst/>
                </a:endParaRPr>
              </a:p>
            </p:txBody>
          </p:sp>
          <p:sp>
            <p:nvSpPr>
              <p:cNvPr id="12" name="矩形: 圆角 11">
                <a:extLst>
                  <a:ext uri="{FF2B5EF4-FFF2-40B4-BE49-F238E27FC236}">
                    <a16:creationId xmlns:a16="http://schemas.microsoft.com/office/drawing/2014/main" id="{6E604D29-18E5-48DD-903F-9E6E01A4E8DE}"/>
                  </a:ext>
                </a:extLst>
              </p:cNvPr>
              <p:cNvSpPr/>
              <p:nvPr/>
            </p:nvSpPr>
            <p:spPr>
              <a:xfrm>
                <a:off x="7971680" y="2426848"/>
                <a:ext cx="2770366" cy="3519053"/>
              </a:xfrm>
              <a:prstGeom prst="roundRect">
                <a:avLst>
                  <a:gd name="adj" fmla="val 13156"/>
                </a:avLst>
              </a:prstGeom>
              <a:noFill/>
              <a:ln w="12700" cap="rnd">
                <a:solidFill>
                  <a:schemeClr val="accent4">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27" name="íṧlïḍe">
            <a:extLst>
              <a:ext uri="{FF2B5EF4-FFF2-40B4-BE49-F238E27FC236}">
                <a16:creationId xmlns:a16="http://schemas.microsoft.com/office/drawing/2014/main" id="{CF7CBEC2-48B7-4B4B-B596-7A7CCC978667}"/>
              </a:ext>
            </a:extLst>
          </p:cNvPr>
          <p:cNvSpPr txBox="1">
            <a:spLocks/>
          </p:cNvSpPr>
          <p:nvPr/>
        </p:nvSpPr>
        <p:spPr>
          <a:xfrm>
            <a:off x="435577" y="936616"/>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产品</a:t>
            </a:r>
            <a:endParaRPr lang="en-US" dirty="0"/>
          </a:p>
        </p:txBody>
      </p:sp>
      <p:graphicFrame>
        <p:nvGraphicFramePr>
          <p:cNvPr id="28" name="对象 27">
            <a:extLst>
              <a:ext uri="{FF2B5EF4-FFF2-40B4-BE49-F238E27FC236}">
                <a16:creationId xmlns:a16="http://schemas.microsoft.com/office/drawing/2014/main" id="{0217FD15-515A-43F6-A62A-A3FB02D398C7}"/>
              </a:ext>
            </a:extLst>
          </p:cNvPr>
          <p:cNvGraphicFramePr>
            <a:graphicFrameLocks noChangeAspect="1"/>
          </p:cNvGraphicFramePr>
          <p:nvPr>
            <p:extLst>
              <p:ext uri="{D42A27DB-BD31-4B8C-83A1-F6EECF244321}">
                <p14:modId xmlns:p14="http://schemas.microsoft.com/office/powerpoint/2010/main" val="1583647637"/>
              </p:ext>
            </p:extLst>
          </p:nvPr>
        </p:nvGraphicFramePr>
        <p:xfrm>
          <a:off x="4338973" y="4364071"/>
          <a:ext cx="3514053" cy="2355711"/>
        </p:xfrm>
        <a:graphic>
          <a:graphicData uri="http://schemas.openxmlformats.org/presentationml/2006/ole">
            <mc:AlternateContent xmlns:mc="http://schemas.openxmlformats.org/markup-compatibility/2006">
              <mc:Choice xmlns:v="urn:schemas-microsoft-com:vml" Requires="v">
                <p:oleObj name="Document" r:id="rId6" imgW="5274753" imgH="3543607" progId="Word.Document.12">
                  <p:embed/>
                </p:oleObj>
              </mc:Choice>
              <mc:Fallback>
                <p:oleObj name="Document" r:id="rId6" imgW="5274753" imgH="3543607" progId="Word.Document.12">
                  <p:embed/>
                  <p:pic>
                    <p:nvPicPr>
                      <p:cNvPr id="25" name="对象 24"/>
                      <p:cNvPicPr/>
                      <p:nvPr/>
                    </p:nvPicPr>
                    <p:blipFill>
                      <a:blip r:embed="rId7"/>
                      <a:stretch>
                        <a:fillRect/>
                      </a:stretch>
                    </p:blipFill>
                    <p:spPr>
                      <a:xfrm>
                        <a:off x="4338973" y="4364071"/>
                        <a:ext cx="3514053" cy="2355711"/>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6067A236-DE95-426B-BCA0-B92A9E21AF6B}"/>
              </a:ext>
            </a:extLst>
          </p:cNvPr>
          <p:cNvGraphicFramePr>
            <a:graphicFrameLocks noChangeAspect="1"/>
          </p:cNvGraphicFramePr>
          <p:nvPr>
            <p:extLst>
              <p:ext uri="{D42A27DB-BD31-4B8C-83A1-F6EECF244321}">
                <p14:modId xmlns:p14="http://schemas.microsoft.com/office/powerpoint/2010/main" val="1484775004"/>
              </p:ext>
            </p:extLst>
          </p:nvPr>
        </p:nvGraphicFramePr>
        <p:xfrm>
          <a:off x="8452641" y="4687155"/>
          <a:ext cx="3374853" cy="1548549"/>
        </p:xfrm>
        <a:graphic>
          <a:graphicData uri="http://schemas.openxmlformats.org/presentationml/2006/ole">
            <mc:AlternateContent xmlns:mc="http://schemas.openxmlformats.org/markup-compatibility/2006">
              <mc:Choice xmlns:v="urn:schemas-microsoft-com:vml" Requires="v">
                <p:oleObj name="Document" r:id="rId8" imgW="5274753" imgH="1114960" progId="Word.Document.12">
                  <p:embed/>
                </p:oleObj>
              </mc:Choice>
              <mc:Fallback>
                <p:oleObj name="Document" r:id="rId8" imgW="5274753" imgH="1114960" progId="Word.Document.12">
                  <p:embed/>
                  <p:pic>
                    <p:nvPicPr>
                      <p:cNvPr id="24" name="对象 23"/>
                      <p:cNvPicPr/>
                      <p:nvPr/>
                    </p:nvPicPr>
                    <p:blipFill>
                      <a:blip r:embed="rId9"/>
                      <a:stretch>
                        <a:fillRect/>
                      </a:stretch>
                    </p:blipFill>
                    <p:spPr>
                      <a:xfrm>
                        <a:off x="8452641" y="4687155"/>
                        <a:ext cx="3374853" cy="1548549"/>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30336969"/>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3861A-622F-4CF6-B23B-4F8529CE0634}"/>
              </a:ext>
            </a:extLst>
          </p:cNvPr>
          <p:cNvSpPr>
            <a:spLocks noGrp="1"/>
          </p:cNvSpPr>
          <p:nvPr>
            <p:ph type="title"/>
          </p:nvPr>
        </p:nvSpPr>
        <p:spPr/>
        <p:txBody>
          <a:bodyPr/>
          <a:lstStyle/>
          <a:p>
            <a:r>
              <a:rPr lang="en-US" altLang="zh-CN"/>
              <a:t># </a:t>
            </a:r>
            <a:r>
              <a:rPr lang="zh-CN" altLang="en-US"/>
              <a:t>软件工程需求计划</a:t>
            </a:r>
            <a:r>
              <a:rPr lang="en-US" altLang="zh-CN"/>
              <a:t>#</a:t>
            </a:r>
            <a:endParaRPr lang="zh-CN" altLang="en-US" dirty="0"/>
          </a:p>
        </p:txBody>
      </p:sp>
      <p:sp>
        <p:nvSpPr>
          <p:cNvPr id="3" name="灯片编号占位符 2">
            <a:extLst>
              <a:ext uri="{FF2B5EF4-FFF2-40B4-BE49-F238E27FC236}">
                <a16:creationId xmlns:a16="http://schemas.microsoft.com/office/drawing/2014/main" id="{D609196B-5D2F-4BCE-8F44-B840D008E77B}"/>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grpSp>
        <p:nvGrpSpPr>
          <p:cNvPr id="4" name="3089967e-db46-4ae6-8275-99ab79d49173">
            <a:extLst>
              <a:ext uri="{FF2B5EF4-FFF2-40B4-BE49-F238E27FC236}">
                <a16:creationId xmlns:a16="http://schemas.microsoft.com/office/drawing/2014/main" id="{FBB09153-FA27-41D5-A9C6-BB4FEF758CA1}"/>
              </a:ext>
            </a:extLst>
          </p:cNvPr>
          <p:cNvGrpSpPr>
            <a:grpSpLocks noChangeAspect="1"/>
          </p:cNvGrpSpPr>
          <p:nvPr/>
        </p:nvGrpSpPr>
        <p:grpSpPr>
          <a:xfrm>
            <a:off x="0" y="0"/>
            <a:ext cx="12192000" cy="7130716"/>
            <a:chOff x="0" y="1074048"/>
            <a:chExt cx="12192000" cy="6858000"/>
          </a:xfrm>
        </p:grpSpPr>
        <p:sp>
          <p:nvSpPr>
            <p:cNvPr id="5" name="矩形 4">
              <a:extLst>
                <a:ext uri="{FF2B5EF4-FFF2-40B4-BE49-F238E27FC236}">
                  <a16:creationId xmlns:a16="http://schemas.microsoft.com/office/drawing/2014/main" id="{D09F5FCC-8125-4224-9D18-89C81DAC6875}"/>
                </a:ext>
              </a:extLst>
            </p:cNvPr>
            <p:cNvSpPr/>
            <p:nvPr/>
          </p:nvSpPr>
          <p:spPr>
            <a:xfrm>
              <a:off x="0" y="1074048"/>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nvGrpSpPr>
            <p:cNvPr id="6" name="组合 5">
              <a:extLst>
                <a:ext uri="{FF2B5EF4-FFF2-40B4-BE49-F238E27FC236}">
                  <a16:creationId xmlns:a16="http://schemas.microsoft.com/office/drawing/2014/main" id="{704293E2-A3F9-48F1-9510-987810F24AB4}"/>
                </a:ext>
              </a:extLst>
            </p:cNvPr>
            <p:cNvGrpSpPr/>
            <p:nvPr/>
          </p:nvGrpSpPr>
          <p:grpSpPr>
            <a:xfrm>
              <a:off x="937572" y="2274372"/>
              <a:ext cx="5612076" cy="1533206"/>
              <a:chOff x="289979" y="1734329"/>
              <a:chExt cx="3549461" cy="1533206"/>
            </a:xfrm>
          </p:grpSpPr>
          <p:sp>
            <p:nvSpPr>
              <p:cNvPr id="15" name="Rectangle 54_2">
                <a:extLst>
                  <a:ext uri="{FF2B5EF4-FFF2-40B4-BE49-F238E27FC236}">
                    <a16:creationId xmlns:a16="http://schemas.microsoft.com/office/drawing/2014/main" id="{D3E3C427-907C-441E-B4CD-CC404C021D6F}"/>
                  </a:ext>
                </a:extLst>
              </p:cNvPr>
              <p:cNvSpPr/>
              <p:nvPr/>
            </p:nvSpPr>
            <p:spPr>
              <a:xfrm flipH="1">
                <a:off x="289979" y="2113113"/>
                <a:ext cx="3549461" cy="1154422"/>
              </a:xfrm>
              <a:prstGeom prst="rect">
                <a:avLst/>
              </a:prstGeom>
            </p:spPr>
            <p:txBody>
              <a:bodyPr wrap="square" anchor="t" anchorCtr="0">
                <a:spAutoFit/>
              </a:bodyPr>
              <a:lstStyle/>
              <a:p>
                <a:r>
                  <a:rPr lang="zh-CN" altLang="en-US" sz="1200" dirty="0">
                    <a:latin typeface="+mn-ea"/>
                  </a:rPr>
                  <a:t>网站提供对外服务能力，保证至少</a:t>
                </a:r>
                <a:r>
                  <a:rPr lang="en-US" altLang="zh-CN" sz="1200" dirty="0">
                    <a:latin typeface="+mn-ea"/>
                  </a:rPr>
                  <a:t>30</a:t>
                </a:r>
                <a:r>
                  <a:rPr lang="zh-CN" altLang="en-US" sz="1200" dirty="0">
                    <a:latin typeface="+mn-ea"/>
                  </a:rPr>
                  <a:t>名同学上课辅助服务的要求，包括数据存储能力，网络服务吞吐能力，数据安全特性等。</a:t>
                </a:r>
              </a:p>
              <a:p>
                <a:r>
                  <a:rPr lang="zh-CN" altLang="en-US" sz="1200" dirty="0">
                    <a:latin typeface="+mn-ea"/>
                  </a:rPr>
                  <a:t>服务器：腾讯云服务器</a:t>
                </a:r>
              </a:p>
              <a:p>
                <a:r>
                  <a:rPr lang="zh-CN" altLang="en-US" sz="1200" dirty="0">
                    <a:latin typeface="+mn-ea"/>
                  </a:rPr>
                  <a:t>操作系统：</a:t>
                </a:r>
                <a:r>
                  <a:rPr lang="en-US" altLang="zh-CN" sz="1200" dirty="0">
                    <a:latin typeface="+mn-ea"/>
                  </a:rPr>
                  <a:t>Windows</a:t>
                </a:r>
              </a:p>
              <a:p>
                <a:r>
                  <a:rPr lang="zh-CN" altLang="en-US" sz="1200" dirty="0">
                    <a:latin typeface="+mn-ea"/>
                  </a:rPr>
                  <a:t>我们将通过建立完备的安全管理体系、对开发人员进行安全培训、软件完成后对软件进行安全测评等，保障软件的安全性。</a:t>
                </a:r>
              </a:p>
            </p:txBody>
          </p:sp>
          <p:sp>
            <p:nvSpPr>
              <p:cNvPr id="16" name="文本框 15">
                <a:extLst>
                  <a:ext uri="{FF2B5EF4-FFF2-40B4-BE49-F238E27FC236}">
                    <a16:creationId xmlns:a16="http://schemas.microsoft.com/office/drawing/2014/main" id="{3650ED13-304F-4695-BB06-90CFDDD48ADB}"/>
                  </a:ext>
                </a:extLst>
              </p:cNvPr>
              <p:cNvSpPr txBox="1"/>
              <p:nvPr/>
            </p:nvSpPr>
            <p:spPr>
              <a:xfrm flipH="1">
                <a:off x="289980" y="1734329"/>
                <a:ext cx="3549460"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r>
                  <a:rPr lang="zh-CN" altLang="en-US" sz="1800" b="1" dirty="0">
                    <a:solidFill>
                      <a:schemeClr val="accent1"/>
                    </a:solidFill>
                  </a:rPr>
                  <a:t>运行环境</a:t>
                </a:r>
                <a:endParaRPr lang="en-US" altLang="zh-CN" sz="1800" b="1" dirty="0">
                  <a:solidFill>
                    <a:schemeClr val="accent1"/>
                  </a:solidFill>
                </a:endParaRPr>
              </a:p>
            </p:txBody>
          </p:sp>
        </p:grpSp>
        <p:sp>
          <p:nvSpPr>
            <p:cNvPr id="14" name="文本框 13">
              <a:extLst>
                <a:ext uri="{FF2B5EF4-FFF2-40B4-BE49-F238E27FC236}">
                  <a16:creationId xmlns:a16="http://schemas.microsoft.com/office/drawing/2014/main" id="{0BEBA314-CC2A-4537-9B93-41B58F6545E0}"/>
                </a:ext>
              </a:extLst>
            </p:cNvPr>
            <p:cNvSpPr txBox="1"/>
            <p:nvPr/>
          </p:nvSpPr>
          <p:spPr>
            <a:xfrm flipH="1">
              <a:off x="937574" y="3839085"/>
              <a:ext cx="5612074"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r>
                <a:rPr lang="zh-CN" altLang="en-US" sz="1800" b="1" dirty="0">
                  <a:solidFill>
                    <a:schemeClr val="accent2"/>
                  </a:solidFill>
                </a:rPr>
                <a:t>服务</a:t>
              </a:r>
              <a:endParaRPr lang="en-US" altLang="zh-CN" sz="1800" b="1" dirty="0">
                <a:solidFill>
                  <a:schemeClr val="accent2"/>
                </a:solidFill>
              </a:endParaRPr>
            </a:p>
          </p:txBody>
        </p:sp>
        <p:grpSp>
          <p:nvGrpSpPr>
            <p:cNvPr id="8" name="Group 21_1_1">
              <a:extLst>
                <a:ext uri="{FF2B5EF4-FFF2-40B4-BE49-F238E27FC236}">
                  <a16:creationId xmlns:a16="http://schemas.microsoft.com/office/drawing/2014/main" id="{0EC15549-74A9-44C4-8E8D-EA3B4DFE8AD6}"/>
                </a:ext>
              </a:extLst>
            </p:cNvPr>
            <p:cNvGrpSpPr/>
            <p:nvPr/>
          </p:nvGrpSpPr>
          <p:grpSpPr>
            <a:xfrm>
              <a:off x="0" y="5238642"/>
              <a:ext cx="6549648" cy="990944"/>
              <a:chOff x="-303006" y="2117373"/>
              <a:chExt cx="4142446" cy="990944"/>
            </a:xfrm>
          </p:grpSpPr>
          <p:sp>
            <p:nvSpPr>
              <p:cNvPr id="11" name="Rectangle 54_2">
                <a:extLst>
                  <a:ext uri="{FF2B5EF4-FFF2-40B4-BE49-F238E27FC236}">
                    <a16:creationId xmlns:a16="http://schemas.microsoft.com/office/drawing/2014/main" id="{624BC71D-B6DB-466D-9BB8-20518C7917AB}"/>
                  </a:ext>
                </a:extLst>
              </p:cNvPr>
              <p:cNvSpPr/>
              <p:nvPr/>
            </p:nvSpPr>
            <p:spPr>
              <a:xfrm flipH="1">
                <a:off x="289979" y="2486705"/>
                <a:ext cx="3549461" cy="621612"/>
              </a:xfrm>
              <a:prstGeom prst="rect">
                <a:avLst/>
              </a:prstGeom>
            </p:spPr>
            <p:txBody>
              <a:bodyPr wrap="square" anchor="t" anchorCtr="0">
                <a:spAutoFit/>
              </a:bodyPr>
              <a:lstStyle/>
              <a:p>
                <a:r>
                  <a:rPr lang="zh-CN" altLang="en-US" sz="1200" dirty="0"/>
                  <a:t>充分获取用户需求并分析，完成需求报告，与用户进行验证。设计并开发软件，使其最终符合需求，并通过测试。在用户的使用过程中根据用户新的需求或发现的问题进行及时改进。并提交相关文档，文档应当格式规范，内容翔实。</a:t>
                </a:r>
              </a:p>
            </p:txBody>
          </p:sp>
          <p:sp>
            <p:nvSpPr>
              <p:cNvPr id="12" name="文本框 11">
                <a:extLst>
                  <a:ext uri="{FF2B5EF4-FFF2-40B4-BE49-F238E27FC236}">
                    <a16:creationId xmlns:a16="http://schemas.microsoft.com/office/drawing/2014/main" id="{C4F7BC7D-AEBC-49D3-8F23-1A1C2DE77F00}"/>
                  </a:ext>
                </a:extLst>
              </p:cNvPr>
              <p:cNvSpPr txBox="1"/>
              <p:nvPr/>
            </p:nvSpPr>
            <p:spPr>
              <a:xfrm flipH="1">
                <a:off x="-303006" y="2117373"/>
                <a:ext cx="3549460"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pPr algn="l"/>
                <a:r>
                  <a:rPr lang="en-US" altLang="zh-CN" b="1" dirty="0">
                    <a:solidFill>
                      <a:schemeClr val="accent1"/>
                    </a:solidFill>
                    <a:latin typeface="+mn-ea"/>
                    <a:cs typeface="汉仪中黑简" panose="02010600000101010101" charset="-122"/>
                    <a:sym typeface="+mn-ea"/>
                  </a:rPr>
                  <a:t>	</a:t>
                </a:r>
                <a:r>
                  <a:rPr lang="zh-CN" altLang="en-US" b="1" dirty="0">
                    <a:solidFill>
                      <a:schemeClr val="accent1"/>
                    </a:solidFill>
                    <a:latin typeface="+mn-ea"/>
                    <a:cs typeface="汉仪中黑简" panose="02010600000101010101" charset="-122"/>
                    <a:sym typeface="+mn-ea"/>
                  </a:rPr>
                  <a:t>验收标准</a:t>
                </a:r>
                <a:endParaRPr lang="en-US" altLang="zh-CN" b="1" dirty="0">
                  <a:solidFill>
                    <a:schemeClr val="accent1"/>
                  </a:solidFill>
                  <a:latin typeface="+mn-ea"/>
                  <a:cs typeface="汉仪中黑简" panose="02010600000101010101" charset="-122"/>
                  <a:sym typeface="+mn-ea"/>
                </a:endParaRPr>
              </a:p>
            </p:txBody>
          </p:sp>
        </p:grpSp>
        <mc:AlternateContent xmlns:mc="http://schemas.openxmlformats.org/markup-compatibility/2006" xmlns:cx1="http://schemas.microsoft.com/office/drawing/2015/9/8/chartex">
          <mc:Choice Requires="cx1">
            <p:graphicFrame>
              <p:nvGraphicFramePr>
                <p:cNvPr id="10" name="图表 9">
                  <a:extLst>
                    <a:ext uri="{FF2B5EF4-FFF2-40B4-BE49-F238E27FC236}">
                      <a16:creationId xmlns:a16="http://schemas.microsoft.com/office/drawing/2014/main" id="{47F35A61-52E6-48D6-A83B-3FF35A851027}"/>
                    </a:ext>
                  </a:extLst>
                </p:cNvPr>
                <p:cNvGraphicFramePr/>
                <p:nvPr>
                  <p:extLst>
                    <p:ext uri="{D42A27DB-BD31-4B8C-83A1-F6EECF244321}">
                      <p14:modId xmlns:p14="http://schemas.microsoft.com/office/powerpoint/2010/main" val="3665275446"/>
                    </p:ext>
                  </p:extLst>
                </p:nvPr>
              </p:nvGraphicFramePr>
              <p:xfrm>
                <a:off x="6649236" y="2504519"/>
                <a:ext cx="4969252" cy="331283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图表 9">
                  <a:extLst>
                    <a:ext uri="{FF2B5EF4-FFF2-40B4-BE49-F238E27FC236}">
                      <a16:creationId xmlns:a16="http://schemas.microsoft.com/office/drawing/2014/main" id="{47F35A61-52E6-48D6-A83B-3FF35A851027}"/>
                    </a:ext>
                  </a:extLst>
                </p:cNvPr>
                <p:cNvPicPr>
                  <a:picLocks noGrp="1" noRot="1" noChangeAspect="1" noMove="1" noResize="1" noEditPoints="1" noAdjustHandles="1" noChangeArrowheads="1" noChangeShapeType="1"/>
                </p:cNvPicPr>
                <p:nvPr/>
              </p:nvPicPr>
              <p:blipFill>
                <a:blip r:embed="rId4"/>
                <a:stretch>
                  <a:fillRect/>
                </a:stretch>
              </p:blipFill>
              <p:spPr>
                <a:xfrm>
                  <a:off x="6649236" y="1487355"/>
                  <a:ext cx="4969252" cy="3444573"/>
                </a:xfrm>
                <a:prstGeom prst="rect">
                  <a:avLst/>
                </a:prstGeom>
              </p:spPr>
            </p:pic>
          </mc:Fallback>
        </mc:AlternateContent>
      </p:grpSp>
      <p:sp>
        <p:nvSpPr>
          <p:cNvPr id="17" name="íṧlïḍe">
            <a:extLst>
              <a:ext uri="{FF2B5EF4-FFF2-40B4-BE49-F238E27FC236}">
                <a16:creationId xmlns:a16="http://schemas.microsoft.com/office/drawing/2014/main" id="{3F14E8F9-2EFB-44B4-BB57-DEF88F06F87D}"/>
              </a:ext>
            </a:extLst>
          </p:cNvPr>
          <p:cNvSpPr txBox="1">
            <a:spLocks/>
          </p:cNvSpPr>
          <p:nvPr/>
        </p:nvSpPr>
        <p:spPr>
          <a:xfrm>
            <a:off x="759988" y="48330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产品</a:t>
            </a:r>
            <a:endParaRPr lang="en-US" dirty="0"/>
          </a:p>
        </p:txBody>
      </p:sp>
      <p:pic>
        <p:nvPicPr>
          <p:cNvPr id="18" name="图片 17">
            <a:extLst>
              <a:ext uri="{FF2B5EF4-FFF2-40B4-BE49-F238E27FC236}">
                <a16:creationId xmlns:a16="http://schemas.microsoft.com/office/drawing/2014/main" id="{4C2199A9-916D-4CB6-ACA0-AD60CBB41135}"/>
              </a:ext>
            </a:extLst>
          </p:cNvPr>
          <p:cNvPicPr>
            <a:picLocks noChangeAspect="1"/>
          </p:cNvPicPr>
          <p:nvPr/>
        </p:nvPicPr>
        <p:blipFill>
          <a:blip r:embed="rId5"/>
          <a:stretch>
            <a:fillRect/>
          </a:stretch>
        </p:blipFill>
        <p:spPr>
          <a:xfrm>
            <a:off x="1049960" y="3322299"/>
            <a:ext cx="4322142" cy="1051844"/>
          </a:xfrm>
          <a:prstGeom prst="rect">
            <a:avLst/>
          </a:prstGeom>
        </p:spPr>
      </p:pic>
    </p:spTree>
    <p:custDataLst>
      <p:tags r:id="rId1"/>
    </p:custDataLst>
    <p:extLst>
      <p:ext uri="{BB962C8B-B14F-4D97-AF65-F5344CB8AC3E}">
        <p14:creationId xmlns:p14="http://schemas.microsoft.com/office/powerpoint/2010/main" val="2973719982"/>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50" name="íṧlïḍe">
            <a:extLst>
              <a:ext uri="{FF2B5EF4-FFF2-40B4-BE49-F238E27FC236}">
                <a16:creationId xmlns:a16="http://schemas.microsoft.com/office/drawing/2014/main" id="{69C489D0-1C5A-4577-9E4C-229E0AE780AE}"/>
              </a:ext>
            </a:extLst>
          </p:cNvPr>
          <p:cNvSpPr txBox="1">
            <a:spLocks/>
          </p:cNvSpPr>
          <p:nvPr/>
        </p:nvSpPr>
        <p:spPr>
          <a:xfrm>
            <a:off x="290762" y="49849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a:t>
            </a:r>
            <a:r>
              <a:rPr lang="en-US" altLang="zh-CN" dirty="0"/>
              <a:t>WBS</a:t>
            </a:r>
            <a:r>
              <a:rPr lang="zh-CN" altLang="en-US" dirty="0"/>
              <a:t>分解结构</a:t>
            </a:r>
            <a:endParaRPr lang="en-US" dirty="0"/>
          </a:p>
        </p:txBody>
      </p:sp>
      <p:sp>
        <p:nvSpPr>
          <p:cNvPr id="53" name="sitemap_348580">
            <a:extLst>
              <a:ext uri="{FF2B5EF4-FFF2-40B4-BE49-F238E27FC236}">
                <a16:creationId xmlns:a16="http://schemas.microsoft.com/office/drawing/2014/main" id="{92C2A112-936B-42D6-9029-6BAD6354AC8E}"/>
              </a:ext>
            </a:extLst>
          </p:cNvPr>
          <p:cNvSpPr/>
          <p:nvPr/>
        </p:nvSpPr>
        <p:spPr>
          <a:xfrm>
            <a:off x="9892154" y="265914"/>
            <a:ext cx="705895" cy="762786"/>
          </a:xfrm>
          <a:custGeom>
            <a:avLst/>
            <a:gdLst>
              <a:gd name="T0" fmla="*/ 5871 w 6554"/>
              <a:gd name="T1" fmla="*/ 4915 h 6554"/>
              <a:gd name="T2" fmla="*/ 5871 w 6554"/>
              <a:gd name="T3" fmla="*/ 3342 h 6554"/>
              <a:gd name="T4" fmla="*/ 3413 w 6554"/>
              <a:gd name="T5" fmla="*/ 3342 h 6554"/>
              <a:gd name="T6" fmla="*/ 3413 w 6554"/>
              <a:gd name="T7" fmla="*/ 2185 h 6554"/>
              <a:gd name="T8" fmla="*/ 5052 w 6554"/>
              <a:gd name="T9" fmla="*/ 2185 h 6554"/>
              <a:gd name="T10" fmla="*/ 5052 w 6554"/>
              <a:gd name="T11" fmla="*/ 0 h 6554"/>
              <a:gd name="T12" fmla="*/ 1502 w 6554"/>
              <a:gd name="T13" fmla="*/ 0 h 6554"/>
              <a:gd name="T14" fmla="*/ 1502 w 6554"/>
              <a:gd name="T15" fmla="*/ 2185 h 6554"/>
              <a:gd name="T16" fmla="*/ 3140 w 6554"/>
              <a:gd name="T17" fmla="*/ 2185 h 6554"/>
              <a:gd name="T18" fmla="*/ 3140 w 6554"/>
              <a:gd name="T19" fmla="*/ 3342 h 6554"/>
              <a:gd name="T20" fmla="*/ 683 w 6554"/>
              <a:gd name="T21" fmla="*/ 3342 h 6554"/>
              <a:gd name="T22" fmla="*/ 683 w 6554"/>
              <a:gd name="T23" fmla="*/ 4915 h 6554"/>
              <a:gd name="T24" fmla="*/ 0 w 6554"/>
              <a:gd name="T25" fmla="*/ 4915 h 6554"/>
              <a:gd name="T26" fmla="*/ 0 w 6554"/>
              <a:gd name="T27" fmla="*/ 6554 h 6554"/>
              <a:gd name="T28" fmla="*/ 1638 w 6554"/>
              <a:gd name="T29" fmla="*/ 6554 h 6554"/>
              <a:gd name="T30" fmla="*/ 1638 w 6554"/>
              <a:gd name="T31" fmla="*/ 4915 h 6554"/>
              <a:gd name="T32" fmla="*/ 956 w 6554"/>
              <a:gd name="T33" fmla="*/ 4915 h 6554"/>
              <a:gd name="T34" fmla="*/ 956 w 6554"/>
              <a:gd name="T35" fmla="*/ 3615 h 6554"/>
              <a:gd name="T36" fmla="*/ 3140 w 6554"/>
              <a:gd name="T37" fmla="*/ 3615 h 6554"/>
              <a:gd name="T38" fmla="*/ 3140 w 6554"/>
              <a:gd name="T39" fmla="*/ 4915 h 6554"/>
              <a:gd name="T40" fmla="*/ 2458 w 6554"/>
              <a:gd name="T41" fmla="*/ 4915 h 6554"/>
              <a:gd name="T42" fmla="*/ 2458 w 6554"/>
              <a:gd name="T43" fmla="*/ 6554 h 6554"/>
              <a:gd name="T44" fmla="*/ 4096 w 6554"/>
              <a:gd name="T45" fmla="*/ 6554 h 6554"/>
              <a:gd name="T46" fmla="*/ 4096 w 6554"/>
              <a:gd name="T47" fmla="*/ 4915 h 6554"/>
              <a:gd name="T48" fmla="*/ 3413 w 6554"/>
              <a:gd name="T49" fmla="*/ 4915 h 6554"/>
              <a:gd name="T50" fmla="*/ 3413 w 6554"/>
              <a:gd name="T51" fmla="*/ 3615 h 6554"/>
              <a:gd name="T52" fmla="*/ 5598 w 6554"/>
              <a:gd name="T53" fmla="*/ 3615 h 6554"/>
              <a:gd name="T54" fmla="*/ 5598 w 6554"/>
              <a:gd name="T55" fmla="*/ 4915 h 6554"/>
              <a:gd name="T56" fmla="*/ 4915 w 6554"/>
              <a:gd name="T57" fmla="*/ 4915 h 6554"/>
              <a:gd name="T58" fmla="*/ 4915 w 6554"/>
              <a:gd name="T59" fmla="*/ 6554 h 6554"/>
              <a:gd name="T60" fmla="*/ 6554 w 6554"/>
              <a:gd name="T61" fmla="*/ 6554 h 6554"/>
              <a:gd name="T62" fmla="*/ 6554 w 6554"/>
              <a:gd name="T63" fmla="*/ 4915 h 6554"/>
              <a:gd name="T64" fmla="*/ 5871 w 6554"/>
              <a:gd name="T65" fmla="*/ 4915 h 6554"/>
              <a:gd name="T66" fmla="*/ 1365 w 6554"/>
              <a:gd name="T67" fmla="*/ 5188 h 6554"/>
              <a:gd name="T68" fmla="*/ 1365 w 6554"/>
              <a:gd name="T69" fmla="*/ 6281 h 6554"/>
              <a:gd name="T70" fmla="*/ 273 w 6554"/>
              <a:gd name="T71" fmla="*/ 6281 h 6554"/>
              <a:gd name="T72" fmla="*/ 273 w 6554"/>
              <a:gd name="T73" fmla="*/ 5188 h 6554"/>
              <a:gd name="T74" fmla="*/ 1365 w 6554"/>
              <a:gd name="T75" fmla="*/ 5188 h 6554"/>
              <a:gd name="T76" fmla="*/ 3823 w 6554"/>
              <a:gd name="T77" fmla="*/ 5188 h 6554"/>
              <a:gd name="T78" fmla="*/ 3823 w 6554"/>
              <a:gd name="T79" fmla="*/ 6281 h 6554"/>
              <a:gd name="T80" fmla="*/ 2731 w 6554"/>
              <a:gd name="T81" fmla="*/ 6281 h 6554"/>
              <a:gd name="T82" fmla="*/ 2731 w 6554"/>
              <a:gd name="T83" fmla="*/ 5188 h 6554"/>
              <a:gd name="T84" fmla="*/ 3823 w 6554"/>
              <a:gd name="T85" fmla="*/ 5188 h 6554"/>
              <a:gd name="T86" fmla="*/ 1775 w 6554"/>
              <a:gd name="T87" fmla="*/ 1911 h 6554"/>
              <a:gd name="T88" fmla="*/ 1775 w 6554"/>
              <a:gd name="T89" fmla="*/ 273 h 6554"/>
              <a:gd name="T90" fmla="*/ 4779 w 6554"/>
              <a:gd name="T91" fmla="*/ 273 h 6554"/>
              <a:gd name="T92" fmla="*/ 4779 w 6554"/>
              <a:gd name="T93" fmla="*/ 1911 h 6554"/>
              <a:gd name="T94" fmla="*/ 1775 w 6554"/>
              <a:gd name="T95" fmla="*/ 1911 h 6554"/>
              <a:gd name="T96" fmla="*/ 6281 w 6554"/>
              <a:gd name="T97" fmla="*/ 6281 h 6554"/>
              <a:gd name="T98" fmla="*/ 5188 w 6554"/>
              <a:gd name="T99" fmla="*/ 6281 h 6554"/>
              <a:gd name="T100" fmla="*/ 5188 w 6554"/>
              <a:gd name="T101" fmla="*/ 5188 h 6554"/>
              <a:gd name="T102" fmla="*/ 6281 w 6554"/>
              <a:gd name="T103" fmla="*/ 5188 h 6554"/>
              <a:gd name="T104" fmla="*/ 6281 w 6554"/>
              <a:gd name="T105" fmla="*/ 6281 h 6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54" h="6554">
                <a:moveTo>
                  <a:pt x="5871" y="4915"/>
                </a:moveTo>
                <a:lnTo>
                  <a:pt x="5871" y="3342"/>
                </a:lnTo>
                <a:lnTo>
                  <a:pt x="3413" y="3342"/>
                </a:lnTo>
                <a:lnTo>
                  <a:pt x="3413" y="2185"/>
                </a:lnTo>
                <a:lnTo>
                  <a:pt x="5052" y="2185"/>
                </a:lnTo>
                <a:lnTo>
                  <a:pt x="5052" y="0"/>
                </a:lnTo>
                <a:lnTo>
                  <a:pt x="1502" y="0"/>
                </a:lnTo>
                <a:lnTo>
                  <a:pt x="1502" y="2185"/>
                </a:lnTo>
                <a:lnTo>
                  <a:pt x="3140" y="2185"/>
                </a:lnTo>
                <a:lnTo>
                  <a:pt x="3140" y="3342"/>
                </a:lnTo>
                <a:lnTo>
                  <a:pt x="683" y="3342"/>
                </a:lnTo>
                <a:lnTo>
                  <a:pt x="683" y="4915"/>
                </a:lnTo>
                <a:lnTo>
                  <a:pt x="0" y="4915"/>
                </a:lnTo>
                <a:lnTo>
                  <a:pt x="0" y="6554"/>
                </a:lnTo>
                <a:lnTo>
                  <a:pt x="1638" y="6554"/>
                </a:lnTo>
                <a:lnTo>
                  <a:pt x="1638" y="4915"/>
                </a:lnTo>
                <a:lnTo>
                  <a:pt x="956" y="4915"/>
                </a:lnTo>
                <a:lnTo>
                  <a:pt x="956" y="3615"/>
                </a:lnTo>
                <a:lnTo>
                  <a:pt x="3140" y="3615"/>
                </a:lnTo>
                <a:lnTo>
                  <a:pt x="3140" y="4915"/>
                </a:lnTo>
                <a:lnTo>
                  <a:pt x="2458" y="4915"/>
                </a:lnTo>
                <a:lnTo>
                  <a:pt x="2458" y="6554"/>
                </a:lnTo>
                <a:lnTo>
                  <a:pt x="4096" y="6554"/>
                </a:lnTo>
                <a:lnTo>
                  <a:pt x="4096" y="4915"/>
                </a:lnTo>
                <a:lnTo>
                  <a:pt x="3413" y="4915"/>
                </a:lnTo>
                <a:lnTo>
                  <a:pt x="3413" y="3615"/>
                </a:lnTo>
                <a:lnTo>
                  <a:pt x="5598" y="3615"/>
                </a:lnTo>
                <a:lnTo>
                  <a:pt x="5598" y="4915"/>
                </a:lnTo>
                <a:lnTo>
                  <a:pt x="4915" y="4915"/>
                </a:lnTo>
                <a:lnTo>
                  <a:pt x="4915" y="6554"/>
                </a:lnTo>
                <a:lnTo>
                  <a:pt x="6554" y="6554"/>
                </a:lnTo>
                <a:lnTo>
                  <a:pt x="6554" y="4915"/>
                </a:lnTo>
                <a:lnTo>
                  <a:pt x="5871" y="4915"/>
                </a:lnTo>
                <a:close/>
                <a:moveTo>
                  <a:pt x="1365" y="5188"/>
                </a:moveTo>
                <a:lnTo>
                  <a:pt x="1365" y="6281"/>
                </a:lnTo>
                <a:lnTo>
                  <a:pt x="273" y="6281"/>
                </a:lnTo>
                <a:lnTo>
                  <a:pt x="273" y="5188"/>
                </a:lnTo>
                <a:lnTo>
                  <a:pt x="1365" y="5188"/>
                </a:lnTo>
                <a:close/>
                <a:moveTo>
                  <a:pt x="3823" y="5188"/>
                </a:moveTo>
                <a:lnTo>
                  <a:pt x="3823" y="6281"/>
                </a:lnTo>
                <a:lnTo>
                  <a:pt x="2731" y="6281"/>
                </a:lnTo>
                <a:lnTo>
                  <a:pt x="2731" y="5188"/>
                </a:lnTo>
                <a:lnTo>
                  <a:pt x="3823" y="5188"/>
                </a:lnTo>
                <a:close/>
                <a:moveTo>
                  <a:pt x="1775" y="1911"/>
                </a:moveTo>
                <a:lnTo>
                  <a:pt x="1775" y="273"/>
                </a:lnTo>
                <a:lnTo>
                  <a:pt x="4779" y="273"/>
                </a:lnTo>
                <a:lnTo>
                  <a:pt x="4779" y="1911"/>
                </a:lnTo>
                <a:lnTo>
                  <a:pt x="1775" y="1911"/>
                </a:lnTo>
                <a:close/>
                <a:moveTo>
                  <a:pt x="6281" y="6281"/>
                </a:moveTo>
                <a:lnTo>
                  <a:pt x="5188" y="6281"/>
                </a:lnTo>
                <a:lnTo>
                  <a:pt x="5188" y="5188"/>
                </a:lnTo>
                <a:lnTo>
                  <a:pt x="6281" y="5188"/>
                </a:lnTo>
                <a:lnTo>
                  <a:pt x="6281" y="62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表格&#10;&#10;描述已自动生成">
            <a:extLst>
              <a:ext uri="{FF2B5EF4-FFF2-40B4-BE49-F238E27FC236}">
                <a16:creationId xmlns:a16="http://schemas.microsoft.com/office/drawing/2014/main" id="{A0B1896E-E09E-4C78-96BB-EA28246DF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056" y="1076982"/>
            <a:ext cx="5098993" cy="5550564"/>
          </a:xfrm>
          <a:prstGeom prst="rect">
            <a:avLst/>
          </a:prstGeom>
        </p:spPr>
      </p:pic>
      <p:grpSp>
        <p:nvGrpSpPr>
          <p:cNvPr id="56" name="组合 55">
            <a:extLst>
              <a:ext uri="{FF2B5EF4-FFF2-40B4-BE49-F238E27FC236}">
                <a16:creationId xmlns:a16="http://schemas.microsoft.com/office/drawing/2014/main" id="{D343F8EF-0B52-448B-B727-120AE14EA243}"/>
              </a:ext>
            </a:extLst>
          </p:cNvPr>
          <p:cNvGrpSpPr/>
          <p:nvPr/>
        </p:nvGrpSpPr>
        <p:grpSpPr>
          <a:xfrm>
            <a:off x="660402" y="2191427"/>
            <a:ext cx="3069238" cy="2633522"/>
            <a:chOff x="5780880" y="4851400"/>
            <a:chExt cx="760413" cy="652463"/>
          </a:xfrm>
        </p:grpSpPr>
        <p:sp>
          <p:nvSpPr>
            <p:cNvPr id="57" name="任意多边形 168">
              <a:extLst>
                <a:ext uri="{FF2B5EF4-FFF2-40B4-BE49-F238E27FC236}">
                  <a16:creationId xmlns:a16="http://schemas.microsoft.com/office/drawing/2014/main" id="{91353137-5018-4596-A410-503DF18DEBAE}"/>
                </a:ext>
              </a:extLst>
            </p:cNvPr>
            <p:cNvSpPr/>
            <p:nvPr/>
          </p:nvSpPr>
          <p:spPr bwMode="auto">
            <a:xfrm flipH="1">
              <a:off x="5817392" y="5010150"/>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169">
              <a:extLst>
                <a:ext uri="{FF2B5EF4-FFF2-40B4-BE49-F238E27FC236}">
                  <a16:creationId xmlns:a16="http://schemas.microsoft.com/office/drawing/2014/main" id="{9378E8A2-D366-4A84-BE72-D4BFC2621798}"/>
                </a:ext>
              </a:extLst>
            </p:cNvPr>
            <p:cNvSpPr/>
            <p:nvPr/>
          </p:nvSpPr>
          <p:spPr bwMode="auto">
            <a:xfrm flipH="1">
              <a:off x="5807867" y="5002213"/>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170">
              <a:extLst>
                <a:ext uri="{FF2B5EF4-FFF2-40B4-BE49-F238E27FC236}">
                  <a16:creationId xmlns:a16="http://schemas.microsoft.com/office/drawing/2014/main" id="{D250B7F2-5FCE-44E0-8224-BDC7C3DF81A7}"/>
                </a:ext>
              </a:extLst>
            </p:cNvPr>
            <p:cNvSpPr/>
            <p:nvPr/>
          </p:nvSpPr>
          <p:spPr bwMode="auto">
            <a:xfrm flipH="1">
              <a:off x="5780880" y="4895850"/>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171">
              <a:extLst>
                <a:ext uri="{FF2B5EF4-FFF2-40B4-BE49-F238E27FC236}">
                  <a16:creationId xmlns:a16="http://schemas.microsoft.com/office/drawing/2014/main" id="{7902AF20-F9B6-4D33-A2A3-9DE46B4E158B}"/>
                </a:ext>
              </a:extLst>
            </p:cNvPr>
            <p:cNvSpPr/>
            <p:nvPr/>
          </p:nvSpPr>
          <p:spPr bwMode="auto">
            <a:xfrm flipH="1">
              <a:off x="5807867" y="4886325"/>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72">
              <a:extLst>
                <a:ext uri="{FF2B5EF4-FFF2-40B4-BE49-F238E27FC236}">
                  <a16:creationId xmlns:a16="http://schemas.microsoft.com/office/drawing/2014/main" id="{6AA27322-ECE3-4E51-855F-28E3D25DD5C9}"/>
                </a:ext>
              </a:extLst>
            </p:cNvPr>
            <p:cNvSpPr/>
            <p:nvPr/>
          </p:nvSpPr>
          <p:spPr bwMode="auto">
            <a:xfrm flipH="1">
              <a:off x="6176168" y="5121275"/>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73">
              <a:extLst>
                <a:ext uri="{FF2B5EF4-FFF2-40B4-BE49-F238E27FC236}">
                  <a16:creationId xmlns:a16="http://schemas.microsoft.com/office/drawing/2014/main" id="{BC1FE48A-E45F-4127-9BEF-41BEB5FF204E}"/>
                </a:ext>
              </a:extLst>
            </p:cNvPr>
            <p:cNvSpPr/>
            <p:nvPr/>
          </p:nvSpPr>
          <p:spPr bwMode="auto">
            <a:xfrm flipH="1">
              <a:off x="6168230" y="5113338"/>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174">
              <a:extLst>
                <a:ext uri="{FF2B5EF4-FFF2-40B4-BE49-F238E27FC236}">
                  <a16:creationId xmlns:a16="http://schemas.microsoft.com/office/drawing/2014/main" id="{16A5F3F2-34F7-4E9F-A64E-4DFAA9131942}"/>
                </a:ext>
              </a:extLst>
            </p:cNvPr>
            <p:cNvSpPr/>
            <p:nvPr/>
          </p:nvSpPr>
          <p:spPr bwMode="auto">
            <a:xfrm flipH="1">
              <a:off x="6176167" y="5126038"/>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175">
              <a:extLst>
                <a:ext uri="{FF2B5EF4-FFF2-40B4-BE49-F238E27FC236}">
                  <a16:creationId xmlns:a16="http://schemas.microsoft.com/office/drawing/2014/main" id="{BF66FA5D-1503-4A99-B6F0-A0586E926A09}"/>
                </a:ext>
              </a:extLst>
            </p:cNvPr>
            <p:cNvSpPr/>
            <p:nvPr/>
          </p:nvSpPr>
          <p:spPr bwMode="auto">
            <a:xfrm flipH="1">
              <a:off x="6407943" y="5241925"/>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176">
              <a:extLst>
                <a:ext uri="{FF2B5EF4-FFF2-40B4-BE49-F238E27FC236}">
                  <a16:creationId xmlns:a16="http://schemas.microsoft.com/office/drawing/2014/main" id="{6707D6EE-1060-4C91-8C25-A845BD1AA2F9}"/>
                </a:ext>
              </a:extLst>
            </p:cNvPr>
            <p:cNvSpPr/>
            <p:nvPr/>
          </p:nvSpPr>
          <p:spPr bwMode="auto">
            <a:xfrm flipH="1">
              <a:off x="6168230" y="5113338"/>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177">
              <a:extLst>
                <a:ext uri="{FF2B5EF4-FFF2-40B4-BE49-F238E27FC236}">
                  <a16:creationId xmlns:a16="http://schemas.microsoft.com/office/drawing/2014/main" id="{CB376FB2-D842-42FB-8998-E282EFC9E01A}"/>
                </a:ext>
              </a:extLst>
            </p:cNvPr>
            <p:cNvSpPr/>
            <p:nvPr/>
          </p:nvSpPr>
          <p:spPr bwMode="auto">
            <a:xfrm flipH="1">
              <a:off x="6104730" y="5126038"/>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178">
              <a:extLst>
                <a:ext uri="{FF2B5EF4-FFF2-40B4-BE49-F238E27FC236}">
                  <a16:creationId xmlns:a16="http://schemas.microsoft.com/office/drawing/2014/main" id="{8C3F9E1E-C1BC-4023-9E83-208445E9167C}"/>
                </a:ext>
              </a:extLst>
            </p:cNvPr>
            <p:cNvSpPr/>
            <p:nvPr/>
          </p:nvSpPr>
          <p:spPr bwMode="auto">
            <a:xfrm flipH="1">
              <a:off x="6092030" y="5118100"/>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矩形 67">
              <a:extLst>
                <a:ext uri="{FF2B5EF4-FFF2-40B4-BE49-F238E27FC236}">
                  <a16:creationId xmlns:a16="http://schemas.microsoft.com/office/drawing/2014/main" id="{3CC759AE-4AB0-41C9-B900-3948F156C5E2}"/>
                </a:ext>
              </a:extLst>
            </p:cNvPr>
            <p:cNvSpPr/>
            <p:nvPr/>
          </p:nvSpPr>
          <p:spPr bwMode="auto">
            <a:xfrm flipH="1">
              <a:off x="6269830" y="5321300"/>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矩形 68">
              <a:extLst>
                <a:ext uri="{FF2B5EF4-FFF2-40B4-BE49-F238E27FC236}">
                  <a16:creationId xmlns:a16="http://schemas.microsoft.com/office/drawing/2014/main" id="{300B70A7-4A40-462B-A25E-9887B05E677F}"/>
                </a:ext>
              </a:extLst>
            </p:cNvPr>
            <p:cNvSpPr/>
            <p:nvPr/>
          </p:nvSpPr>
          <p:spPr bwMode="auto">
            <a:xfrm flipH="1">
              <a:off x="5884067" y="5246688"/>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矩形 69">
              <a:extLst>
                <a:ext uri="{FF2B5EF4-FFF2-40B4-BE49-F238E27FC236}">
                  <a16:creationId xmlns:a16="http://schemas.microsoft.com/office/drawing/2014/main" id="{0C20137C-D1A9-4BF6-8B3F-762827373D2F}"/>
                </a:ext>
              </a:extLst>
            </p:cNvPr>
            <p:cNvSpPr/>
            <p:nvPr/>
          </p:nvSpPr>
          <p:spPr bwMode="auto">
            <a:xfrm flipH="1">
              <a:off x="5923755" y="5276850"/>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182">
              <a:extLst>
                <a:ext uri="{FF2B5EF4-FFF2-40B4-BE49-F238E27FC236}">
                  <a16:creationId xmlns:a16="http://schemas.microsoft.com/office/drawing/2014/main" id="{31282127-0643-44B5-A8E7-137F3C56502E}"/>
                </a:ext>
              </a:extLst>
            </p:cNvPr>
            <p:cNvSpPr/>
            <p:nvPr/>
          </p:nvSpPr>
          <p:spPr bwMode="auto">
            <a:xfrm flipH="1">
              <a:off x="6415880" y="5059363"/>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83">
              <a:extLst>
                <a:ext uri="{FF2B5EF4-FFF2-40B4-BE49-F238E27FC236}">
                  <a16:creationId xmlns:a16="http://schemas.microsoft.com/office/drawing/2014/main" id="{96B84DFE-CDF7-4782-8347-62E2B2E828FF}"/>
                </a:ext>
              </a:extLst>
            </p:cNvPr>
            <p:cNvSpPr/>
            <p:nvPr/>
          </p:nvSpPr>
          <p:spPr bwMode="auto">
            <a:xfrm flipH="1">
              <a:off x="6358730" y="5318125"/>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84">
              <a:extLst>
                <a:ext uri="{FF2B5EF4-FFF2-40B4-BE49-F238E27FC236}">
                  <a16:creationId xmlns:a16="http://schemas.microsoft.com/office/drawing/2014/main" id="{DDDAD7E1-3996-400F-B18E-725255D7CBCB}"/>
                </a:ext>
              </a:extLst>
            </p:cNvPr>
            <p:cNvSpPr/>
            <p:nvPr/>
          </p:nvSpPr>
          <p:spPr bwMode="auto">
            <a:xfrm flipH="1">
              <a:off x="6252368" y="5473700"/>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85">
              <a:extLst>
                <a:ext uri="{FF2B5EF4-FFF2-40B4-BE49-F238E27FC236}">
                  <a16:creationId xmlns:a16="http://schemas.microsoft.com/office/drawing/2014/main" id="{C9A44D15-6225-481C-BF7D-EB45BACB3094}"/>
                </a:ext>
              </a:extLst>
            </p:cNvPr>
            <p:cNvSpPr/>
            <p:nvPr/>
          </p:nvSpPr>
          <p:spPr bwMode="auto">
            <a:xfrm flipH="1">
              <a:off x="6171405" y="4851400"/>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86">
              <a:extLst>
                <a:ext uri="{FF2B5EF4-FFF2-40B4-BE49-F238E27FC236}">
                  <a16:creationId xmlns:a16="http://schemas.microsoft.com/office/drawing/2014/main" id="{58AD89E4-C4F6-4439-BE46-96862742CCFC}"/>
                </a:ext>
              </a:extLst>
            </p:cNvPr>
            <p:cNvSpPr/>
            <p:nvPr/>
          </p:nvSpPr>
          <p:spPr bwMode="auto">
            <a:xfrm flipH="1">
              <a:off x="6336505" y="4881563"/>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3862783889"/>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224589" y="512849"/>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项目计划</a:t>
            </a:r>
            <a:endParaRPr lang="en-US" dirty="0"/>
          </a:p>
        </p:txBody>
      </p:sp>
      <p:sp>
        <p:nvSpPr>
          <p:cNvPr id="6" name="iconfont-1039-797431">
            <a:extLst>
              <a:ext uri="{FF2B5EF4-FFF2-40B4-BE49-F238E27FC236}">
                <a16:creationId xmlns:a16="http://schemas.microsoft.com/office/drawing/2014/main" id="{FFE07802-5EC9-484C-959B-327EC9E6050D}"/>
              </a:ext>
            </a:extLst>
          </p:cNvPr>
          <p:cNvSpPr/>
          <p:nvPr/>
        </p:nvSpPr>
        <p:spPr>
          <a:xfrm>
            <a:off x="9577115" y="318980"/>
            <a:ext cx="882359" cy="778644"/>
          </a:xfrm>
          <a:custGeom>
            <a:avLst/>
            <a:gdLst>
              <a:gd name="T0" fmla="*/ 8240 w 9446"/>
              <a:gd name="T1" fmla="*/ 2009 h 8842"/>
              <a:gd name="T2" fmla="*/ 9446 w 9446"/>
              <a:gd name="T3" fmla="*/ 2009 h 8842"/>
              <a:gd name="T4" fmla="*/ 5627 w 9446"/>
              <a:gd name="T5" fmla="*/ 6230 h 8842"/>
              <a:gd name="T6" fmla="*/ 8039 w 9446"/>
              <a:gd name="T7" fmla="*/ 2210 h 8842"/>
              <a:gd name="T8" fmla="*/ 6431 w 9446"/>
              <a:gd name="T9" fmla="*/ 6029 h 8842"/>
              <a:gd name="T10" fmla="*/ 5223 w 9446"/>
              <a:gd name="T11" fmla="*/ 6795 h 8842"/>
              <a:gd name="T12" fmla="*/ 8441 w 9446"/>
              <a:gd name="T13" fmla="*/ 4071 h 8842"/>
              <a:gd name="T14" fmla="*/ 7436 w 9446"/>
              <a:gd name="T15" fmla="*/ 8842 h 8842"/>
              <a:gd name="T16" fmla="*/ 0 w 9446"/>
              <a:gd name="T17" fmla="*/ 7838 h 8842"/>
              <a:gd name="T18" fmla="*/ 1005 w 9446"/>
              <a:gd name="T19" fmla="*/ 0 h 8842"/>
              <a:gd name="T20" fmla="*/ 8440 w 9446"/>
              <a:gd name="T21" fmla="*/ 997 h 8842"/>
              <a:gd name="T22" fmla="*/ 5223 w 9446"/>
              <a:gd name="T23" fmla="*/ 6795 h 8842"/>
              <a:gd name="T24" fmla="*/ 4020 w 9446"/>
              <a:gd name="T25" fmla="*/ 6833 h 8842"/>
              <a:gd name="T26" fmla="*/ 4020 w 9446"/>
              <a:gd name="T27" fmla="*/ 6029 h 8842"/>
              <a:gd name="T28" fmla="*/ 2814 w 9446"/>
              <a:gd name="T29" fmla="*/ 6431 h 8842"/>
              <a:gd name="T30" fmla="*/ 3216 w 9446"/>
              <a:gd name="T31" fmla="*/ 4823 h 8842"/>
              <a:gd name="T32" fmla="*/ 5024 w 9446"/>
              <a:gd name="T33" fmla="*/ 4421 h 8842"/>
              <a:gd name="T34" fmla="*/ 3216 w 9446"/>
              <a:gd name="T35" fmla="*/ 4019 h 8842"/>
              <a:gd name="T36" fmla="*/ 3216 w 9446"/>
              <a:gd name="T37" fmla="*/ 4823 h 8842"/>
              <a:gd name="T38" fmla="*/ 1608 w 9446"/>
              <a:gd name="T39" fmla="*/ 2009 h 8842"/>
              <a:gd name="T40" fmla="*/ 1608 w 9446"/>
              <a:gd name="T41" fmla="*/ 2813 h 8842"/>
              <a:gd name="T42" fmla="*/ 2211 w 9446"/>
              <a:gd name="T43" fmla="*/ 2411 h 8842"/>
              <a:gd name="T44" fmla="*/ 1809 w 9446"/>
              <a:gd name="T45" fmla="*/ 4019 h 8842"/>
              <a:gd name="T46" fmla="*/ 1206 w 9446"/>
              <a:gd name="T47" fmla="*/ 4421 h 8842"/>
              <a:gd name="T48" fmla="*/ 1809 w 9446"/>
              <a:gd name="T49" fmla="*/ 4823 h 8842"/>
              <a:gd name="T50" fmla="*/ 1809 w 9446"/>
              <a:gd name="T51" fmla="*/ 4019 h 8842"/>
              <a:gd name="T52" fmla="*/ 1608 w 9446"/>
              <a:gd name="T53" fmla="*/ 6029 h 8842"/>
              <a:gd name="T54" fmla="*/ 1608 w 9446"/>
              <a:gd name="T55" fmla="*/ 6833 h 8842"/>
              <a:gd name="T56" fmla="*/ 2211 w 9446"/>
              <a:gd name="T57" fmla="*/ 6431 h 8842"/>
              <a:gd name="T58" fmla="*/ 6431 w 9446"/>
              <a:gd name="T59" fmla="*/ 2411 h 8842"/>
              <a:gd name="T60" fmla="*/ 3216 w 9446"/>
              <a:gd name="T61" fmla="*/ 2009 h 8842"/>
              <a:gd name="T62" fmla="*/ 3216 w 9446"/>
              <a:gd name="T63" fmla="*/ 2813 h 8842"/>
              <a:gd name="T64" fmla="*/ 6431 w 9446"/>
              <a:gd name="T65" fmla="*/ 2411 h 8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46" h="8842">
                <a:moveTo>
                  <a:pt x="9044" y="2612"/>
                </a:moveTo>
                <a:lnTo>
                  <a:pt x="8240" y="2009"/>
                </a:lnTo>
                <a:lnTo>
                  <a:pt x="8642" y="1406"/>
                </a:lnTo>
                <a:lnTo>
                  <a:pt x="9446" y="2009"/>
                </a:lnTo>
                <a:lnTo>
                  <a:pt x="9044" y="2612"/>
                </a:lnTo>
                <a:close/>
                <a:moveTo>
                  <a:pt x="5627" y="6230"/>
                </a:moveTo>
                <a:lnTo>
                  <a:pt x="5627" y="5426"/>
                </a:lnTo>
                <a:lnTo>
                  <a:pt x="8039" y="2210"/>
                </a:lnTo>
                <a:lnTo>
                  <a:pt x="8843" y="2813"/>
                </a:lnTo>
                <a:lnTo>
                  <a:pt x="6431" y="6029"/>
                </a:lnTo>
                <a:lnTo>
                  <a:pt x="5627" y="6230"/>
                </a:lnTo>
                <a:close/>
                <a:moveTo>
                  <a:pt x="5223" y="6795"/>
                </a:moveTo>
                <a:lnTo>
                  <a:pt x="6604" y="6468"/>
                </a:lnTo>
                <a:lnTo>
                  <a:pt x="8441" y="4071"/>
                </a:lnTo>
                <a:lnTo>
                  <a:pt x="8441" y="7838"/>
                </a:lnTo>
                <a:cubicBezTo>
                  <a:pt x="8441" y="8393"/>
                  <a:pt x="7991" y="8842"/>
                  <a:pt x="7436" y="8842"/>
                </a:cubicBezTo>
                <a:lnTo>
                  <a:pt x="1005" y="8842"/>
                </a:lnTo>
                <a:cubicBezTo>
                  <a:pt x="450" y="8842"/>
                  <a:pt x="0" y="8393"/>
                  <a:pt x="0" y="7838"/>
                </a:cubicBezTo>
                <a:lnTo>
                  <a:pt x="0" y="1004"/>
                </a:lnTo>
                <a:cubicBezTo>
                  <a:pt x="0" y="449"/>
                  <a:pt x="450" y="0"/>
                  <a:pt x="1005" y="0"/>
                </a:cubicBezTo>
                <a:lnTo>
                  <a:pt x="7436" y="0"/>
                </a:lnTo>
                <a:cubicBezTo>
                  <a:pt x="7989" y="0"/>
                  <a:pt x="8436" y="445"/>
                  <a:pt x="8440" y="997"/>
                </a:cubicBezTo>
                <a:lnTo>
                  <a:pt x="5249" y="5371"/>
                </a:lnTo>
                <a:lnTo>
                  <a:pt x="5223" y="6795"/>
                </a:lnTo>
                <a:close/>
                <a:moveTo>
                  <a:pt x="3216" y="6833"/>
                </a:moveTo>
                <a:lnTo>
                  <a:pt x="4020" y="6833"/>
                </a:lnTo>
                <a:cubicBezTo>
                  <a:pt x="4242" y="6833"/>
                  <a:pt x="4422" y="6653"/>
                  <a:pt x="4422" y="6431"/>
                </a:cubicBezTo>
                <a:cubicBezTo>
                  <a:pt x="4422" y="6209"/>
                  <a:pt x="4242" y="6029"/>
                  <a:pt x="4020" y="6029"/>
                </a:cubicBezTo>
                <a:lnTo>
                  <a:pt x="3216" y="6029"/>
                </a:lnTo>
                <a:cubicBezTo>
                  <a:pt x="2994" y="6029"/>
                  <a:pt x="2814" y="6209"/>
                  <a:pt x="2814" y="6431"/>
                </a:cubicBezTo>
                <a:cubicBezTo>
                  <a:pt x="2814" y="6653"/>
                  <a:pt x="2994" y="6833"/>
                  <a:pt x="3216" y="6833"/>
                </a:cubicBezTo>
                <a:close/>
                <a:moveTo>
                  <a:pt x="3216" y="4823"/>
                </a:moveTo>
                <a:lnTo>
                  <a:pt x="4622" y="4823"/>
                </a:lnTo>
                <a:cubicBezTo>
                  <a:pt x="4844" y="4823"/>
                  <a:pt x="5024" y="4643"/>
                  <a:pt x="5024" y="4421"/>
                </a:cubicBezTo>
                <a:cubicBezTo>
                  <a:pt x="5024" y="4199"/>
                  <a:pt x="4844" y="4019"/>
                  <a:pt x="4622" y="4019"/>
                </a:cubicBezTo>
                <a:lnTo>
                  <a:pt x="3216" y="4019"/>
                </a:lnTo>
                <a:cubicBezTo>
                  <a:pt x="2994" y="4019"/>
                  <a:pt x="2814" y="4199"/>
                  <a:pt x="2814" y="4421"/>
                </a:cubicBezTo>
                <a:cubicBezTo>
                  <a:pt x="2814" y="4643"/>
                  <a:pt x="2994" y="4823"/>
                  <a:pt x="3216" y="4823"/>
                </a:cubicBezTo>
                <a:close/>
                <a:moveTo>
                  <a:pt x="1809" y="2009"/>
                </a:moveTo>
                <a:lnTo>
                  <a:pt x="1608" y="2009"/>
                </a:lnTo>
                <a:cubicBezTo>
                  <a:pt x="1386" y="2009"/>
                  <a:pt x="1206" y="2189"/>
                  <a:pt x="1206" y="2411"/>
                </a:cubicBezTo>
                <a:cubicBezTo>
                  <a:pt x="1206" y="2633"/>
                  <a:pt x="1386" y="2813"/>
                  <a:pt x="1608" y="2813"/>
                </a:cubicBezTo>
                <a:lnTo>
                  <a:pt x="1809" y="2813"/>
                </a:lnTo>
                <a:cubicBezTo>
                  <a:pt x="2031" y="2813"/>
                  <a:pt x="2211" y="2633"/>
                  <a:pt x="2211" y="2411"/>
                </a:cubicBezTo>
                <a:cubicBezTo>
                  <a:pt x="2211" y="2189"/>
                  <a:pt x="2031" y="2009"/>
                  <a:pt x="1809" y="2009"/>
                </a:cubicBezTo>
                <a:close/>
                <a:moveTo>
                  <a:pt x="1809" y="4019"/>
                </a:moveTo>
                <a:lnTo>
                  <a:pt x="1608" y="4019"/>
                </a:lnTo>
                <a:cubicBezTo>
                  <a:pt x="1386" y="4019"/>
                  <a:pt x="1206" y="4199"/>
                  <a:pt x="1206" y="4421"/>
                </a:cubicBezTo>
                <a:cubicBezTo>
                  <a:pt x="1206" y="4643"/>
                  <a:pt x="1386" y="4823"/>
                  <a:pt x="1608" y="4823"/>
                </a:cubicBezTo>
                <a:lnTo>
                  <a:pt x="1809" y="4823"/>
                </a:lnTo>
                <a:cubicBezTo>
                  <a:pt x="2031" y="4823"/>
                  <a:pt x="2211" y="4643"/>
                  <a:pt x="2211" y="4421"/>
                </a:cubicBezTo>
                <a:cubicBezTo>
                  <a:pt x="2211" y="4199"/>
                  <a:pt x="2031" y="4019"/>
                  <a:pt x="1809" y="4019"/>
                </a:cubicBezTo>
                <a:close/>
                <a:moveTo>
                  <a:pt x="1809" y="6029"/>
                </a:moveTo>
                <a:lnTo>
                  <a:pt x="1608" y="6029"/>
                </a:lnTo>
                <a:cubicBezTo>
                  <a:pt x="1386" y="6029"/>
                  <a:pt x="1206" y="6209"/>
                  <a:pt x="1206" y="6431"/>
                </a:cubicBezTo>
                <a:cubicBezTo>
                  <a:pt x="1206" y="6653"/>
                  <a:pt x="1386" y="6833"/>
                  <a:pt x="1608" y="6833"/>
                </a:cubicBezTo>
                <a:lnTo>
                  <a:pt x="1809" y="6833"/>
                </a:lnTo>
                <a:cubicBezTo>
                  <a:pt x="2031" y="6833"/>
                  <a:pt x="2211" y="6653"/>
                  <a:pt x="2211" y="6431"/>
                </a:cubicBezTo>
                <a:cubicBezTo>
                  <a:pt x="2211" y="6209"/>
                  <a:pt x="2031" y="6029"/>
                  <a:pt x="1809" y="6029"/>
                </a:cubicBezTo>
                <a:close/>
                <a:moveTo>
                  <a:pt x="6431" y="2411"/>
                </a:moveTo>
                <a:cubicBezTo>
                  <a:pt x="6431" y="2189"/>
                  <a:pt x="6251" y="2009"/>
                  <a:pt x="6029" y="2009"/>
                </a:cubicBezTo>
                <a:lnTo>
                  <a:pt x="3216" y="2009"/>
                </a:lnTo>
                <a:cubicBezTo>
                  <a:pt x="2994" y="2009"/>
                  <a:pt x="2814" y="2189"/>
                  <a:pt x="2814" y="2411"/>
                </a:cubicBezTo>
                <a:cubicBezTo>
                  <a:pt x="2814" y="2633"/>
                  <a:pt x="2994" y="2813"/>
                  <a:pt x="3216" y="2813"/>
                </a:cubicBezTo>
                <a:lnTo>
                  <a:pt x="6029" y="2813"/>
                </a:lnTo>
                <a:cubicBezTo>
                  <a:pt x="6251" y="2813"/>
                  <a:pt x="6431" y="2633"/>
                  <a:pt x="6431" y="24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图片包含 表格&#10;&#10;描述已自动生成">
            <a:extLst>
              <a:ext uri="{FF2B5EF4-FFF2-40B4-BE49-F238E27FC236}">
                <a16:creationId xmlns:a16="http://schemas.microsoft.com/office/drawing/2014/main" id="{B5DA3ECB-4727-4630-9242-8D2761E87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7680"/>
            <a:ext cx="12192000" cy="4791655"/>
          </a:xfrm>
          <a:prstGeom prst="rect">
            <a:avLst/>
          </a:prstGeom>
        </p:spPr>
      </p:pic>
    </p:spTree>
    <p:custDataLst>
      <p:tags r:id="rId1"/>
    </p:custDataLst>
    <p:extLst>
      <p:ext uri="{BB962C8B-B14F-4D97-AF65-F5344CB8AC3E}">
        <p14:creationId xmlns:p14="http://schemas.microsoft.com/office/powerpoint/2010/main" val="185368239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项目选题</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2236510"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01.</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2267038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258678" y="51435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项目计划</a:t>
            </a:r>
            <a:endParaRPr lang="en-US" dirty="0"/>
          </a:p>
        </p:txBody>
      </p:sp>
      <p:sp>
        <p:nvSpPr>
          <p:cNvPr id="6" name="iconfont-1039-797431">
            <a:extLst>
              <a:ext uri="{FF2B5EF4-FFF2-40B4-BE49-F238E27FC236}">
                <a16:creationId xmlns:a16="http://schemas.microsoft.com/office/drawing/2014/main" id="{E68E4B7B-7084-4429-82D8-C9EB04F09E22}"/>
              </a:ext>
            </a:extLst>
          </p:cNvPr>
          <p:cNvSpPr/>
          <p:nvPr/>
        </p:nvSpPr>
        <p:spPr>
          <a:xfrm>
            <a:off x="9561052" y="320481"/>
            <a:ext cx="882359" cy="778644"/>
          </a:xfrm>
          <a:custGeom>
            <a:avLst/>
            <a:gdLst>
              <a:gd name="T0" fmla="*/ 8240 w 9446"/>
              <a:gd name="T1" fmla="*/ 2009 h 8842"/>
              <a:gd name="T2" fmla="*/ 9446 w 9446"/>
              <a:gd name="T3" fmla="*/ 2009 h 8842"/>
              <a:gd name="T4" fmla="*/ 5627 w 9446"/>
              <a:gd name="T5" fmla="*/ 6230 h 8842"/>
              <a:gd name="T6" fmla="*/ 8039 w 9446"/>
              <a:gd name="T7" fmla="*/ 2210 h 8842"/>
              <a:gd name="T8" fmla="*/ 6431 w 9446"/>
              <a:gd name="T9" fmla="*/ 6029 h 8842"/>
              <a:gd name="T10" fmla="*/ 5223 w 9446"/>
              <a:gd name="T11" fmla="*/ 6795 h 8842"/>
              <a:gd name="T12" fmla="*/ 8441 w 9446"/>
              <a:gd name="T13" fmla="*/ 4071 h 8842"/>
              <a:gd name="T14" fmla="*/ 7436 w 9446"/>
              <a:gd name="T15" fmla="*/ 8842 h 8842"/>
              <a:gd name="T16" fmla="*/ 0 w 9446"/>
              <a:gd name="T17" fmla="*/ 7838 h 8842"/>
              <a:gd name="T18" fmla="*/ 1005 w 9446"/>
              <a:gd name="T19" fmla="*/ 0 h 8842"/>
              <a:gd name="T20" fmla="*/ 8440 w 9446"/>
              <a:gd name="T21" fmla="*/ 997 h 8842"/>
              <a:gd name="T22" fmla="*/ 5223 w 9446"/>
              <a:gd name="T23" fmla="*/ 6795 h 8842"/>
              <a:gd name="T24" fmla="*/ 4020 w 9446"/>
              <a:gd name="T25" fmla="*/ 6833 h 8842"/>
              <a:gd name="T26" fmla="*/ 4020 w 9446"/>
              <a:gd name="T27" fmla="*/ 6029 h 8842"/>
              <a:gd name="T28" fmla="*/ 2814 w 9446"/>
              <a:gd name="T29" fmla="*/ 6431 h 8842"/>
              <a:gd name="T30" fmla="*/ 3216 w 9446"/>
              <a:gd name="T31" fmla="*/ 4823 h 8842"/>
              <a:gd name="T32" fmla="*/ 5024 w 9446"/>
              <a:gd name="T33" fmla="*/ 4421 h 8842"/>
              <a:gd name="T34" fmla="*/ 3216 w 9446"/>
              <a:gd name="T35" fmla="*/ 4019 h 8842"/>
              <a:gd name="T36" fmla="*/ 3216 w 9446"/>
              <a:gd name="T37" fmla="*/ 4823 h 8842"/>
              <a:gd name="T38" fmla="*/ 1608 w 9446"/>
              <a:gd name="T39" fmla="*/ 2009 h 8842"/>
              <a:gd name="T40" fmla="*/ 1608 w 9446"/>
              <a:gd name="T41" fmla="*/ 2813 h 8842"/>
              <a:gd name="T42" fmla="*/ 2211 w 9446"/>
              <a:gd name="T43" fmla="*/ 2411 h 8842"/>
              <a:gd name="T44" fmla="*/ 1809 w 9446"/>
              <a:gd name="T45" fmla="*/ 4019 h 8842"/>
              <a:gd name="T46" fmla="*/ 1206 w 9446"/>
              <a:gd name="T47" fmla="*/ 4421 h 8842"/>
              <a:gd name="T48" fmla="*/ 1809 w 9446"/>
              <a:gd name="T49" fmla="*/ 4823 h 8842"/>
              <a:gd name="T50" fmla="*/ 1809 w 9446"/>
              <a:gd name="T51" fmla="*/ 4019 h 8842"/>
              <a:gd name="T52" fmla="*/ 1608 w 9446"/>
              <a:gd name="T53" fmla="*/ 6029 h 8842"/>
              <a:gd name="T54" fmla="*/ 1608 w 9446"/>
              <a:gd name="T55" fmla="*/ 6833 h 8842"/>
              <a:gd name="T56" fmla="*/ 2211 w 9446"/>
              <a:gd name="T57" fmla="*/ 6431 h 8842"/>
              <a:gd name="T58" fmla="*/ 6431 w 9446"/>
              <a:gd name="T59" fmla="*/ 2411 h 8842"/>
              <a:gd name="T60" fmla="*/ 3216 w 9446"/>
              <a:gd name="T61" fmla="*/ 2009 h 8842"/>
              <a:gd name="T62" fmla="*/ 3216 w 9446"/>
              <a:gd name="T63" fmla="*/ 2813 h 8842"/>
              <a:gd name="T64" fmla="*/ 6431 w 9446"/>
              <a:gd name="T65" fmla="*/ 2411 h 8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46" h="8842">
                <a:moveTo>
                  <a:pt x="9044" y="2612"/>
                </a:moveTo>
                <a:lnTo>
                  <a:pt x="8240" y="2009"/>
                </a:lnTo>
                <a:lnTo>
                  <a:pt x="8642" y="1406"/>
                </a:lnTo>
                <a:lnTo>
                  <a:pt x="9446" y="2009"/>
                </a:lnTo>
                <a:lnTo>
                  <a:pt x="9044" y="2612"/>
                </a:lnTo>
                <a:close/>
                <a:moveTo>
                  <a:pt x="5627" y="6230"/>
                </a:moveTo>
                <a:lnTo>
                  <a:pt x="5627" y="5426"/>
                </a:lnTo>
                <a:lnTo>
                  <a:pt x="8039" y="2210"/>
                </a:lnTo>
                <a:lnTo>
                  <a:pt x="8843" y="2813"/>
                </a:lnTo>
                <a:lnTo>
                  <a:pt x="6431" y="6029"/>
                </a:lnTo>
                <a:lnTo>
                  <a:pt x="5627" y="6230"/>
                </a:lnTo>
                <a:close/>
                <a:moveTo>
                  <a:pt x="5223" y="6795"/>
                </a:moveTo>
                <a:lnTo>
                  <a:pt x="6604" y="6468"/>
                </a:lnTo>
                <a:lnTo>
                  <a:pt x="8441" y="4071"/>
                </a:lnTo>
                <a:lnTo>
                  <a:pt x="8441" y="7838"/>
                </a:lnTo>
                <a:cubicBezTo>
                  <a:pt x="8441" y="8393"/>
                  <a:pt x="7991" y="8842"/>
                  <a:pt x="7436" y="8842"/>
                </a:cubicBezTo>
                <a:lnTo>
                  <a:pt x="1005" y="8842"/>
                </a:lnTo>
                <a:cubicBezTo>
                  <a:pt x="450" y="8842"/>
                  <a:pt x="0" y="8393"/>
                  <a:pt x="0" y="7838"/>
                </a:cubicBezTo>
                <a:lnTo>
                  <a:pt x="0" y="1004"/>
                </a:lnTo>
                <a:cubicBezTo>
                  <a:pt x="0" y="449"/>
                  <a:pt x="450" y="0"/>
                  <a:pt x="1005" y="0"/>
                </a:cubicBezTo>
                <a:lnTo>
                  <a:pt x="7436" y="0"/>
                </a:lnTo>
                <a:cubicBezTo>
                  <a:pt x="7989" y="0"/>
                  <a:pt x="8436" y="445"/>
                  <a:pt x="8440" y="997"/>
                </a:cubicBezTo>
                <a:lnTo>
                  <a:pt x="5249" y="5371"/>
                </a:lnTo>
                <a:lnTo>
                  <a:pt x="5223" y="6795"/>
                </a:lnTo>
                <a:close/>
                <a:moveTo>
                  <a:pt x="3216" y="6833"/>
                </a:moveTo>
                <a:lnTo>
                  <a:pt x="4020" y="6833"/>
                </a:lnTo>
                <a:cubicBezTo>
                  <a:pt x="4242" y="6833"/>
                  <a:pt x="4422" y="6653"/>
                  <a:pt x="4422" y="6431"/>
                </a:cubicBezTo>
                <a:cubicBezTo>
                  <a:pt x="4422" y="6209"/>
                  <a:pt x="4242" y="6029"/>
                  <a:pt x="4020" y="6029"/>
                </a:cubicBezTo>
                <a:lnTo>
                  <a:pt x="3216" y="6029"/>
                </a:lnTo>
                <a:cubicBezTo>
                  <a:pt x="2994" y="6029"/>
                  <a:pt x="2814" y="6209"/>
                  <a:pt x="2814" y="6431"/>
                </a:cubicBezTo>
                <a:cubicBezTo>
                  <a:pt x="2814" y="6653"/>
                  <a:pt x="2994" y="6833"/>
                  <a:pt x="3216" y="6833"/>
                </a:cubicBezTo>
                <a:close/>
                <a:moveTo>
                  <a:pt x="3216" y="4823"/>
                </a:moveTo>
                <a:lnTo>
                  <a:pt x="4622" y="4823"/>
                </a:lnTo>
                <a:cubicBezTo>
                  <a:pt x="4844" y="4823"/>
                  <a:pt x="5024" y="4643"/>
                  <a:pt x="5024" y="4421"/>
                </a:cubicBezTo>
                <a:cubicBezTo>
                  <a:pt x="5024" y="4199"/>
                  <a:pt x="4844" y="4019"/>
                  <a:pt x="4622" y="4019"/>
                </a:cubicBezTo>
                <a:lnTo>
                  <a:pt x="3216" y="4019"/>
                </a:lnTo>
                <a:cubicBezTo>
                  <a:pt x="2994" y="4019"/>
                  <a:pt x="2814" y="4199"/>
                  <a:pt x="2814" y="4421"/>
                </a:cubicBezTo>
                <a:cubicBezTo>
                  <a:pt x="2814" y="4643"/>
                  <a:pt x="2994" y="4823"/>
                  <a:pt x="3216" y="4823"/>
                </a:cubicBezTo>
                <a:close/>
                <a:moveTo>
                  <a:pt x="1809" y="2009"/>
                </a:moveTo>
                <a:lnTo>
                  <a:pt x="1608" y="2009"/>
                </a:lnTo>
                <a:cubicBezTo>
                  <a:pt x="1386" y="2009"/>
                  <a:pt x="1206" y="2189"/>
                  <a:pt x="1206" y="2411"/>
                </a:cubicBezTo>
                <a:cubicBezTo>
                  <a:pt x="1206" y="2633"/>
                  <a:pt x="1386" y="2813"/>
                  <a:pt x="1608" y="2813"/>
                </a:cubicBezTo>
                <a:lnTo>
                  <a:pt x="1809" y="2813"/>
                </a:lnTo>
                <a:cubicBezTo>
                  <a:pt x="2031" y="2813"/>
                  <a:pt x="2211" y="2633"/>
                  <a:pt x="2211" y="2411"/>
                </a:cubicBezTo>
                <a:cubicBezTo>
                  <a:pt x="2211" y="2189"/>
                  <a:pt x="2031" y="2009"/>
                  <a:pt x="1809" y="2009"/>
                </a:cubicBezTo>
                <a:close/>
                <a:moveTo>
                  <a:pt x="1809" y="4019"/>
                </a:moveTo>
                <a:lnTo>
                  <a:pt x="1608" y="4019"/>
                </a:lnTo>
                <a:cubicBezTo>
                  <a:pt x="1386" y="4019"/>
                  <a:pt x="1206" y="4199"/>
                  <a:pt x="1206" y="4421"/>
                </a:cubicBezTo>
                <a:cubicBezTo>
                  <a:pt x="1206" y="4643"/>
                  <a:pt x="1386" y="4823"/>
                  <a:pt x="1608" y="4823"/>
                </a:cubicBezTo>
                <a:lnTo>
                  <a:pt x="1809" y="4823"/>
                </a:lnTo>
                <a:cubicBezTo>
                  <a:pt x="2031" y="4823"/>
                  <a:pt x="2211" y="4643"/>
                  <a:pt x="2211" y="4421"/>
                </a:cubicBezTo>
                <a:cubicBezTo>
                  <a:pt x="2211" y="4199"/>
                  <a:pt x="2031" y="4019"/>
                  <a:pt x="1809" y="4019"/>
                </a:cubicBezTo>
                <a:close/>
                <a:moveTo>
                  <a:pt x="1809" y="6029"/>
                </a:moveTo>
                <a:lnTo>
                  <a:pt x="1608" y="6029"/>
                </a:lnTo>
                <a:cubicBezTo>
                  <a:pt x="1386" y="6029"/>
                  <a:pt x="1206" y="6209"/>
                  <a:pt x="1206" y="6431"/>
                </a:cubicBezTo>
                <a:cubicBezTo>
                  <a:pt x="1206" y="6653"/>
                  <a:pt x="1386" y="6833"/>
                  <a:pt x="1608" y="6833"/>
                </a:cubicBezTo>
                <a:lnTo>
                  <a:pt x="1809" y="6833"/>
                </a:lnTo>
                <a:cubicBezTo>
                  <a:pt x="2031" y="6833"/>
                  <a:pt x="2211" y="6653"/>
                  <a:pt x="2211" y="6431"/>
                </a:cubicBezTo>
                <a:cubicBezTo>
                  <a:pt x="2211" y="6209"/>
                  <a:pt x="2031" y="6029"/>
                  <a:pt x="1809" y="6029"/>
                </a:cubicBezTo>
                <a:close/>
                <a:moveTo>
                  <a:pt x="6431" y="2411"/>
                </a:moveTo>
                <a:cubicBezTo>
                  <a:pt x="6431" y="2189"/>
                  <a:pt x="6251" y="2009"/>
                  <a:pt x="6029" y="2009"/>
                </a:cubicBezTo>
                <a:lnTo>
                  <a:pt x="3216" y="2009"/>
                </a:lnTo>
                <a:cubicBezTo>
                  <a:pt x="2994" y="2009"/>
                  <a:pt x="2814" y="2189"/>
                  <a:pt x="2814" y="2411"/>
                </a:cubicBezTo>
                <a:cubicBezTo>
                  <a:pt x="2814" y="2633"/>
                  <a:pt x="2994" y="2813"/>
                  <a:pt x="3216" y="2813"/>
                </a:cubicBezTo>
                <a:lnTo>
                  <a:pt x="6029" y="2813"/>
                </a:lnTo>
                <a:cubicBezTo>
                  <a:pt x="6251" y="2813"/>
                  <a:pt x="6431" y="2633"/>
                  <a:pt x="6431" y="24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QR 代码&#10;&#10;描述已自动生成">
            <a:extLst>
              <a:ext uri="{FF2B5EF4-FFF2-40B4-BE49-F238E27FC236}">
                <a16:creationId xmlns:a16="http://schemas.microsoft.com/office/drawing/2014/main" id="{57A69B41-984F-4A47-8440-41C4B1686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 y="1491935"/>
            <a:ext cx="12192000" cy="2681154"/>
          </a:xfrm>
          <a:prstGeom prst="rect">
            <a:avLst/>
          </a:prstGeom>
        </p:spPr>
      </p:pic>
      <p:grpSp>
        <p:nvGrpSpPr>
          <p:cNvPr id="8" name="ïślïḑé">
            <a:extLst>
              <a:ext uri="{FF2B5EF4-FFF2-40B4-BE49-F238E27FC236}">
                <a16:creationId xmlns:a16="http://schemas.microsoft.com/office/drawing/2014/main" id="{8D088032-AAA9-4A12-8AA5-4380E2D5755F}"/>
              </a:ext>
            </a:extLst>
          </p:cNvPr>
          <p:cNvGrpSpPr/>
          <p:nvPr/>
        </p:nvGrpSpPr>
        <p:grpSpPr>
          <a:xfrm>
            <a:off x="547285" y="4600579"/>
            <a:ext cx="10852944" cy="1635125"/>
            <a:chOff x="665956" y="3118331"/>
            <a:chExt cx="10852944" cy="1635125"/>
          </a:xfrm>
        </p:grpSpPr>
        <p:grpSp>
          <p:nvGrpSpPr>
            <p:cNvPr id="9" name="îşlíḑê">
              <a:extLst>
                <a:ext uri="{FF2B5EF4-FFF2-40B4-BE49-F238E27FC236}">
                  <a16:creationId xmlns:a16="http://schemas.microsoft.com/office/drawing/2014/main" id="{B0B307A7-C90B-4C97-B84E-52EB956064B4}"/>
                </a:ext>
              </a:extLst>
            </p:cNvPr>
            <p:cNvGrpSpPr/>
            <p:nvPr/>
          </p:nvGrpSpPr>
          <p:grpSpPr>
            <a:xfrm>
              <a:off x="665956" y="3118331"/>
              <a:ext cx="3225800" cy="1616075"/>
              <a:chOff x="671513" y="3035301"/>
              <a:chExt cx="3225800" cy="1616075"/>
            </a:xfrm>
          </p:grpSpPr>
          <p:sp>
            <p:nvSpPr>
              <p:cNvPr id="19" name="íṧḷíḋe">
                <a:extLst>
                  <a:ext uri="{FF2B5EF4-FFF2-40B4-BE49-F238E27FC236}">
                    <a16:creationId xmlns:a16="http://schemas.microsoft.com/office/drawing/2014/main" id="{EBBC3E77-FF0E-4E1A-BBC8-0FF110664CB7}"/>
                  </a:ext>
                </a:extLst>
              </p:cNvPr>
              <p:cNvSpPr/>
              <p:nvPr/>
            </p:nvSpPr>
            <p:spPr bwMode="auto">
              <a:xfrm>
                <a:off x="1481138" y="3425826"/>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îṣ1íḓè">
                <a:extLst>
                  <a:ext uri="{FF2B5EF4-FFF2-40B4-BE49-F238E27FC236}">
                    <a16:creationId xmlns:a16="http://schemas.microsoft.com/office/drawing/2014/main" id="{EBF7C597-0277-4B1A-8D34-EAD9570CE3B7}"/>
                  </a:ext>
                </a:extLst>
              </p:cNvPr>
              <p:cNvSpPr/>
              <p:nvPr/>
            </p:nvSpPr>
            <p:spPr bwMode="auto">
              <a:xfrm>
                <a:off x="671513" y="3035301"/>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íṥḻiḋé">
                <a:extLst>
                  <a:ext uri="{FF2B5EF4-FFF2-40B4-BE49-F238E27FC236}">
                    <a16:creationId xmlns:a16="http://schemas.microsoft.com/office/drawing/2014/main" id="{4D119D77-8E48-4163-8AD9-2B006FA26CAA}"/>
                  </a:ext>
                </a:extLst>
              </p:cNvPr>
              <p:cNvSpPr/>
              <p:nvPr/>
            </p:nvSpPr>
            <p:spPr bwMode="auto">
              <a:xfrm>
                <a:off x="2143125" y="4368801"/>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iṥ1iḋê">
              <a:extLst>
                <a:ext uri="{FF2B5EF4-FFF2-40B4-BE49-F238E27FC236}">
                  <a16:creationId xmlns:a16="http://schemas.microsoft.com/office/drawing/2014/main" id="{1C2DECD1-6492-4783-8F89-EAB3C693DD5A}"/>
                </a:ext>
              </a:extLst>
            </p:cNvPr>
            <p:cNvGrpSpPr/>
            <p:nvPr/>
          </p:nvGrpSpPr>
          <p:grpSpPr>
            <a:xfrm>
              <a:off x="4481513" y="3118331"/>
              <a:ext cx="3227388" cy="1635125"/>
              <a:chOff x="4260850" y="3035301"/>
              <a:chExt cx="3227388" cy="1635125"/>
            </a:xfrm>
          </p:grpSpPr>
          <p:sp>
            <p:nvSpPr>
              <p:cNvPr id="16" name="îŝ1îḍe">
                <a:extLst>
                  <a:ext uri="{FF2B5EF4-FFF2-40B4-BE49-F238E27FC236}">
                    <a16:creationId xmlns:a16="http://schemas.microsoft.com/office/drawing/2014/main" id="{BA0CE936-DDFB-4425-BAD4-6CEA9B82E7EA}"/>
                  </a:ext>
                </a:extLst>
              </p:cNvPr>
              <p:cNvSpPr/>
              <p:nvPr/>
            </p:nvSpPr>
            <p:spPr bwMode="auto">
              <a:xfrm>
                <a:off x="4260850" y="3035301"/>
                <a:ext cx="3227388"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7" y="0"/>
                      <a:pt x="1223" y="0"/>
                    </a:cubicBezTo>
                    <a:cubicBezTo>
                      <a:pt x="1899" y="0"/>
                      <a:pt x="2446" y="548"/>
                      <a:pt x="2446" y="1223"/>
                    </a:cubicBezTo>
                  </a:path>
                </a:pathLst>
              </a:custGeom>
              <a:noFill/>
              <a:ln w="38100" cap="flat">
                <a:gradFill>
                  <a:gsLst>
                    <a:gs pos="0">
                      <a:schemeClr val="tx2">
                        <a:lumMod val="20000"/>
                        <a:lumOff val="80000"/>
                      </a:schemeClr>
                    </a:gs>
                    <a:gs pos="81000">
                      <a:schemeClr val="tx2"/>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iṩḷîďe">
                <a:extLst>
                  <a:ext uri="{FF2B5EF4-FFF2-40B4-BE49-F238E27FC236}">
                    <a16:creationId xmlns:a16="http://schemas.microsoft.com/office/drawing/2014/main" id="{240D3F55-D532-4C9B-AC28-EB41DF7F6A45}"/>
                  </a:ext>
                </a:extLst>
              </p:cNvPr>
              <p:cNvSpPr/>
              <p:nvPr/>
            </p:nvSpPr>
            <p:spPr bwMode="auto">
              <a:xfrm>
                <a:off x="5732463" y="3160713"/>
                <a:ext cx="282575" cy="1360488"/>
              </a:xfrm>
              <a:custGeom>
                <a:avLst/>
                <a:gdLst>
                  <a:gd name="T0" fmla="*/ 178 w 178"/>
                  <a:gd name="T1" fmla="*/ 857 h 857"/>
                  <a:gd name="T2" fmla="*/ 86 w 178"/>
                  <a:gd name="T3" fmla="*/ 0 h 857"/>
                  <a:gd name="T4" fmla="*/ 0 w 178"/>
                  <a:gd name="T5" fmla="*/ 852 h 857"/>
                  <a:gd name="T6" fmla="*/ 178 w 178"/>
                  <a:gd name="T7" fmla="*/ 857 h 857"/>
                </a:gdLst>
                <a:ahLst/>
                <a:cxnLst>
                  <a:cxn ang="0">
                    <a:pos x="T0" y="T1"/>
                  </a:cxn>
                  <a:cxn ang="0">
                    <a:pos x="T2" y="T3"/>
                  </a:cxn>
                  <a:cxn ang="0">
                    <a:pos x="T4" y="T5"/>
                  </a:cxn>
                  <a:cxn ang="0">
                    <a:pos x="T6" y="T7"/>
                  </a:cxn>
                </a:cxnLst>
                <a:rect l="0" t="0" r="r" b="b"/>
                <a:pathLst>
                  <a:path w="178" h="857">
                    <a:moveTo>
                      <a:pt x="178" y="857"/>
                    </a:moveTo>
                    <a:lnTo>
                      <a:pt x="86" y="0"/>
                    </a:lnTo>
                    <a:lnTo>
                      <a:pt x="0" y="852"/>
                    </a:lnTo>
                    <a:lnTo>
                      <a:pt x="178" y="857"/>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îSľïďé">
                <a:extLst>
                  <a:ext uri="{FF2B5EF4-FFF2-40B4-BE49-F238E27FC236}">
                    <a16:creationId xmlns:a16="http://schemas.microsoft.com/office/drawing/2014/main" id="{87EF0205-4295-4442-B68E-7B37A9952BB7}"/>
                  </a:ext>
                </a:extLst>
              </p:cNvPr>
              <p:cNvSpPr/>
              <p:nvPr/>
            </p:nvSpPr>
            <p:spPr bwMode="auto">
              <a:xfrm>
                <a:off x="5715000" y="4349751"/>
                <a:ext cx="319088" cy="320675"/>
              </a:xfrm>
              <a:custGeom>
                <a:avLst/>
                <a:gdLst>
                  <a:gd name="T0" fmla="*/ 207 w 242"/>
                  <a:gd name="T1" fmla="*/ 185 h 243"/>
                  <a:gd name="T2" fmla="*/ 58 w 242"/>
                  <a:gd name="T3" fmla="*/ 208 h 243"/>
                  <a:gd name="T4" fmla="*/ 35 w 242"/>
                  <a:gd name="T5" fmla="*/ 58 h 243"/>
                  <a:gd name="T6" fmla="*/ 185 w 242"/>
                  <a:gd name="T7" fmla="*/ 35 h 243"/>
                  <a:gd name="T8" fmla="*/ 207 w 242"/>
                  <a:gd name="T9" fmla="*/ 185 h 243"/>
                </a:gdLst>
                <a:ahLst/>
                <a:cxnLst>
                  <a:cxn ang="0">
                    <a:pos x="T0" y="T1"/>
                  </a:cxn>
                  <a:cxn ang="0">
                    <a:pos x="T2" y="T3"/>
                  </a:cxn>
                  <a:cxn ang="0">
                    <a:pos x="T4" y="T5"/>
                  </a:cxn>
                  <a:cxn ang="0">
                    <a:pos x="T6" y="T7"/>
                  </a:cxn>
                  <a:cxn ang="0">
                    <a:pos x="T8" y="T9"/>
                  </a:cxn>
                </a:cxnLst>
                <a:rect l="0" t="0" r="r" b="b"/>
                <a:pathLst>
                  <a:path w="242" h="243">
                    <a:moveTo>
                      <a:pt x="207" y="185"/>
                    </a:moveTo>
                    <a:cubicBezTo>
                      <a:pt x="172" y="233"/>
                      <a:pt x="105" y="243"/>
                      <a:pt x="58" y="208"/>
                    </a:cubicBezTo>
                    <a:cubicBezTo>
                      <a:pt x="10" y="173"/>
                      <a:pt x="0" y="105"/>
                      <a:pt x="35" y="58"/>
                    </a:cubicBezTo>
                    <a:cubicBezTo>
                      <a:pt x="70" y="10"/>
                      <a:pt x="137" y="0"/>
                      <a:pt x="185" y="35"/>
                    </a:cubicBezTo>
                    <a:cubicBezTo>
                      <a:pt x="232" y="70"/>
                      <a:pt x="242" y="137"/>
                      <a:pt x="207" y="18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ïš1ïdé">
              <a:extLst>
                <a:ext uri="{FF2B5EF4-FFF2-40B4-BE49-F238E27FC236}">
                  <a16:creationId xmlns:a16="http://schemas.microsoft.com/office/drawing/2014/main" id="{22D93D0C-671C-499D-8804-97C6B3C4F593}"/>
                </a:ext>
              </a:extLst>
            </p:cNvPr>
            <p:cNvGrpSpPr/>
            <p:nvPr/>
          </p:nvGrpSpPr>
          <p:grpSpPr>
            <a:xfrm>
              <a:off x="8293100" y="3118331"/>
              <a:ext cx="3225800" cy="1616075"/>
              <a:chOff x="8293100" y="2620962"/>
              <a:chExt cx="3225800" cy="1616075"/>
            </a:xfrm>
          </p:grpSpPr>
          <p:sp>
            <p:nvSpPr>
              <p:cNvPr id="12" name="íŝḻîďé">
                <a:extLst>
                  <a:ext uri="{FF2B5EF4-FFF2-40B4-BE49-F238E27FC236}">
                    <a16:creationId xmlns:a16="http://schemas.microsoft.com/office/drawing/2014/main" id="{A003C664-8273-4FE0-BF38-2977E9CA9979}"/>
                  </a:ext>
                </a:extLst>
              </p:cNvPr>
              <p:cNvSpPr/>
              <p:nvPr/>
            </p:nvSpPr>
            <p:spPr bwMode="auto">
              <a:xfrm>
                <a:off x="8293100" y="2620962"/>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í$ļídê">
                <a:extLst>
                  <a:ext uri="{FF2B5EF4-FFF2-40B4-BE49-F238E27FC236}">
                    <a16:creationId xmlns:a16="http://schemas.microsoft.com/office/drawing/2014/main" id="{38E4DDA2-A5CB-4AF7-83F4-6CF88A04B470}"/>
                  </a:ext>
                </a:extLst>
              </p:cNvPr>
              <p:cNvGrpSpPr/>
              <p:nvPr/>
            </p:nvGrpSpPr>
            <p:grpSpPr>
              <a:xfrm flipH="1">
                <a:off x="9764712" y="3011487"/>
                <a:ext cx="944562" cy="1225550"/>
                <a:chOff x="9102725" y="3011487"/>
                <a:chExt cx="944562" cy="1225550"/>
              </a:xfrm>
            </p:grpSpPr>
            <p:sp>
              <p:nvSpPr>
                <p:cNvPr id="14" name="íṥļidè">
                  <a:extLst>
                    <a:ext uri="{FF2B5EF4-FFF2-40B4-BE49-F238E27FC236}">
                      <a16:creationId xmlns:a16="http://schemas.microsoft.com/office/drawing/2014/main" id="{52DE01B3-BDC6-4F8B-86A0-04721F5DB255}"/>
                    </a:ext>
                  </a:extLst>
                </p:cNvPr>
                <p:cNvSpPr/>
                <p:nvPr/>
              </p:nvSpPr>
              <p:spPr bwMode="auto">
                <a:xfrm>
                  <a:off x="9102725" y="3011487"/>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íSľidé">
                  <a:extLst>
                    <a:ext uri="{FF2B5EF4-FFF2-40B4-BE49-F238E27FC236}">
                      <a16:creationId xmlns:a16="http://schemas.microsoft.com/office/drawing/2014/main" id="{EA34E39D-7408-4FC8-9A33-5BD8D37FA979}"/>
                    </a:ext>
                  </a:extLst>
                </p:cNvPr>
                <p:cNvSpPr/>
                <p:nvPr/>
              </p:nvSpPr>
              <p:spPr bwMode="auto">
                <a:xfrm>
                  <a:off x="9764712" y="3954462"/>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custDataLst>
      <p:tags r:id="rId1"/>
    </p:custDataLst>
    <p:extLst>
      <p:ext uri="{BB962C8B-B14F-4D97-AF65-F5344CB8AC3E}">
        <p14:creationId xmlns:p14="http://schemas.microsoft.com/office/powerpoint/2010/main" val="344809027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387015" y="51435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项目甘特图</a:t>
            </a:r>
            <a:endParaRPr lang="en-US" dirty="0"/>
          </a:p>
        </p:txBody>
      </p:sp>
      <p:sp>
        <p:nvSpPr>
          <p:cNvPr id="7" name="iconfont-1039-797431">
            <a:extLst>
              <a:ext uri="{FF2B5EF4-FFF2-40B4-BE49-F238E27FC236}">
                <a16:creationId xmlns:a16="http://schemas.microsoft.com/office/drawing/2014/main" id="{E68E4B7B-7084-4429-82D8-C9EB04F09E22}"/>
              </a:ext>
            </a:extLst>
          </p:cNvPr>
          <p:cNvSpPr/>
          <p:nvPr/>
        </p:nvSpPr>
        <p:spPr>
          <a:xfrm>
            <a:off x="9561052" y="297329"/>
            <a:ext cx="882359" cy="824949"/>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455839 w 606244"/>
              <a:gd name="T17" fmla="*/ 455839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455839 w 606244"/>
              <a:gd name="T27" fmla="*/ 455839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455839 w 606244"/>
              <a:gd name="T47" fmla="*/ 455839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455839 w 606244"/>
              <a:gd name="T57" fmla="*/ 455839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455839 w 606244"/>
              <a:gd name="T67" fmla="*/ 455839 w 606244"/>
              <a:gd name="T68" fmla="*/ 600116 w 606244"/>
              <a:gd name="T69" fmla="*/ 600116 w 606244"/>
              <a:gd name="T70" fmla="*/ 600116 w 606244"/>
              <a:gd name="T71" fmla="*/ 600116 w 606244"/>
              <a:gd name="T72" fmla="*/ 600116 w 606244"/>
              <a:gd name="T73" fmla="*/ 600116 w 606244"/>
              <a:gd name="T74" fmla="*/ 600116 w 606244"/>
              <a:gd name="T75" fmla="*/ 600116 w 606244"/>
              <a:gd name="T76" fmla="*/ 455839 w 606244"/>
              <a:gd name="T77" fmla="*/ 455839 w 606244"/>
              <a:gd name="T78" fmla="*/ 600116 w 606244"/>
              <a:gd name="T79" fmla="*/ 600116 w 606244"/>
              <a:gd name="T80" fmla="*/ 600116 w 606244"/>
              <a:gd name="T81" fmla="*/ 600116 w 606244"/>
              <a:gd name="T82" fmla="*/ 600116 w 606244"/>
              <a:gd name="T83" fmla="*/ 600116 w 606244"/>
              <a:gd name="T84" fmla="*/ 600116 w 606244"/>
              <a:gd name="T8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79" h="5130">
                <a:moveTo>
                  <a:pt x="5479" y="4832"/>
                </a:moveTo>
                <a:lnTo>
                  <a:pt x="5479" y="5130"/>
                </a:lnTo>
                <a:lnTo>
                  <a:pt x="0" y="5130"/>
                </a:lnTo>
                <a:lnTo>
                  <a:pt x="0" y="0"/>
                </a:lnTo>
                <a:lnTo>
                  <a:pt x="299" y="0"/>
                </a:lnTo>
                <a:lnTo>
                  <a:pt x="299" y="4832"/>
                </a:lnTo>
                <a:lnTo>
                  <a:pt x="5479" y="4832"/>
                </a:lnTo>
                <a:lnTo>
                  <a:pt x="5479" y="4832"/>
                </a:lnTo>
                <a:close/>
                <a:moveTo>
                  <a:pt x="4109" y="344"/>
                </a:moveTo>
                <a:lnTo>
                  <a:pt x="697" y="344"/>
                </a:lnTo>
                <a:lnTo>
                  <a:pt x="697" y="680"/>
                </a:lnTo>
                <a:lnTo>
                  <a:pt x="4109" y="680"/>
                </a:lnTo>
                <a:lnTo>
                  <a:pt x="4109" y="344"/>
                </a:lnTo>
                <a:close/>
                <a:moveTo>
                  <a:pt x="3013" y="959"/>
                </a:moveTo>
                <a:lnTo>
                  <a:pt x="1195" y="959"/>
                </a:lnTo>
                <a:lnTo>
                  <a:pt x="1195" y="1295"/>
                </a:lnTo>
                <a:lnTo>
                  <a:pt x="3013" y="1295"/>
                </a:lnTo>
                <a:lnTo>
                  <a:pt x="3013" y="959"/>
                </a:lnTo>
                <a:close/>
                <a:moveTo>
                  <a:pt x="2739" y="1800"/>
                </a:moveTo>
                <a:lnTo>
                  <a:pt x="4557" y="1800"/>
                </a:lnTo>
                <a:lnTo>
                  <a:pt x="4557" y="1463"/>
                </a:lnTo>
                <a:lnTo>
                  <a:pt x="2739" y="1463"/>
                </a:lnTo>
                <a:lnTo>
                  <a:pt x="2739" y="1800"/>
                </a:lnTo>
                <a:close/>
                <a:moveTo>
                  <a:pt x="2802" y="2526"/>
                </a:moveTo>
                <a:lnTo>
                  <a:pt x="984" y="2526"/>
                </a:lnTo>
                <a:lnTo>
                  <a:pt x="984" y="2862"/>
                </a:lnTo>
                <a:lnTo>
                  <a:pt x="2802" y="2862"/>
                </a:lnTo>
                <a:lnTo>
                  <a:pt x="2802" y="2526"/>
                </a:lnTo>
                <a:close/>
                <a:moveTo>
                  <a:pt x="2802" y="3441"/>
                </a:moveTo>
                <a:lnTo>
                  <a:pt x="2802" y="3105"/>
                </a:lnTo>
                <a:lnTo>
                  <a:pt x="1706" y="3105"/>
                </a:lnTo>
                <a:lnTo>
                  <a:pt x="1706" y="3441"/>
                </a:lnTo>
                <a:lnTo>
                  <a:pt x="2802" y="3441"/>
                </a:lnTo>
                <a:close/>
                <a:moveTo>
                  <a:pt x="3947" y="3871"/>
                </a:moveTo>
                <a:lnTo>
                  <a:pt x="3947" y="3534"/>
                </a:lnTo>
                <a:lnTo>
                  <a:pt x="2889" y="3534"/>
                </a:lnTo>
                <a:lnTo>
                  <a:pt x="2889" y="3871"/>
                </a:lnTo>
                <a:lnTo>
                  <a:pt x="3947" y="3871"/>
                </a:lnTo>
                <a:close/>
                <a:moveTo>
                  <a:pt x="4028" y="4294"/>
                </a:moveTo>
                <a:lnTo>
                  <a:pt x="5087" y="4294"/>
                </a:lnTo>
                <a:lnTo>
                  <a:pt x="5087" y="3958"/>
                </a:lnTo>
                <a:lnTo>
                  <a:pt x="4028" y="3958"/>
                </a:lnTo>
                <a:lnTo>
                  <a:pt x="4028" y="4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图片 5" descr="日程表&#10;&#10;描述已自动生成">
            <a:extLst>
              <a:ext uri="{FF2B5EF4-FFF2-40B4-BE49-F238E27FC236}">
                <a16:creationId xmlns:a16="http://schemas.microsoft.com/office/drawing/2014/main" id="{0FF24EF5-AEDE-4ED2-8F58-46DD53F87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372" y="1375442"/>
            <a:ext cx="9107786" cy="4630250"/>
          </a:xfrm>
          <a:prstGeom prst="rect">
            <a:avLst/>
          </a:prstGeom>
        </p:spPr>
      </p:pic>
    </p:spTree>
    <p:custDataLst>
      <p:tags r:id="rId1"/>
    </p:custDataLst>
    <p:extLst>
      <p:ext uri="{BB962C8B-B14F-4D97-AF65-F5344CB8AC3E}">
        <p14:creationId xmlns:p14="http://schemas.microsoft.com/office/powerpoint/2010/main" val="372965464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D32FD-0AA8-4B05-B5E3-F79B3ADD19DD}"/>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F7CCC46F-81BE-48E1-B75B-B3062B8C1A4E}"/>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4" name="íṧlïḍe">
            <a:extLst>
              <a:ext uri="{FF2B5EF4-FFF2-40B4-BE49-F238E27FC236}">
                <a16:creationId xmlns:a16="http://schemas.microsoft.com/office/drawing/2014/main" id="{DF287CDB-99EF-49FB-8E96-8B4A30F5BCCD}"/>
              </a:ext>
            </a:extLst>
          </p:cNvPr>
          <p:cNvSpPr txBox="1">
            <a:spLocks/>
          </p:cNvSpPr>
          <p:nvPr/>
        </p:nvSpPr>
        <p:spPr>
          <a:xfrm>
            <a:off x="515352" y="53144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关键问题</a:t>
            </a:r>
            <a:endParaRPr lang="en-US" dirty="0"/>
          </a:p>
        </p:txBody>
      </p:sp>
      <p:sp>
        <p:nvSpPr>
          <p:cNvPr id="7" name="文本框 6">
            <a:extLst>
              <a:ext uri="{FF2B5EF4-FFF2-40B4-BE49-F238E27FC236}">
                <a16:creationId xmlns:a16="http://schemas.microsoft.com/office/drawing/2014/main" id="{E3BDD927-7D83-493F-8C2D-A1881B2F4D2F}"/>
              </a:ext>
            </a:extLst>
          </p:cNvPr>
          <p:cNvSpPr txBox="1"/>
          <p:nvPr/>
        </p:nvSpPr>
        <p:spPr>
          <a:xfrm>
            <a:off x="2661629" y="1613475"/>
            <a:ext cx="7337406" cy="1422954"/>
          </a:xfrm>
          <a:prstGeom prst="rect">
            <a:avLst/>
          </a:prstGeom>
          <a:noFill/>
        </p:spPr>
        <p:txBody>
          <a:bodyPr wrap="square" rtlCol="0" anchor="t">
            <a:spAutoFit/>
          </a:bodyPr>
          <a:lstStyle/>
          <a:p>
            <a:pPr>
              <a:lnSpc>
                <a:spcPct val="150000"/>
              </a:lnSpc>
            </a:pPr>
            <a:r>
              <a:rPr lang="zh-CN" altLang="en-US" sz="2000" b="1" dirty="0">
                <a:latin typeface="+mn-ea"/>
                <a:cs typeface="汉仪中黑简" panose="02010600000101010101" charset="-122"/>
                <a:sym typeface="Source Sans Pro" charset="0"/>
              </a:rPr>
              <a:t>在设计于开发前，应充分了解并分析客户需求，于用户进行确认后再进行开发。在开发过程中也应保持与用户的交流与确认，使得最终交付出能使客户满意的产品。</a:t>
            </a:r>
            <a:endParaRPr lang="en-US" altLang="en-US" sz="2000" b="1" dirty="0" err="1">
              <a:latin typeface="+mn-ea"/>
              <a:cs typeface="汉仪中黑简" panose="02010600000101010101" charset="-122"/>
              <a:sym typeface="Source Sans Pro" charset="0"/>
            </a:endParaRPr>
          </a:p>
        </p:txBody>
      </p:sp>
      <p:grpSp>
        <p:nvGrpSpPr>
          <p:cNvPr id="10" name="ïślïḑé">
            <a:extLst>
              <a:ext uri="{FF2B5EF4-FFF2-40B4-BE49-F238E27FC236}">
                <a16:creationId xmlns:a16="http://schemas.microsoft.com/office/drawing/2014/main" id="{A95D2532-0A45-420D-A7E2-C330F5860073}"/>
              </a:ext>
            </a:extLst>
          </p:cNvPr>
          <p:cNvGrpSpPr/>
          <p:nvPr/>
        </p:nvGrpSpPr>
        <p:grpSpPr>
          <a:xfrm>
            <a:off x="520908" y="3818504"/>
            <a:ext cx="10852944" cy="1635125"/>
            <a:chOff x="665956" y="3118331"/>
            <a:chExt cx="10852944" cy="1635125"/>
          </a:xfrm>
        </p:grpSpPr>
        <p:grpSp>
          <p:nvGrpSpPr>
            <p:cNvPr id="27" name="îşlíḑê">
              <a:extLst>
                <a:ext uri="{FF2B5EF4-FFF2-40B4-BE49-F238E27FC236}">
                  <a16:creationId xmlns:a16="http://schemas.microsoft.com/office/drawing/2014/main" id="{ABF25E6E-B183-4F1C-A6A7-A6E577AA76E1}"/>
                </a:ext>
              </a:extLst>
            </p:cNvPr>
            <p:cNvGrpSpPr/>
            <p:nvPr/>
          </p:nvGrpSpPr>
          <p:grpSpPr>
            <a:xfrm>
              <a:off x="665956" y="3118331"/>
              <a:ext cx="3225800" cy="1616075"/>
              <a:chOff x="671513" y="3035301"/>
              <a:chExt cx="3225800" cy="1616075"/>
            </a:xfrm>
          </p:grpSpPr>
          <p:sp>
            <p:nvSpPr>
              <p:cNvPr id="30" name="íṧḷíḋe">
                <a:extLst>
                  <a:ext uri="{FF2B5EF4-FFF2-40B4-BE49-F238E27FC236}">
                    <a16:creationId xmlns:a16="http://schemas.microsoft.com/office/drawing/2014/main" id="{DCA566AA-D4B7-43CB-A1BE-A1D24035510A}"/>
                  </a:ext>
                </a:extLst>
              </p:cNvPr>
              <p:cNvSpPr/>
              <p:nvPr/>
            </p:nvSpPr>
            <p:spPr bwMode="auto">
              <a:xfrm>
                <a:off x="1481138" y="3425826"/>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îṣ1íḓè">
                <a:extLst>
                  <a:ext uri="{FF2B5EF4-FFF2-40B4-BE49-F238E27FC236}">
                    <a16:creationId xmlns:a16="http://schemas.microsoft.com/office/drawing/2014/main" id="{416BA1CE-3D35-4EEE-A40E-1EB444D71978}"/>
                  </a:ext>
                </a:extLst>
              </p:cNvPr>
              <p:cNvSpPr/>
              <p:nvPr/>
            </p:nvSpPr>
            <p:spPr bwMode="auto">
              <a:xfrm>
                <a:off x="671513" y="3035301"/>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íṥḻiḋé">
                <a:extLst>
                  <a:ext uri="{FF2B5EF4-FFF2-40B4-BE49-F238E27FC236}">
                    <a16:creationId xmlns:a16="http://schemas.microsoft.com/office/drawing/2014/main" id="{8E9ABE0B-9302-4C8F-854B-A99AE4A1DFF8}"/>
                  </a:ext>
                </a:extLst>
              </p:cNvPr>
              <p:cNvSpPr/>
              <p:nvPr/>
            </p:nvSpPr>
            <p:spPr bwMode="auto">
              <a:xfrm>
                <a:off x="2143125" y="4368801"/>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iṥ1iḋê">
              <a:extLst>
                <a:ext uri="{FF2B5EF4-FFF2-40B4-BE49-F238E27FC236}">
                  <a16:creationId xmlns:a16="http://schemas.microsoft.com/office/drawing/2014/main" id="{254BC95C-38E9-48D7-BBDF-D0700058F57D}"/>
                </a:ext>
              </a:extLst>
            </p:cNvPr>
            <p:cNvGrpSpPr/>
            <p:nvPr/>
          </p:nvGrpSpPr>
          <p:grpSpPr>
            <a:xfrm>
              <a:off x="4481513" y="3118331"/>
              <a:ext cx="3227388" cy="1635125"/>
              <a:chOff x="4260850" y="3035301"/>
              <a:chExt cx="3227388" cy="1635125"/>
            </a:xfrm>
          </p:grpSpPr>
          <p:sp>
            <p:nvSpPr>
              <p:cNvPr id="24" name="îŝ1îḍe">
                <a:extLst>
                  <a:ext uri="{FF2B5EF4-FFF2-40B4-BE49-F238E27FC236}">
                    <a16:creationId xmlns:a16="http://schemas.microsoft.com/office/drawing/2014/main" id="{49C80AC4-790D-4633-A868-0FB01C2B5446}"/>
                  </a:ext>
                </a:extLst>
              </p:cNvPr>
              <p:cNvSpPr/>
              <p:nvPr/>
            </p:nvSpPr>
            <p:spPr bwMode="auto">
              <a:xfrm>
                <a:off x="4260850" y="3035301"/>
                <a:ext cx="3227388"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7" y="0"/>
                      <a:pt x="1223" y="0"/>
                    </a:cubicBezTo>
                    <a:cubicBezTo>
                      <a:pt x="1899" y="0"/>
                      <a:pt x="2446" y="548"/>
                      <a:pt x="2446" y="1223"/>
                    </a:cubicBezTo>
                  </a:path>
                </a:pathLst>
              </a:custGeom>
              <a:noFill/>
              <a:ln w="38100" cap="flat">
                <a:gradFill>
                  <a:gsLst>
                    <a:gs pos="0">
                      <a:schemeClr val="tx2">
                        <a:lumMod val="20000"/>
                        <a:lumOff val="80000"/>
                      </a:schemeClr>
                    </a:gs>
                    <a:gs pos="81000">
                      <a:schemeClr val="tx2"/>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iṩḷîďe">
                <a:extLst>
                  <a:ext uri="{FF2B5EF4-FFF2-40B4-BE49-F238E27FC236}">
                    <a16:creationId xmlns:a16="http://schemas.microsoft.com/office/drawing/2014/main" id="{7F12EF89-449A-4A7D-8D38-A3A450C3B92E}"/>
                  </a:ext>
                </a:extLst>
              </p:cNvPr>
              <p:cNvSpPr/>
              <p:nvPr/>
            </p:nvSpPr>
            <p:spPr bwMode="auto">
              <a:xfrm>
                <a:off x="5732463" y="3160713"/>
                <a:ext cx="282575" cy="1360488"/>
              </a:xfrm>
              <a:custGeom>
                <a:avLst/>
                <a:gdLst>
                  <a:gd name="T0" fmla="*/ 178 w 178"/>
                  <a:gd name="T1" fmla="*/ 857 h 857"/>
                  <a:gd name="T2" fmla="*/ 86 w 178"/>
                  <a:gd name="T3" fmla="*/ 0 h 857"/>
                  <a:gd name="T4" fmla="*/ 0 w 178"/>
                  <a:gd name="T5" fmla="*/ 852 h 857"/>
                  <a:gd name="T6" fmla="*/ 178 w 178"/>
                  <a:gd name="T7" fmla="*/ 857 h 857"/>
                </a:gdLst>
                <a:ahLst/>
                <a:cxnLst>
                  <a:cxn ang="0">
                    <a:pos x="T0" y="T1"/>
                  </a:cxn>
                  <a:cxn ang="0">
                    <a:pos x="T2" y="T3"/>
                  </a:cxn>
                  <a:cxn ang="0">
                    <a:pos x="T4" y="T5"/>
                  </a:cxn>
                  <a:cxn ang="0">
                    <a:pos x="T6" y="T7"/>
                  </a:cxn>
                </a:cxnLst>
                <a:rect l="0" t="0" r="r" b="b"/>
                <a:pathLst>
                  <a:path w="178" h="857">
                    <a:moveTo>
                      <a:pt x="178" y="857"/>
                    </a:moveTo>
                    <a:lnTo>
                      <a:pt x="86" y="0"/>
                    </a:lnTo>
                    <a:lnTo>
                      <a:pt x="0" y="852"/>
                    </a:lnTo>
                    <a:lnTo>
                      <a:pt x="178" y="857"/>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îSľïďé">
                <a:extLst>
                  <a:ext uri="{FF2B5EF4-FFF2-40B4-BE49-F238E27FC236}">
                    <a16:creationId xmlns:a16="http://schemas.microsoft.com/office/drawing/2014/main" id="{E3CB09C2-E99B-4E04-A2FC-A17D818ABF64}"/>
                  </a:ext>
                </a:extLst>
              </p:cNvPr>
              <p:cNvSpPr/>
              <p:nvPr/>
            </p:nvSpPr>
            <p:spPr bwMode="auto">
              <a:xfrm>
                <a:off x="5715000" y="4349751"/>
                <a:ext cx="319088" cy="320675"/>
              </a:xfrm>
              <a:custGeom>
                <a:avLst/>
                <a:gdLst>
                  <a:gd name="T0" fmla="*/ 207 w 242"/>
                  <a:gd name="T1" fmla="*/ 185 h 243"/>
                  <a:gd name="T2" fmla="*/ 58 w 242"/>
                  <a:gd name="T3" fmla="*/ 208 h 243"/>
                  <a:gd name="T4" fmla="*/ 35 w 242"/>
                  <a:gd name="T5" fmla="*/ 58 h 243"/>
                  <a:gd name="T6" fmla="*/ 185 w 242"/>
                  <a:gd name="T7" fmla="*/ 35 h 243"/>
                  <a:gd name="T8" fmla="*/ 207 w 242"/>
                  <a:gd name="T9" fmla="*/ 185 h 243"/>
                </a:gdLst>
                <a:ahLst/>
                <a:cxnLst>
                  <a:cxn ang="0">
                    <a:pos x="T0" y="T1"/>
                  </a:cxn>
                  <a:cxn ang="0">
                    <a:pos x="T2" y="T3"/>
                  </a:cxn>
                  <a:cxn ang="0">
                    <a:pos x="T4" y="T5"/>
                  </a:cxn>
                  <a:cxn ang="0">
                    <a:pos x="T6" y="T7"/>
                  </a:cxn>
                  <a:cxn ang="0">
                    <a:pos x="T8" y="T9"/>
                  </a:cxn>
                </a:cxnLst>
                <a:rect l="0" t="0" r="r" b="b"/>
                <a:pathLst>
                  <a:path w="242" h="243">
                    <a:moveTo>
                      <a:pt x="207" y="185"/>
                    </a:moveTo>
                    <a:cubicBezTo>
                      <a:pt x="172" y="233"/>
                      <a:pt x="105" y="243"/>
                      <a:pt x="58" y="208"/>
                    </a:cubicBezTo>
                    <a:cubicBezTo>
                      <a:pt x="10" y="173"/>
                      <a:pt x="0" y="105"/>
                      <a:pt x="35" y="58"/>
                    </a:cubicBezTo>
                    <a:cubicBezTo>
                      <a:pt x="70" y="10"/>
                      <a:pt x="137" y="0"/>
                      <a:pt x="185" y="35"/>
                    </a:cubicBezTo>
                    <a:cubicBezTo>
                      <a:pt x="232" y="70"/>
                      <a:pt x="242" y="137"/>
                      <a:pt x="207" y="18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ïš1ïdé">
              <a:extLst>
                <a:ext uri="{FF2B5EF4-FFF2-40B4-BE49-F238E27FC236}">
                  <a16:creationId xmlns:a16="http://schemas.microsoft.com/office/drawing/2014/main" id="{4FACF1A9-66D4-4BB0-9ECC-57F82F230CA0}"/>
                </a:ext>
              </a:extLst>
            </p:cNvPr>
            <p:cNvGrpSpPr/>
            <p:nvPr/>
          </p:nvGrpSpPr>
          <p:grpSpPr>
            <a:xfrm>
              <a:off x="8293100" y="3118331"/>
              <a:ext cx="3225800" cy="1616075"/>
              <a:chOff x="8293100" y="2620962"/>
              <a:chExt cx="3225800" cy="1616075"/>
            </a:xfrm>
          </p:grpSpPr>
          <p:sp>
            <p:nvSpPr>
              <p:cNvPr id="17" name="íŝḻîďé">
                <a:extLst>
                  <a:ext uri="{FF2B5EF4-FFF2-40B4-BE49-F238E27FC236}">
                    <a16:creationId xmlns:a16="http://schemas.microsoft.com/office/drawing/2014/main" id="{9AEB1351-5A46-4BAA-A449-A435D08B2247}"/>
                  </a:ext>
                </a:extLst>
              </p:cNvPr>
              <p:cNvSpPr/>
              <p:nvPr/>
            </p:nvSpPr>
            <p:spPr bwMode="auto">
              <a:xfrm>
                <a:off x="8293100" y="2620962"/>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 name="í$ļídê">
                <a:extLst>
                  <a:ext uri="{FF2B5EF4-FFF2-40B4-BE49-F238E27FC236}">
                    <a16:creationId xmlns:a16="http://schemas.microsoft.com/office/drawing/2014/main" id="{D00FC5B3-ED80-4323-B231-CF42FB7B4C14}"/>
                  </a:ext>
                </a:extLst>
              </p:cNvPr>
              <p:cNvGrpSpPr/>
              <p:nvPr/>
            </p:nvGrpSpPr>
            <p:grpSpPr>
              <a:xfrm flipH="1">
                <a:off x="9764712" y="3011487"/>
                <a:ext cx="944562" cy="1225550"/>
                <a:chOff x="9102725" y="3011487"/>
                <a:chExt cx="944562" cy="1225550"/>
              </a:xfrm>
            </p:grpSpPr>
            <p:sp>
              <p:nvSpPr>
                <p:cNvPr id="19" name="íṥļidè">
                  <a:extLst>
                    <a:ext uri="{FF2B5EF4-FFF2-40B4-BE49-F238E27FC236}">
                      <a16:creationId xmlns:a16="http://schemas.microsoft.com/office/drawing/2014/main" id="{CC69262A-C727-44D1-9E45-E55F1C7FBD07}"/>
                    </a:ext>
                  </a:extLst>
                </p:cNvPr>
                <p:cNvSpPr/>
                <p:nvPr/>
              </p:nvSpPr>
              <p:spPr bwMode="auto">
                <a:xfrm>
                  <a:off x="9102725" y="3011487"/>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íSľidé">
                  <a:extLst>
                    <a:ext uri="{FF2B5EF4-FFF2-40B4-BE49-F238E27FC236}">
                      <a16:creationId xmlns:a16="http://schemas.microsoft.com/office/drawing/2014/main" id="{194B46B0-D6E2-4EA7-BF83-6A4061F695F0}"/>
                    </a:ext>
                  </a:extLst>
                </p:cNvPr>
                <p:cNvSpPr/>
                <p:nvPr/>
              </p:nvSpPr>
              <p:spPr bwMode="auto">
                <a:xfrm>
                  <a:off x="9764712" y="3954462"/>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7" name="keyword_155420">
            <a:extLst>
              <a:ext uri="{FF2B5EF4-FFF2-40B4-BE49-F238E27FC236}">
                <a16:creationId xmlns:a16="http://schemas.microsoft.com/office/drawing/2014/main" id="{18EF73A5-1CF6-4631-B18F-E3E1C51AC256}"/>
              </a:ext>
            </a:extLst>
          </p:cNvPr>
          <p:cNvSpPr/>
          <p:nvPr/>
        </p:nvSpPr>
        <p:spPr>
          <a:xfrm>
            <a:off x="9902239" y="295410"/>
            <a:ext cx="882359" cy="760278"/>
          </a:xfrm>
          <a:custGeom>
            <a:avLst/>
            <a:gdLst>
              <a:gd name="connsiteX0" fmla="*/ 536947 w 607614"/>
              <a:gd name="connsiteY0" fmla="*/ 546085 h 606761"/>
              <a:gd name="connsiteX1" fmla="*/ 567407 w 607614"/>
              <a:gd name="connsiteY1" fmla="*/ 546085 h 606761"/>
              <a:gd name="connsiteX2" fmla="*/ 567407 w 607614"/>
              <a:gd name="connsiteY2" fmla="*/ 566554 h 606761"/>
              <a:gd name="connsiteX3" fmla="*/ 536947 w 607614"/>
              <a:gd name="connsiteY3" fmla="*/ 566554 h 606761"/>
              <a:gd name="connsiteX4" fmla="*/ 476271 w 607614"/>
              <a:gd name="connsiteY4" fmla="*/ 546085 h 606761"/>
              <a:gd name="connsiteX5" fmla="*/ 506609 w 607614"/>
              <a:gd name="connsiteY5" fmla="*/ 546085 h 606761"/>
              <a:gd name="connsiteX6" fmla="*/ 506609 w 607614"/>
              <a:gd name="connsiteY6" fmla="*/ 566554 h 606761"/>
              <a:gd name="connsiteX7" fmla="*/ 476271 w 607614"/>
              <a:gd name="connsiteY7" fmla="*/ 566554 h 606761"/>
              <a:gd name="connsiteX8" fmla="*/ 415473 w 607614"/>
              <a:gd name="connsiteY8" fmla="*/ 546085 h 606761"/>
              <a:gd name="connsiteX9" fmla="*/ 445811 w 607614"/>
              <a:gd name="connsiteY9" fmla="*/ 546085 h 606761"/>
              <a:gd name="connsiteX10" fmla="*/ 445811 w 607614"/>
              <a:gd name="connsiteY10" fmla="*/ 566554 h 606761"/>
              <a:gd name="connsiteX11" fmla="*/ 415473 w 607614"/>
              <a:gd name="connsiteY11" fmla="*/ 566554 h 606761"/>
              <a:gd name="connsiteX12" fmla="*/ 354675 w 607614"/>
              <a:gd name="connsiteY12" fmla="*/ 546085 h 606761"/>
              <a:gd name="connsiteX13" fmla="*/ 385135 w 607614"/>
              <a:gd name="connsiteY13" fmla="*/ 546085 h 606761"/>
              <a:gd name="connsiteX14" fmla="*/ 385135 w 607614"/>
              <a:gd name="connsiteY14" fmla="*/ 566554 h 606761"/>
              <a:gd name="connsiteX15" fmla="*/ 354675 w 607614"/>
              <a:gd name="connsiteY15" fmla="*/ 566554 h 606761"/>
              <a:gd name="connsiteX16" fmla="*/ 293999 w 607614"/>
              <a:gd name="connsiteY16" fmla="*/ 546085 h 606761"/>
              <a:gd name="connsiteX17" fmla="*/ 324337 w 607614"/>
              <a:gd name="connsiteY17" fmla="*/ 546085 h 606761"/>
              <a:gd name="connsiteX18" fmla="*/ 324337 w 607614"/>
              <a:gd name="connsiteY18" fmla="*/ 566554 h 606761"/>
              <a:gd name="connsiteX19" fmla="*/ 293999 w 607614"/>
              <a:gd name="connsiteY19" fmla="*/ 566554 h 606761"/>
              <a:gd name="connsiteX20" fmla="*/ 233201 w 607614"/>
              <a:gd name="connsiteY20" fmla="*/ 546085 h 606761"/>
              <a:gd name="connsiteX21" fmla="*/ 263539 w 607614"/>
              <a:gd name="connsiteY21" fmla="*/ 546085 h 606761"/>
              <a:gd name="connsiteX22" fmla="*/ 263539 w 607614"/>
              <a:gd name="connsiteY22" fmla="*/ 566554 h 606761"/>
              <a:gd name="connsiteX23" fmla="*/ 233201 w 607614"/>
              <a:gd name="connsiteY23" fmla="*/ 566554 h 606761"/>
              <a:gd name="connsiteX24" fmla="*/ 172403 w 607614"/>
              <a:gd name="connsiteY24" fmla="*/ 546085 h 606761"/>
              <a:gd name="connsiteX25" fmla="*/ 202741 w 607614"/>
              <a:gd name="connsiteY25" fmla="*/ 546085 h 606761"/>
              <a:gd name="connsiteX26" fmla="*/ 202741 w 607614"/>
              <a:gd name="connsiteY26" fmla="*/ 566554 h 606761"/>
              <a:gd name="connsiteX27" fmla="*/ 172403 w 607614"/>
              <a:gd name="connsiteY27" fmla="*/ 566554 h 606761"/>
              <a:gd name="connsiteX28" fmla="*/ 111605 w 607614"/>
              <a:gd name="connsiteY28" fmla="*/ 546085 h 606761"/>
              <a:gd name="connsiteX29" fmla="*/ 142065 w 607614"/>
              <a:gd name="connsiteY29" fmla="*/ 546085 h 606761"/>
              <a:gd name="connsiteX30" fmla="*/ 142065 w 607614"/>
              <a:gd name="connsiteY30" fmla="*/ 566554 h 606761"/>
              <a:gd name="connsiteX31" fmla="*/ 111605 w 607614"/>
              <a:gd name="connsiteY31" fmla="*/ 566554 h 606761"/>
              <a:gd name="connsiteX32" fmla="*/ 50929 w 607614"/>
              <a:gd name="connsiteY32" fmla="*/ 546085 h 606761"/>
              <a:gd name="connsiteX33" fmla="*/ 81267 w 607614"/>
              <a:gd name="connsiteY33" fmla="*/ 546085 h 606761"/>
              <a:gd name="connsiteX34" fmla="*/ 81267 w 607614"/>
              <a:gd name="connsiteY34" fmla="*/ 566554 h 606761"/>
              <a:gd name="connsiteX35" fmla="*/ 50929 w 607614"/>
              <a:gd name="connsiteY35" fmla="*/ 566554 h 606761"/>
              <a:gd name="connsiteX36" fmla="*/ 536947 w 607614"/>
              <a:gd name="connsiteY36" fmla="*/ 495278 h 606761"/>
              <a:gd name="connsiteX37" fmla="*/ 567407 w 607614"/>
              <a:gd name="connsiteY37" fmla="*/ 495278 h 606761"/>
              <a:gd name="connsiteX38" fmla="*/ 567407 w 607614"/>
              <a:gd name="connsiteY38" fmla="*/ 515747 h 606761"/>
              <a:gd name="connsiteX39" fmla="*/ 536947 w 607614"/>
              <a:gd name="connsiteY39" fmla="*/ 515747 h 606761"/>
              <a:gd name="connsiteX40" fmla="*/ 476271 w 607614"/>
              <a:gd name="connsiteY40" fmla="*/ 495278 h 606761"/>
              <a:gd name="connsiteX41" fmla="*/ 506609 w 607614"/>
              <a:gd name="connsiteY41" fmla="*/ 495278 h 606761"/>
              <a:gd name="connsiteX42" fmla="*/ 506609 w 607614"/>
              <a:gd name="connsiteY42" fmla="*/ 515747 h 606761"/>
              <a:gd name="connsiteX43" fmla="*/ 476271 w 607614"/>
              <a:gd name="connsiteY43" fmla="*/ 515747 h 606761"/>
              <a:gd name="connsiteX44" fmla="*/ 415473 w 607614"/>
              <a:gd name="connsiteY44" fmla="*/ 495278 h 606761"/>
              <a:gd name="connsiteX45" fmla="*/ 445811 w 607614"/>
              <a:gd name="connsiteY45" fmla="*/ 495278 h 606761"/>
              <a:gd name="connsiteX46" fmla="*/ 445811 w 607614"/>
              <a:gd name="connsiteY46" fmla="*/ 515747 h 606761"/>
              <a:gd name="connsiteX47" fmla="*/ 415473 w 607614"/>
              <a:gd name="connsiteY47" fmla="*/ 515747 h 606761"/>
              <a:gd name="connsiteX48" fmla="*/ 354675 w 607614"/>
              <a:gd name="connsiteY48" fmla="*/ 495278 h 606761"/>
              <a:gd name="connsiteX49" fmla="*/ 385135 w 607614"/>
              <a:gd name="connsiteY49" fmla="*/ 495278 h 606761"/>
              <a:gd name="connsiteX50" fmla="*/ 385135 w 607614"/>
              <a:gd name="connsiteY50" fmla="*/ 515747 h 606761"/>
              <a:gd name="connsiteX51" fmla="*/ 354675 w 607614"/>
              <a:gd name="connsiteY51" fmla="*/ 515747 h 606761"/>
              <a:gd name="connsiteX52" fmla="*/ 293999 w 607614"/>
              <a:gd name="connsiteY52" fmla="*/ 495278 h 606761"/>
              <a:gd name="connsiteX53" fmla="*/ 324337 w 607614"/>
              <a:gd name="connsiteY53" fmla="*/ 495278 h 606761"/>
              <a:gd name="connsiteX54" fmla="*/ 324337 w 607614"/>
              <a:gd name="connsiteY54" fmla="*/ 515747 h 606761"/>
              <a:gd name="connsiteX55" fmla="*/ 293999 w 607614"/>
              <a:gd name="connsiteY55" fmla="*/ 515747 h 606761"/>
              <a:gd name="connsiteX56" fmla="*/ 233201 w 607614"/>
              <a:gd name="connsiteY56" fmla="*/ 495278 h 606761"/>
              <a:gd name="connsiteX57" fmla="*/ 263539 w 607614"/>
              <a:gd name="connsiteY57" fmla="*/ 495278 h 606761"/>
              <a:gd name="connsiteX58" fmla="*/ 263539 w 607614"/>
              <a:gd name="connsiteY58" fmla="*/ 515747 h 606761"/>
              <a:gd name="connsiteX59" fmla="*/ 233201 w 607614"/>
              <a:gd name="connsiteY59" fmla="*/ 515747 h 606761"/>
              <a:gd name="connsiteX60" fmla="*/ 172403 w 607614"/>
              <a:gd name="connsiteY60" fmla="*/ 495278 h 606761"/>
              <a:gd name="connsiteX61" fmla="*/ 202741 w 607614"/>
              <a:gd name="connsiteY61" fmla="*/ 495278 h 606761"/>
              <a:gd name="connsiteX62" fmla="*/ 202741 w 607614"/>
              <a:gd name="connsiteY62" fmla="*/ 515747 h 606761"/>
              <a:gd name="connsiteX63" fmla="*/ 172403 w 607614"/>
              <a:gd name="connsiteY63" fmla="*/ 515747 h 606761"/>
              <a:gd name="connsiteX64" fmla="*/ 111605 w 607614"/>
              <a:gd name="connsiteY64" fmla="*/ 495278 h 606761"/>
              <a:gd name="connsiteX65" fmla="*/ 142065 w 607614"/>
              <a:gd name="connsiteY65" fmla="*/ 495278 h 606761"/>
              <a:gd name="connsiteX66" fmla="*/ 142065 w 607614"/>
              <a:gd name="connsiteY66" fmla="*/ 515747 h 606761"/>
              <a:gd name="connsiteX67" fmla="*/ 111605 w 607614"/>
              <a:gd name="connsiteY67" fmla="*/ 515747 h 606761"/>
              <a:gd name="connsiteX68" fmla="*/ 50929 w 607614"/>
              <a:gd name="connsiteY68" fmla="*/ 495278 h 606761"/>
              <a:gd name="connsiteX69" fmla="*/ 81267 w 607614"/>
              <a:gd name="connsiteY69" fmla="*/ 495278 h 606761"/>
              <a:gd name="connsiteX70" fmla="*/ 81267 w 607614"/>
              <a:gd name="connsiteY70" fmla="*/ 515747 h 606761"/>
              <a:gd name="connsiteX71" fmla="*/ 50929 w 607614"/>
              <a:gd name="connsiteY71" fmla="*/ 515747 h 606761"/>
              <a:gd name="connsiteX72" fmla="*/ 445886 w 607614"/>
              <a:gd name="connsiteY72" fmla="*/ 303387 h 606761"/>
              <a:gd name="connsiteX73" fmla="*/ 425380 w 607614"/>
              <a:gd name="connsiteY73" fmla="*/ 323863 h 606761"/>
              <a:gd name="connsiteX74" fmla="*/ 445886 w 607614"/>
              <a:gd name="connsiteY74" fmla="*/ 343580 h 606761"/>
              <a:gd name="connsiteX75" fmla="*/ 465633 w 607614"/>
              <a:gd name="connsiteY75" fmla="*/ 323863 h 606761"/>
              <a:gd name="connsiteX76" fmla="*/ 445886 w 607614"/>
              <a:gd name="connsiteY76" fmla="*/ 303387 h 606761"/>
              <a:gd name="connsiteX77" fmla="*/ 445886 w 607614"/>
              <a:gd name="connsiteY77" fmla="*/ 282911 h 606761"/>
              <a:gd name="connsiteX78" fmla="*/ 486140 w 607614"/>
              <a:gd name="connsiteY78" fmla="*/ 323863 h 606761"/>
              <a:gd name="connsiteX79" fmla="*/ 445886 w 607614"/>
              <a:gd name="connsiteY79" fmla="*/ 364056 h 606761"/>
              <a:gd name="connsiteX80" fmla="*/ 404873 w 607614"/>
              <a:gd name="connsiteY80" fmla="*/ 323863 h 606761"/>
              <a:gd name="connsiteX81" fmla="*/ 445886 w 607614"/>
              <a:gd name="connsiteY81" fmla="*/ 282911 h 606761"/>
              <a:gd name="connsiteX82" fmla="*/ 435181 w 607614"/>
              <a:gd name="connsiteY82" fmla="*/ 232845 h 606761"/>
              <a:gd name="connsiteX83" fmla="*/ 356204 w 607614"/>
              <a:gd name="connsiteY83" fmla="*/ 295040 h 606761"/>
              <a:gd name="connsiteX84" fmla="*/ 346332 w 607614"/>
              <a:gd name="connsiteY84" fmla="*/ 303383 h 606761"/>
              <a:gd name="connsiteX85" fmla="*/ 81302 w 607614"/>
              <a:gd name="connsiteY85" fmla="*/ 303383 h 606761"/>
              <a:gd name="connsiteX86" fmla="*/ 81302 w 607614"/>
              <a:gd name="connsiteY86" fmla="*/ 445218 h 606761"/>
              <a:gd name="connsiteX87" fmla="*/ 121550 w 607614"/>
              <a:gd name="connsiteY87" fmla="*/ 445218 h 606761"/>
              <a:gd name="connsiteX88" fmla="*/ 121550 w 607614"/>
              <a:gd name="connsiteY88" fmla="*/ 354201 h 606761"/>
              <a:gd name="connsiteX89" fmla="*/ 121550 w 607614"/>
              <a:gd name="connsiteY89" fmla="*/ 323862 h 606761"/>
              <a:gd name="connsiteX90" fmla="*/ 142053 w 607614"/>
              <a:gd name="connsiteY90" fmla="*/ 323862 h 606761"/>
              <a:gd name="connsiteX91" fmla="*/ 142053 w 607614"/>
              <a:gd name="connsiteY91" fmla="*/ 343582 h 606761"/>
              <a:gd name="connsiteX92" fmla="*/ 172429 w 607614"/>
              <a:gd name="connsiteY92" fmla="*/ 343582 h 606761"/>
              <a:gd name="connsiteX93" fmla="*/ 172429 w 607614"/>
              <a:gd name="connsiteY93" fmla="*/ 323862 h 606761"/>
              <a:gd name="connsiteX94" fmla="*/ 192174 w 607614"/>
              <a:gd name="connsiteY94" fmla="*/ 323862 h 606761"/>
              <a:gd name="connsiteX95" fmla="*/ 192174 w 607614"/>
              <a:gd name="connsiteY95" fmla="*/ 354201 h 606761"/>
              <a:gd name="connsiteX96" fmla="*/ 192174 w 607614"/>
              <a:gd name="connsiteY96" fmla="*/ 445218 h 606761"/>
              <a:gd name="connsiteX97" fmla="*/ 233181 w 607614"/>
              <a:gd name="connsiteY97" fmla="*/ 445218 h 606761"/>
              <a:gd name="connsiteX98" fmla="*/ 233181 w 607614"/>
              <a:gd name="connsiteY98" fmla="*/ 354201 h 606761"/>
              <a:gd name="connsiteX99" fmla="*/ 243053 w 607614"/>
              <a:gd name="connsiteY99" fmla="*/ 343582 h 606761"/>
              <a:gd name="connsiteX100" fmla="*/ 346332 w 607614"/>
              <a:gd name="connsiteY100" fmla="*/ 343582 h 606761"/>
              <a:gd name="connsiteX101" fmla="*/ 356204 w 607614"/>
              <a:gd name="connsiteY101" fmla="*/ 351926 h 606761"/>
              <a:gd name="connsiteX102" fmla="*/ 435181 w 607614"/>
              <a:gd name="connsiteY102" fmla="*/ 414879 h 606761"/>
              <a:gd name="connsiteX103" fmla="*/ 455685 w 607614"/>
              <a:gd name="connsiteY103" fmla="*/ 414879 h 606761"/>
              <a:gd name="connsiteX104" fmla="*/ 536941 w 607614"/>
              <a:gd name="connsiteY104" fmla="*/ 333722 h 606761"/>
              <a:gd name="connsiteX105" fmla="*/ 536941 w 607614"/>
              <a:gd name="connsiteY105" fmla="*/ 313243 h 606761"/>
              <a:gd name="connsiteX106" fmla="*/ 455685 w 607614"/>
              <a:gd name="connsiteY106" fmla="*/ 232845 h 606761"/>
              <a:gd name="connsiteX107" fmla="*/ 50929 w 607614"/>
              <a:gd name="connsiteY107" fmla="*/ 232835 h 606761"/>
              <a:gd name="connsiteX108" fmla="*/ 293999 w 607614"/>
              <a:gd name="connsiteY108" fmla="*/ 232835 h 606761"/>
              <a:gd name="connsiteX109" fmla="*/ 293999 w 607614"/>
              <a:gd name="connsiteY109" fmla="*/ 252573 h 606761"/>
              <a:gd name="connsiteX110" fmla="*/ 50929 w 607614"/>
              <a:gd name="connsiteY110" fmla="*/ 252573 h 606761"/>
              <a:gd name="connsiteX111" fmla="*/ 435181 w 607614"/>
              <a:gd name="connsiteY111" fmla="*/ 212366 h 606761"/>
              <a:gd name="connsiteX112" fmla="*/ 455685 w 607614"/>
              <a:gd name="connsiteY112" fmla="*/ 212366 h 606761"/>
              <a:gd name="connsiteX113" fmla="*/ 556685 w 607614"/>
              <a:gd name="connsiteY113" fmla="*/ 313243 h 606761"/>
              <a:gd name="connsiteX114" fmla="*/ 556685 w 607614"/>
              <a:gd name="connsiteY114" fmla="*/ 333722 h 606761"/>
              <a:gd name="connsiteX115" fmla="*/ 455685 w 607614"/>
              <a:gd name="connsiteY115" fmla="*/ 434600 h 606761"/>
              <a:gd name="connsiteX116" fmla="*/ 435181 w 607614"/>
              <a:gd name="connsiteY116" fmla="*/ 434600 h 606761"/>
              <a:gd name="connsiteX117" fmla="*/ 337978 w 607614"/>
              <a:gd name="connsiteY117" fmla="*/ 364061 h 606761"/>
              <a:gd name="connsiteX118" fmla="*/ 252926 w 607614"/>
              <a:gd name="connsiteY118" fmla="*/ 364061 h 606761"/>
              <a:gd name="connsiteX119" fmla="*/ 252926 w 607614"/>
              <a:gd name="connsiteY119" fmla="*/ 455079 h 606761"/>
              <a:gd name="connsiteX120" fmla="*/ 243053 w 607614"/>
              <a:gd name="connsiteY120" fmla="*/ 464939 h 606761"/>
              <a:gd name="connsiteX121" fmla="*/ 182302 w 607614"/>
              <a:gd name="connsiteY121" fmla="*/ 464939 h 606761"/>
              <a:gd name="connsiteX122" fmla="*/ 172429 w 607614"/>
              <a:gd name="connsiteY122" fmla="*/ 455079 h 606761"/>
              <a:gd name="connsiteX123" fmla="*/ 172429 w 607614"/>
              <a:gd name="connsiteY123" fmla="*/ 364061 h 606761"/>
              <a:gd name="connsiteX124" fmla="*/ 142053 w 607614"/>
              <a:gd name="connsiteY124" fmla="*/ 364061 h 606761"/>
              <a:gd name="connsiteX125" fmla="*/ 142053 w 607614"/>
              <a:gd name="connsiteY125" fmla="*/ 455079 h 606761"/>
              <a:gd name="connsiteX126" fmla="*/ 131422 w 607614"/>
              <a:gd name="connsiteY126" fmla="*/ 464939 h 606761"/>
              <a:gd name="connsiteX127" fmla="*/ 70670 w 607614"/>
              <a:gd name="connsiteY127" fmla="*/ 464939 h 606761"/>
              <a:gd name="connsiteX128" fmla="*/ 60798 w 607614"/>
              <a:gd name="connsiteY128" fmla="*/ 455079 h 606761"/>
              <a:gd name="connsiteX129" fmla="*/ 60798 w 607614"/>
              <a:gd name="connsiteY129" fmla="*/ 293523 h 606761"/>
              <a:gd name="connsiteX130" fmla="*/ 70670 w 607614"/>
              <a:gd name="connsiteY130" fmla="*/ 282904 h 606761"/>
              <a:gd name="connsiteX131" fmla="*/ 337978 w 607614"/>
              <a:gd name="connsiteY131" fmla="*/ 282904 h 606761"/>
              <a:gd name="connsiteX132" fmla="*/ 435181 w 607614"/>
              <a:gd name="connsiteY132" fmla="*/ 212366 h 606761"/>
              <a:gd name="connsiteX133" fmla="*/ 283277 w 607614"/>
              <a:gd name="connsiteY133" fmla="*/ 182028 h 606761"/>
              <a:gd name="connsiteX134" fmla="*/ 334206 w 607614"/>
              <a:gd name="connsiteY134" fmla="*/ 182028 h 606761"/>
              <a:gd name="connsiteX135" fmla="*/ 334206 w 607614"/>
              <a:gd name="connsiteY135" fmla="*/ 202497 h 606761"/>
              <a:gd name="connsiteX136" fmla="*/ 283277 w 607614"/>
              <a:gd name="connsiteY136" fmla="*/ 202497 h 606761"/>
              <a:gd name="connsiteX137" fmla="*/ 50929 w 607614"/>
              <a:gd name="connsiteY137" fmla="*/ 182028 h 606761"/>
              <a:gd name="connsiteX138" fmla="*/ 252939 w 607614"/>
              <a:gd name="connsiteY138" fmla="*/ 182028 h 606761"/>
              <a:gd name="connsiteX139" fmla="*/ 252939 w 607614"/>
              <a:gd name="connsiteY139" fmla="*/ 202497 h 606761"/>
              <a:gd name="connsiteX140" fmla="*/ 50929 w 607614"/>
              <a:gd name="connsiteY140" fmla="*/ 202497 h 606761"/>
              <a:gd name="connsiteX141" fmla="*/ 50929 w 607614"/>
              <a:gd name="connsiteY141" fmla="*/ 131221 h 606761"/>
              <a:gd name="connsiteX142" fmla="*/ 556685 w 607614"/>
              <a:gd name="connsiteY142" fmla="*/ 131221 h 606761"/>
              <a:gd name="connsiteX143" fmla="*/ 556685 w 607614"/>
              <a:gd name="connsiteY143" fmla="*/ 151690 h 606761"/>
              <a:gd name="connsiteX144" fmla="*/ 50929 w 607614"/>
              <a:gd name="connsiteY144" fmla="*/ 151690 h 606761"/>
              <a:gd name="connsiteX145" fmla="*/ 20507 w 607614"/>
              <a:gd name="connsiteY145" fmla="*/ 100874 h 606761"/>
              <a:gd name="connsiteX146" fmla="*/ 20507 w 607614"/>
              <a:gd name="connsiteY146" fmla="*/ 586283 h 606761"/>
              <a:gd name="connsiteX147" fmla="*/ 587107 w 607614"/>
              <a:gd name="connsiteY147" fmla="*/ 586283 h 606761"/>
              <a:gd name="connsiteX148" fmla="*/ 587107 w 607614"/>
              <a:gd name="connsiteY148" fmla="*/ 100874 h 606761"/>
              <a:gd name="connsiteX149" fmla="*/ 101005 w 607614"/>
              <a:gd name="connsiteY149" fmla="*/ 40207 h 606761"/>
              <a:gd name="connsiteX150" fmla="*/ 142065 w 607614"/>
              <a:gd name="connsiteY150" fmla="*/ 40207 h 606761"/>
              <a:gd name="connsiteX151" fmla="*/ 142065 w 607614"/>
              <a:gd name="connsiteY151" fmla="*/ 60676 h 606761"/>
              <a:gd name="connsiteX152" fmla="*/ 101005 w 607614"/>
              <a:gd name="connsiteY152" fmla="*/ 60676 h 606761"/>
              <a:gd name="connsiteX153" fmla="*/ 40207 w 607614"/>
              <a:gd name="connsiteY153" fmla="*/ 40207 h 606761"/>
              <a:gd name="connsiteX154" fmla="*/ 81267 w 607614"/>
              <a:gd name="connsiteY154" fmla="*/ 40207 h 606761"/>
              <a:gd name="connsiteX155" fmla="*/ 81267 w 607614"/>
              <a:gd name="connsiteY155" fmla="*/ 60676 h 606761"/>
              <a:gd name="connsiteX156" fmla="*/ 40207 w 607614"/>
              <a:gd name="connsiteY156" fmla="*/ 60676 h 606761"/>
              <a:gd name="connsiteX157" fmla="*/ 20507 w 607614"/>
              <a:gd name="connsiteY157" fmla="*/ 20478 h 606761"/>
              <a:gd name="connsiteX158" fmla="*/ 20507 w 607614"/>
              <a:gd name="connsiteY158" fmla="*/ 81154 h 606761"/>
              <a:gd name="connsiteX159" fmla="*/ 587107 w 607614"/>
              <a:gd name="connsiteY159" fmla="*/ 81154 h 606761"/>
              <a:gd name="connsiteX160" fmla="*/ 587107 w 607614"/>
              <a:gd name="connsiteY160" fmla="*/ 20478 h 606761"/>
              <a:gd name="connsiteX161" fmla="*/ 9874 w 607614"/>
              <a:gd name="connsiteY161" fmla="*/ 0 h 606761"/>
              <a:gd name="connsiteX162" fmla="*/ 597740 w 607614"/>
              <a:gd name="connsiteY162" fmla="*/ 0 h 606761"/>
              <a:gd name="connsiteX163" fmla="*/ 607614 w 607614"/>
              <a:gd name="connsiteY163" fmla="*/ 9860 h 606761"/>
              <a:gd name="connsiteX164" fmla="*/ 607614 w 607614"/>
              <a:gd name="connsiteY164" fmla="*/ 596901 h 606761"/>
              <a:gd name="connsiteX165" fmla="*/ 597740 w 607614"/>
              <a:gd name="connsiteY165" fmla="*/ 606761 h 606761"/>
              <a:gd name="connsiteX166" fmla="*/ 9874 w 607614"/>
              <a:gd name="connsiteY166" fmla="*/ 606761 h 606761"/>
              <a:gd name="connsiteX167" fmla="*/ 0 w 607614"/>
              <a:gd name="connsiteY167" fmla="*/ 596901 h 606761"/>
              <a:gd name="connsiteX168" fmla="*/ 0 w 607614"/>
              <a:gd name="connsiteY168" fmla="*/ 9860 h 606761"/>
              <a:gd name="connsiteX169" fmla="*/ 9874 w 607614"/>
              <a:gd name="connsiteY169"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607614" h="606761">
                <a:moveTo>
                  <a:pt x="536947" y="546085"/>
                </a:moveTo>
                <a:lnTo>
                  <a:pt x="567407" y="546085"/>
                </a:lnTo>
                <a:lnTo>
                  <a:pt x="567407" y="566554"/>
                </a:lnTo>
                <a:lnTo>
                  <a:pt x="536947" y="566554"/>
                </a:lnTo>
                <a:close/>
                <a:moveTo>
                  <a:pt x="476271" y="546085"/>
                </a:moveTo>
                <a:lnTo>
                  <a:pt x="506609" y="546085"/>
                </a:lnTo>
                <a:lnTo>
                  <a:pt x="506609" y="566554"/>
                </a:lnTo>
                <a:lnTo>
                  <a:pt x="476271" y="566554"/>
                </a:lnTo>
                <a:close/>
                <a:moveTo>
                  <a:pt x="415473" y="546085"/>
                </a:moveTo>
                <a:lnTo>
                  <a:pt x="445811" y="546085"/>
                </a:lnTo>
                <a:lnTo>
                  <a:pt x="445811" y="566554"/>
                </a:lnTo>
                <a:lnTo>
                  <a:pt x="415473" y="566554"/>
                </a:lnTo>
                <a:close/>
                <a:moveTo>
                  <a:pt x="354675" y="546085"/>
                </a:moveTo>
                <a:lnTo>
                  <a:pt x="385135" y="546085"/>
                </a:lnTo>
                <a:lnTo>
                  <a:pt x="385135" y="566554"/>
                </a:lnTo>
                <a:lnTo>
                  <a:pt x="354675" y="566554"/>
                </a:lnTo>
                <a:close/>
                <a:moveTo>
                  <a:pt x="293999" y="546085"/>
                </a:moveTo>
                <a:lnTo>
                  <a:pt x="324337" y="546085"/>
                </a:lnTo>
                <a:lnTo>
                  <a:pt x="324337" y="566554"/>
                </a:lnTo>
                <a:lnTo>
                  <a:pt x="293999" y="566554"/>
                </a:lnTo>
                <a:close/>
                <a:moveTo>
                  <a:pt x="233201" y="546085"/>
                </a:moveTo>
                <a:lnTo>
                  <a:pt x="263539" y="546085"/>
                </a:lnTo>
                <a:lnTo>
                  <a:pt x="263539" y="566554"/>
                </a:lnTo>
                <a:lnTo>
                  <a:pt x="233201" y="566554"/>
                </a:lnTo>
                <a:close/>
                <a:moveTo>
                  <a:pt x="172403" y="546085"/>
                </a:moveTo>
                <a:lnTo>
                  <a:pt x="202741" y="546085"/>
                </a:lnTo>
                <a:lnTo>
                  <a:pt x="202741" y="566554"/>
                </a:lnTo>
                <a:lnTo>
                  <a:pt x="172403" y="566554"/>
                </a:lnTo>
                <a:close/>
                <a:moveTo>
                  <a:pt x="111605" y="546085"/>
                </a:moveTo>
                <a:lnTo>
                  <a:pt x="142065" y="546085"/>
                </a:lnTo>
                <a:lnTo>
                  <a:pt x="142065" y="566554"/>
                </a:lnTo>
                <a:lnTo>
                  <a:pt x="111605" y="566554"/>
                </a:lnTo>
                <a:close/>
                <a:moveTo>
                  <a:pt x="50929" y="546085"/>
                </a:moveTo>
                <a:lnTo>
                  <a:pt x="81267" y="546085"/>
                </a:lnTo>
                <a:lnTo>
                  <a:pt x="81267" y="566554"/>
                </a:lnTo>
                <a:lnTo>
                  <a:pt x="50929" y="566554"/>
                </a:lnTo>
                <a:close/>
                <a:moveTo>
                  <a:pt x="536947" y="495278"/>
                </a:moveTo>
                <a:lnTo>
                  <a:pt x="567407" y="495278"/>
                </a:lnTo>
                <a:lnTo>
                  <a:pt x="567407" y="515747"/>
                </a:lnTo>
                <a:lnTo>
                  <a:pt x="536947" y="515747"/>
                </a:lnTo>
                <a:close/>
                <a:moveTo>
                  <a:pt x="476271" y="495278"/>
                </a:moveTo>
                <a:lnTo>
                  <a:pt x="506609" y="495278"/>
                </a:lnTo>
                <a:lnTo>
                  <a:pt x="506609" y="515747"/>
                </a:lnTo>
                <a:lnTo>
                  <a:pt x="476271" y="515747"/>
                </a:lnTo>
                <a:close/>
                <a:moveTo>
                  <a:pt x="415473" y="495278"/>
                </a:moveTo>
                <a:lnTo>
                  <a:pt x="445811" y="495278"/>
                </a:lnTo>
                <a:lnTo>
                  <a:pt x="445811" y="515747"/>
                </a:lnTo>
                <a:lnTo>
                  <a:pt x="415473" y="515747"/>
                </a:lnTo>
                <a:close/>
                <a:moveTo>
                  <a:pt x="354675" y="495278"/>
                </a:moveTo>
                <a:lnTo>
                  <a:pt x="385135" y="495278"/>
                </a:lnTo>
                <a:lnTo>
                  <a:pt x="385135" y="515747"/>
                </a:lnTo>
                <a:lnTo>
                  <a:pt x="354675" y="515747"/>
                </a:lnTo>
                <a:close/>
                <a:moveTo>
                  <a:pt x="293999" y="495278"/>
                </a:moveTo>
                <a:lnTo>
                  <a:pt x="324337" y="495278"/>
                </a:lnTo>
                <a:lnTo>
                  <a:pt x="324337" y="515747"/>
                </a:lnTo>
                <a:lnTo>
                  <a:pt x="293999" y="515747"/>
                </a:lnTo>
                <a:close/>
                <a:moveTo>
                  <a:pt x="233201" y="495278"/>
                </a:moveTo>
                <a:lnTo>
                  <a:pt x="263539" y="495278"/>
                </a:lnTo>
                <a:lnTo>
                  <a:pt x="263539" y="515747"/>
                </a:lnTo>
                <a:lnTo>
                  <a:pt x="233201" y="515747"/>
                </a:lnTo>
                <a:close/>
                <a:moveTo>
                  <a:pt x="172403" y="495278"/>
                </a:moveTo>
                <a:lnTo>
                  <a:pt x="202741" y="495278"/>
                </a:lnTo>
                <a:lnTo>
                  <a:pt x="202741" y="515747"/>
                </a:lnTo>
                <a:lnTo>
                  <a:pt x="172403" y="515747"/>
                </a:lnTo>
                <a:close/>
                <a:moveTo>
                  <a:pt x="111605" y="495278"/>
                </a:moveTo>
                <a:lnTo>
                  <a:pt x="142065" y="495278"/>
                </a:lnTo>
                <a:lnTo>
                  <a:pt x="142065" y="515747"/>
                </a:lnTo>
                <a:lnTo>
                  <a:pt x="111605" y="515747"/>
                </a:lnTo>
                <a:close/>
                <a:moveTo>
                  <a:pt x="50929" y="495278"/>
                </a:moveTo>
                <a:lnTo>
                  <a:pt x="81267" y="495278"/>
                </a:lnTo>
                <a:lnTo>
                  <a:pt x="81267" y="515747"/>
                </a:lnTo>
                <a:lnTo>
                  <a:pt x="50929" y="515747"/>
                </a:lnTo>
                <a:close/>
                <a:moveTo>
                  <a:pt x="445886" y="303387"/>
                </a:moveTo>
                <a:cubicBezTo>
                  <a:pt x="434494" y="303387"/>
                  <a:pt x="425380" y="312487"/>
                  <a:pt x="425380" y="323863"/>
                </a:cubicBezTo>
                <a:cubicBezTo>
                  <a:pt x="425380" y="334480"/>
                  <a:pt x="434494" y="343580"/>
                  <a:pt x="445886" y="343580"/>
                </a:cubicBezTo>
                <a:cubicBezTo>
                  <a:pt x="456519" y="343580"/>
                  <a:pt x="465633" y="334480"/>
                  <a:pt x="465633" y="323863"/>
                </a:cubicBezTo>
                <a:cubicBezTo>
                  <a:pt x="465633" y="312487"/>
                  <a:pt x="456519" y="303387"/>
                  <a:pt x="445886" y="303387"/>
                </a:cubicBezTo>
                <a:close/>
                <a:moveTo>
                  <a:pt x="445886" y="282911"/>
                </a:moveTo>
                <a:cubicBezTo>
                  <a:pt x="467912" y="282911"/>
                  <a:pt x="486140" y="301112"/>
                  <a:pt x="486140" y="323863"/>
                </a:cubicBezTo>
                <a:cubicBezTo>
                  <a:pt x="486140" y="345855"/>
                  <a:pt x="467912" y="364056"/>
                  <a:pt x="445886" y="364056"/>
                </a:cubicBezTo>
                <a:cubicBezTo>
                  <a:pt x="423101" y="364056"/>
                  <a:pt x="404873" y="345855"/>
                  <a:pt x="404873" y="323863"/>
                </a:cubicBezTo>
                <a:cubicBezTo>
                  <a:pt x="404873" y="301112"/>
                  <a:pt x="423101" y="282911"/>
                  <a:pt x="445886" y="282911"/>
                </a:cubicBezTo>
                <a:close/>
                <a:moveTo>
                  <a:pt x="435181" y="232845"/>
                </a:moveTo>
                <a:cubicBezTo>
                  <a:pt x="397971" y="232845"/>
                  <a:pt x="364557" y="258633"/>
                  <a:pt x="356204" y="295040"/>
                </a:cubicBezTo>
                <a:cubicBezTo>
                  <a:pt x="355444" y="300349"/>
                  <a:pt x="351647" y="303383"/>
                  <a:pt x="346332" y="303383"/>
                </a:cubicBezTo>
                <a:lnTo>
                  <a:pt x="81302" y="303383"/>
                </a:lnTo>
                <a:lnTo>
                  <a:pt x="81302" y="445218"/>
                </a:lnTo>
                <a:lnTo>
                  <a:pt x="121550" y="445218"/>
                </a:lnTo>
                <a:lnTo>
                  <a:pt x="121550" y="354201"/>
                </a:lnTo>
                <a:lnTo>
                  <a:pt x="121550" y="323862"/>
                </a:lnTo>
                <a:lnTo>
                  <a:pt x="142053" y="323862"/>
                </a:lnTo>
                <a:lnTo>
                  <a:pt x="142053" y="343582"/>
                </a:lnTo>
                <a:lnTo>
                  <a:pt x="172429" y="343582"/>
                </a:lnTo>
                <a:lnTo>
                  <a:pt x="172429" y="323862"/>
                </a:lnTo>
                <a:lnTo>
                  <a:pt x="192174" y="323862"/>
                </a:lnTo>
                <a:lnTo>
                  <a:pt x="192174" y="354201"/>
                </a:lnTo>
                <a:lnTo>
                  <a:pt x="192174" y="445218"/>
                </a:lnTo>
                <a:lnTo>
                  <a:pt x="233181" y="445218"/>
                </a:lnTo>
                <a:lnTo>
                  <a:pt x="233181" y="354201"/>
                </a:lnTo>
                <a:cubicBezTo>
                  <a:pt x="233181" y="348133"/>
                  <a:pt x="236978" y="343582"/>
                  <a:pt x="243053" y="343582"/>
                </a:cubicBezTo>
                <a:lnTo>
                  <a:pt x="346332" y="343582"/>
                </a:lnTo>
                <a:cubicBezTo>
                  <a:pt x="351647" y="343582"/>
                  <a:pt x="355444" y="346616"/>
                  <a:pt x="356204" y="351926"/>
                </a:cubicBezTo>
                <a:cubicBezTo>
                  <a:pt x="364557" y="388333"/>
                  <a:pt x="397971" y="414879"/>
                  <a:pt x="435181" y="414879"/>
                </a:cubicBezTo>
                <a:lnTo>
                  <a:pt x="455685" y="414879"/>
                </a:lnTo>
                <a:cubicBezTo>
                  <a:pt x="500489" y="414879"/>
                  <a:pt x="536941" y="378472"/>
                  <a:pt x="536941" y="333722"/>
                </a:cubicBezTo>
                <a:lnTo>
                  <a:pt x="536941" y="313243"/>
                </a:lnTo>
                <a:cubicBezTo>
                  <a:pt x="536941" y="269252"/>
                  <a:pt x="500489" y="232845"/>
                  <a:pt x="455685" y="232845"/>
                </a:cubicBezTo>
                <a:close/>
                <a:moveTo>
                  <a:pt x="50929" y="232835"/>
                </a:moveTo>
                <a:lnTo>
                  <a:pt x="293999" y="232835"/>
                </a:lnTo>
                <a:lnTo>
                  <a:pt x="293999" y="252573"/>
                </a:lnTo>
                <a:lnTo>
                  <a:pt x="50929" y="252573"/>
                </a:lnTo>
                <a:close/>
                <a:moveTo>
                  <a:pt x="435181" y="212366"/>
                </a:moveTo>
                <a:lnTo>
                  <a:pt x="455685" y="212366"/>
                </a:lnTo>
                <a:cubicBezTo>
                  <a:pt x="511121" y="212366"/>
                  <a:pt x="556685" y="257875"/>
                  <a:pt x="556685" y="313243"/>
                </a:cubicBezTo>
                <a:lnTo>
                  <a:pt x="556685" y="333722"/>
                </a:lnTo>
                <a:cubicBezTo>
                  <a:pt x="556685" y="389091"/>
                  <a:pt x="511121" y="434600"/>
                  <a:pt x="455685" y="434600"/>
                </a:cubicBezTo>
                <a:lnTo>
                  <a:pt x="435181" y="434600"/>
                </a:lnTo>
                <a:cubicBezTo>
                  <a:pt x="391136" y="434600"/>
                  <a:pt x="351647" y="405778"/>
                  <a:pt x="337978" y="364061"/>
                </a:cubicBezTo>
                <a:lnTo>
                  <a:pt x="252926" y="364061"/>
                </a:lnTo>
                <a:lnTo>
                  <a:pt x="252926" y="455079"/>
                </a:lnTo>
                <a:cubicBezTo>
                  <a:pt x="252926" y="461146"/>
                  <a:pt x="249129" y="464939"/>
                  <a:pt x="243053" y="464939"/>
                </a:cubicBezTo>
                <a:lnTo>
                  <a:pt x="182302" y="464939"/>
                </a:lnTo>
                <a:cubicBezTo>
                  <a:pt x="176226" y="464939"/>
                  <a:pt x="172429" y="461146"/>
                  <a:pt x="172429" y="455079"/>
                </a:cubicBezTo>
                <a:lnTo>
                  <a:pt x="172429" y="364061"/>
                </a:lnTo>
                <a:lnTo>
                  <a:pt x="142053" y="364061"/>
                </a:lnTo>
                <a:lnTo>
                  <a:pt x="142053" y="455079"/>
                </a:lnTo>
                <a:cubicBezTo>
                  <a:pt x="142053" y="461146"/>
                  <a:pt x="137497" y="464939"/>
                  <a:pt x="131422" y="464939"/>
                </a:cubicBezTo>
                <a:lnTo>
                  <a:pt x="70670" y="464939"/>
                </a:lnTo>
                <a:cubicBezTo>
                  <a:pt x="64595" y="464939"/>
                  <a:pt x="60798" y="461146"/>
                  <a:pt x="60798" y="455079"/>
                </a:cubicBezTo>
                <a:lnTo>
                  <a:pt x="60798" y="293523"/>
                </a:lnTo>
                <a:cubicBezTo>
                  <a:pt x="60798" y="287455"/>
                  <a:pt x="64595" y="282904"/>
                  <a:pt x="70670" y="282904"/>
                </a:cubicBezTo>
                <a:lnTo>
                  <a:pt x="337978" y="282904"/>
                </a:lnTo>
                <a:cubicBezTo>
                  <a:pt x="351647" y="241946"/>
                  <a:pt x="391136" y="212366"/>
                  <a:pt x="435181" y="212366"/>
                </a:cubicBezTo>
                <a:close/>
                <a:moveTo>
                  <a:pt x="283277" y="182028"/>
                </a:moveTo>
                <a:lnTo>
                  <a:pt x="334206" y="182028"/>
                </a:lnTo>
                <a:lnTo>
                  <a:pt x="334206" y="202497"/>
                </a:lnTo>
                <a:lnTo>
                  <a:pt x="283277" y="202497"/>
                </a:lnTo>
                <a:close/>
                <a:moveTo>
                  <a:pt x="50929" y="182028"/>
                </a:moveTo>
                <a:lnTo>
                  <a:pt x="252939" y="182028"/>
                </a:lnTo>
                <a:lnTo>
                  <a:pt x="252939" y="202497"/>
                </a:lnTo>
                <a:lnTo>
                  <a:pt x="50929" y="202497"/>
                </a:lnTo>
                <a:close/>
                <a:moveTo>
                  <a:pt x="50929" y="131221"/>
                </a:moveTo>
                <a:lnTo>
                  <a:pt x="556685" y="131221"/>
                </a:lnTo>
                <a:lnTo>
                  <a:pt x="556685" y="151690"/>
                </a:lnTo>
                <a:lnTo>
                  <a:pt x="50929" y="151690"/>
                </a:lnTo>
                <a:close/>
                <a:moveTo>
                  <a:pt x="20507" y="100874"/>
                </a:moveTo>
                <a:lnTo>
                  <a:pt x="20507" y="586283"/>
                </a:lnTo>
                <a:lnTo>
                  <a:pt x="587107" y="586283"/>
                </a:lnTo>
                <a:lnTo>
                  <a:pt x="587107" y="100874"/>
                </a:lnTo>
                <a:close/>
                <a:moveTo>
                  <a:pt x="101005" y="40207"/>
                </a:moveTo>
                <a:lnTo>
                  <a:pt x="142065" y="40207"/>
                </a:lnTo>
                <a:lnTo>
                  <a:pt x="142065" y="60676"/>
                </a:lnTo>
                <a:lnTo>
                  <a:pt x="101005" y="60676"/>
                </a:lnTo>
                <a:close/>
                <a:moveTo>
                  <a:pt x="40207" y="40207"/>
                </a:moveTo>
                <a:lnTo>
                  <a:pt x="81267" y="40207"/>
                </a:lnTo>
                <a:lnTo>
                  <a:pt x="81267" y="60676"/>
                </a:lnTo>
                <a:lnTo>
                  <a:pt x="40207" y="60676"/>
                </a:lnTo>
                <a:close/>
                <a:moveTo>
                  <a:pt x="20507" y="20478"/>
                </a:moveTo>
                <a:lnTo>
                  <a:pt x="20507" y="81154"/>
                </a:lnTo>
                <a:lnTo>
                  <a:pt x="587107" y="81154"/>
                </a:lnTo>
                <a:lnTo>
                  <a:pt x="587107" y="20478"/>
                </a:lnTo>
                <a:close/>
                <a:moveTo>
                  <a:pt x="9874" y="0"/>
                </a:moveTo>
                <a:lnTo>
                  <a:pt x="597740" y="0"/>
                </a:lnTo>
                <a:cubicBezTo>
                  <a:pt x="603817" y="0"/>
                  <a:pt x="607614" y="3792"/>
                  <a:pt x="607614" y="9860"/>
                </a:cubicBezTo>
                <a:lnTo>
                  <a:pt x="607614" y="596901"/>
                </a:lnTo>
                <a:cubicBezTo>
                  <a:pt x="607614" y="602969"/>
                  <a:pt x="603817" y="606761"/>
                  <a:pt x="597740" y="606761"/>
                </a:cubicBezTo>
                <a:lnTo>
                  <a:pt x="9874" y="606761"/>
                </a:lnTo>
                <a:cubicBezTo>
                  <a:pt x="3797" y="606761"/>
                  <a:pt x="0" y="602969"/>
                  <a:pt x="0" y="596901"/>
                </a:cubicBezTo>
                <a:lnTo>
                  <a:pt x="0" y="9860"/>
                </a:lnTo>
                <a:cubicBezTo>
                  <a:pt x="0" y="3792"/>
                  <a:pt x="3797" y="0"/>
                  <a:pt x="98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80688632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931C0864-4793-4FCF-BEBD-F9682D7D7420}"/>
              </a:ext>
            </a:extLst>
          </p:cNvPr>
          <p:cNvSpPr/>
          <p:nvPr/>
        </p:nvSpPr>
        <p:spPr>
          <a:xfrm>
            <a:off x="7876674" y="1331728"/>
            <a:ext cx="3898224" cy="40011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 name="标题 1">
            <a:extLst>
              <a:ext uri="{FF2B5EF4-FFF2-40B4-BE49-F238E27FC236}">
                <a16:creationId xmlns:a16="http://schemas.microsoft.com/office/drawing/2014/main" id="{C81127DD-7A1B-4333-9D95-B8D13785ABD6}"/>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ED1BC99C-9EFB-4B27-B65C-16B558744C52}"/>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sp>
        <p:nvSpPr>
          <p:cNvPr id="20" name="íṧlïḍe">
            <a:extLst>
              <a:ext uri="{FF2B5EF4-FFF2-40B4-BE49-F238E27FC236}">
                <a16:creationId xmlns:a16="http://schemas.microsoft.com/office/drawing/2014/main" id="{049E30AC-1196-42C5-B69A-9EB00CD05151}"/>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需求管理计划</a:t>
            </a:r>
            <a:endParaRPr lang="en-US" dirty="0"/>
          </a:p>
        </p:txBody>
      </p:sp>
      <p:graphicFrame>
        <p:nvGraphicFramePr>
          <p:cNvPr id="21" name="表格 20">
            <a:extLst>
              <a:ext uri="{FF2B5EF4-FFF2-40B4-BE49-F238E27FC236}">
                <a16:creationId xmlns:a16="http://schemas.microsoft.com/office/drawing/2014/main" id="{6B7CFCDF-F572-4DDB-8E00-0D7B3A766DBE}"/>
              </a:ext>
            </a:extLst>
          </p:cNvPr>
          <p:cNvGraphicFramePr>
            <a:graphicFrameLocks noGrp="1"/>
          </p:cNvGraphicFramePr>
          <p:nvPr>
            <p:extLst>
              <p:ext uri="{D42A27DB-BD31-4B8C-83A1-F6EECF244321}">
                <p14:modId xmlns:p14="http://schemas.microsoft.com/office/powerpoint/2010/main" val="815557260"/>
              </p:ext>
            </p:extLst>
          </p:nvPr>
        </p:nvGraphicFramePr>
        <p:xfrm>
          <a:off x="660402" y="1309699"/>
          <a:ext cx="7087936" cy="1625440"/>
        </p:xfrm>
        <a:graphic>
          <a:graphicData uri="http://schemas.openxmlformats.org/drawingml/2006/table">
            <a:tbl>
              <a:tblPr firstRow="1" bandRow="1">
                <a:tableStyleId>{073A0DAA-6AF3-43AB-8588-CEC1D06C72B9}</a:tableStyleId>
              </a:tblPr>
              <a:tblGrid>
                <a:gridCol w="1771984">
                  <a:extLst>
                    <a:ext uri="{9D8B030D-6E8A-4147-A177-3AD203B41FA5}">
                      <a16:colId xmlns:a16="http://schemas.microsoft.com/office/drawing/2014/main" val="20000"/>
                    </a:ext>
                  </a:extLst>
                </a:gridCol>
                <a:gridCol w="1771984">
                  <a:extLst>
                    <a:ext uri="{9D8B030D-6E8A-4147-A177-3AD203B41FA5}">
                      <a16:colId xmlns:a16="http://schemas.microsoft.com/office/drawing/2014/main" val="305680320"/>
                    </a:ext>
                  </a:extLst>
                </a:gridCol>
                <a:gridCol w="1771984">
                  <a:extLst>
                    <a:ext uri="{9D8B030D-6E8A-4147-A177-3AD203B41FA5}">
                      <a16:colId xmlns:a16="http://schemas.microsoft.com/office/drawing/2014/main" val="20002"/>
                    </a:ext>
                  </a:extLst>
                </a:gridCol>
                <a:gridCol w="1771984">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关键用户需求</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角色</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杨枨</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发起人</a:t>
                      </a:r>
                      <a:r>
                        <a:rPr kumimoji="0" lang="en-US" altLang="zh-CN" sz="1200" b="1" i="0" u="none" strike="noStrike" kern="1200" cap="none" spc="0" normalizeH="0" baseline="0" noProof="0" dirty="0">
                          <a:ln>
                            <a:noFill/>
                          </a:ln>
                          <a:solidFill>
                            <a:schemeClr val="tx1"/>
                          </a:solidFill>
                          <a:effectLst/>
                          <a:uLnTx/>
                          <a:uFillTx/>
                        </a:rPr>
                        <a:t>/</a:t>
                      </a:r>
                      <a:r>
                        <a:rPr kumimoji="0" lang="zh-CN" altLang="en-US" sz="1200" b="1" i="0" u="none" strike="noStrike" kern="1200" cap="none" spc="0" normalizeH="0" baseline="0" noProof="0" dirty="0">
                          <a:ln>
                            <a:noFill/>
                          </a:ln>
                          <a:solidFill>
                            <a:schemeClr val="tx1"/>
                          </a:solidFill>
                          <a:effectLst/>
                          <a:uLnTx/>
                          <a:uFillTx/>
                        </a:rPr>
                        <a:t>用户</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chemeClr val="tx1"/>
                          </a:solidFill>
                          <a:effectLst/>
                          <a:uLnTx/>
                          <a:uFillTx/>
                          <a:latin typeface="+mn-ea"/>
                          <a:ea typeface="+mn-ea"/>
                        </a:rPr>
                        <a:t>13357102333</a:t>
                      </a: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chemeClr val="tx1"/>
                          </a:solidFill>
                          <a:effectLst/>
                          <a:uLnTx/>
                          <a:uFillTx/>
                          <a:latin typeface="+mn-ea"/>
                          <a:ea typeface="+mn-ea"/>
                        </a:rPr>
                        <a:t>yangc@zucc.edu.cn</a:t>
                      </a: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苏奎</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发起人</a:t>
                      </a:r>
                      <a:r>
                        <a:rPr kumimoji="0" lang="en-US" altLang="zh-CN" sz="1200" b="1" i="0" u="none" strike="noStrike" kern="1200" cap="none" spc="0" normalizeH="0" baseline="0" noProof="0" dirty="0">
                          <a:ln>
                            <a:noFill/>
                          </a:ln>
                          <a:solidFill>
                            <a:schemeClr val="tx1"/>
                          </a:solidFill>
                          <a:effectLst/>
                          <a:uLnTx/>
                          <a:uFillTx/>
                        </a:rPr>
                        <a:t>/</a:t>
                      </a:r>
                      <a:r>
                        <a:rPr kumimoji="0" lang="zh-CN" altLang="en-US" sz="1200" b="1" i="0" u="none" strike="noStrike" kern="1200" cap="none" spc="0" normalizeH="0" baseline="0" noProof="0" dirty="0">
                          <a:ln>
                            <a:noFill/>
                          </a:ln>
                          <a:solidFill>
                            <a:schemeClr val="tx1"/>
                          </a:solidFill>
                          <a:effectLst/>
                          <a:uLnTx/>
                          <a:uFillTx/>
                        </a:rPr>
                        <a:t>用户</a:t>
                      </a:r>
                    </a:p>
                    <a:p>
                      <a:pPr algn="l" latinLnBrk="1"/>
                      <a:endParaRPr lang="ko-KR" altLang="en-US" sz="120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19157681777</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zh-CN" sz="1100" dirty="0"/>
                        <a:t>suk@zucc.edu.cn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bl>
          </a:graphicData>
        </a:graphic>
      </p:graphicFrame>
      <p:graphicFrame>
        <p:nvGraphicFramePr>
          <p:cNvPr id="22" name="表格 21">
            <a:extLst>
              <a:ext uri="{FF2B5EF4-FFF2-40B4-BE49-F238E27FC236}">
                <a16:creationId xmlns:a16="http://schemas.microsoft.com/office/drawing/2014/main" id="{D82C1B1B-F97B-44D5-9D20-FA2870488F1C}"/>
              </a:ext>
            </a:extLst>
          </p:cNvPr>
          <p:cNvGraphicFramePr>
            <a:graphicFrameLocks noGrp="1"/>
          </p:cNvGraphicFramePr>
          <p:nvPr>
            <p:extLst>
              <p:ext uri="{D42A27DB-BD31-4B8C-83A1-F6EECF244321}">
                <p14:modId xmlns:p14="http://schemas.microsoft.com/office/powerpoint/2010/main" val="2965955309"/>
              </p:ext>
            </p:extLst>
          </p:nvPr>
        </p:nvGraphicFramePr>
        <p:xfrm>
          <a:off x="660401" y="3516545"/>
          <a:ext cx="7087936" cy="1742330"/>
        </p:xfrm>
        <a:graphic>
          <a:graphicData uri="http://schemas.openxmlformats.org/drawingml/2006/table">
            <a:tbl>
              <a:tblPr firstRow="1" bandRow="1">
                <a:tableStyleId>{073A0DAA-6AF3-43AB-8588-CEC1D06C72B9}</a:tableStyleId>
              </a:tblPr>
              <a:tblGrid>
                <a:gridCol w="1771984">
                  <a:extLst>
                    <a:ext uri="{9D8B030D-6E8A-4147-A177-3AD203B41FA5}">
                      <a16:colId xmlns:a16="http://schemas.microsoft.com/office/drawing/2014/main" val="20000"/>
                    </a:ext>
                  </a:extLst>
                </a:gridCol>
                <a:gridCol w="1771984">
                  <a:extLst>
                    <a:ext uri="{9D8B030D-6E8A-4147-A177-3AD203B41FA5}">
                      <a16:colId xmlns:a16="http://schemas.microsoft.com/office/drawing/2014/main" val="305680320"/>
                    </a:ext>
                  </a:extLst>
                </a:gridCol>
                <a:gridCol w="1771984">
                  <a:extLst>
                    <a:ext uri="{9D8B030D-6E8A-4147-A177-3AD203B41FA5}">
                      <a16:colId xmlns:a16="http://schemas.microsoft.com/office/drawing/2014/main" val="20002"/>
                    </a:ext>
                  </a:extLst>
                </a:gridCol>
                <a:gridCol w="1771984">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学生需求</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角色</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宏瑞</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助教</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lang="en-US" altLang="zh-CN" sz="1100" dirty="0"/>
                        <a:t>32001237@stu.zucc.edu.cn</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韩易贤</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助教</a:t>
                      </a:r>
                      <a:endParaRPr lang="ko-KR" altLang="en-US" sz="1200" dirty="0">
                        <a:solidFill>
                          <a:schemeClr val="tx1"/>
                        </a:solidFill>
                      </a:endParaRPr>
                    </a:p>
                  </a:txBody>
                  <a:tcPr marL="121920" marR="121920" marT="60960" marB="60960" anchor="ctr" anchorCtr="1">
                    <a:solidFill>
                      <a:schemeClr val="tx2">
                        <a:alpha val="15000"/>
                      </a:schemeClr>
                    </a:solidFill>
                  </a:tcPr>
                </a:tc>
                <a:tc>
                  <a:txBody>
                    <a:bodyPr/>
                    <a:lstStyle/>
                    <a:p>
                      <a:pPr algn="l" latinLnBrk="1"/>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zh-CN" sz="1100" dirty="0"/>
                        <a:t>32001236@stu.zucc.edu.cn</a:t>
                      </a:r>
                      <a:br>
                        <a:rPr lang="en-US" altLang="zh-CN" sz="1100" dirty="0"/>
                      </a:b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bl>
          </a:graphicData>
        </a:graphic>
      </p:graphicFrame>
      <p:sp>
        <p:nvSpPr>
          <p:cNvPr id="23" name="文本框 22">
            <a:extLst>
              <a:ext uri="{FF2B5EF4-FFF2-40B4-BE49-F238E27FC236}">
                <a16:creationId xmlns:a16="http://schemas.microsoft.com/office/drawing/2014/main" id="{9AAD2CC3-F715-4DFC-A081-05BEEBC4F5BD}"/>
              </a:ext>
            </a:extLst>
          </p:cNvPr>
          <p:cNvSpPr txBox="1"/>
          <p:nvPr/>
        </p:nvSpPr>
        <p:spPr>
          <a:xfrm>
            <a:off x="7438631" y="1346638"/>
            <a:ext cx="4774310" cy="400110"/>
          </a:xfrm>
          <a:prstGeom prst="rect">
            <a:avLst/>
          </a:prstGeom>
          <a:noFill/>
        </p:spPr>
        <p:txBody>
          <a:bodyPr wrap="square" rtlCol="0" anchor="t">
            <a:spAutoFit/>
          </a:bodyPr>
          <a:lstStyle/>
          <a:p>
            <a:pPr algn="ctr"/>
            <a:r>
              <a:rPr lang="zh-CN" altLang="en-US" sz="2000" dirty="0">
                <a:solidFill>
                  <a:schemeClr val="bg1"/>
                </a:solidFill>
                <a:latin typeface="+mn-ea"/>
                <a:cs typeface="汉仪中黑简" panose="02010600000101010101" charset="-122"/>
              </a:rPr>
              <a:t>系统功能需求</a:t>
            </a:r>
          </a:p>
        </p:txBody>
      </p:sp>
      <p:sp>
        <p:nvSpPr>
          <p:cNvPr id="25" name="矩形 24">
            <a:extLst>
              <a:ext uri="{FF2B5EF4-FFF2-40B4-BE49-F238E27FC236}">
                <a16:creationId xmlns:a16="http://schemas.microsoft.com/office/drawing/2014/main" id="{92D2183D-4128-4E62-89FA-93B1EDC54BEB}"/>
              </a:ext>
            </a:extLst>
          </p:cNvPr>
          <p:cNvSpPr/>
          <p:nvPr/>
        </p:nvSpPr>
        <p:spPr>
          <a:xfrm>
            <a:off x="7832317" y="1952101"/>
            <a:ext cx="3942581" cy="330677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cs typeface="汉仪中黑简" panose="02010600000101010101" charset="-122"/>
              </a:rPr>
              <a:t>本产品将提供给</a:t>
            </a:r>
            <a:r>
              <a:rPr lang="zh-CN" altLang="en-US" b="1" dirty="0">
                <a:solidFill>
                  <a:schemeClr val="bg1"/>
                </a:solidFill>
                <a:latin typeface="+mn-ea"/>
                <a:cs typeface="汉仪中黑简" panose="02010600000101010101" charset="-122"/>
              </a:rPr>
              <a:t>教师</a:t>
            </a:r>
            <a:r>
              <a:rPr lang="zh-CN" altLang="en-US" dirty="0">
                <a:solidFill>
                  <a:schemeClr val="bg1"/>
                </a:solidFill>
                <a:latin typeface="+mn-ea"/>
                <a:cs typeface="汉仪中黑简" panose="02010600000101010101" charset="-122"/>
              </a:rPr>
              <a:t>课程介绍、定制课程、教师自我介绍、课程资料上传、发布通知、查看使用指南、要求管理员更新友情链接、作业点评等功能。提供给学生在线观看及下载学习资料、查看老师的通知、查看网站导航、查看相关链接、通过提问方式取回密码、团队内部交流、一定资料共享、获取教师的联系方式、站内搜索、提交作业并跟进等功能。对于普通游客，该平台提供查看相关课程及教师介绍、获取相关链接、网站内留言等功能</a:t>
            </a:r>
          </a:p>
        </p:txBody>
      </p:sp>
    </p:spTree>
    <p:custDataLst>
      <p:tags r:id="rId1"/>
    </p:custDataLst>
    <p:extLst>
      <p:ext uri="{BB962C8B-B14F-4D97-AF65-F5344CB8AC3E}">
        <p14:creationId xmlns:p14="http://schemas.microsoft.com/office/powerpoint/2010/main" val="247507146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931C0864-4793-4FCF-BEBD-F9682D7D7420}"/>
              </a:ext>
            </a:extLst>
          </p:cNvPr>
          <p:cNvSpPr/>
          <p:nvPr/>
        </p:nvSpPr>
        <p:spPr>
          <a:xfrm>
            <a:off x="7876674" y="1331728"/>
            <a:ext cx="3898224" cy="40011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 name="标题 1">
            <a:extLst>
              <a:ext uri="{FF2B5EF4-FFF2-40B4-BE49-F238E27FC236}">
                <a16:creationId xmlns:a16="http://schemas.microsoft.com/office/drawing/2014/main" id="{C81127DD-7A1B-4333-9D95-B8D13785ABD6}"/>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ED1BC99C-9EFB-4B27-B65C-16B558744C52}"/>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a:p>
        </p:txBody>
      </p:sp>
      <p:sp>
        <p:nvSpPr>
          <p:cNvPr id="20" name="íṧlïḍe">
            <a:extLst>
              <a:ext uri="{FF2B5EF4-FFF2-40B4-BE49-F238E27FC236}">
                <a16:creationId xmlns:a16="http://schemas.microsoft.com/office/drawing/2014/main" id="{049E30AC-1196-42C5-B69A-9EB00CD05151}"/>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配置管理</a:t>
            </a:r>
            <a:endParaRPr lang="en-US" dirty="0"/>
          </a:p>
        </p:txBody>
      </p:sp>
      <p:sp>
        <p:nvSpPr>
          <p:cNvPr id="23" name="文本框 22">
            <a:extLst>
              <a:ext uri="{FF2B5EF4-FFF2-40B4-BE49-F238E27FC236}">
                <a16:creationId xmlns:a16="http://schemas.microsoft.com/office/drawing/2014/main" id="{9AAD2CC3-F715-4DFC-A081-05BEEBC4F5BD}"/>
              </a:ext>
            </a:extLst>
          </p:cNvPr>
          <p:cNvSpPr txBox="1"/>
          <p:nvPr/>
        </p:nvSpPr>
        <p:spPr>
          <a:xfrm>
            <a:off x="7416452" y="1361540"/>
            <a:ext cx="4774310" cy="400110"/>
          </a:xfrm>
          <a:prstGeom prst="rect">
            <a:avLst/>
          </a:prstGeom>
          <a:noFill/>
        </p:spPr>
        <p:txBody>
          <a:bodyPr wrap="square" rtlCol="0" anchor="t">
            <a:spAutoFit/>
          </a:bodyPr>
          <a:lstStyle/>
          <a:p>
            <a:pPr algn="ctr"/>
            <a:r>
              <a:rPr lang="zh-CN" altLang="en-US" sz="2000" dirty="0">
                <a:solidFill>
                  <a:schemeClr val="bg1"/>
                </a:solidFill>
                <a:latin typeface="+mn-ea"/>
                <a:cs typeface="汉仪中黑简" panose="02010600000101010101" charset="-122"/>
              </a:rPr>
              <a:t>系统功能需求</a:t>
            </a:r>
          </a:p>
        </p:txBody>
      </p:sp>
      <p:sp>
        <p:nvSpPr>
          <p:cNvPr id="25" name="矩形 24">
            <a:extLst>
              <a:ext uri="{FF2B5EF4-FFF2-40B4-BE49-F238E27FC236}">
                <a16:creationId xmlns:a16="http://schemas.microsoft.com/office/drawing/2014/main" id="{92D2183D-4128-4E62-89FA-93B1EDC54BEB}"/>
              </a:ext>
            </a:extLst>
          </p:cNvPr>
          <p:cNvSpPr/>
          <p:nvPr/>
        </p:nvSpPr>
        <p:spPr>
          <a:xfrm>
            <a:off x="7832317" y="1952101"/>
            <a:ext cx="3942581" cy="330677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cs typeface="汉仪中黑简" panose="02010600000101010101" charset="-122"/>
              </a:rPr>
              <a:t>本产品将提供给</a:t>
            </a:r>
            <a:r>
              <a:rPr lang="zh-CN" altLang="en-US" b="1" dirty="0">
                <a:solidFill>
                  <a:schemeClr val="bg1"/>
                </a:solidFill>
                <a:latin typeface="+mn-ea"/>
                <a:cs typeface="汉仪中黑简" panose="02010600000101010101" charset="-122"/>
              </a:rPr>
              <a:t>教师</a:t>
            </a:r>
            <a:r>
              <a:rPr lang="zh-CN" altLang="en-US" dirty="0">
                <a:solidFill>
                  <a:schemeClr val="bg1"/>
                </a:solidFill>
                <a:latin typeface="+mn-ea"/>
                <a:cs typeface="汉仪中黑简" panose="02010600000101010101" charset="-122"/>
              </a:rPr>
              <a:t>课程介绍、定制课程、教师自我介绍、课程资料上传、发布通知、查看使用指南、要求管理员更新友情链接、作业点评等功能。提供给学生在线观看及下载学习资料、查看老师的通知、查看网站导航、查看相关链接、通过提问方式取回密码、团队内部交流、一定资料共享、获取教师的联系方式、站内搜索、提交作业并跟进等功能。对于普通游客，该平台提供查看相关课程及教师介绍、获取相关链接、网站内留言等功能</a:t>
            </a:r>
          </a:p>
        </p:txBody>
      </p:sp>
      <p:sp>
        <p:nvSpPr>
          <p:cNvPr id="11" name="矩形 10">
            <a:extLst>
              <a:ext uri="{FF2B5EF4-FFF2-40B4-BE49-F238E27FC236}">
                <a16:creationId xmlns:a16="http://schemas.microsoft.com/office/drawing/2014/main" id="{1633C689-1700-45DB-B265-0A6FBD0832FE}"/>
              </a:ext>
            </a:extLst>
          </p:cNvPr>
          <p:cNvSpPr/>
          <p:nvPr/>
        </p:nvSpPr>
        <p:spPr>
          <a:xfrm>
            <a:off x="536256" y="1630175"/>
            <a:ext cx="4935196" cy="381059"/>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2" name="矩形 11">
            <a:extLst>
              <a:ext uri="{FF2B5EF4-FFF2-40B4-BE49-F238E27FC236}">
                <a16:creationId xmlns:a16="http://schemas.microsoft.com/office/drawing/2014/main" id="{9DE3B797-D315-4FD0-BF0D-966AE7F422EE}"/>
              </a:ext>
            </a:extLst>
          </p:cNvPr>
          <p:cNvSpPr/>
          <p:nvPr/>
        </p:nvSpPr>
        <p:spPr>
          <a:xfrm>
            <a:off x="536256" y="3721650"/>
            <a:ext cx="4935196" cy="381059"/>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3" name="文本框 12">
            <a:extLst>
              <a:ext uri="{FF2B5EF4-FFF2-40B4-BE49-F238E27FC236}">
                <a16:creationId xmlns:a16="http://schemas.microsoft.com/office/drawing/2014/main" id="{DD36B89E-A410-4089-9C63-F6E095DEB121}"/>
              </a:ext>
            </a:extLst>
          </p:cNvPr>
          <p:cNvSpPr txBox="1"/>
          <p:nvPr/>
        </p:nvSpPr>
        <p:spPr>
          <a:xfrm>
            <a:off x="536256" y="3725636"/>
            <a:ext cx="4858312"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版本更新</a:t>
            </a:r>
          </a:p>
        </p:txBody>
      </p:sp>
      <p:sp>
        <p:nvSpPr>
          <p:cNvPr id="14" name="文本框 13">
            <a:extLst>
              <a:ext uri="{FF2B5EF4-FFF2-40B4-BE49-F238E27FC236}">
                <a16:creationId xmlns:a16="http://schemas.microsoft.com/office/drawing/2014/main" id="{860BA979-29D2-4085-BC4B-FE8C10D1C955}"/>
              </a:ext>
            </a:extLst>
          </p:cNvPr>
          <p:cNvSpPr txBox="1"/>
          <p:nvPr/>
        </p:nvSpPr>
        <p:spPr>
          <a:xfrm>
            <a:off x="417102" y="1620649"/>
            <a:ext cx="4858312"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版本格式</a:t>
            </a:r>
          </a:p>
        </p:txBody>
      </p:sp>
      <p:sp>
        <p:nvSpPr>
          <p:cNvPr id="15" name="矩形 14">
            <a:extLst>
              <a:ext uri="{FF2B5EF4-FFF2-40B4-BE49-F238E27FC236}">
                <a16:creationId xmlns:a16="http://schemas.microsoft.com/office/drawing/2014/main" id="{51575D16-DB97-4870-A86F-A4D25B127AAD}"/>
              </a:ext>
            </a:extLst>
          </p:cNvPr>
          <p:cNvSpPr/>
          <p:nvPr/>
        </p:nvSpPr>
        <p:spPr>
          <a:xfrm>
            <a:off x="536256" y="2278386"/>
            <a:ext cx="4935196" cy="73866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bg1"/>
                </a:solidFill>
                <a:latin typeface="+mn-ea"/>
                <a:cs typeface="汉仪中黑简" panose="02010600000101010101" charset="-122"/>
              </a:rPr>
              <a:t>每一个文档的版本格式为</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主版本号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子版本号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修正版本号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示例：</a:t>
            </a:r>
            <a:r>
              <a:rPr lang="en-US" altLang="zh-CN" sz="1400" dirty="0">
                <a:solidFill>
                  <a:schemeClr val="bg1"/>
                </a:solidFill>
                <a:latin typeface="+mn-ea"/>
                <a:cs typeface="汉仪中黑简" panose="02010600000101010101" charset="-122"/>
              </a:rPr>
              <a:t>0.2.1</a:t>
            </a:r>
          </a:p>
          <a:p>
            <a:pPr algn="just"/>
            <a:r>
              <a:rPr lang="zh-CN" altLang="en-US" sz="1400" dirty="0">
                <a:solidFill>
                  <a:schemeClr val="bg1"/>
                </a:solidFill>
                <a:latin typeface="+mn-ea"/>
                <a:cs typeface="汉仪中黑简" panose="02010600000101010101" charset="-122"/>
              </a:rPr>
              <a:t>文档的初始版本为</a:t>
            </a:r>
            <a:r>
              <a:rPr lang="en-US" altLang="zh-CN" sz="1400" dirty="0">
                <a:solidFill>
                  <a:schemeClr val="bg1"/>
                </a:solidFill>
                <a:latin typeface="+mn-ea"/>
                <a:cs typeface="汉仪中黑简" panose="02010600000101010101" charset="-122"/>
              </a:rPr>
              <a:t>0.1.0</a:t>
            </a:r>
            <a:r>
              <a:rPr lang="zh-CN" altLang="en-US" sz="1400" dirty="0">
                <a:solidFill>
                  <a:schemeClr val="bg1"/>
                </a:solidFill>
                <a:latin typeface="+mn-ea"/>
                <a:cs typeface="汉仪中黑简" panose="02010600000101010101" charset="-122"/>
              </a:rPr>
              <a:t>。</a:t>
            </a:r>
          </a:p>
        </p:txBody>
      </p:sp>
      <p:sp>
        <p:nvSpPr>
          <p:cNvPr id="16" name="矩形 15">
            <a:extLst>
              <a:ext uri="{FF2B5EF4-FFF2-40B4-BE49-F238E27FC236}">
                <a16:creationId xmlns:a16="http://schemas.microsoft.com/office/drawing/2014/main" id="{15C2DE79-EB79-4219-AB74-A3C092086021}"/>
              </a:ext>
            </a:extLst>
          </p:cNvPr>
          <p:cNvSpPr/>
          <p:nvPr/>
        </p:nvSpPr>
        <p:spPr>
          <a:xfrm>
            <a:off x="536256" y="4607537"/>
            <a:ext cx="4935196" cy="830996"/>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bg1"/>
                </a:solidFill>
                <a:latin typeface="+mn-ea"/>
                <a:cs typeface="汉仪中黑简" panose="02010600000101010101" charset="-122"/>
              </a:rPr>
              <a:t>当文件内容有了重大的变化或改进，主版本号加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当文档的内容有了模块的增加、补充等，子版本号加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当文档的内容有了小修改，如修正了纰漏等，修正版本号加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ctr"/>
            <a:endParaRPr lang="zh-CN" altLang="en-US" sz="14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7" name="文本框 16">
            <a:extLst>
              <a:ext uri="{FF2B5EF4-FFF2-40B4-BE49-F238E27FC236}">
                <a16:creationId xmlns:a16="http://schemas.microsoft.com/office/drawing/2014/main" id="{4EBE6D38-89D0-4619-B1C3-D97D87B2C4BD}"/>
              </a:ext>
            </a:extLst>
          </p:cNvPr>
          <p:cNvSpPr txBox="1"/>
          <p:nvPr/>
        </p:nvSpPr>
        <p:spPr>
          <a:xfrm>
            <a:off x="536256" y="5966399"/>
            <a:ext cx="3794148" cy="830997"/>
          </a:xfrm>
          <a:prstGeom prst="rect">
            <a:avLst/>
          </a:prstGeom>
          <a:noFill/>
          <a:ln w="9525">
            <a:noFill/>
          </a:ln>
        </p:spPr>
        <p:txBody>
          <a:bodyPr wrap="square">
            <a:spAutoFit/>
          </a:bodyPr>
          <a:lstStyle/>
          <a:p>
            <a:pPr marL="0" indent="304800"/>
            <a:r>
              <a:rPr lang="en-US" altLang="zh-CN" sz="1600" b="0" dirty="0">
                <a:latin typeface="Times New Roman" panose="02020503050405090304" charset="0"/>
                <a:cs typeface="Times New Roman" panose="02020503050405090304" charset="0"/>
              </a:rPr>
              <a:t>[3]Git</a:t>
            </a:r>
            <a:r>
              <a:rPr lang="zh-CN" altLang="en-US" sz="1600" b="0" dirty="0">
                <a:latin typeface="宋体" charset="0"/>
                <a:cs typeface="宋体" charset="0"/>
              </a:rPr>
              <a:t>使用策略</a:t>
            </a:r>
            <a:r>
              <a:rPr lang="en-US" altLang="zh-CN" sz="1600" b="0" dirty="0">
                <a:latin typeface="宋体" charset="0"/>
                <a:cs typeface="宋体" charset="0"/>
              </a:rPr>
              <a:t>CSDN</a:t>
            </a:r>
            <a:r>
              <a:rPr lang="zh-CN" altLang="en-US" sz="1600" b="0" dirty="0">
                <a:latin typeface="宋体" charset="0"/>
                <a:cs typeface="宋体" charset="0"/>
              </a:rPr>
              <a:t>博客参考 </a:t>
            </a:r>
            <a:r>
              <a:rPr lang="en-US" altLang="zh-CN" sz="1600" b="0" dirty="0">
                <a:latin typeface="Times New Roman" panose="02020503050405090304" charset="0"/>
                <a:cs typeface="Times New Roman" panose="02020503050405090304" charset="0"/>
              </a:rPr>
              <a:t>https://blog.csdn.net/qq_36667170/article/details/79085301</a:t>
            </a:r>
          </a:p>
        </p:txBody>
      </p:sp>
      <p:sp>
        <p:nvSpPr>
          <p:cNvPr id="19" name="iconfont-11255-5323823">
            <a:extLst>
              <a:ext uri="{FF2B5EF4-FFF2-40B4-BE49-F238E27FC236}">
                <a16:creationId xmlns:a16="http://schemas.microsoft.com/office/drawing/2014/main" id="{A5ABC6D6-40F6-403F-955D-63F4AD65D38F}"/>
              </a:ext>
            </a:extLst>
          </p:cNvPr>
          <p:cNvSpPr/>
          <p:nvPr/>
        </p:nvSpPr>
        <p:spPr>
          <a:xfrm>
            <a:off x="5912137" y="2007879"/>
            <a:ext cx="1325727" cy="2842241"/>
          </a:xfrm>
          <a:custGeom>
            <a:avLst/>
            <a:gdLst>
              <a:gd name="T0" fmla="*/ 4195 w 10364"/>
              <a:gd name="T1" fmla="*/ 1140 h 10364"/>
              <a:gd name="T2" fmla="*/ 905 w 10364"/>
              <a:gd name="T3" fmla="*/ 4430 h 10364"/>
              <a:gd name="T4" fmla="*/ 905 w 10364"/>
              <a:gd name="T5" fmla="*/ 5902 h 10364"/>
              <a:gd name="T6" fmla="*/ 4195 w 10364"/>
              <a:gd name="T7" fmla="*/ 9192 h 10364"/>
              <a:gd name="T8" fmla="*/ 905 w 10364"/>
              <a:gd name="T9" fmla="*/ 5902 h 10364"/>
              <a:gd name="T10" fmla="*/ 9870 w 10364"/>
              <a:gd name="T11" fmla="*/ 5602 h 10364"/>
              <a:gd name="T12" fmla="*/ 9500 w 10364"/>
              <a:gd name="T13" fmla="*/ 9869 h 10364"/>
              <a:gd name="T14" fmla="*/ 494 w 10364"/>
              <a:gd name="T15" fmla="*/ 9499 h 10364"/>
              <a:gd name="T16" fmla="*/ 247 w 10364"/>
              <a:gd name="T17" fmla="*/ 5355 h 10364"/>
              <a:gd name="T18" fmla="*/ 1 w 10364"/>
              <a:gd name="T19" fmla="*/ 9500 h 10364"/>
              <a:gd name="T20" fmla="*/ 9500 w 10364"/>
              <a:gd name="T21" fmla="*/ 10364 h 10364"/>
              <a:gd name="T22" fmla="*/ 10364 w 10364"/>
              <a:gd name="T23" fmla="*/ 5602 h 10364"/>
              <a:gd name="T24" fmla="*/ 9499 w 10364"/>
              <a:gd name="T25" fmla="*/ 0 h 10364"/>
              <a:gd name="T26" fmla="*/ 0 w 10364"/>
              <a:gd name="T27" fmla="*/ 864 h 10364"/>
              <a:gd name="T28" fmla="*/ 246 w 10364"/>
              <a:gd name="T29" fmla="*/ 4922 h 10364"/>
              <a:gd name="T30" fmla="*/ 492 w 10364"/>
              <a:gd name="T31" fmla="*/ 864 h 10364"/>
              <a:gd name="T32" fmla="*/ 9497 w 10364"/>
              <a:gd name="T33" fmla="*/ 494 h 10364"/>
              <a:gd name="T34" fmla="*/ 9867 w 10364"/>
              <a:gd name="T35" fmla="*/ 4671 h 10364"/>
              <a:gd name="T36" fmla="*/ 10360 w 10364"/>
              <a:gd name="T37" fmla="*/ 4671 h 10364"/>
              <a:gd name="T38" fmla="*/ 9499 w 10364"/>
              <a:gd name="T39" fmla="*/ 0 h 10364"/>
              <a:gd name="T40" fmla="*/ 6876 w 10364"/>
              <a:gd name="T41" fmla="*/ 2045 h 10364"/>
              <a:gd name="T42" fmla="*/ 6876 w 10364"/>
              <a:gd name="T43" fmla="*/ 1552 h 10364"/>
              <a:gd name="T44" fmla="*/ 4656 w 10364"/>
              <a:gd name="T45" fmla="*/ 1799 h 10364"/>
              <a:gd name="T46" fmla="*/ 4902 w 10364"/>
              <a:gd name="T47" fmla="*/ 3031 h 10364"/>
              <a:gd name="T48" fmla="*/ 8110 w 10364"/>
              <a:gd name="T49" fmla="*/ 2785 h 10364"/>
              <a:gd name="T50" fmla="*/ 4902 w 10364"/>
              <a:gd name="T51" fmla="*/ 2539 h 10364"/>
              <a:gd name="T52" fmla="*/ 4902 w 10364"/>
              <a:gd name="T53" fmla="*/ 3031 h 10364"/>
              <a:gd name="T54" fmla="*/ 8850 w 10364"/>
              <a:gd name="T55" fmla="*/ 4019 h 10364"/>
              <a:gd name="T56" fmla="*/ 8850 w 10364"/>
              <a:gd name="T57" fmla="*/ 3526 h 10364"/>
              <a:gd name="T58" fmla="*/ 4656 w 10364"/>
              <a:gd name="T59" fmla="*/ 3772 h 10364"/>
              <a:gd name="T60" fmla="*/ 4902 w 10364"/>
              <a:gd name="T61" fmla="*/ 6807 h 10364"/>
              <a:gd name="T62" fmla="*/ 7122 w 10364"/>
              <a:gd name="T63" fmla="*/ 6561 h 10364"/>
              <a:gd name="T64" fmla="*/ 4902 w 10364"/>
              <a:gd name="T65" fmla="*/ 6315 h 10364"/>
              <a:gd name="T66" fmla="*/ 4902 w 10364"/>
              <a:gd name="T67" fmla="*/ 6807 h 10364"/>
              <a:gd name="T68" fmla="*/ 7864 w 10364"/>
              <a:gd name="T69" fmla="*/ 7794 h 10364"/>
              <a:gd name="T70" fmla="*/ 7864 w 10364"/>
              <a:gd name="T71" fmla="*/ 7301 h 10364"/>
              <a:gd name="T72" fmla="*/ 4656 w 10364"/>
              <a:gd name="T73" fmla="*/ 7547 h 10364"/>
              <a:gd name="T74" fmla="*/ 4902 w 10364"/>
              <a:gd name="T75" fmla="*/ 8781 h 10364"/>
              <a:gd name="T76" fmla="*/ 9096 w 10364"/>
              <a:gd name="T77" fmla="*/ 8535 h 10364"/>
              <a:gd name="T78" fmla="*/ 4902 w 10364"/>
              <a:gd name="T79" fmla="*/ 8288 h 10364"/>
              <a:gd name="T80" fmla="*/ 4902 w 10364"/>
              <a:gd name="T81" fmla="*/ 8781 h 10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364" h="10364">
                <a:moveTo>
                  <a:pt x="905" y="1140"/>
                </a:moveTo>
                <a:lnTo>
                  <a:pt x="4195" y="1140"/>
                </a:lnTo>
                <a:lnTo>
                  <a:pt x="4195" y="4430"/>
                </a:lnTo>
                <a:lnTo>
                  <a:pt x="905" y="4430"/>
                </a:lnTo>
                <a:lnTo>
                  <a:pt x="905" y="1140"/>
                </a:lnTo>
                <a:close/>
                <a:moveTo>
                  <a:pt x="905" y="5902"/>
                </a:moveTo>
                <a:lnTo>
                  <a:pt x="4195" y="5902"/>
                </a:lnTo>
                <a:lnTo>
                  <a:pt x="4195" y="9192"/>
                </a:lnTo>
                <a:lnTo>
                  <a:pt x="905" y="9192"/>
                </a:lnTo>
                <a:lnTo>
                  <a:pt x="905" y="5902"/>
                </a:lnTo>
                <a:close/>
                <a:moveTo>
                  <a:pt x="10116" y="5356"/>
                </a:moveTo>
                <a:cubicBezTo>
                  <a:pt x="9980" y="5356"/>
                  <a:pt x="9870" y="5466"/>
                  <a:pt x="9870" y="5602"/>
                </a:cubicBezTo>
                <a:lnTo>
                  <a:pt x="9870" y="9499"/>
                </a:lnTo>
                <a:cubicBezTo>
                  <a:pt x="9870" y="9702"/>
                  <a:pt x="9704" y="9869"/>
                  <a:pt x="9500" y="9869"/>
                </a:cubicBezTo>
                <a:lnTo>
                  <a:pt x="864" y="9869"/>
                </a:lnTo>
                <a:cubicBezTo>
                  <a:pt x="660" y="9869"/>
                  <a:pt x="494" y="9702"/>
                  <a:pt x="494" y="9499"/>
                </a:cubicBezTo>
                <a:lnTo>
                  <a:pt x="494" y="5601"/>
                </a:lnTo>
                <a:cubicBezTo>
                  <a:pt x="494" y="5465"/>
                  <a:pt x="383" y="5355"/>
                  <a:pt x="247" y="5355"/>
                </a:cubicBezTo>
                <a:cubicBezTo>
                  <a:pt x="111" y="5355"/>
                  <a:pt x="1" y="5465"/>
                  <a:pt x="1" y="5601"/>
                </a:cubicBezTo>
                <a:lnTo>
                  <a:pt x="1" y="9500"/>
                </a:lnTo>
                <a:cubicBezTo>
                  <a:pt x="1" y="9976"/>
                  <a:pt x="389" y="10364"/>
                  <a:pt x="865" y="10364"/>
                </a:cubicBezTo>
                <a:lnTo>
                  <a:pt x="9500" y="10364"/>
                </a:lnTo>
                <a:cubicBezTo>
                  <a:pt x="9976" y="10364"/>
                  <a:pt x="10364" y="9976"/>
                  <a:pt x="10364" y="9500"/>
                </a:cubicBezTo>
                <a:lnTo>
                  <a:pt x="10364" y="5602"/>
                </a:lnTo>
                <a:cubicBezTo>
                  <a:pt x="10362" y="5466"/>
                  <a:pt x="10252" y="5356"/>
                  <a:pt x="10116" y="5356"/>
                </a:cubicBezTo>
                <a:close/>
                <a:moveTo>
                  <a:pt x="9499" y="0"/>
                </a:moveTo>
                <a:lnTo>
                  <a:pt x="864" y="0"/>
                </a:lnTo>
                <a:cubicBezTo>
                  <a:pt x="387" y="0"/>
                  <a:pt x="0" y="387"/>
                  <a:pt x="0" y="864"/>
                </a:cubicBezTo>
                <a:lnTo>
                  <a:pt x="0" y="4676"/>
                </a:lnTo>
                <a:cubicBezTo>
                  <a:pt x="0" y="4812"/>
                  <a:pt x="110" y="4922"/>
                  <a:pt x="246" y="4922"/>
                </a:cubicBezTo>
                <a:cubicBezTo>
                  <a:pt x="382" y="4922"/>
                  <a:pt x="492" y="4812"/>
                  <a:pt x="492" y="4676"/>
                </a:cubicBezTo>
                <a:lnTo>
                  <a:pt x="492" y="864"/>
                </a:lnTo>
                <a:cubicBezTo>
                  <a:pt x="492" y="660"/>
                  <a:pt x="659" y="494"/>
                  <a:pt x="862" y="494"/>
                </a:cubicBezTo>
                <a:lnTo>
                  <a:pt x="9497" y="494"/>
                </a:lnTo>
                <a:cubicBezTo>
                  <a:pt x="9701" y="494"/>
                  <a:pt x="9867" y="660"/>
                  <a:pt x="9867" y="864"/>
                </a:cubicBezTo>
                <a:lnTo>
                  <a:pt x="9867" y="4671"/>
                </a:lnTo>
                <a:cubicBezTo>
                  <a:pt x="9867" y="4807"/>
                  <a:pt x="9977" y="4917"/>
                  <a:pt x="10114" y="4917"/>
                </a:cubicBezTo>
                <a:cubicBezTo>
                  <a:pt x="10250" y="4917"/>
                  <a:pt x="10360" y="4807"/>
                  <a:pt x="10360" y="4671"/>
                </a:cubicBezTo>
                <a:lnTo>
                  <a:pt x="10360" y="864"/>
                </a:lnTo>
                <a:cubicBezTo>
                  <a:pt x="10362" y="387"/>
                  <a:pt x="9975" y="0"/>
                  <a:pt x="9499" y="0"/>
                </a:cubicBezTo>
                <a:close/>
                <a:moveTo>
                  <a:pt x="4902" y="2045"/>
                </a:moveTo>
                <a:lnTo>
                  <a:pt x="6876" y="2045"/>
                </a:lnTo>
                <a:cubicBezTo>
                  <a:pt x="7012" y="2045"/>
                  <a:pt x="7122" y="1935"/>
                  <a:pt x="7122" y="1799"/>
                </a:cubicBezTo>
                <a:cubicBezTo>
                  <a:pt x="7122" y="1662"/>
                  <a:pt x="7012" y="1552"/>
                  <a:pt x="6876" y="1552"/>
                </a:cubicBezTo>
                <a:lnTo>
                  <a:pt x="4902" y="1552"/>
                </a:lnTo>
                <a:cubicBezTo>
                  <a:pt x="4766" y="1552"/>
                  <a:pt x="4656" y="1662"/>
                  <a:pt x="4656" y="1799"/>
                </a:cubicBezTo>
                <a:cubicBezTo>
                  <a:pt x="4656" y="1934"/>
                  <a:pt x="4766" y="2045"/>
                  <a:pt x="4902" y="2045"/>
                </a:cubicBezTo>
                <a:close/>
                <a:moveTo>
                  <a:pt x="4902" y="3031"/>
                </a:moveTo>
                <a:lnTo>
                  <a:pt x="7864" y="3031"/>
                </a:lnTo>
                <a:cubicBezTo>
                  <a:pt x="8000" y="3031"/>
                  <a:pt x="8110" y="2921"/>
                  <a:pt x="8110" y="2785"/>
                </a:cubicBezTo>
                <a:cubicBezTo>
                  <a:pt x="8110" y="2649"/>
                  <a:pt x="8000" y="2539"/>
                  <a:pt x="7864" y="2539"/>
                </a:cubicBezTo>
                <a:lnTo>
                  <a:pt x="4902" y="2539"/>
                </a:lnTo>
                <a:cubicBezTo>
                  <a:pt x="4766" y="2539"/>
                  <a:pt x="4656" y="2649"/>
                  <a:pt x="4656" y="2785"/>
                </a:cubicBezTo>
                <a:cubicBezTo>
                  <a:pt x="4656" y="2921"/>
                  <a:pt x="4766" y="3031"/>
                  <a:pt x="4902" y="3031"/>
                </a:cubicBezTo>
                <a:close/>
                <a:moveTo>
                  <a:pt x="4902" y="4019"/>
                </a:moveTo>
                <a:lnTo>
                  <a:pt x="8850" y="4019"/>
                </a:lnTo>
                <a:cubicBezTo>
                  <a:pt x="8986" y="4019"/>
                  <a:pt x="9096" y="3909"/>
                  <a:pt x="9096" y="3772"/>
                </a:cubicBezTo>
                <a:cubicBezTo>
                  <a:pt x="9096" y="3636"/>
                  <a:pt x="8986" y="3526"/>
                  <a:pt x="8850" y="3526"/>
                </a:cubicBezTo>
                <a:lnTo>
                  <a:pt x="4902" y="3526"/>
                </a:lnTo>
                <a:cubicBezTo>
                  <a:pt x="4766" y="3526"/>
                  <a:pt x="4656" y="3636"/>
                  <a:pt x="4656" y="3772"/>
                </a:cubicBezTo>
                <a:cubicBezTo>
                  <a:pt x="4656" y="3907"/>
                  <a:pt x="4766" y="4019"/>
                  <a:pt x="4902" y="4019"/>
                </a:cubicBezTo>
                <a:close/>
                <a:moveTo>
                  <a:pt x="4902" y="6807"/>
                </a:moveTo>
                <a:lnTo>
                  <a:pt x="6876" y="6807"/>
                </a:lnTo>
                <a:cubicBezTo>
                  <a:pt x="7012" y="6807"/>
                  <a:pt x="7122" y="6697"/>
                  <a:pt x="7122" y="6561"/>
                </a:cubicBezTo>
                <a:cubicBezTo>
                  <a:pt x="7122" y="6425"/>
                  <a:pt x="7012" y="6315"/>
                  <a:pt x="6876" y="6315"/>
                </a:cubicBezTo>
                <a:lnTo>
                  <a:pt x="4902" y="6315"/>
                </a:lnTo>
                <a:cubicBezTo>
                  <a:pt x="4766" y="6315"/>
                  <a:pt x="4656" y="6425"/>
                  <a:pt x="4656" y="6561"/>
                </a:cubicBezTo>
                <a:cubicBezTo>
                  <a:pt x="4656" y="6696"/>
                  <a:pt x="4766" y="6807"/>
                  <a:pt x="4902" y="6807"/>
                </a:cubicBezTo>
                <a:close/>
                <a:moveTo>
                  <a:pt x="4902" y="7794"/>
                </a:moveTo>
                <a:lnTo>
                  <a:pt x="7864" y="7794"/>
                </a:lnTo>
                <a:cubicBezTo>
                  <a:pt x="8000" y="7794"/>
                  <a:pt x="8110" y="7684"/>
                  <a:pt x="8110" y="7547"/>
                </a:cubicBezTo>
                <a:cubicBezTo>
                  <a:pt x="8110" y="7411"/>
                  <a:pt x="8000" y="7301"/>
                  <a:pt x="7864" y="7301"/>
                </a:cubicBezTo>
                <a:lnTo>
                  <a:pt x="4902" y="7301"/>
                </a:lnTo>
                <a:cubicBezTo>
                  <a:pt x="4766" y="7301"/>
                  <a:pt x="4656" y="7411"/>
                  <a:pt x="4656" y="7547"/>
                </a:cubicBezTo>
                <a:cubicBezTo>
                  <a:pt x="4656" y="7684"/>
                  <a:pt x="4766" y="7794"/>
                  <a:pt x="4902" y="7794"/>
                </a:cubicBezTo>
                <a:close/>
                <a:moveTo>
                  <a:pt x="4902" y="8781"/>
                </a:moveTo>
                <a:lnTo>
                  <a:pt x="8850" y="8781"/>
                </a:lnTo>
                <a:cubicBezTo>
                  <a:pt x="8986" y="8781"/>
                  <a:pt x="9096" y="8671"/>
                  <a:pt x="9096" y="8535"/>
                </a:cubicBezTo>
                <a:cubicBezTo>
                  <a:pt x="9096" y="8399"/>
                  <a:pt x="8986" y="8288"/>
                  <a:pt x="8850" y="8288"/>
                </a:cubicBezTo>
                <a:lnTo>
                  <a:pt x="4902" y="8288"/>
                </a:lnTo>
                <a:cubicBezTo>
                  <a:pt x="4766" y="8288"/>
                  <a:pt x="4656" y="8398"/>
                  <a:pt x="4656" y="8535"/>
                </a:cubicBezTo>
                <a:cubicBezTo>
                  <a:pt x="4656" y="8670"/>
                  <a:pt x="4766" y="8781"/>
                  <a:pt x="4902" y="87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4339375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1632" y="2789110"/>
            <a:ext cx="2672080" cy="3325058"/>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5" name="矩形 4"/>
          <p:cNvSpPr/>
          <p:nvPr/>
        </p:nvSpPr>
        <p:spPr>
          <a:xfrm>
            <a:off x="4132079" y="2795464"/>
            <a:ext cx="3218683" cy="3318703"/>
          </a:xfrm>
          <a:prstGeom prst="rect">
            <a:avLst/>
          </a:prstGeom>
          <a:solidFill>
            <a:schemeClr val="accent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6" name="矩形 5"/>
          <p:cNvSpPr/>
          <p:nvPr/>
        </p:nvSpPr>
        <p:spPr>
          <a:xfrm>
            <a:off x="7469565" y="2770520"/>
            <a:ext cx="3289843" cy="3343648"/>
          </a:xfrm>
          <a:prstGeom prst="rect">
            <a:avLst/>
          </a:prstGeom>
          <a:solidFill>
            <a:schemeClr val="tx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7" name="矩形 6"/>
          <p:cNvSpPr/>
          <p:nvPr/>
        </p:nvSpPr>
        <p:spPr>
          <a:xfrm>
            <a:off x="1351414" y="1547907"/>
            <a:ext cx="2672080" cy="96202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宋体" panose="02010600030101010101" pitchFamily="2" charset="-122"/>
              <a:ea typeface="宋体" panose="02010600030101010101" pitchFamily="2" charset="-122"/>
              <a:cs typeface="汉仪中黑简" panose="02010600000101010101" charset="-122"/>
            </a:endParaRPr>
          </a:p>
        </p:txBody>
      </p:sp>
      <p:sp>
        <p:nvSpPr>
          <p:cNvPr id="8" name="矩形 7"/>
          <p:cNvSpPr/>
          <p:nvPr/>
        </p:nvSpPr>
        <p:spPr>
          <a:xfrm>
            <a:off x="4132079" y="1547907"/>
            <a:ext cx="3199130" cy="962025"/>
          </a:xfrm>
          <a:prstGeom prst="rect">
            <a:avLst/>
          </a:prstGeom>
          <a:solidFill>
            <a:schemeClr val="accent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9" name="矩形 8"/>
          <p:cNvSpPr/>
          <p:nvPr/>
        </p:nvSpPr>
        <p:spPr>
          <a:xfrm>
            <a:off x="7462654" y="1547907"/>
            <a:ext cx="3289842" cy="962025"/>
          </a:xfrm>
          <a:prstGeom prst="rect">
            <a:avLst/>
          </a:prstGeom>
          <a:solidFill>
            <a:schemeClr val="tx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19" name="文本框 18"/>
          <p:cNvSpPr txBox="1"/>
          <p:nvPr/>
        </p:nvSpPr>
        <p:spPr>
          <a:xfrm>
            <a:off x="1484519" y="3340917"/>
            <a:ext cx="2454910" cy="2246769"/>
          </a:xfrm>
          <a:prstGeom prst="rect">
            <a:avLst/>
          </a:prstGeom>
          <a:noFill/>
        </p:spPr>
        <p:txBody>
          <a:bodyPr wrap="square" rtlCol="0" anchor="t">
            <a:spAutoFit/>
          </a:bodyPr>
          <a:lstStyle/>
          <a:p>
            <a:pPr algn="just"/>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项目章程</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需求工程项目计划</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项目可行性分析报告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需求变更管理</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软件需求规格说明书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用户需求用例文档</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数据字典</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项目总结报告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用户安装手册</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用户使用指南</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会议记录</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组员绩效评价表</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需求变更申请文档</a:t>
            </a:r>
            <a:r>
              <a:rPr lang="en-US" altLang="zh-CN"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p:txBody>
      </p:sp>
      <p:sp>
        <p:nvSpPr>
          <p:cNvPr id="10" name="文本框 9"/>
          <p:cNvSpPr txBox="1"/>
          <p:nvPr/>
        </p:nvSpPr>
        <p:spPr>
          <a:xfrm>
            <a:off x="4551179" y="3143027"/>
            <a:ext cx="2454910" cy="307777"/>
          </a:xfrm>
          <a:prstGeom prst="rect">
            <a:avLst/>
          </a:prstGeom>
          <a:noFill/>
        </p:spPr>
        <p:txBody>
          <a:bodyPr wrap="square" rtlCol="0" anchor="t">
            <a:spAutoFit/>
          </a:bodyPr>
          <a:lstStyle/>
          <a:p>
            <a:pPr algn="just"/>
            <a:endParaRPr lang="zh-CN" altLang="en-US" sz="1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22" name="文本框 21"/>
          <p:cNvSpPr txBox="1"/>
          <p:nvPr/>
        </p:nvSpPr>
        <p:spPr>
          <a:xfrm>
            <a:off x="1748289" y="1798732"/>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配置项</a:t>
            </a:r>
          </a:p>
        </p:txBody>
      </p:sp>
      <p:sp>
        <p:nvSpPr>
          <p:cNvPr id="12" name="文本框 11"/>
          <p:cNvSpPr txBox="1"/>
          <p:nvPr/>
        </p:nvSpPr>
        <p:spPr>
          <a:xfrm>
            <a:off x="4803909" y="1798732"/>
            <a:ext cx="1878330"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配置命名</a:t>
            </a:r>
          </a:p>
        </p:txBody>
      </p:sp>
      <p:sp>
        <p:nvSpPr>
          <p:cNvPr id="13" name="文本框 12"/>
          <p:cNvSpPr txBox="1"/>
          <p:nvPr/>
        </p:nvSpPr>
        <p:spPr>
          <a:xfrm>
            <a:off x="8168410" y="1783070"/>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配置人员</a:t>
            </a: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35</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21" name="文本框 20"/>
          <p:cNvSpPr txBox="1"/>
          <p:nvPr/>
        </p:nvSpPr>
        <p:spPr>
          <a:xfrm>
            <a:off x="4452128" y="3655233"/>
            <a:ext cx="2454910" cy="1169551"/>
          </a:xfrm>
          <a:prstGeom prst="rect">
            <a:avLst/>
          </a:prstGeom>
          <a:noFill/>
        </p:spPr>
        <p:txBody>
          <a:bodyPr wrap="square" rtlCol="0" anchor="t">
            <a:spAutoFit/>
          </a:bodyPr>
          <a:lstStyle/>
          <a:p>
            <a:pPr marL="285750" indent="-285750" algn="just">
              <a:buFont typeface="Arial" panose="020B0604020202090204" pitchFamily="34" charset="0"/>
              <a:buChar char="•"/>
            </a:pPr>
            <a:r>
              <a:rPr lang="zh-CN" altLang="en-US" sz="1400" dirty="0">
                <a:solidFill>
                  <a:schemeClr val="bg1"/>
                </a:solidFill>
                <a:latin typeface="+mn-ea"/>
                <a:cs typeface="汉仪中黑简" panose="02010600000101010101" charset="-122"/>
              </a:rPr>
              <a:t>组内文件命名规范为 </a:t>
            </a:r>
            <a:r>
              <a:rPr lang="en-US" altLang="zh-CN" sz="1400" dirty="0">
                <a:solidFill>
                  <a:schemeClr val="bg1"/>
                </a:solidFill>
                <a:latin typeface="+mn-ea"/>
                <a:cs typeface="汉仪中黑简" panose="02010600000101010101" charset="-122"/>
              </a:rPr>
              <a:t>SRA-G20-</a:t>
            </a:r>
            <a:r>
              <a:rPr lang="zh-CN" altLang="en-US" sz="1400" dirty="0">
                <a:solidFill>
                  <a:schemeClr val="bg1"/>
                </a:solidFill>
                <a:latin typeface="+mn-ea"/>
                <a:cs typeface="汉仪中黑简" panose="02010600000101010101" charset="-122"/>
              </a:rPr>
              <a:t>文件名</a:t>
            </a:r>
          </a:p>
          <a:p>
            <a:pPr marL="285750" indent="-285750" algn="just">
              <a:buFont typeface="Arial" panose="020B0604020202090204" pitchFamily="34" charset="0"/>
              <a:buChar char="•"/>
            </a:pPr>
            <a:r>
              <a:rPr lang="zh-CN" altLang="en-US" sz="1400" dirty="0">
                <a:solidFill>
                  <a:schemeClr val="bg1"/>
                </a:solidFill>
                <a:latin typeface="+mn-ea"/>
                <a:cs typeface="汉仪中黑简" panose="02010600000101010101" charset="-122"/>
              </a:rPr>
              <a:t>如果是会议纪要，则需在文件名后加上日期，如 </a:t>
            </a:r>
            <a:r>
              <a:rPr lang="en-US" altLang="zh-CN" sz="1400" dirty="0">
                <a:solidFill>
                  <a:schemeClr val="bg1"/>
                </a:solidFill>
                <a:latin typeface="+mn-ea"/>
                <a:cs typeface="汉仪中黑简" panose="02010600000101010101" charset="-122"/>
              </a:rPr>
              <a:t>SRA-G20-</a:t>
            </a:r>
            <a:r>
              <a:rPr lang="zh-CN" altLang="en-US" sz="1400" dirty="0">
                <a:solidFill>
                  <a:schemeClr val="bg1"/>
                </a:solidFill>
                <a:latin typeface="+mn-ea"/>
                <a:cs typeface="汉仪中黑简" panose="02010600000101010101" charset="-122"/>
              </a:rPr>
              <a:t>会议纪要</a:t>
            </a:r>
            <a:r>
              <a:rPr lang="en-US" altLang="zh-CN" sz="1400" dirty="0">
                <a:solidFill>
                  <a:schemeClr val="bg1"/>
                </a:solidFill>
                <a:latin typeface="+mn-ea"/>
                <a:cs typeface="汉仪中黑简" panose="02010600000101010101" charset="-122"/>
              </a:rPr>
              <a:t>-3.12</a:t>
            </a:r>
          </a:p>
        </p:txBody>
      </p:sp>
      <p:sp>
        <p:nvSpPr>
          <p:cNvPr id="23" name="文本框 22"/>
          <p:cNvSpPr txBox="1"/>
          <p:nvPr/>
        </p:nvSpPr>
        <p:spPr>
          <a:xfrm>
            <a:off x="7952131" y="3762954"/>
            <a:ext cx="2454910" cy="954107"/>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配置管理员由吾守铭担任，负责对版本的控制管理，以及在项目准备阶段对组员进行配置管理工具的使用培训。</a:t>
            </a:r>
          </a:p>
        </p:txBody>
      </p:sp>
      <p:sp>
        <p:nvSpPr>
          <p:cNvPr id="24" name="íṧlïḍe">
            <a:extLst>
              <a:ext uri="{FF2B5EF4-FFF2-40B4-BE49-F238E27FC236}">
                <a16:creationId xmlns:a16="http://schemas.microsoft.com/office/drawing/2014/main" id="{1582DE48-BD60-4540-BBA2-702CBFA7C0B6}"/>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配置管理</a:t>
            </a:r>
            <a:endParaRPr lang="en-US" dirty="0"/>
          </a:p>
        </p:txBody>
      </p:sp>
      <p:sp>
        <p:nvSpPr>
          <p:cNvPr id="25" name="标题 1">
            <a:extLst>
              <a:ext uri="{FF2B5EF4-FFF2-40B4-BE49-F238E27FC236}">
                <a16:creationId xmlns:a16="http://schemas.microsoft.com/office/drawing/2014/main" id="{4594C781-EDA1-4D65-B76D-BDB707156149}"/>
              </a:ext>
            </a:extLst>
          </p:cNvPr>
          <p:cNvSpPr txBox="1">
            <a:spLocks/>
          </p:cNvSpPr>
          <p:nvPr/>
        </p:nvSpPr>
        <p:spPr>
          <a:xfrm>
            <a:off x="852907" y="-17837"/>
            <a:ext cx="10858500" cy="1028700"/>
          </a:xfrm>
          <a:prstGeom prst="rect">
            <a:avLst/>
          </a:prstGeom>
        </p:spPr>
        <p:txBody>
          <a:bodyPr vert="horz" lIns="91440" tIns="45720" rIns="91440" bIns="45720" rtlCol="0" anchor="b">
            <a:normAutofit/>
          </a:bodyPr>
          <a:lstStyle>
            <a:lvl1pPr algn="ctr" defTabSz="914354"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altLang="zh-CN" sz="2400" dirty="0"/>
              <a:t># </a:t>
            </a:r>
            <a:r>
              <a:rPr lang="zh-CN" altLang="en-US" sz="2400" dirty="0"/>
              <a:t>软件工程需求计划</a:t>
            </a:r>
            <a:r>
              <a:rPr lang="en-US" altLang="zh-CN" sz="2400" dirty="0"/>
              <a:t>#</a:t>
            </a:r>
            <a:endParaRPr lang="zh-CN" altLang="en-US" sz="2400" dirty="0"/>
          </a:p>
        </p:txBody>
      </p:sp>
      <p:sp>
        <p:nvSpPr>
          <p:cNvPr id="27" name="group_126322">
            <a:hlinkClick r:id="rId3" action="ppaction://hlinksldjump"/>
            <a:extLst>
              <a:ext uri="{FF2B5EF4-FFF2-40B4-BE49-F238E27FC236}">
                <a16:creationId xmlns:a16="http://schemas.microsoft.com/office/drawing/2014/main" id="{A1A3D8DC-4F58-4F58-947F-700ADA4286C0}"/>
              </a:ext>
            </a:extLst>
          </p:cNvPr>
          <p:cNvSpPr/>
          <p:nvPr/>
        </p:nvSpPr>
        <p:spPr>
          <a:xfrm>
            <a:off x="9739915" y="319749"/>
            <a:ext cx="779421" cy="736817"/>
          </a:xfrm>
          <a:custGeom>
            <a:avLst/>
            <a:gdLst>
              <a:gd name="connsiteX0" fmla="*/ 310275 w 606035"/>
              <a:gd name="connsiteY0" fmla="*/ 376349 h 510291"/>
              <a:gd name="connsiteX1" fmla="*/ 292835 w 606035"/>
              <a:gd name="connsiteY1" fmla="*/ 376799 h 510291"/>
              <a:gd name="connsiteX2" fmla="*/ 259882 w 606035"/>
              <a:gd name="connsiteY2" fmla="*/ 429362 h 510291"/>
              <a:gd name="connsiteX3" fmla="*/ 312514 w 606035"/>
              <a:gd name="connsiteY3" fmla="*/ 462271 h 510291"/>
              <a:gd name="connsiteX4" fmla="*/ 345467 w 606035"/>
              <a:gd name="connsiteY4" fmla="*/ 409709 h 510291"/>
              <a:gd name="connsiteX5" fmla="*/ 310275 w 606035"/>
              <a:gd name="connsiteY5" fmla="*/ 376349 h 510291"/>
              <a:gd name="connsiteX6" fmla="*/ 294042 w 606035"/>
              <a:gd name="connsiteY6" fmla="*/ 329150 h 510291"/>
              <a:gd name="connsiteX7" fmla="*/ 302582 w 606035"/>
              <a:gd name="connsiteY7" fmla="*/ 329150 h 510291"/>
              <a:gd name="connsiteX8" fmla="*/ 311122 w 606035"/>
              <a:gd name="connsiteY8" fmla="*/ 329150 h 510291"/>
              <a:gd name="connsiteX9" fmla="*/ 317620 w 606035"/>
              <a:gd name="connsiteY9" fmla="*/ 334527 h 510291"/>
              <a:gd name="connsiteX10" fmla="*/ 320312 w 606035"/>
              <a:gd name="connsiteY10" fmla="*/ 351213 h 510291"/>
              <a:gd name="connsiteX11" fmla="*/ 338970 w 606035"/>
              <a:gd name="connsiteY11" fmla="*/ 358908 h 510291"/>
              <a:gd name="connsiteX12" fmla="*/ 352986 w 606035"/>
              <a:gd name="connsiteY12" fmla="*/ 348988 h 510291"/>
              <a:gd name="connsiteX13" fmla="*/ 361248 w 606035"/>
              <a:gd name="connsiteY13" fmla="*/ 349730 h 510291"/>
              <a:gd name="connsiteX14" fmla="*/ 367189 w 606035"/>
              <a:gd name="connsiteY14" fmla="*/ 355663 h 510291"/>
              <a:gd name="connsiteX15" fmla="*/ 373130 w 606035"/>
              <a:gd name="connsiteY15" fmla="*/ 361596 h 510291"/>
              <a:gd name="connsiteX16" fmla="*/ 373780 w 606035"/>
              <a:gd name="connsiteY16" fmla="*/ 369939 h 510291"/>
              <a:gd name="connsiteX17" fmla="*/ 363754 w 606035"/>
              <a:gd name="connsiteY17" fmla="*/ 383845 h 510291"/>
              <a:gd name="connsiteX18" fmla="*/ 371273 w 606035"/>
              <a:gd name="connsiteY18" fmla="*/ 402200 h 510291"/>
              <a:gd name="connsiteX19" fmla="*/ 388168 w 606035"/>
              <a:gd name="connsiteY19" fmla="*/ 404981 h 510291"/>
              <a:gd name="connsiteX20" fmla="*/ 393737 w 606035"/>
              <a:gd name="connsiteY20" fmla="*/ 411470 h 510291"/>
              <a:gd name="connsiteX21" fmla="*/ 393737 w 606035"/>
              <a:gd name="connsiteY21" fmla="*/ 419999 h 510291"/>
              <a:gd name="connsiteX22" fmla="*/ 393737 w 606035"/>
              <a:gd name="connsiteY22" fmla="*/ 428527 h 510291"/>
              <a:gd name="connsiteX23" fmla="*/ 388260 w 606035"/>
              <a:gd name="connsiteY23" fmla="*/ 434924 h 510291"/>
              <a:gd name="connsiteX24" fmla="*/ 371273 w 606035"/>
              <a:gd name="connsiteY24" fmla="*/ 437612 h 510291"/>
              <a:gd name="connsiteX25" fmla="*/ 363661 w 606035"/>
              <a:gd name="connsiteY25" fmla="*/ 455782 h 510291"/>
              <a:gd name="connsiteX26" fmla="*/ 373501 w 606035"/>
              <a:gd name="connsiteY26" fmla="*/ 469780 h 510291"/>
              <a:gd name="connsiteX27" fmla="*/ 372758 w 606035"/>
              <a:gd name="connsiteY27" fmla="*/ 478031 h 510291"/>
              <a:gd name="connsiteX28" fmla="*/ 366818 w 606035"/>
              <a:gd name="connsiteY28" fmla="*/ 483964 h 510291"/>
              <a:gd name="connsiteX29" fmla="*/ 360877 w 606035"/>
              <a:gd name="connsiteY29" fmla="*/ 489896 h 510291"/>
              <a:gd name="connsiteX30" fmla="*/ 352615 w 606035"/>
              <a:gd name="connsiteY30" fmla="*/ 490545 h 510291"/>
              <a:gd name="connsiteX31" fmla="*/ 338598 w 606035"/>
              <a:gd name="connsiteY31" fmla="*/ 480534 h 510291"/>
              <a:gd name="connsiteX32" fmla="*/ 320312 w 606035"/>
              <a:gd name="connsiteY32" fmla="*/ 488042 h 510291"/>
              <a:gd name="connsiteX33" fmla="*/ 317434 w 606035"/>
              <a:gd name="connsiteY33" fmla="*/ 504914 h 510291"/>
              <a:gd name="connsiteX34" fmla="*/ 311029 w 606035"/>
              <a:gd name="connsiteY34" fmla="*/ 510291 h 510291"/>
              <a:gd name="connsiteX35" fmla="*/ 302489 w 606035"/>
              <a:gd name="connsiteY35" fmla="*/ 510291 h 510291"/>
              <a:gd name="connsiteX36" fmla="*/ 293949 w 606035"/>
              <a:gd name="connsiteY36" fmla="*/ 510291 h 510291"/>
              <a:gd name="connsiteX37" fmla="*/ 287544 w 606035"/>
              <a:gd name="connsiteY37" fmla="*/ 504914 h 510291"/>
              <a:gd name="connsiteX38" fmla="*/ 284759 w 606035"/>
              <a:gd name="connsiteY38" fmla="*/ 487950 h 510291"/>
              <a:gd name="connsiteX39" fmla="*/ 266936 w 606035"/>
              <a:gd name="connsiteY39" fmla="*/ 480534 h 510291"/>
              <a:gd name="connsiteX40" fmla="*/ 252827 w 606035"/>
              <a:gd name="connsiteY40" fmla="*/ 490453 h 510291"/>
              <a:gd name="connsiteX41" fmla="*/ 244565 w 606035"/>
              <a:gd name="connsiteY41" fmla="*/ 489711 h 510291"/>
              <a:gd name="connsiteX42" fmla="*/ 238624 w 606035"/>
              <a:gd name="connsiteY42" fmla="*/ 483778 h 510291"/>
              <a:gd name="connsiteX43" fmla="*/ 232683 w 606035"/>
              <a:gd name="connsiteY43" fmla="*/ 477845 h 510291"/>
              <a:gd name="connsiteX44" fmla="*/ 232034 w 606035"/>
              <a:gd name="connsiteY44" fmla="*/ 469502 h 510291"/>
              <a:gd name="connsiteX45" fmla="*/ 241966 w 606035"/>
              <a:gd name="connsiteY45" fmla="*/ 455689 h 510291"/>
              <a:gd name="connsiteX46" fmla="*/ 234447 w 606035"/>
              <a:gd name="connsiteY46" fmla="*/ 437519 h 510291"/>
              <a:gd name="connsiteX47" fmla="*/ 217367 w 606035"/>
              <a:gd name="connsiteY47" fmla="*/ 434553 h 510291"/>
              <a:gd name="connsiteX48" fmla="*/ 211890 w 606035"/>
              <a:gd name="connsiteY48" fmla="*/ 428157 h 510291"/>
              <a:gd name="connsiteX49" fmla="*/ 211890 w 606035"/>
              <a:gd name="connsiteY49" fmla="*/ 419628 h 510291"/>
              <a:gd name="connsiteX50" fmla="*/ 211890 w 606035"/>
              <a:gd name="connsiteY50" fmla="*/ 411099 h 510291"/>
              <a:gd name="connsiteX51" fmla="*/ 217367 w 606035"/>
              <a:gd name="connsiteY51" fmla="*/ 404610 h 510291"/>
              <a:gd name="connsiteX52" fmla="*/ 234169 w 606035"/>
              <a:gd name="connsiteY52" fmla="*/ 402200 h 510291"/>
              <a:gd name="connsiteX53" fmla="*/ 241688 w 606035"/>
              <a:gd name="connsiteY53" fmla="*/ 384030 h 510291"/>
              <a:gd name="connsiteX54" fmla="*/ 231848 w 606035"/>
              <a:gd name="connsiteY54" fmla="*/ 369939 h 510291"/>
              <a:gd name="connsiteX55" fmla="*/ 232591 w 606035"/>
              <a:gd name="connsiteY55" fmla="*/ 361596 h 510291"/>
              <a:gd name="connsiteX56" fmla="*/ 238531 w 606035"/>
              <a:gd name="connsiteY56" fmla="*/ 355663 h 510291"/>
              <a:gd name="connsiteX57" fmla="*/ 244472 w 606035"/>
              <a:gd name="connsiteY57" fmla="*/ 349730 h 510291"/>
              <a:gd name="connsiteX58" fmla="*/ 252734 w 606035"/>
              <a:gd name="connsiteY58" fmla="*/ 349174 h 510291"/>
              <a:gd name="connsiteX59" fmla="*/ 266472 w 606035"/>
              <a:gd name="connsiteY59" fmla="*/ 359186 h 510291"/>
              <a:gd name="connsiteX60" fmla="*/ 284666 w 606035"/>
              <a:gd name="connsiteY60" fmla="*/ 351584 h 510291"/>
              <a:gd name="connsiteX61" fmla="*/ 287637 w 606035"/>
              <a:gd name="connsiteY61" fmla="*/ 334527 h 510291"/>
              <a:gd name="connsiteX62" fmla="*/ 294042 w 606035"/>
              <a:gd name="connsiteY62" fmla="*/ 329150 h 510291"/>
              <a:gd name="connsiteX63" fmla="*/ 253819 w 606035"/>
              <a:gd name="connsiteY63" fmla="*/ 210529 h 510291"/>
              <a:gd name="connsiteX64" fmla="*/ 275635 w 606035"/>
              <a:gd name="connsiteY64" fmla="*/ 279469 h 510291"/>
              <a:gd name="connsiteX65" fmla="*/ 279719 w 606035"/>
              <a:gd name="connsiteY65" fmla="*/ 292441 h 510291"/>
              <a:gd name="connsiteX66" fmla="*/ 279812 w 606035"/>
              <a:gd name="connsiteY66" fmla="*/ 292256 h 510291"/>
              <a:gd name="connsiteX67" fmla="*/ 283432 w 606035"/>
              <a:gd name="connsiteY67" fmla="*/ 303283 h 510291"/>
              <a:gd name="connsiteX68" fmla="*/ 294944 w 606035"/>
              <a:gd name="connsiteY68" fmla="*/ 270666 h 510291"/>
              <a:gd name="connsiteX69" fmla="*/ 302556 w 606035"/>
              <a:gd name="connsiteY69" fmla="*/ 231656 h 510291"/>
              <a:gd name="connsiteX70" fmla="*/ 310261 w 606035"/>
              <a:gd name="connsiteY70" fmla="*/ 270666 h 510291"/>
              <a:gd name="connsiteX71" fmla="*/ 321772 w 606035"/>
              <a:gd name="connsiteY71" fmla="*/ 303283 h 510291"/>
              <a:gd name="connsiteX72" fmla="*/ 325392 w 606035"/>
              <a:gd name="connsiteY72" fmla="*/ 292256 h 510291"/>
              <a:gd name="connsiteX73" fmla="*/ 325485 w 606035"/>
              <a:gd name="connsiteY73" fmla="*/ 292441 h 510291"/>
              <a:gd name="connsiteX74" fmla="*/ 329570 w 606035"/>
              <a:gd name="connsiteY74" fmla="*/ 279469 h 510291"/>
              <a:gd name="connsiteX75" fmla="*/ 351385 w 606035"/>
              <a:gd name="connsiteY75" fmla="*/ 210529 h 510291"/>
              <a:gd name="connsiteX76" fmla="*/ 413861 w 606035"/>
              <a:gd name="connsiteY76" fmla="*/ 238883 h 510291"/>
              <a:gd name="connsiteX77" fmla="*/ 439761 w 606035"/>
              <a:gd name="connsiteY77" fmla="*/ 289939 h 510291"/>
              <a:gd name="connsiteX78" fmla="*/ 436791 w 606035"/>
              <a:gd name="connsiteY78" fmla="*/ 318572 h 510291"/>
              <a:gd name="connsiteX79" fmla="*/ 377564 w 606035"/>
              <a:gd name="connsiteY79" fmla="*/ 341922 h 510291"/>
              <a:gd name="connsiteX80" fmla="*/ 373387 w 606035"/>
              <a:gd name="connsiteY80" fmla="*/ 337752 h 510291"/>
              <a:gd name="connsiteX81" fmla="*/ 356584 w 606035"/>
              <a:gd name="connsiteY81" fmla="*/ 330710 h 510291"/>
              <a:gd name="connsiteX82" fmla="*/ 342845 w 606035"/>
              <a:gd name="connsiteY82" fmla="*/ 335065 h 510291"/>
              <a:gd name="connsiteX83" fmla="*/ 337368 w 606035"/>
              <a:gd name="connsiteY83" fmla="*/ 338864 h 510291"/>
              <a:gd name="connsiteX84" fmla="*/ 335511 w 606035"/>
              <a:gd name="connsiteY84" fmla="*/ 338123 h 510291"/>
              <a:gd name="connsiteX85" fmla="*/ 334490 w 606035"/>
              <a:gd name="connsiteY85" fmla="*/ 331729 h 510291"/>
              <a:gd name="connsiteX86" fmla="*/ 311096 w 606035"/>
              <a:gd name="connsiteY86" fmla="*/ 311807 h 510291"/>
              <a:gd name="connsiteX87" fmla="*/ 294015 w 606035"/>
              <a:gd name="connsiteY87" fmla="*/ 311715 h 510291"/>
              <a:gd name="connsiteX88" fmla="*/ 270529 w 606035"/>
              <a:gd name="connsiteY88" fmla="*/ 331451 h 510291"/>
              <a:gd name="connsiteX89" fmla="*/ 269322 w 606035"/>
              <a:gd name="connsiteY89" fmla="*/ 338216 h 510291"/>
              <a:gd name="connsiteX90" fmla="*/ 268022 w 606035"/>
              <a:gd name="connsiteY90" fmla="*/ 338772 h 510291"/>
              <a:gd name="connsiteX91" fmla="*/ 262824 w 606035"/>
              <a:gd name="connsiteY91" fmla="*/ 334880 h 510291"/>
              <a:gd name="connsiteX92" fmla="*/ 262638 w 606035"/>
              <a:gd name="connsiteY92" fmla="*/ 334787 h 510291"/>
              <a:gd name="connsiteX93" fmla="*/ 248713 w 606035"/>
              <a:gd name="connsiteY93" fmla="*/ 330339 h 510291"/>
              <a:gd name="connsiteX94" fmla="*/ 232004 w 606035"/>
              <a:gd name="connsiteY94" fmla="*/ 337289 h 510291"/>
              <a:gd name="connsiteX95" fmla="*/ 227455 w 606035"/>
              <a:gd name="connsiteY95" fmla="*/ 341737 h 510291"/>
              <a:gd name="connsiteX96" fmla="*/ 168414 w 606035"/>
              <a:gd name="connsiteY96" fmla="*/ 318386 h 510291"/>
              <a:gd name="connsiteX97" fmla="*/ 165443 w 606035"/>
              <a:gd name="connsiteY97" fmla="*/ 289661 h 510291"/>
              <a:gd name="connsiteX98" fmla="*/ 191343 w 606035"/>
              <a:gd name="connsiteY98" fmla="*/ 238883 h 510291"/>
              <a:gd name="connsiteX99" fmla="*/ 253819 w 606035"/>
              <a:gd name="connsiteY99" fmla="*/ 210529 h 510291"/>
              <a:gd name="connsiteX100" fmla="*/ 436441 w 606035"/>
              <a:gd name="connsiteY100" fmla="*/ 168402 h 510291"/>
              <a:gd name="connsiteX101" fmla="*/ 456314 w 606035"/>
              <a:gd name="connsiteY101" fmla="*/ 231350 h 510291"/>
              <a:gd name="connsiteX102" fmla="*/ 460028 w 606035"/>
              <a:gd name="connsiteY102" fmla="*/ 243216 h 510291"/>
              <a:gd name="connsiteX103" fmla="*/ 460028 w 606035"/>
              <a:gd name="connsiteY103" fmla="*/ 243124 h 510291"/>
              <a:gd name="connsiteX104" fmla="*/ 463278 w 606035"/>
              <a:gd name="connsiteY104" fmla="*/ 253136 h 510291"/>
              <a:gd name="connsiteX105" fmla="*/ 473771 w 606035"/>
              <a:gd name="connsiteY105" fmla="*/ 223284 h 510291"/>
              <a:gd name="connsiteX106" fmla="*/ 480736 w 606035"/>
              <a:gd name="connsiteY106" fmla="*/ 187685 h 510291"/>
              <a:gd name="connsiteX107" fmla="*/ 487701 w 606035"/>
              <a:gd name="connsiteY107" fmla="*/ 223284 h 510291"/>
              <a:gd name="connsiteX108" fmla="*/ 498194 w 606035"/>
              <a:gd name="connsiteY108" fmla="*/ 253136 h 510291"/>
              <a:gd name="connsiteX109" fmla="*/ 501444 w 606035"/>
              <a:gd name="connsiteY109" fmla="*/ 243124 h 510291"/>
              <a:gd name="connsiteX110" fmla="*/ 501444 w 606035"/>
              <a:gd name="connsiteY110" fmla="*/ 243216 h 510291"/>
              <a:gd name="connsiteX111" fmla="*/ 505158 w 606035"/>
              <a:gd name="connsiteY111" fmla="*/ 231350 h 510291"/>
              <a:gd name="connsiteX112" fmla="*/ 525031 w 606035"/>
              <a:gd name="connsiteY112" fmla="*/ 168402 h 510291"/>
              <a:gd name="connsiteX113" fmla="*/ 582047 w 606035"/>
              <a:gd name="connsiteY113" fmla="*/ 194360 h 510291"/>
              <a:gd name="connsiteX114" fmla="*/ 605912 w 606035"/>
              <a:gd name="connsiteY114" fmla="*/ 240620 h 510291"/>
              <a:gd name="connsiteX115" fmla="*/ 603219 w 606035"/>
              <a:gd name="connsiteY115" fmla="*/ 266671 h 510291"/>
              <a:gd name="connsiteX116" fmla="*/ 480829 w 606035"/>
              <a:gd name="connsiteY116" fmla="*/ 296337 h 510291"/>
              <a:gd name="connsiteX117" fmla="*/ 457057 w 606035"/>
              <a:gd name="connsiteY117" fmla="*/ 295410 h 510291"/>
              <a:gd name="connsiteX118" fmla="*/ 457428 w 606035"/>
              <a:gd name="connsiteY118" fmla="*/ 290775 h 510291"/>
              <a:gd name="connsiteX119" fmla="*/ 418612 w 606035"/>
              <a:gd name="connsiteY119" fmla="*/ 222079 h 510291"/>
              <a:gd name="connsiteX120" fmla="*/ 367910 w 606035"/>
              <a:gd name="connsiteY120" fmla="*/ 200200 h 510291"/>
              <a:gd name="connsiteX121" fmla="*/ 379425 w 606035"/>
              <a:gd name="connsiteY121" fmla="*/ 194360 h 510291"/>
              <a:gd name="connsiteX122" fmla="*/ 436441 w 606035"/>
              <a:gd name="connsiteY122" fmla="*/ 168402 h 510291"/>
              <a:gd name="connsiteX123" fmla="*/ 80769 w 606035"/>
              <a:gd name="connsiteY123" fmla="*/ 168402 h 510291"/>
              <a:gd name="connsiteX124" fmla="*/ 100730 w 606035"/>
              <a:gd name="connsiteY124" fmla="*/ 231363 h 510291"/>
              <a:gd name="connsiteX125" fmla="*/ 104444 w 606035"/>
              <a:gd name="connsiteY125" fmla="*/ 243232 h 510291"/>
              <a:gd name="connsiteX126" fmla="*/ 104444 w 606035"/>
              <a:gd name="connsiteY126" fmla="*/ 243139 h 510291"/>
              <a:gd name="connsiteX127" fmla="*/ 107600 w 606035"/>
              <a:gd name="connsiteY127" fmla="*/ 253153 h 510291"/>
              <a:gd name="connsiteX128" fmla="*/ 118184 w 606035"/>
              <a:gd name="connsiteY128" fmla="*/ 223296 h 510291"/>
              <a:gd name="connsiteX129" fmla="*/ 125055 w 606035"/>
              <a:gd name="connsiteY129" fmla="*/ 187689 h 510291"/>
              <a:gd name="connsiteX130" fmla="*/ 132018 w 606035"/>
              <a:gd name="connsiteY130" fmla="*/ 223296 h 510291"/>
              <a:gd name="connsiteX131" fmla="*/ 142509 w 606035"/>
              <a:gd name="connsiteY131" fmla="*/ 253153 h 510291"/>
              <a:gd name="connsiteX132" fmla="*/ 145759 w 606035"/>
              <a:gd name="connsiteY132" fmla="*/ 243139 h 510291"/>
              <a:gd name="connsiteX133" fmla="*/ 145759 w 606035"/>
              <a:gd name="connsiteY133" fmla="*/ 243232 h 510291"/>
              <a:gd name="connsiteX134" fmla="*/ 149472 w 606035"/>
              <a:gd name="connsiteY134" fmla="*/ 231363 h 510291"/>
              <a:gd name="connsiteX135" fmla="*/ 169434 w 606035"/>
              <a:gd name="connsiteY135" fmla="*/ 168402 h 510291"/>
              <a:gd name="connsiteX136" fmla="*/ 226346 w 606035"/>
              <a:gd name="connsiteY136" fmla="*/ 194365 h 510291"/>
              <a:gd name="connsiteX137" fmla="*/ 237858 w 606035"/>
              <a:gd name="connsiteY137" fmla="*/ 200207 h 510291"/>
              <a:gd name="connsiteX138" fmla="*/ 187259 w 606035"/>
              <a:gd name="connsiteY138" fmla="*/ 222090 h 510291"/>
              <a:gd name="connsiteX139" fmla="*/ 148637 w 606035"/>
              <a:gd name="connsiteY139" fmla="*/ 290986 h 510291"/>
              <a:gd name="connsiteX140" fmla="*/ 149008 w 606035"/>
              <a:gd name="connsiteY140" fmla="*/ 295529 h 510291"/>
              <a:gd name="connsiteX141" fmla="*/ 125240 w 606035"/>
              <a:gd name="connsiteY141" fmla="*/ 296549 h 510291"/>
              <a:gd name="connsiteX142" fmla="*/ 2875 w 606035"/>
              <a:gd name="connsiteY142" fmla="*/ 266877 h 510291"/>
              <a:gd name="connsiteX143" fmla="*/ 182 w 606035"/>
              <a:gd name="connsiteY143" fmla="*/ 240728 h 510291"/>
              <a:gd name="connsiteX144" fmla="*/ 23857 w 606035"/>
              <a:gd name="connsiteY144" fmla="*/ 194365 h 510291"/>
              <a:gd name="connsiteX145" fmla="*/ 80769 w 606035"/>
              <a:gd name="connsiteY145" fmla="*/ 168402 h 510291"/>
              <a:gd name="connsiteX146" fmla="*/ 298391 w 606035"/>
              <a:gd name="connsiteY146" fmla="*/ 25653 h 510291"/>
              <a:gd name="connsiteX147" fmla="*/ 333388 w 606035"/>
              <a:gd name="connsiteY147" fmla="*/ 33069 h 510291"/>
              <a:gd name="connsiteX148" fmla="*/ 350468 w 606035"/>
              <a:gd name="connsiteY148" fmla="*/ 48921 h 510291"/>
              <a:gd name="connsiteX149" fmla="*/ 369219 w 606035"/>
              <a:gd name="connsiteY149" fmla="*/ 108342 h 510291"/>
              <a:gd name="connsiteX150" fmla="*/ 366713 w 606035"/>
              <a:gd name="connsiteY150" fmla="*/ 117520 h 510291"/>
              <a:gd name="connsiteX151" fmla="*/ 372747 w 606035"/>
              <a:gd name="connsiteY151" fmla="*/ 142456 h 510291"/>
              <a:gd name="connsiteX152" fmla="*/ 360679 w 606035"/>
              <a:gd name="connsiteY152" fmla="*/ 163499 h 510291"/>
              <a:gd name="connsiteX153" fmla="*/ 318164 w 606035"/>
              <a:gd name="connsiteY153" fmla="*/ 215783 h 510291"/>
              <a:gd name="connsiteX154" fmla="*/ 287159 w 606035"/>
              <a:gd name="connsiteY154" fmla="*/ 215876 h 510291"/>
              <a:gd name="connsiteX155" fmla="*/ 244829 w 606035"/>
              <a:gd name="connsiteY155" fmla="*/ 163499 h 510291"/>
              <a:gd name="connsiteX156" fmla="*/ 232669 w 606035"/>
              <a:gd name="connsiteY156" fmla="*/ 142364 h 510291"/>
              <a:gd name="connsiteX157" fmla="*/ 238702 w 606035"/>
              <a:gd name="connsiteY157" fmla="*/ 117427 h 510291"/>
              <a:gd name="connsiteX158" fmla="*/ 236289 w 606035"/>
              <a:gd name="connsiteY158" fmla="*/ 108250 h 510291"/>
              <a:gd name="connsiteX159" fmla="*/ 236103 w 606035"/>
              <a:gd name="connsiteY159" fmla="*/ 79049 h 510291"/>
              <a:gd name="connsiteX160" fmla="*/ 253184 w 606035"/>
              <a:gd name="connsiteY160" fmla="*/ 49199 h 510291"/>
              <a:gd name="connsiteX161" fmla="*/ 269057 w 606035"/>
              <a:gd name="connsiteY161" fmla="*/ 36221 h 510291"/>
              <a:gd name="connsiteX162" fmla="*/ 284374 w 606035"/>
              <a:gd name="connsiteY162" fmla="*/ 28249 h 510291"/>
              <a:gd name="connsiteX163" fmla="*/ 298391 w 606035"/>
              <a:gd name="connsiteY163" fmla="*/ 25653 h 510291"/>
              <a:gd name="connsiteX164" fmla="*/ 475914 w 606035"/>
              <a:gd name="connsiteY164" fmla="*/ 272 h 510291"/>
              <a:gd name="connsiteX165" fmla="*/ 507865 w 606035"/>
              <a:gd name="connsiteY165" fmla="*/ 6946 h 510291"/>
              <a:gd name="connsiteX166" fmla="*/ 523468 w 606035"/>
              <a:gd name="connsiteY166" fmla="*/ 21407 h 510291"/>
              <a:gd name="connsiteX167" fmla="*/ 540558 w 606035"/>
              <a:gd name="connsiteY167" fmla="*/ 75544 h 510291"/>
              <a:gd name="connsiteX168" fmla="*/ 538329 w 606035"/>
              <a:gd name="connsiteY168" fmla="*/ 83794 h 510291"/>
              <a:gd name="connsiteX169" fmla="*/ 543809 w 606035"/>
              <a:gd name="connsiteY169" fmla="*/ 106506 h 510291"/>
              <a:gd name="connsiteX170" fmla="*/ 532756 w 606035"/>
              <a:gd name="connsiteY170" fmla="*/ 125695 h 510291"/>
              <a:gd name="connsiteX171" fmla="*/ 494026 w 606035"/>
              <a:gd name="connsiteY171" fmla="*/ 173435 h 510291"/>
              <a:gd name="connsiteX172" fmla="*/ 465605 w 606035"/>
              <a:gd name="connsiteY172" fmla="*/ 173435 h 510291"/>
              <a:gd name="connsiteX173" fmla="*/ 426967 w 606035"/>
              <a:gd name="connsiteY173" fmla="*/ 125695 h 510291"/>
              <a:gd name="connsiteX174" fmla="*/ 416101 w 606035"/>
              <a:gd name="connsiteY174" fmla="*/ 106506 h 510291"/>
              <a:gd name="connsiteX175" fmla="*/ 421580 w 606035"/>
              <a:gd name="connsiteY175" fmla="*/ 83794 h 510291"/>
              <a:gd name="connsiteX176" fmla="*/ 419351 w 606035"/>
              <a:gd name="connsiteY176" fmla="*/ 75544 h 510291"/>
              <a:gd name="connsiteX177" fmla="*/ 419166 w 606035"/>
              <a:gd name="connsiteY177" fmla="*/ 48939 h 510291"/>
              <a:gd name="connsiteX178" fmla="*/ 434769 w 606035"/>
              <a:gd name="connsiteY178" fmla="*/ 21778 h 510291"/>
              <a:gd name="connsiteX179" fmla="*/ 449165 w 606035"/>
              <a:gd name="connsiteY179" fmla="*/ 9913 h 510291"/>
              <a:gd name="connsiteX180" fmla="*/ 463190 w 606035"/>
              <a:gd name="connsiteY180" fmla="*/ 2682 h 510291"/>
              <a:gd name="connsiteX181" fmla="*/ 475914 w 606035"/>
              <a:gd name="connsiteY181" fmla="*/ 272 h 510291"/>
              <a:gd name="connsiteX182" fmla="*/ 120124 w 606035"/>
              <a:gd name="connsiteY182" fmla="*/ 272 h 510291"/>
              <a:gd name="connsiteX183" fmla="*/ 152074 w 606035"/>
              <a:gd name="connsiteY183" fmla="*/ 6946 h 510291"/>
              <a:gd name="connsiteX184" fmla="*/ 167678 w 606035"/>
              <a:gd name="connsiteY184" fmla="*/ 21407 h 510291"/>
              <a:gd name="connsiteX185" fmla="*/ 184768 w 606035"/>
              <a:gd name="connsiteY185" fmla="*/ 75544 h 510291"/>
              <a:gd name="connsiteX186" fmla="*/ 182539 w 606035"/>
              <a:gd name="connsiteY186" fmla="*/ 83794 h 510291"/>
              <a:gd name="connsiteX187" fmla="*/ 188019 w 606035"/>
              <a:gd name="connsiteY187" fmla="*/ 106506 h 510291"/>
              <a:gd name="connsiteX188" fmla="*/ 176966 w 606035"/>
              <a:gd name="connsiteY188" fmla="*/ 125695 h 510291"/>
              <a:gd name="connsiteX189" fmla="*/ 138235 w 606035"/>
              <a:gd name="connsiteY189" fmla="*/ 173435 h 510291"/>
              <a:gd name="connsiteX190" fmla="*/ 109814 w 606035"/>
              <a:gd name="connsiteY190" fmla="*/ 173435 h 510291"/>
              <a:gd name="connsiteX191" fmla="*/ 71177 w 606035"/>
              <a:gd name="connsiteY191" fmla="*/ 125695 h 510291"/>
              <a:gd name="connsiteX192" fmla="*/ 60310 w 606035"/>
              <a:gd name="connsiteY192" fmla="*/ 106506 h 510291"/>
              <a:gd name="connsiteX193" fmla="*/ 65790 w 606035"/>
              <a:gd name="connsiteY193" fmla="*/ 83794 h 510291"/>
              <a:gd name="connsiteX194" fmla="*/ 63561 w 606035"/>
              <a:gd name="connsiteY194" fmla="*/ 75544 h 510291"/>
              <a:gd name="connsiteX195" fmla="*/ 63375 w 606035"/>
              <a:gd name="connsiteY195" fmla="*/ 48939 h 510291"/>
              <a:gd name="connsiteX196" fmla="*/ 78979 w 606035"/>
              <a:gd name="connsiteY196" fmla="*/ 21778 h 510291"/>
              <a:gd name="connsiteX197" fmla="*/ 93375 w 606035"/>
              <a:gd name="connsiteY197" fmla="*/ 9913 h 510291"/>
              <a:gd name="connsiteX198" fmla="*/ 107400 w 606035"/>
              <a:gd name="connsiteY198" fmla="*/ 2682 h 510291"/>
              <a:gd name="connsiteX199" fmla="*/ 120124 w 606035"/>
              <a:gd name="connsiteY199" fmla="*/ 272 h 51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606035" h="510291">
                <a:moveTo>
                  <a:pt x="310275" y="376349"/>
                </a:moveTo>
                <a:cubicBezTo>
                  <a:pt x="304659" y="375362"/>
                  <a:pt x="298752" y="375455"/>
                  <a:pt x="292835" y="376799"/>
                </a:cubicBezTo>
                <a:cubicBezTo>
                  <a:pt x="269164" y="382269"/>
                  <a:pt x="254498" y="405722"/>
                  <a:pt x="259882" y="429362"/>
                </a:cubicBezTo>
                <a:cubicBezTo>
                  <a:pt x="265358" y="453001"/>
                  <a:pt x="288843" y="467648"/>
                  <a:pt x="312514" y="462271"/>
                </a:cubicBezTo>
                <a:cubicBezTo>
                  <a:pt x="336185" y="456802"/>
                  <a:pt x="350851" y="433348"/>
                  <a:pt x="345467" y="409709"/>
                </a:cubicBezTo>
                <a:cubicBezTo>
                  <a:pt x="341360" y="391979"/>
                  <a:pt x="327123" y="379308"/>
                  <a:pt x="310275" y="376349"/>
                </a:cubicBezTo>
                <a:close/>
                <a:moveTo>
                  <a:pt x="294042" y="329150"/>
                </a:moveTo>
                <a:lnTo>
                  <a:pt x="302582" y="329150"/>
                </a:lnTo>
                <a:lnTo>
                  <a:pt x="311122" y="329150"/>
                </a:lnTo>
                <a:cubicBezTo>
                  <a:pt x="314371" y="329150"/>
                  <a:pt x="317063" y="331468"/>
                  <a:pt x="317620" y="334527"/>
                </a:cubicBezTo>
                <a:lnTo>
                  <a:pt x="320312" y="351213"/>
                </a:lnTo>
                <a:cubicBezTo>
                  <a:pt x="326995" y="352882"/>
                  <a:pt x="333307" y="355478"/>
                  <a:pt x="338970" y="358908"/>
                </a:cubicBezTo>
                <a:lnTo>
                  <a:pt x="352986" y="348988"/>
                </a:lnTo>
                <a:cubicBezTo>
                  <a:pt x="355586" y="347134"/>
                  <a:pt x="359020" y="347505"/>
                  <a:pt x="361248" y="349730"/>
                </a:cubicBezTo>
                <a:lnTo>
                  <a:pt x="367189" y="355663"/>
                </a:lnTo>
                <a:lnTo>
                  <a:pt x="373130" y="361596"/>
                </a:lnTo>
                <a:cubicBezTo>
                  <a:pt x="375358" y="363821"/>
                  <a:pt x="375636" y="367344"/>
                  <a:pt x="373780" y="369939"/>
                </a:cubicBezTo>
                <a:lnTo>
                  <a:pt x="363754" y="383845"/>
                </a:lnTo>
                <a:cubicBezTo>
                  <a:pt x="367096" y="389592"/>
                  <a:pt x="369695" y="395618"/>
                  <a:pt x="371273" y="402200"/>
                </a:cubicBezTo>
                <a:lnTo>
                  <a:pt x="388168" y="404981"/>
                </a:lnTo>
                <a:cubicBezTo>
                  <a:pt x="391231" y="405630"/>
                  <a:pt x="393459" y="408225"/>
                  <a:pt x="393737" y="411470"/>
                </a:cubicBezTo>
                <a:lnTo>
                  <a:pt x="393737" y="419999"/>
                </a:lnTo>
                <a:lnTo>
                  <a:pt x="393737" y="428527"/>
                </a:lnTo>
                <a:cubicBezTo>
                  <a:pt x="393737" y="431679"/>
                  <a:pt x="391324" y="434460"/>
                  <a:pt x="388260" y="434924"/>
                </a:cubicBezTo>
                <a:lnTo>
                  <a:pt x="371273" y="437612"/>
                </a:lnTo>
                <a:cubicBezTo>
                  <a:pt x="369602" y="444101"/>
                  <a:pt x="367003" y="450127"/>
                  <a:pt x="363661" y="455782"/>
                </a:cubicBezTo>
                <a:lnTo>
                  <a:pt x="373501" y="469780"/>
                </a:lnTo>
                <a:cubicBezTo>
                  <a:pt x="375358" y="472376"/>
                  <a:pt x="374986" y="475806"/>
                  <a:pt x="372758" y="478031"/>
                </a:cubicBezTo>
                <a:lnTo>
                  <a:pt x="366818" y="483964"/>
                </a:lnTo>
                <a:lnTo>
                  <a:pt x="360877" y="489896"/>
                </a:lnTo>
                <a:cubicBezTo>
                  <a:pt x="358649" y="492121"/>
                  <a:pt x="355214" y="492399"/>
                  <a:pt x="352615" y="490545"/>
                </a:cubicBezTo>
                <a:lnTo>
                  <a:pt x="338598" y="480534"/>
                </a:lnTo>
                <a:cubicBezTo>
                  <a:pt x="332936" y="483871"/>
                  <a:pt x="326902" y="486466"/>
                  <a:pt x="320312" y="488042"/>
                </a:cubicBezTo>
                <a:lnTo>
                  <a:pt x="317434" y="504914"/>
                </a:lnTo>
                <a:cubicBezTo>
                  <a:pt x="316970" y="508066"/>
                  <a:pt x="314092" y="510291"/>
                  <a:pt x="311029" y="510291"/>
                </a:cubicBezTo>
                <a:lnTo>
                  <a:pt x="302489" y="510291"/>
                </a:lnTo>
                <a:lnTo>
                  <a:pt x="293949" y="510291"/>
                </a:lnTo>
                <a:cubicBezTo>
                  <a:pt x="290700" y="510291"/>
                  <a:pt x="288008" y="507974"/>
                  <a:pt x="287544" y="504914"/>
                </a:cubicBezTo>
                <a:lnTo>
                  <a:pt x="284759" y="487950"/>
                </a:lnTo>
                <a:cubicBezTo>
                  <a:pt x="278447" y="486374"/>
                  <a:pt x="272413" y="483778"/>
                  <a:pt x="266936" y="480534"/>
                </a:cubicBezTo>
                <a:lnTo>
                  <a:pt x="252827" y="490453"/>
                </a:lnTo>
                <a:cubicBezTo>
                  <a:pt x="250228" y="492307"/>
                  <a:pt x="246793" y="491936"/>
                  <a:pt x="244565" y="489711"/>
                </a:cubicBezTo>
                <a:lnTo>
                  <a:pt x="238624" y="483778"/>
                </a:lnTo>
                <a:lnTo>
                  <a:pt x="232683" y="477845"/>
                </a:lnTo>
                <a:cubicBezTo>
                  <a:pt x="230456" y="475620"/>
                  <a:pt x="230177" y="472098"/>
                  <a:pt x="232034" y="469502"/>
                </a:cubicBezTo>
                <a:lnTo>
                  <a:pt x="241966" y="455689"/>
                </a:lnTo>
                <a:cubicBezTo>
                  <a:pt x="238717" y="450127"/>
                  <a:pt x="236025" y="444101"/>
                  <a:pt x="234447" y="437519"/>
                </a:cubicBezTo>
                <a:lnTo>
                  <a:pt x="217367" y="434553"/>
                </a:lnTo>
                <a:cubicBezTo>
                  <a:pt x="214118" y="434089"/>
                  <a:pt x="211890" y="431216"/>
                  <a:pt x="211890" y="428157"/>
                </a:cubicBezTo>
                <a:lnTo>
                  <a:pt x="211890" y="419628"/>
                </a:lnTo>
                <a:lnTo>
                  <a:pt x="211890" y="411099"/>
                </a:lnTo>
                <a:cubicBezTo>
                  <a:pt x="211890" y="407855"/>
                  <a:pt x="214211" y="405166"/>
                  <a:pt x="217367" y="404610"/>
                </a:cubicBezTo>
                <a:lnTo>
                  <a:pt x="234169" y="402200"/>
                </a:lnTo>
                <a:cubicBezTo>
                  <a:pt x="235932" y="395711"/>
                  <a:pt x="238346" y="389685"/>
                  <a:pt x="241688" y="384030"/>
                </a:cubicBezTo>
                <a:lnTo>
                  <a:pt x="231848" y="369939"/>
                </a:lnTo>
                <a:cubicBezTo>
                  <a:pt x="229991" y="367344"/>
                  <a:pt x="230363" y="363821"/>
                  <a:pt x="232591" y="361596"/>
                </a:cubicBezTo>
                <a:lnTo>
                  <a:pt x="238531" y="355663"/>
                </a:lnTo>
                <a:lnTo>
                  <a:pt x="244472" y="349730"/>
                </a:lnTo>
                <a:cubicBezTo>
                  <a:pt x="246700" y="347505"/>
                  <a:pt x="250135" y="347320"/>
                  <a:pt x="252734" y="349174"/>
                </a:cubicBezTo>
                <a:lnTo>
                  <a:pt x="266472" y="359186"/>
                </a:lnTo>
                <a:cubicBezTo>
                  <a:pt x="272042" y="355941"/>
                  <a:pt x="278075" y="353253"/>
                  <a:pt x="284666" y="351584"/>
                </a:cubicBezTo>
                <a:lnTo>
                  <a:pt x="287637" y="334527"/>
                </a:lnTo>
                <a:cubicBezTo>
                  <a:pt x="288101" y="331375"/>
                  <a:pt x="290978" y="329150"/>
                  <a:pt x="294042" y="329150"/>
                </a:cubicBezTo>
                <a:close/>
                <a:moveTo>
                  <a:pt x="253819" y="210529"/>
                </a:moveTo>
                <a:lnTo>
                  <a:pt x="275635" y="279469"/>
                </a:lnTo>
                <a:lnTo>
                  <a:pt x="279719" y="292441"/>
                </a:lnTo>
                <a:lnTo>
                  <a:pt x="279812" y="292256"/>
                </a:lnTo>
                <a:lnTo>
                  <a:pt x="283432" y="303283"/>
                </a:lnTo>
                <a:lnTo>
                  <a:pt x="294944" y="270666"/>
                </a:lnTo>
                <a:cubicBezTo>
                  <a:pt x="266723" y="231100"/>
                  <a:pt x="300699" y="231656"/>
                  <a:pt x="302556" y="231656"/>
                </a:cubicBezTo>
                <a:cubicBezTo>
                  <a:pt x="304598" y="231656"/>
                  <a:pt x="338575" y="231285"/>
                  <a:pt x="310261" y="270666"/>
                </a:cubicBezTo>
                <a:lnTo>
                  <a:pt x="321772" y="303283"/>
                </a:lnTo>
                <a:lnTo>
                  <a:pt x="325392" y="292256"/>
                </a:lnTo>
                <a:lnTo>
                  <a:pt x="325485" y="292441"/>
                </a:lnTo>
                <a:lnTo>
                  <a:pt x="329570" y="279469"/>
                </a:lnTo>
                <a:lnTo>
                  <a:pt x="351385" y="210529"/>
                </a:lnTo>
                <a:cubicBezTo>
                  <a:pt x="351385" y="210529"/>
                  <a:pt x="379421" y="230173"/>
                  <a:pt x="413861" y="238883"/>
                </a:cubicBezTo>
                <a:cubicBezTo>
                  <a:pt x="439576" y="245462"/>
                  <a:pt x="440875" y="275021"/>
                  <a:pt x="439761" y="289939"/>
                </a:cubicBezTo>
                <a:cubicBezTo>
                  <a:pt x="439761" y="289939"/>
                  <a:pt x="438276" y="309861"/>
                  <a:pt x="436791" y="318572"/>
                </a:cubicBezTo>
                <a:cubicBezTo>
                  <a:pt x="436791" y="318572"/>
                  <a:pt x="415439" y="332285"/>
                  <a:pt x="377564" y="341922"/>
                </a:cubicBezTo>
                <a:lnTo>
                  <a:pt x="373387" y="337752"/>
                </a:lnTo>
                <a:cubicBezTo>
                  <a:pt x="368931" y="333212"/>
                  <a:pt x="362989" y="330710"/>
                  <a:pt x="356584" y="330710"/>
                </a:cubicBezTo>
                <a:cubicBezTo>
                  <a:pt x="351571" y="330710"/>
                  <a:pt x="346929" y="332193"/>
                  <a:pt x="342845" y="335065"/>
                </a:cubicBezTo>
                <a:lnTo>
                  <a:pt x="337368" y="338864"/>
                </a:lnTo>
                <a:lnTo>
                  <a:pt x="335511" y="338123"/>
                </a:lnTo>
                <a:lnTo>
                  <a:pt x="334490" y="331729"/>
                </a:lnTo>
                <a:cubicBezTo>
                  <a:pt x="332633" y="320239"/>
                  <a:pt x="322793" y="311807"/>
                  <a:pt x="311096" y="311807"/>
                </a:cubicBezTo>
                <a:lnTo>
                  <a:pt x="294015" y="311715"/>
                </a:lnTo>
                <a:cubicBezTo>
                  <a:pt x="282411" y="311715"/>
                  <a:pt x="272478" y="320054"/>
                  <a:pt x="270529" y="331451"/>
                </a:cubicBezTo>
                <a:lnTo>
                  <a:pt x="269322" y="338216"/>
                </a:lnTo>
                <a:cubicBezTo>
                  <a:pt x="268765" y="338401"/>
                  <a:pt x="268394" y="338586"/>
                  <a:pt x="268022" y="338772"/>
                </a:cubicBezTo>
                <a:lnTo>
                  <a:pt x="262824" y="334880"/>
                </a:lnTo>
                <a:lnTo>
                  <a:pt x="262638" y="334787"/>
                </a:lnTo>
                <a:cubicBezTo>
                  <a:pt x="258554" y="331822"/>
                  <a:pt x="253726" y="330339"/>
                  <a:pt x="248713" y="330339"/>
                </a:cubicBezTo>
                <a:cubicBezTo>
                  <a:pt x="242401" y="330339"/>
                  <a:pt x="236460" y="332841"/>
                  <a:pt x="232004" y="337289"/>
                </a:cubicBezTo>
                <a:lnTo>
                  <a:pt x="227455" y="341737"/>
                </a:lnTo>
                <a:cubicBezTo>
                  <a:pt x="189580" y="332100"/>
                  <a:pt x="168414" y="318386"/>
                  <a:pt x="168414" y="318386"/>
                </a:cubicBezTo>
                <a:cubicBezTo>
                  <a:pt x="166929" y="309583"/>
                  <a:pt x="165443" y="289661"/>
                  <a:pt x="165443" y="289661"/>
                </a:cubicBezTo>
                <a:cubicBezTo>
                  <a:pt x="164329" y="275021"/>
                  <a:pt x="165722" y="245462"/>
                  <a:pt x="191343" y="238883"/>
                </a:cubicBezTo>
                <a:cubicBezTo>
                  <a:pt x="225877" y="230173"/>
                  <a:pt x="253819" y="210529"/>
                  <a:pt x="253819" y="210529"/>
                </a:cubicBezTo>
                <a:close/>
                <a:moveTo>
                  <a:pt x="436441" y="168402"/>
                </a:moveTo>
                <a:lnTo>
                  <a:pt x="456314" y="231350"/>
                </a:lnTo>
                <a:lnTo>
                  <a:pt x="460028" y="243216"/>
                </a:lnTo>
                <a:lnTo>
                  <a:pt x="460028" y="243124"/>
                </a:lnTo>
                <a:lnTo>
                  <a:pt x="463278" y="253136"/>
                </a:lnTo>
                <a:lnTo>
                  <a:pt x="473771" y="223284"/>
                </a:lnTo>
                <a:cubicBezTo>
                  <a:pt x="447956" y="187314"/>
                  <a:pt x="478972" y="187685"/>
                  <a:pt x="480736" y="187685"/>
                </a:cubicBezTo>
                <a:cubicBezTo>
                  <a:pt x="482500" y="187685"/>
                  <a:pt x="513516" y="187314"/>
                  <a:pt x="487701" y="223284"/>
                </a:cubicBezTo>
                <a:lnTo>
                  <a:pt x="498194" y="253136"/>
                </a:lnTo>
                <a:lnTo>
                  <a:pt x="501444" y="243124"/>
                </a:lnTo>
                <a:lnTo>
                  <a:pt x="501444" y="243216"/>
                </a:lnTo>
                <a:lnTo>
                  <a:pt x="505158" y="231350"/>
                </a:lnTo>
                <a:lnTo>
                  <a:pt x="525031" y="168402"/>
                </a:lnTo>
                <a:cubicBezTo>
                  <a:pt x="525031" y="168402"/>
                  <a:pt x="550567" y="186387"/>
                  <a:pt x="582047" y="194360"/>
                </a:cubicBezTo>
                <a:cubicBezTo>
                  <a:pt x="605448" y="200293"/>
                  <a:pt x="606562" y="227271"/>
                  <a:pt x="605912" y="240620"/>
                </a:cubicBezTo>
                <a:cubicBezTo>
                  <a:pt x="605912" y="240620"/>
                  <a:pt x="604519" y="258791"/>
                  <a:pt x="603219" y="266671"/>
                </a:cubicBezTo>
                <a:cubicBezTo>
                  <a:pt x="603219" y="266671"/>
                  <a:pt x="557532" y="296337"/>
                  <a:pt x="480829" y="296337"/>
                </a:cubicBezTo>
                <a:cubicBezTo>
                  <a:pt x="472564" y="296337"/>
                  <a:pt x="464671" y="295966"/>
                  <a:pt x="457057" y="295410"/>
                </a:cubicBezTo>
                <a:cubicBezTo>
                  <a:pt x="457335" y="293000"/>
                  <a:pt x="457428" y="291424"/>
                  <a:pt x="457428" y="290775"/>
                </a:cubicBezTo>
                <a:cubicBezTo>
                  <a:pt x="460028" y="254619"/>
                  <a:pt x="445542" y="228847"/>
                  <a:pt x="418612" y="222079"/>
                </a:cubicBezTo>
                <a:cubicBezTo>
                  <a:pt x="396697" y="216517"/>
                  <a:pt x="377382" y="205855"/>
                  <a:pt x="367910" y="200200"/>
                </a:cubicBezTo>
                <a:cubicBezTo>
                  <a:pt x="370882" y="197604"/>
                  <a:pt x="374782" y="195658"/>
                  <a:pt x="379425" y="194360"/>
                </a:cubicBezTo>
                <a:cubicBezTo>
                  <a:pt x="410905" y="186387"/>
                  <a:pt x="436441" y="168402"/>
                  <a:pt x="436441" y="168402"/>
                </a:cubicBezTo>
                <a:close/>
                <a:moveTo>
                  <a:pt x="80769" y="168402"/>
                </a:moveTo>
                <a:lnTo>
                  <a:pt x="100730" y="231363"/>
                </a:lnTo>
                <a:lnTo>
                  <a:pt x="104444" y="243232"/>
                </a:lnTo>
                <a:lnTo>
                  <a:pt x="104444" y="243139"/>
                </a:lnTo>
                <a:lnTo>
                  <a:pt x="107600" y="253153"/>
                </a:lnTo>
                <a:lnTo>
                  <a:pt x="118184" y="223296"/>
                </a:lnTo>
                <a:cubicBezTo>
                  <a:pt x="92282" y="187318"/>
                  <a:pt x="123384" y="187689"/>
                  <a:pt x="125055" y="187689"/>
                </a:cubicBezTo>
                <a:cubicBezTo>
                  <a:pt x="126819" y="187689"/>
                  <a:pt x="157921" y="187318"/>
                  <a:pt x="132018" y="223296"/>
                </a:cubicBezTo>
                <a:lnTo>
                  <a:pt x="142509" y="253153"/>
                </a:lnTo>
                <a:lnTo>
                  <a:pt x="145759" y="243139"/>
                </a:lnTo>
                <a:lnTo>
                  <a:pt x="145759" y="243232"/>
                </a:lnTo>
                <a:lnTo>
                  <a:pt x="149472" y="231363"/>
                </a:lnTo>
                <a:lnTo>
                  <a:pt x="169434" y="168402"/>
                </a:lnTo>
                <a:cubicBezTo>
                  <a:pt x="169434" y="168402"/>
                  <a:pt x="194872" y="186391"/>
                  <a:pt x="226346" y="194365"/>
                </a:cubicBezTo>
                <a:cubicBezTo>
                  <a:pt x="231081" y="195478"/>
                  <a:pt x="234794" y="197611"/>
                  <a:pt x="237858" y="200207"/>
                </a:cubicBezTo>
                <a:cubicBezTo>
                  <a:pt x="228296" y="205863"/>
                  <a:pt x="208984" y="216527"/>
                  <a:pt x="187259" y="222090"/>
                </a:cubicBezTo>
                <a:cubicBezTo>
                  <a:pt x="160335" y="228859"/>
                  <a:pt x="145759" y="254637"/>
                  <a:pt x="148637" y="290986"/>
                </a:cubicBezTo>
                <a:cubicBezTo>
                  <a:pt x="148637" y="291542"/>
                  <a:pt x="148729" y="293211"/>
                  <a:pt x="149008" y="295529"/>
                </a:cubicBezTo>
                <a:cubicBezTo>
                  <a:pt x="141395" y="296178"/>
                  <a:pt x="133503" y="296549"/>
                  <a:pt x="125240" y="296549"/>
                </a:cubicBezTo>
                <a:cubicBezTo>
                  <a:pt x="48553" y="296549"/>
                  <a:pt x="2875" y="266877"/>
                  <a:pt x="2875" y="266877"/>
                </a:cubicBezTo>
                <a:cubicBezTo>
                  <a:pt x="1575" y="258902"/>
                  <a:pt x="182" y="240728"/>
                  <a:pt x="182" y="240728"/>
                </a:cubicBezTo>
                <a:cubicBezTo>
                  <a:pt x="-653" y="227283"/>
                  <a:pt x="461" y="200300"/>
                  <a:pt x="23857" y="194365"/>
                </a:cubicBezTo>
                <a:cubicBezTo>
                  <a:pt x="55238" y="186391"/>
                  <a:pt x="80769" y="168402"/>
                  <a:pt x="80769" y="168402"/>
                </a:cubicBezTo>
                <a:close/>
                <a:moveTo>
                  <a:pt x="298391" y="25653"/>
                </a:moveTo>
                <a:cubicBezTo>
                  <a:pt x="313615" y="24448"/>
                  <a:pt x="325126" y="28156"/>
                  <a:pt x="333388" y="33069"/>
                </a:cubicBezTo>
                <a:cubicBezTo>
                  <a:pt x="345827" y="39929"/>
                  <a:pt x="350468" y="48921"/>
                  <a:pt x="350468" y="48921"/>
                </a:cubicBezTo>
                <a:cubicBezTo>
                  <a:pt x="350468" y="48921"/>
                  <a:pt x="378688" y="51053"/>
                  <a:pt x="369219" y="108342"/>
                </a:cubicBezTo>
                <a:cubicBezTo>
                  <a:pt x="368570" y="111494"/>
                  <a:pt x="367827" y="114461"/>
                  <a:pt x="366713" y="117520"/>
                </a:cubicBezTo>
                <a:cubicBezTo>
                  <a:pt x="372376" y="117056"/>
                  <a:pt x="379059" y="120394"/>
                  <a:pt x="372747" y="142456"/>
                </a:cubicBezTo>
                <a:cubicBezTo>
                  <a:pt x="368198" y="158679"/>
                  <a:pt x="363835" y="163221"/>
                  <a:pt x="360679" y="163499"/>
                </a:cubicBezTo>
                <a:cubicBezTo>
                  <a:pt x="357709" y="182689"/>
                  <a:pt x="342299" y="207162"/>
                  <a:pt x="318164" y="215783"/>
                </a:cubicBezTo>
                <a:cubicBezTo>
                  <a:pt x="308138" y="219491"/>
                  <a:pt x="297184" y="219491"/>
                  <a:pt x="287159" y="215876"/>
                </a:cubicBezTo>
                <a:cubicBezTo>
                  <a:pt x="262652" y="207254"/>
                  <a:pt x="247800" y="182781"/>
                  <a:pt x="244829" y="163499"/>
                </a:cubicBezTo>
                <a:cubicBezTo>
                  <a:pt x="241580" y="163221"/>
                  <a:pt x="237403" y="158679"/>
                  <a:pt x="232669" y="142364"/>
                </a:cubicBezTo>
                <a:cubicBezTo>
                  <a:pt x="226356" y="120115"/>
                  <a:pt x="233040" y="116871"/>
                  <a:pt x="238702" y="117427"/>
                </a:cubicBezTo>
                <a:cubicBezTo>
                  <a:pt x="237589" y="114275"/>
                  <a:pt x="236753" y="111216"/>
                  <a:pt x="236289" y="108250"/>
                </a:cubicBezTo>
                <a:cubicBezTo>
                  <a:pt x="234247" y="97867"/>
                  <a:pt x="233690" y="88319"/>
                  <a:pt x="236103" y="79049"/>
                </a:cubicBezTo>
                <a:cubicBezTo>
                  <a:pt x="238981" y="66720"/>
                  <a:pt x="245665" y="56801"/>
                  <a:pt x="253184" y="49199"/>
                </a:cubicBezTo>
                <a:cubicBezTo>
                  <a:pt x="258011" y="44193"/>
                  <a:pt x="263395" y="39744"/>
                  <a:pt x="269057" y="36221"/>
                </a:cubicBezTo>
                <a:cubicBezTo>
                  <a:pt x="273606" y="32976"/>
                  <a:pt x="278804" y="30103"/>
                  <a:pt x="284374" y="28249"/>
                </a:cubicBezTo>
                <a:cubicBezTo>
                  <a:pt x="288830" y="26951"/>
                  <a:pt x="293471" y="25931"/>
                  <a:pt x="298391" y="25653"/>
                </a:cubicBezTo>
                <a:close/>
                <a:moveTo>
                  <a:pt x="475914" y="272"/>
                </a:moveTo>
                <a:cubicBezTo>
                  <a:pt x="489753" y="-1026"/>
                  <a:pt x="500341" y="2497"/>
                  <a:pt x="507865" y="6946"/>
                </a:cubicBezTo>
                <a:cubicBezTo>
                  <a:pt x="519103" y="13250"/>
                  <a:pt x="523468" y="21407"/>
                  <a:pt x="523468" y="21407"/>
                </a:cubicBezTo>
                <a:cubicBezTo>
                  <a:pt x="523468" y="21407"/>
                  <a:pt x="549196" y="23261"/>
                  <a:pt x="540558" y="75544"/>
                </a:cubicBezTo>
                <a:cubicBezTo>
                  <a:pt x="540094" y="78232"/>
                  <a:pt x="539350" y="80921"/>
                  <a:pt x="538329" y="83794"/>
                </a:cubicBezTo>
                <a:cubicBezTo>
                  <a:pt x="543437" y="83331"/>
                  <a:pt x="549474" y="86297"/>
                  <a:pt x="543809" y="106506"/>
                </a:cubicBezTo>
                <a:cubicBezTo>
                  <a:pt x="539536" y="121338"/>
                  <a:pt x="535728" y="125417"/>
                  <a:pt x="532756" y="125695"/>
                </a:cubicBezTo>
                <a:cubicBezTo>
                  <a:pt x="530063" y="143215"/>
                  <a:pt x="515945" y="165463"/>
                  <a:pt x="494026" y="173435"/>
                </a:cubicBezTo>
                <a:cubicBezTo>
                  <a:pt x="484831" y="176587"/>
                  <a:pt x="474800" y="176587"/>
                  <a:pt x="465605" y="173435"/>
                </a:cubicBezTo>
                <a:cubicBezTo>
                  <a:pt x="443221" y="165648"/>
                  <a:pt x="429754" y="143215"/>
                  <a:pt x="426967" y="125695"/>
                </a:cubicBezTo>
                <a:cubicBezTo>
                  <a:pt x="423995" y="125417"/>
                  <a:pt x="420187" y="121245"/>
                  <a:pt x="416101" y="106506"/>
                </a:cubicBezTo>
                <a:cubicBezTo>
                  <a:pt x="410249" y="86297"/>
                  <a:pt x="416379" y="83331"/>
                  <a:pt x="421580" y="83794"/>
                </a:cubicBezTo>
                <a:cubicBezTo>
                  <a:pt x="420559" y="81106"/>
                  <a:pt x="419816" y="78232"/>
                  <a:pt x="419351" y="75544"/>
                </a:cubicBezTo>
                <a:cubicBezTo>
                  <a:pt x="417494" y="66089"/>
                  <a:pt x="416937" y="57375"/>
                  <a:pt x="419166" y="48939"/>
                </a:cubicBezTo>
                <a:cubicBezTo>
                  <a:pt x="421952" y="37722"/>
                  <a:pt x="427989" y="28638"/>
                  <a:pt x="434769" y="21778"/>
                </a:cubicBezTo>
                <a:cubicBezTo>
                  <a:pt x="439134" y="17143"/>
                  <a:pt x="443964" y="13250"/>
                  <a:pt x="449165" y="9913"/>
                </a:cubicBezTo>
                <a:cubicBezTo>
                  <a:pt x="453345" y="6946"/>
                  <a:pt x="458082" y="4443"/>
                  <a:pt x="463190" y="2682"/>
                </a:cubicBezTo>
                <a:cubicBezTo>
                  <a:pt x="467091" y="1384"/>
                  <a:pt x="471456" y="457"/>
                  <a:pt x="475914" y="272"/>
                </a:cubicBezTo>
                <a:close/>
                <a:moveTo>
                  <a:pt x="120124" y="272"/>
                </a:moveTo>
                <a:cubicBezTo>
                  <a:pt x="133963" y="-1026"/>
                  <a:pt x="144551" y="2497"/>
                  <a:pt x="152074" y="6946"/>
                </a:cubicBezTo>
                <a:cubicBezTo>
                  <a:pt x="163312" y="13250"/>
                  <a:pt x="167678" y="21407"/>
                  <a:pt x="167678" y="21407"/>
                </a:cubicBezTo>
                <a:cubicBezTo>
                  <a:pt x="167678" y="21407"/>
                  <a:pt x="193406" y="23261"/>
                  <a:pt x="184768" y="75544"/>
                </a:cubicBezTo>
                <a:cubicBezTo>
                  <a:pt x="184304" y="78232"/>
                  <a:pt x="183560" y="80921"/>
                  <a:pt x="182539" y="83794"/>
                </a:cubicBezTo>
                <a:cubicBezTo>
                  <a:pt x="187647" y="83331"/>
                  <a:pt x="193684" y="86297"/>
                  <a:pt x="188019" y="106506"/>
                </a:cubicBezTo>
                <a:cubicBezTo>
                  <a:pt x="183746" y="121338"/>
                  <a:pt x="179938" y="125417"/>
                  <a:pt x="176966" y="125695"/>
                </a:cubicBezTo>
                <a:cubicBezTo>
                  <a:pt x="174273" y="143215"/>
                  <a:pt x="160155" y="165463"/>
                  <a:pt x="138235" y="173435"/>
                </a:cubicBezTo>
                <a:cubicBezTo>
                  <a:pt x="129040" y="176587"/>
                  <a:pt x="119009" y="176587"/>
                  <a:pt x="109814" y="173435"/>
                </a:cubicBezTo>
                <a:cubicBezTo>
                  <a:pt x="87431" y="165648"/>
                  <a:pt x="73963" y="143215"/>
                  <a:pt x="71177" y="125695"/>
                </a:cubicBezTo>
                <a:cubicBezTo>
                  <a:pt x="68391" y="125417"/>
                  <a:pt x="64397" y="121245"/>
                  <a:pt x="60310" y="106506"/>
                </a:cubicBezTo>
                <a:cubicBezTo>
                  <a:pt x="54459" y="86297"/>
                  <a:pt x="60589" y="83331"/>
                  <a:pt x="65790" y="83794"/>
                </a:cubicBezTo>
                <a:cubicBezTo>
                  <a:pt x="64768" y="81106"/>
                  <a:pt x="64025" y="78232"/>
                  <a:pt x="63561" y="75544"/>
                </a:cubicBezTo>
                <a:cubicBezTo>
                  <a:pt x="61703" y="66089"/>
                  <a:pt x="61146" y="57375"/>
                  <a:pt x="63375" y="48939"/>
                </a:cubicBezTo>
                <a:cubicBezTo>
                  <a:pt x="66161" y="37722"/>
                  <a:pt x="72199" y="28638"/>
                  <a:pt x="78979" y="21778"/>
                </a:cubicBezTo>
                <a:cubicBezTo>
                  <a:pt x="83344" y="17143"/>
                  <a:pt x="88174" y="13250"/>
                  <a:pt x="93375" y="9913"/>
                </a:cubicBezTo>
                <a:cubicBezTo>
                  <a:pt x="97554" y="6946"/>
                  <a:pt x="102291" y="4443"/>
                  <a:pt x="107400" y="2682"/>
                </a:cubicBezTo>
                <a:cubicBezTo>
                  <a:pt x="111300" y="1384"/>
                  <a:pt x="115666" y="457"/>
                  <a:pt x="120124" y="27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05</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23622219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8CDC4-984E-4A0A-A767-4C51CE7D78FA}"/>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C0953705-6FE9-448E-9480-CAE7080792A2}"/>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a:p>
        </p:txBody>
      </p:sp>
      <p:graphicFrame>
        <p:nvGraphicFramePr>
          <p:cNvPr id="6" name="表格 5">
            <a:extLst>
              <a:ext uri="{FF2B5EF4-FFF2-40B4-BE49-F238E27FC236}">
                <a16:creationId xmlns:a16="http://schemas.microsoft.com/office/drawing/2014/main" id="{5E39B5C7-947F-43C4-9041-7540B08FCB37}"/>
              </a:ext>
            </a:extLst>
          </p:cNvPr>
          <p:cNvGraphicFramePr>
            <a:graphicFrameLocks noGrp="1"/>
          </p:cNvGraphicFramePr>
          <p:nvPr>
            <p:extLst>
              <p:ext uri="{D42A27DB-BD31-4B8C-83A1-F6EECF244321}">
                <p14:modId xmlns:p14="http://schemas.microsoft.com/office/powerpoint/2010/main" val="2697652718"/>
              </p:ext>
            </p:extLst>
          </p:nvPr>
        </p:nvGraphicFramePr>
        <p:xfrm>
          <a:off x="660402" y="2057557"/>
          <a:ext cx="10845800" cy="3149290"/>
        </p:xfrm>
        <a:graphic>
          <a:graphicData uri="http://schemas.openxmlformats.org/drawingml/2006/table">
            <a:tbl>
              <a:tblPr firstRow="1" bandRow="1">
                <a:tableStyleId>{073A0DAA-6AF3-43AB-8588-CEC1D06C72B9}</a:tableStyleId>
              </a:tblPr>
              <a:tblGrid>
                <a:gridCol w="2169160">
                  <a:extLst>
                    <a:ext uri="{9D8B030D-6E8A-4147-A177-3AD203B41FA5}">
                      <a16:colId xmlns:a16="http://schemas.microsoft.com/office/drawing/2014/main" val="20000"/>
                    </a:ext>
                  </a:extLst>
                </a:gridCol>
                <a:gridCol w="2169160">
                  <a:extLst>
                    <a:ext uri="{9D8B030D-6E8A-4147-A177-3AD203B41FA5}">
                      <a16:colId xmlns:a16="http://schemas.microsoft.com/office/drawing/2014/main" val="20001"/>
                    </a:ext>
                  </a:extLst>
                </a:gridCol>
                <a:gridCol w="2169160">
                  <a:extLst>
                    <a:ext uri="{9D8B030D-6E8A-4147-A177-3AD203B41FA5}">
                      <a16:colId xmlns:a16="http://schemas.microsoft.com/office/drawing/2014/main" val="305680320"/>
                    </a:ext>
                  </a:extLst>
                </a:gridCol>
                <a:gridCol w="2169160">
                  <a:extLst>
                    <a:ext uri="{9D8B030D-6E8A-4147-A177-3AD203B41FA5}">
                      <a16:colId xmlns:a16="http://schemas.microsoft.com/office/drawing/2014/main" val="20002"/>
                    </a:ext>
                  </a:extLst>
                </a:gridCol>
                <a:gridCol w="2169160">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项目组织人员</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职位</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班级</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魏秋雨</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组长</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软件工程</a:t>
                      </a:r>
                      <a:r>
                        <a:rPr kumimoji="0" lang="en-US" altLang="zh-CN" sz="1200" b="1" i="0" u="none" strike="noStrike" kern="1200" cap="none" spc="0" normalizeH="0" baseline="0" noProof="0" dirty="0">
                          <a:ln>
                            <a:noFill/>
                          </a:ln>
                          <a:solidFill>
                            <a:schemeClr val="tx1"/>
                          </a:solidFill>
                          <a:effectLst/>
                          <a:uLnTx/>
                          <a:uFillTx/>
                        </a:rPr>
                        <a:t>2004</a:t>
                      </a: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chemeClr val="tx1"/>
                          </a:solidFill>
                          <a:effectLst/>
                          <a:uLnTx/>
                          <a:uFillTx/>
                          <a:latin typeface="+mn-ea"/>
                          <a:ea typeface="+mn-ea"/>
                        </a:rPr>
                        <a:t>18257130495</a:t>
                      </a: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chemeClr val="tx1"/>
                          </a:solidFill>
                          <a:effectLst/>
                          <a:uLnTx/>
                          <a:uFillTx/>
                          <a:latin typeface="+mn-ea"/>
                          <a:ea typeface="+mn-ea"/>
                        </a:rPr>
                        <a:t>32001210@stu.zucc.edu.cn</a:t>
                      </a: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钟宇迪</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19157681777</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ko-KR" sz="1100" b="1" dirty="0">
                          <a:solidFill>
                            <a:schemeClr val="tx1"/>
                          </a:solidFill>
                          <a:effectLst/>
                          <a:latin typeface="+mn-ea"/>
                          <a:ea typeface="+mn-ea"/>
                        </a:rPr>
                        <a:t>32001283@stu.zucc.edu.cn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r h="507950">
                <a:tc>
                  <a:txBody>
                    <a:bodyPr/>
                    <a:lstStyle/>
                    <a:p>
                      <a:pPr algn="l" latinLnBrk="1"/>
                      <a:r>
                        <a:rPr lang="zh-CN" altLang="en-US" sz="1050" b="1" dirty="0">
                          <a:solidFill>
                            <a:schemeClr val="tx1"/>
                          </a:solidFill>
                          <a:effectLst/>
                        </a:rPr>
                        <a:t>王雨豪</a:t>
                      </a:r>
                      <a:endParaRPr lang="ko-KR" altLang="en-US" sz="105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en-US" altLang="ko-KR" sz="1050" b="1" dirty="0">
                          <a:solidFill>
                            <a:schemeClr val="tx1"/>
                          </a:solidFill>
                          <a:effectLst/>
                          <a:latin typeface="+mn-ea"/>
                          <a:ea typeface="+mn-ea"/>
                        </a:rPr>
                        <a:t>18160179609</a:t>
                      </a:r>
                      <a:endParaRPr lang="ko-KR" altLang="en-US" sz="105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tc>
                  <a:txBody>
                    <a:bodyPr/>
                    <a:lstStyle/>
                    <a:p>
                      <a:pPr algn="ctr" latinLnBrk="1"/>
                      <a:r>
                        <a:rPr lang="en-US" altLang="ko-KR" sz="1100" b="1" dirty="0">
                          <a:solidFill>
                            <a:schemeClr val="tx1"/>
                          </a:solidFill>
                          <a:effectLst/>
                          <a:latin typeface="+mn-ea"/>
                          <a:ea typeface="+mn-ea"/>
                        </a:rPr>
                        <a:t>32001219@stu.</a:t>
                      </a:r>
                      <a:r>
                        <a:rPr lang="en-US" altLang="zh-CN" sz="1100" b="1" dirty="0">
                          <a:solidFill>
                            <a:schemeClr val="tx1"/>
                          </a:solidFill>
                          <a:effectLst/>
                          <a:latin typeface="+mn-ea"/>
                          <a:ea typeface="+mn-ea"/>
                        </a:rPr>
                        <a:t>zucc.edu.cn</a:t>
                      </a:r>
                      <a:endParaRPr lang="ko-KR" altLang="en-US" sz="110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extLst>
                  <a:ext uri="{0D108BD9-81ED-4DB2-BD59-A6C34878D82A}">
                    <a16:rowId xmlns:a16="http://schemas.microsoft.com/office/drawing/2014/main" val="160509924"/>
                  </a:ext>
                </a:extLst>
              </a:tr>
              <a:tr h="507950">
                <a:tc>
                  <a:txBody>
                    <a:bodyPr/>
                    <a:lstStyle/>
                    <a:p>
                      <a:pPr algn="l" latinLnBrk="1"/>
                      <a:r>
                        <a:rPr lang="zh-CN" altLang="en-US" sz="1050" b="1" dirty="0">
                          <a:solidFill>
                            <a:schemeClr val="tx1"/>
                          </a:solidFill>
                          <a:effectLst/>
                        </a:rPr>
                        <a:t>张拓</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19157683106</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ko-KR" sz="1100" b="1" dirty="0">
                          <a:solidFill>
                            <a:schemeClr val="tx1"/>
                          </a:solidFill>
                          <a:effectLst/>
                          <a:latin typeface="+mn-ea"/>
                          <a:ea typeface="+mn-ea"/>
                        </a:rPr>
                        <a:t> 32001277@stu.zucc.edu.cn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2897061676"/>
                  </a:ext>
                </a:extLst>
              </a:tr>
              <a:tr h="507950">
                <a:tc>
                  <a:txBody>
                    <a:bodyPr/>
                    <a:lstStyle/>
                    <a:p>
                      <a:pPr algn="l" latinLnBrk="1"/>
                      <a:r>
                        <a:rPr lang="zh-CN" altLang="en-US" sz="1050" b="1" dirty="0">
                          <a:solidFill>
                            <a:schemeClr val="tx1"/>
                          </a:solidFill>
                          <a:effectLst/>
                        </a:rPr>
                        <a:t>吾守铭</a:t>
                      </a:r>
                      <a:endParaRPr lang="ko-KR" altLang="en-US" sz="105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en-US" altLang="ko-KR" sz="1050" b="1" dirty="0">
                          <a:solidFill>
                            <a:schemeClr val="tx1"/>
                          </a:solidFill>
                          <a:effectLst/>
                          <a:latin typeface="+mn-ea"/>
                          <a:ea typeface="+mn-ea"/>
                        </a:rPr>
                        <a:t>19157682448</a:t>
                      </a:r>
                      <a:endParaRPr lang="ko-KR" altLang="en-US" sz="105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tc>
                  <a:txBody>
                    <a:bodyPr/>
                    <a:lstStyle/>
                    <a:p>
                      <a:pPr algn="ctr" latinLnBrk="1"/>
                      <a:r>
                        <a:rPr lang="en-US" altLang="ko-KR" sz="1100" b="1" dirty="0">
                          <a:solidFill>
                            <a:schemeClr val="tx1"/>
                          </a:solidFill>
                          <a:effectLst/>
                          <a:latin typeface="+mn-ea"/>
                          <a:ea typeface="+mn-ea"/>
                        </a:rPr>
                        <a:t> 32001255@stu.zucc.edu.cn</a:t>
                      </a:r>
                      <a:endParaRPr lang="ko-KR" altLang="en-US" sz="110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extLst>
                  <a:ext uri="{0D108BD9-81ED-4DB2-BD59-A6C34878D82A}">
                    <a16:rowId xmlns:a16="http://schemas.microsoft.com/office/drawing/2014/main" val="10002"/>
                  </a:ext>
                </a:extLst>
              </a:tr>
            </a:tbl>
          </a:graphicData>
        </a:graphic>
      </p:graphicFrame>
      <p:sp>
        <p:nvSpPr>
          <p:cNvPr id="16" name="teamwork_292324">
            <a:extLst>
              <a:ext uri="{FF2B5EF4-FFF2-40B4-BE49-F238E27FC236}">
                <a16:creationId xmlns:a16="http://schemas.microsoft.com/office/drawing/2014/main" id="{BE76BB75-1318-4225-8E22-AAE7922E8CB3}"/>
              </a:ext>
            </a:extLst>
          </p:cNvPr>
          <p:cNvSpPr/>
          <p:nvPr/>
        </p:nvSpPr>
        <p:spPr>
          <a:xfrm>
            <a:off x="9132017" y="514350"/>
            <a:ext cx="2226169" cy="1321010"/>
          </a:xfrm>
          <a:custGeom>
            <a:avLst/>
            <a:gdLst>
              <a:gd name="connsiteX0" fmla="*/ 471165 w 607639"/>
              <a:gd name="connsiteY0" fmla="*/ 232443 h 424310"/>
              <a:gd name="connsiteX1" fmla="*/ 554492 w 607639"/>
              <a:gd name="connsiteY1" fmla="*/ 232443 h 424310"/>
              <a:gd name="connsiteX2" fmla="*/ 607639 w 607639"/>
              <a:gd name="connsiteY2" fmla="*/ 285482 h 424310"/>
              <a:gd name="connsiteX3" fmla="*/ 607639 w 607639"/>
              <a:gd name="connsiteY3" fmla="*/ 367572 h 424310"/>
              <a:gd name="connsiteX4" fmla="*/ 587342 w 607639"/>
              <a:gd name="connsiteY4" fmla="*/ 387828 h 424310"/>
              <a:gd name="connsiteX5" fmla="*/ 484430 w 607639"/>
              <a:gd name="connsiteY5" fmla="*/ 387828 h 424310"/>
              <a:gd name="connsiteX6" fmla="*/ 484430 w 607639"/>
              <a:gd name="connsiteY6" fmla="*/ 284327 h 424310"/>
              <a:gd name="connsiteX7" fmla="*/ 471165 w 607639"/>
              <a:gd name="connsiteY7" fmla="*/ 232443 h 424310"/>
              <a:gd name="connsiteX8" fmla="*/ 53127 w 607639"/>
              <a:gd name="connsiteY8" fmla="*/ 232443 h 424310"/>
              <a:gd name="connsiteX9" fmla="*/ 136332 w 607639"/>
              <a:gd name="connsiteY9" fmla="*/ 232443 h 424310"/>
              <a:gd name="connsiteX10" fmla="*/ 123162 w 607639"/>
              <a:gd name="connsiteY10" fmla="*/ 284327 h 424310"/>
              <a:gd name="connsiteX11" fmla="*/ 123162 w 607639"/>
              <a:gd name="connsiteY11" fmla="*/ 387828 h 424310"/>
              <a:gd name="connsiteX12" fmla="*/ 20290 w 607639"/>
              <a:gd name="connsiteY12" fmla="*/ 387828 h 424310"/>
              <a:gd name="connsiteX13" fmla="*/ 0 w 607639"/>
              <a:gd name="connsiteY13" fmla="*/ 367572 h 424310"/>
              <a:gd name="connsiteX14" fmla="*/ 0 w 607639"/>
              <a:gd name="connsiteY14" fmla="*/ 285482 h 424310"/>
              <a:gd name="connsiteX15" fmla="*/ 53127 w 607639"/>
              <a:gd name="connsiteY15" fmla="*/ 232443 h 424310"/>
              <a:gd name="connsiteX16" fmla="*/ 199559 w 607639"/>
              <a:gd name="connsiteY16" fmla="*/ 224446 h 424310"/>
              <a:gd name="connsiteX17" fmla="*/ 208281 w 607639"/>
              <a:gd name="connsiteY17" fmla="*/ 226312 h 424310"/>
              <a:gd name="connsiteX18" fmla="*/ 287577 w 607639"/>
              <a:gd name="connsiteY18" fmla="*/ 332065 h 424310"/>
              <a:gd name="connsiteX19" fmla="*/ 320061 w 607639"/>
              <a:gd name="connsiteY19" fmla="*/ 332065 h 424310"/>
              <a:gd name="connsiteX20" fmla="*/ 399357 w 607639"/>
              <a:gd name="connsiteY20" fmla="*/ 226312 h 424310"/>
              <a:gd name="connsiteX21" fmla="*/ 407990 w 607639"/>
              <a:gd name="connsiteY21" fmla="*/ 224446 h 424310"/>
              <a:gd name="connsiteX22" fmla="*/ 443856 w 607639"/>
              <a:gd name="connsiteY22" fmla="*/ 284343 h 424310"/>
              <a:gd name="connsiteX23" fmla="*/ 443856 w 607639"/>
              <a:gd name="connsiteY23" fmla="*/ 404048 h 424310"/>
              <a:gd name="connsiteX24" fmla="*/ 423565 w 607639"/>
              <a:gd name="connsiteY24" fmla="*/ 424310 h 424310"/>
              <a:gd name="connsiteX25" fmla="*/ 184073 w 607639"/>
              <a:gd name="connsiteY25" fmla="*/ 424310 h 424310"/>
              <a:gd name="connsiteX26" fmla="*/ 163782 w 607639"/>
              <a:gd name="connsiteY26" fmla="*/ 404048 h 424310"/>
              <a:gd name="connsiteX27" fmla="*/ 163782 w 607639"/>
              <a:gd name="connsiteY27" fmla="*/ 284343 h 424310"/>
              <a:gd name="connsiteX28" fmla="*/ 199559 w 607639"/>
              <a:gd name="connsiteY28" fmla="*/ 224446 h 424310"/>
              <a:gd name="connsiteX29" fmla="*/ 264876 w 607639"/>
              <a:gd name="connsiteY29" fmla="*/ 216213 h 424310"/>
              <a:gd name="connsiteX30" fmla="*/ 342675 w 607639"/>
              <a:gd name="connsiteY30" fmla="*/ 216213 h 424310"/>
              <a:gd name="connsiteX31" fmla="*/ 348104 w 607639"/>
              <a:gd name="connsiteY31" fmla="*/ 227064 h 424310"/>
              <a:gd name="connsiteX32" fmla="*/ 309205 w 607639"/>
              <a:gd name="connsiteY32" fmla="*/ 278917 h 424310"/>
              <a:gd name="connsiteX33" fmla="*/ 298346 w 607639"/>
              <a:gd name="connsiteY33" fmla="*/ 278917 h 424310"/>
              <a:gd name="connsiteX34" fmla="*/ 259536 w 607639"/>
              <a:gd name="connsiteY34" fmla="*/ 227064 h 424310"/>
              <a:gd name="connsiteX35" fmla="*/ 264876 w 607639"/>
              <a:gd name="connsiteY35" fmla="*/ 216213 h 424310"/>
              <a:gd name="connsiteX36" fmla="*/ 505460 w 607639"/>
              <a:gd name="connsiteY36" fmla="*/ 83832 h 424310"/>
              <a:gd name="connsiteX37" fmla="*/ 575179 w 607639"/>
              <a:gd name="connsiteY37" fmla="*/ 153409 h 424310"/>
              <a:gd name="connsiteX38" fmla="*/ 505460 w 607639"/>
              <a:gd name="connsiteY38" fmla="*/ 222987 h 424310"/>
              <a:gd name="connsiteX39" fmla="*/ 435742 w 607639"/>
              <a:gd name="connsiteY39" fmla="*/ 153409 h 424310"/>
              <a:gd name="connsiteX40" fmla="*/ 505460 w 607639"/>
              <a:gd name="connsiteY40" fmla="*/ 83832 h 424310"/>
              <a:gd name="connsiteX41" fmla="*/ 102179 w 607639"/>
              <a:gd name="connsiteY41" fmla="*/ 83832 h 424310"/>
              <a:gd name="connsiteX42" fmla="*/ 171898 w 607639"/>
              <a:gd name="connsiteY42" fmla="*/ 153410 h 424310"/>
              <a:gd name="connsiteX43" fmla="*/ 102179 w 607639"/>
              <a:gd name="connsiteY43" fmla="*/ 222988 h 424310"/>
              <a:gd name="connsiteX44" fmla="*/ 32460 w 607639"/>
              <a:gd name="connsiteY44" fmla="*/ 153410 h 424310"/>
              <a:gd name="connsiteX45" fmla="*/ 102179 w 607639"/>
              <a:gd name="connsiteY45" fmla="*/ 83832 h 424310"/>
              <a:gd name="connsiteX46" fmla="*/ 304491 w 607639"/>
              <a:gd name="connsiteY46" fmla="*/ 0 h 424310"/>
              <a:gd name="connsiteX47" fmla="*/ 396509 w 607639"/>
              <a:gd name="connsiteY47" fmla="*/ 91912 h 424310"/>
              <a:gd name="connsiteX48" fmla="*/ 304491 w 607639"/>
              <a:gd name="connsiteY48" fmla="*/ 183824 h 424310"/>
              <a:gd name="connsiteX49" fmla="*/ 212473 w 607639"/>
              <a:gd name="connsiteY49" fmla="*/ 91912 h 424310"/>
              <a:gd name="connsiteX50" fmla="*/ 304491 w 607639"/>
              <a:gd name="connsiteY50" fmla="*/ 0 h 4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7639" h="424310">
                <a:moveTo>
                  <a:pt x="471165" y="232443"/>
                </a:moveTo>
                <a:lnTo>
                  <a:pt x="554492" y="232443"/>
                </a:lnTo>
                <a:cubicBezTo>
                  <a:pt x="583781" y="232443"/>
                  <a:pt x="607639" y="256253"/>
                  <a:pt x="607639" y="285482"/>
                </a:cubicBezTo>
                <a:lnTo>
                  <a:pt x="607639" y="367572"/>
                </a:lnTo>
                <a:cubicBezTo>
                  <a:pt x="607639" y="378766"/>
                  <a:pt x="598559" y="387828"/>
                  <a:pt x="587342" y="387828"/>
                </a:cubicBezTo>
                <a:lnTo>
                  <a:pt x="484430" y="387828"/>
                </a:lnTo>
                <a:lnTo>
                  <a:pt x="484430" y="284327"/>
                </a:lnTo>
                <a:cubicBezTo>
                  <a:pt x="484430" y="265937"/>
                  <a:pt x="479711" y="248168"/>
                  <a:pt x="471165" y="232443"/>
                </a:cubicBezTo>
                <a:close/>
                <a:moveTo>
                  <a:pt x="53127" y="232443"/>
                </a:moveTo>
                <a:lnTo>
                  <a:pt x="136332" y="232443"/>
                </a:lnTo>
                <a:cubicBezTo>
                  <a:pt x="127789" y="248168"/>
                  <a:pt x="123162" y="265937"/>
                  <a:pt x="123162" y="284327"/>
                </a:cubicBezTo>
                <a:lnTo>
                  <a:pt x="123162" y="387828"/>
                </a:lnTo>
                <a:lnTo>
                  <a:pt x="20290" y="387828"/>
                </a:lnTo>
                <a:cubicBezTo>
                  <a:pt x="9077" y="387828"/>
                  <a:pt x="0" y="378766"/>
                  <a:pt x="0" y="367572"/>
                </a:cubicBezTo>
                <a:lnTo>
                  <a:pt x="0" y="285482"/>
                </a:lnTo>
                <a:cubicBezTo>
                  <a:pt x="0" y="256253"/>
                  <a:pt x="23849" y="232443"/>
                  <a:pt x="53127" y="232443"/>
                </a:cubicBezTo>
                <a:close/>
                <a:moveTo>
                  <a:pt x="199559" y="224446"/>
                </a:moveTo>
                <a:cubicBezTo>
                  <a:pt x="202496" y="222846"/>
                  <a:pt x="206234" y="223646"/>
                  <a:pt x="208281" y="226312"/>
                </a:cubicBezTo>
                <a:lnTo>
                  <a:pt x="287577" y="332065"/>
                </a:lnTo>
                <a:cubicBezTo>
                  <a:pt x="295676" y="342818"/>
                  <a:pt x="311962" y="342907"/>
                  <a:pt x="320061" y="332065"/>
                </a:cubicBezTo>
                <a:lnTo>
                  <a:pt x="399357" y="226312"/>
                </a:lnTo>
                <a:cubicBezTo>
                  <a:pt x="401404" y="223646"/>
                  <a:pt x="405053" y="222846"/>
                  <a:pt x="407990" y="224446"/>
                </a:cubicBezTo>
                <a:cubicBezTo>
                  <a:pt x="429349" y="235999"/>
                  <a:pt x="443856" y="258482"/>
                  <a:pt x="443856" y="284343"/>
                </a:cubicBezTo>
                <a:lnTo>
                  <a:pt x="443856" y="404048"/>
                </a:lnTo>
                <a:cubicBezTo>
                  <a:pt x="443856" y="415246"/>
                  <a:pt x="434778" y="424310"/>
                  <a:pt x="423565" y="424310"/>
                </a:cubicBezTo>
                <a:lnTo>
                  <a:pt x="184073" y="424310"/>
                </a:lnTo>
                <a:cubicBezTo>
                  <a:pt x="172860" y="424310"/>
                  <a:pt x="163782" y="415246"/>
                  <a:pt x="163782" y="404048"/>
                </a:cubicBezTo>
                <a:lnTo>
                  <a:pt x="163782" y="284343"/>
                </a:lnTo>
                <a:cubicBezTo>
                  <a:pt x="163782" y="258482"/>
                  <a:pt x="178289" y="235999"/>
                  <a:pt x="199559" y="224446"/>
                </a:cubicBezTo>
                <a:close/>
                <a:moveTo>
                  <a:pt x="264876" y="216213"/>
                </a:moveTo>
                <a:lnTo>
                  <a:pt x="342675" y="216213"/>
                </a:lnTo>
                <a:cubicBezTo>
                  <a:pt x="348282" y="216213"/>
                  <a:pt x="351487" y="222528"/>
                  <a:pt x="348104" y="227064"/>
                </a:cubicBezTo>
                <a:lnTo>
                  <a:pt x="309205" y="278917"/>
                </a:lnTo>
                <a:cubicBezTo>
                  <a:pt x="306535" y="282474"/>
                  <a:pt x="301105" y="282474"/>
                  <a:pt x="298346" y="278917"/>
                </a:cubicBezTo>
                <a:lnTo>
                  <a:pt x="259536" y="227064"/>
                </a:lnTo>
                <a:cubicBezTo>
                  <a:pt x="256153" y="222528"/>
                  <a:pt x="259358" y="216213"/>
                  <a:pt x="264876" y="216213"/>
                </a:cubicBezTo>
                <a:close/>
                <a:moveTo>
                  <a:pt x="505460" y="83832"/>
                </a:moveTo>
                <a:cubicBezTo>
                  <a:pt x="543926" y="83832"/>
                  <a:pt x="575179" y="115022"/>
                  <a:pt x="575179" y="153409"/>
                </a:cubicBezTo>
                <a:cubicBezTo>
                  <a:pt x="575179" y="191797"/>
                  <a:pt x="543837" y="222987"/>
                  <a:pt x="505460" y="222987"/>
                </a:cubicBezTo>
                <a:cubicBezTo>
                  <a:pt x="466995" y="222987"/>
                  <a:pt x="435742" y="191797"/>
                  <a:pt x="435742" y="153409"/>
                </a:cubicBezTo>
                <a:cubicBezTo>
                  <a:pt x="435742" y="115022"/>
                  <a:pt x="466995" y="83832"/>
                  <a:pt x="505460" y="83832"/>
                </a:cubicBezTo>
                <a:close/>
                <a:moveTo>
                  <a:pt x="102179" y="83832"/>
                </a:moveTo>
                <a:cubicBezTo>
                  <a:pt x="140684" y="83832"/>
                  <a:pt x="171898" y="114983"/>
                  <a:pt x="171898" y="153410"/>
                </a:cubicBezTo>
                <a:cubicBezTo>
                  <a:pt x="171898" y="191837"/>
                  <a:pt x="140684" y="222988"/>
                  <a:pt x="102179" y="222988"/>
                </a:cubicBezTo>
                <a:cubicBezTo>
                  <a:pt x="63674" y="222988"/>
                  <a:pt x="32460" y="191837"/>
                  <a:pt x="32460" y="153410"/>
                </a:cubicBezTo>
                <a:cubicBezTo>
                  <a:pt x="32460" y="114983"/>
                  <a:pt x="63674" y="83832"/>
                  <a:pt x="102179" y="83832"/>
                </a:cubicBezTo>
                <a:close/>
                <a:moveTo>
                  <a:pt x="304491" y="0"/>
                </a:moveTo>
                <a:cubicBezTo>
                  <a:pt x="355311" y="0"/>
                  <a:pt x="396509" y="41150"/>
                  <a:pt x="396509" y="91912"/>
                </a:cubicBezTo>
                <a:cubicBezTo>
                  <a:pt x="396509" y="142674"/>
                  <a:pt x="355311" y="183824"/>
                  <a:pt x="304491" y="183824"/>
                </a:cubicBezTo>
                <a:cubicBezTo>
                  <a:pt x="253671" y="183824"/>
                  <a:pt x="212473" y="142674"/>
                  <a:pt x="212473" y="91912"/>
                </a:cubicBezTo>
                <a:cubicBezTo>
                  <a:pt x="212473" y="41150"/>
                  <a:pt x="253671" y="0"/>
                  <a:pt x="3044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íṧlïḍe">
            <a:extLst>
              <a:ext uri="{FF2B5EF4-FFF2-40B4-BE49-F238E27FC236}">
                <a16:creationId xmlns:a16="http://schemas.microsoft.com/office/drawing/2014/main" id="{B1FCC9C1-CF94-461A-B9B1-151C9E234006}"/>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团队成员</a:t>
            </a:r>
            <a:endParaRPr lang="en-US" dirty="0"/>
          </a:p>
        </p:txBody>
      </p:sp>
    </p:spTree>
    <p:custDataLst>
      <p:tags r:id="rId1"/>
    </p:custDataLst>
    <p:extLst>
      <p:ext uri="{BB962C8B-B14F-4D97-AF65-F5344CB8AC3E}">
        <p14:creationId xmlns:p14="http://schemas.microsoft.com/office/powerpoint/2010/main" val="238856857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F9331-2068-45FC-80A5-673329FD02F8}"/>
              </a:ext>
            </a:extLst>
          </p:cNvPr>
          <p:cNvSpPr>
            <a:spLocks noGrp="1"/>
          </p:cNvSpPr>
          <p:nvPr>
            <p:ph type="title"/>
          </p:nvPr>
        </p:nvSpPr>
        <p:spPr/>
        <p:txBody>
          <a:bodyPr/>
          <a:lstStyle/>
          <a:p>
            <a:r>
              <a:rPr lang="en-US" altLang="zh-CN" dirty="0"/>
              <a:t># </a:t>
            </a:r>
            <a:r>
              <a:rPr lang="zh-CN" altLang="en-US" dirty="0"/>
              <a:t>项目管理团队</a:t>
            </a:r>
            <a:r>
              <a:rPr lang="en-US" altLang="zh-CN" dirty="0"/>
              <a:t>#</a:t>
            </a:r>
            <a:endParaRPr lang="zh-CN" altLang="en-US" dirty="0"/>
          </a:p>
        </p:txBody>
      </p:sp>
      <p:sp>
        <p:nvSpPr>
          <p:cNvPr id="3" name="灯片编号占位符 2">
            <a:extLst>
              <a:ext uri="{FF2B5EF4-FFF2-40B4-BE49-F238E27FC236}">
                <a16:creationId xmlns:a16="http://schemas.microsoft.com/office/drawing/2014/main" id="{EF5E5F50-0A0E-47B4-8504-355C1E886774}"/>
              </a:ext>
            </a:extLst>
          </p:cNvPr>
          <p:cNvSpPr>
            <a:spLocks noGrp="1"/>
          </p:cNvSpPr>
          <p:nvPr>
            <p:ph type="sldNum" sz="quarter" idx="12"/>
          </p:nvPr>
        </p:nvSpPr>
        <p:spPr/>
        <p:txBody>
          <a:bodyPr/>
          <a:lstStyle/>
          <a:p>
            <a:fld id="{5DD3DB80-B894-403A-B48E-6FDC1A72010E}" type="slidenum">
              <a:rPr lang="zh-CN" altLang="en-US" smtClean="0"/>
              <a:pPr/>
              <a:t>38</a:t>
            </a:fld>
            <a:endParaRPr lang="zh-CN" altLang="en-US"/>
          </a:p>
        </p:txBody>
      </p:sp>
      <p:sp>
        <p:nvSpPr>
          <p:cNvPr id="4" name="íṧlïḍe">
            <a:extLst>
              <a:ext uri="{FF2B5EF4-FFF2-40B4-BE49-F238E27FC236}">
                <a16:creationId xmlns:a16="http://schemas.microsoft.com/office/drawing/2014/main" id="{B9E09602-207F-4F16-AF79-7A7F137317C9}"/>
              </a:ext>
            </a:extLst>
          </p:cNvPr>
          <p:cNvSpPr txBox="1">
            <a:spLocks/>
          </p:cNvSpPr>
          <p:nvPr/>
        </p:nvSpPr>
        <p:spPr>
          <a:xfrm>
            <a:off x="660400" y="56196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en-US" dirty="0"/>
              <a:t>OBS</a:t>
            </a:r>
          </a:p>
        </p:txBody>
      </p:sp>
      <p:sp>
        <p:nvSpPr>
          <p:cNvPr id="5" name="coordinating-people_75937">
            <a:extLst>
              <a:ext uri="{FF2B5EF4-FFF2-40B4-BE49-F238E27FC236}">
                <a16:creationId xmlns:a16="http://schemas.microsoft.com/office/drawing/2014/main" id="{DD7E8D66-0E64-4B3C-A645-018D58516107}"/>
              </a:ext>
            </a:extLst>
          </p:cNvPr>
          <p:cNvSpPr/>
          <p:nvPr/>
        </p:nvSpPr>
        <p:spPr>
          <a:xfrm>
            <a:off x="9455947" y="250078"/>
            <a:ext cx="907253" cy="847867"/>
          </a:xfrm>
          <a:custGeom>
            <a:avLst/>
            <a:gdLst>
              <a:gd name="connsiteX0" fmla="*/ 473137 w 593648"/>
              <a:gd name="connsiteY0" fmla="*/ 488524 h 607991"/>
              <a:gd name="connsiteX1" fmla="*/ 533924 w 593648"/>
              <a:gd name="connsiteY1" fmla="*/ 488524 h 607991"/>
              <a:gd name="connsiteX2" fmla="*/ 551606 w 593648"/>
              <a:gd name="connsiteY2" fmla="*/ 498066 h 607991"/>
              <a:gd name="connsiteX3" fmla="*/ 591653 w 593648"/>
              <a:gd name="connsiteY3" fmla="*/ 574689 h 607991"/>
              <a:gd name="connsiteX4" fmla="*/ 592800 w 593648"/>
              <a:gd name="connsiteY4" fmla="*/ 588239 h 607991"/>
              <a:gd name="connsiteX5" fmla="*/ 584007 w 593648"/>
              <a:gd name="connsiteY5" fmla="*/ 598735 h 607991"/>
              <a:gd name="connsiteX6" fmla="*/ 577125 w 593648"/>
              <a:gd name="connsiteY6" fmla="*/ 600644 h 607991"/>
              <a:gd name="connsiteX7" fmla="*/ 575787 w 593648"/>
              <a:gd name="connsiteY7" fmla="*/ 600739 h 607991"/>
              <a:gd name="connsiteX8" fmla="*/ 560017 w 593648"/>
              <a:gd name="connsiteY8" fmla="*/ 591197 h 607991"/>
              <a:gd name="connsiteX9" fmla="*/ 547305 w 593648"/>
              <a:gd name="connsiteY9" fmla="*/ 566960 h 607991"/>
              <a:gd name="connsiteX10" fmla="*/ 547305 w 593648"/>
              <a:gd name="connsiteY10" fmla="*/ 599213 h 607991"/>
              <a:gd name="connsiteX11" fmla="*/ 538512 w 593648"/>
              <a:gd name="connsiteY11" fmla="*/ 607991 h 607991"/>
              <a:gd name="connsiteX12" fmla="*/ 469314 w 593648"/>
              <a:gd name="connsiteY12" fmla="*/ 607991 h 607991"/>
              <a:gd name="connsiteX13" fmla="*/ 460521 w 593648"/>
              <a:gd name="connsiteY13" fmla="*/ 599213 h 607991"/>
              <a:gd name="connsiteX14" fmla="*/ 460521 w 593648"/>
              <a:gd name="connsiteY14" fmla="*/ 569060 h 607991"/>
              <a:gd name="connsiteX15" fmla="*/ 448861 w 593648"/>
              <a:gd name="connsiteY15" fmla="*/ 591197 h 607991"/>
              <a:gd name="connsiteX16" fmla="*/ 433091 w 593648"/>
              <a:gd name="connsiteY16" fmla="*/ 600739 h 607991"/>
              <a:gd name="connsiteX17" fmla="*/ 431753 w 593648"/>
              <a:gd name="connsiteY17" fmla="*/ 600644 h 607991"/>
              <a:gd name="connsiteX18" fmla="*/ 424871 w 593648"/>
              <a:gd name="connsiteY18" fmla="*/ 598735 h 607991"/>
              <a:gd name="connsiteX19" fmla="*/ 416078 w 593648"/>
              <a:gd name="connsiteY19" fmla="*/ 588239 h 607991"/>
              <a:gd name="connsiteX20" fmla="*/ 417320 w 593648"/>
              <a:gd name="connsiteY20" fmla="*/ 574689 h 607991"/>
              <a:gd name="connsiteX21" fmla="*/ 457367 w 593648"/>
              <a:gd name="connsiteY21" fmla="*/ 498066 h 607991"/>
              <a:gd name="connsiteX22" fmla="*/ 473137 w 593648"/>
              <a:gd name="connsiteY22" fmla="*/ 488524 h 607991"/>
              <a:gd name="connsiteX23" fmla="*/ 263417 w 593648"/>
              <a:gd name="connsiteY23" fmla="*/ 488524 h 607991"/>
              <a:gd name="connsiteX24" fmla="*/ 324300 w 593648"/>
              <a:gd name="connsiteY24" fmla="*/ 488524 h 607991"/>
              <a:gd name="connsiteX25" fmla="*/ 341886 w 593648"/>
              <a:gd name="connsiteY25" fmla="*/ 498066 h 607991"/>
              <a:gd name="connsiteX26" fmla="*/ 381933 w 593648"/>
              <a:gd name="connsiteY26" fmla="*/ 574689 h 607991"/>
              <a:gd name="connsiteX27" fmla="*/ 383080 w 593648"/>
              <a:gd name="connsiteY27" fmla="*/ 588239 h 607991"/>
              <a:gd name="connsiteX28" fmla="*/ 374382 w 593648"/>
              <a:gd name="connsiteY28" fmla="*/ 598735 h 607991"/>
              <a:gd name="connsiteX29" fmla="*/ 367405 w 593648"/>
              <a:gd name="connsiteY29" fmla="*/ 600644 h 607991"/>
              <a:gd name="connsiteX30" fmla="*/ 366067 w 593648"/>
              <a:gd name="connsiteY30" fmla="*/ 600739 h 607991"/>
              <a:gd name="connsiteX31" fmla="*/ 350297 w 593648"/>
              <a:gd name="connsiteY31" fmla="*/ 591197 h 607991"/>
              <a:gd name="connsiteX32" fmla="*/ 337681 w 593648"/>
              <a:gd name="connsiteY32" fmla="*/ 566960 h 607991"/>
              <a:gd name="connsiteX33" fmla="*/ 337681 w 593648"/>
              <a:gd name="connsiteY33" fmla="*/ 599213 h 607991"/>
              <a:gd name="connsiteX34" fmla="*/ 328887 w 593648"/>
              <a:gd name="connsiteY34" fmla="*/ 607991 h 607991"/>
              <a:gd name="connsiteX35" fmla="*/ 259594 w 593648"/>
              <a:gd name="connsiteY35" fmla="*/ 607991 h 607991"/>
              <a:gd name="connsiteX36" fmla="*/ 250801 w 593648"/>
              <a:gd name="connsiteY36" fmla="*/ 599213 h 607991"/>
              <a:gd name="connsiteX37" fmla="*/ 250801 w 593648"/>
              <a:gd name="connsiteY37" fmla="*/ 569060 h 607991"/>
              <a:gd name="connsiteX38" fmla="*/ 239236 w 593648"/>
              <a:gd name="connsiteY38" fmla="*/ 591197 h 607991"/>
              <a:gd name="connsiteX39" fmla="*/ 223371 w 593648"/>
              <a:gd name="connsiteY39" fmla="*/ 600739 h 607991"/>
              <a:gd name="connsiteX40" fmla="*/ 222128 w 593648"/>
              <a:gd name="connsiteY40" fmla="*/ 600644 h 607991"/>
              <a:gd name="connsiteX41" fmla="*/ 215151 w 593648"/>
              <a:gd name="connsiteY41" fmla="*/ 598735 h 607991"/>
              <a:gd name="connsiteX42" fmla="*/ 206358 w 593648"/>
              <a:gd name="connsiteY42" fmla="*/ 588239 h 607991"/>
              <a:gd name="connsiteX43" fmla="*/ 207600 w 593648"/>
              <a:gd name="connsiteY43" fmla="*/ 574689 h 607991"/>
              <a:gd name="connsiteX44" fmla="*/ 247647 w 593648"/>
              <a:gd name="connsiteY44" fmla="*/ 498066 h 607991"/>
              <a:gd name="connsiteX45" fmla="*/ 263417 w 593648"/>
              <a:gd name="connsiteY45" fmla="*/ 488524 h 607991"/>
              <a:gd name="connsiteX46" fmla="*/ 57938 w 593648"/>
              <a:gd name="connsiteY46" fmla="*/ 488524 h 607991"/>
              <a:gd name="connsiteX47" fmla="*/ 118734 w 593648"/>
              <a:gd name="connsiteY47" fmla="*/ 488524 h 607991"/>
              <a:gd name="connsiteX48" fmla="*/ 136322 w 593648"/>
              <a:gd name="connsiteY48" fmla="*/ 498066 h 607991"/>
              <a:gd name="connsiteX49" fmla="*/ 176374 w 593648"/>
              <a:gd name="connsiteY49" fmla="*/ 574689 h 607991"/>
              <a:gd name="connsiteX50" fmla="*/ 177521 w 593648"/>
              <a:gd name="connsiteY50" fmla="*/ 588239 h 607991"/>
              <a:gd name="connsiteX51" fmla="*/ 168823 w 593648"/>
              <a:gd name="connsiteY51" fmla="*/ 598735 h 607991"/>
              <a:gd name="connsiteX52" fmla="*/ 161845 w 593648"/>
              <a:gd name="connsiteY52" fmla="*/ 600644 h 607991"/>
              <a:gd name="connsiteX53" fmla="*/ 160602 w 593648"/>
              <a:gd name="connsiteY53" fmla="*/ 600739 h 607991"/>
              <a:gd name="connsiteX54" fmla="*/ 144734 w 593648"/>
              <a:gd name="connsiteY54" fmla="*/ 591197 h 607991"/>
              <a:gd name="connsiteX55" fmla="*/ 132116 w 593648"/>
              <a:gd name="connsiteY55" fmla="*/ 566960 h 607991"/>
              <a:gd name="connsiteX56" fmla="*/ 132116 w 593648"/>
              <a:gd name="connsiteY56" fmla="*/ 599213 h 607991"/>
              <a:gd name="connsiteX57" fmla="*/ 123322 w 593648"/>
              <a:gd name="connsiteY57" fmla="*/ 607991 h 607991"/>
              <a:gd name="connsiteX58" fmla="*/ 54019 w 593648"/>
              <a:gd name="connsiteY58" fmla="*/ 607991 h 607991"/>
              <a:gd name="connsiteX59" fmla="*/ 45224 w 593648"/>
              <a:gd name="connsiteY59" fmla="*/ 599213 h 607991"/>
              <a:gd name="connsiteX60" fmla="*/ 45224 w 593648"/>
              <a:gd name="connsiteY60" fmla="*/ 569060 h 607991"/>
              <a:gd name="connsiteX61" fmla="*/ 33658 w 593648"/>
              <a:gd name="connsiteY61" fmla="*/ 591197 h 607991"/>
              <a:gd name="connsiteX62" fmla="*/ 17790 w 593648"/>
              <a:gd name="connsiteY62" fmla="*/ 600739 h 607991"/>
              <a:gd name="connsiteX63" fmla="*/ 16547 w 593648"/>
              <a:gd name="connsiteY63" fmla="*/ 600644 h 607991"/>
              <a:gd name="connsiteX64" fmla="*/ 9569 w 593648"/>
              <a:gd name="connsiteY64" fmla="*/ 598735 h 607991"/>
              <a:gd name="connsiteX65" fmla="*/ 775 w 593648"/>
              <a:gd name="connsiteY65" fmla="*/ 588239 h 607991"/>
              <a:gd name="connsiteX66" fmla="*/ 2018 w 593648"/>
              <a:gd name="connsiteY66" fmla="*/ 574689 h 607991"/>
              <a:gd name="connsiteX67" fmla="*/ 42070 w 593648"/>
              <a:gd name="connsiteY67" fmla="*/ 498066 h 607991"/>
              <a:gd name="connsiteX68" fmla="*/ 57938 w 593648"/>
              <a:gd name="connsiteY68" fmla="*/ 488524 h 607991"/>
              <a:gd name="connsiteX69" fmla="*/ 502710 w 593648"/>
              <a:gd name="connsiteY69" fmla="*/ 398412 h 607991"/>
              <a:gd name="connsiteX70" fmla="*/ 545120 w 593648"/>
              <a:gd name="connsiteY70" fmla="*/ 440716 h 607991"/>
              <a:gd name="connsiteX71" fmla="*/ 502710 w 593648"/>
              <a:gd name="connsiteY71" fmla="*/ 483020 h 607991"/>
              <a:gd name="connsiteX72" fmla="*/ 460300 w 593648"/>
              <a:gd name="connsiteY72" fmla="*/ 440716 h 607991"/>
              <a:gd name="connsiteX73" fmla="*/ 502710 w 593648"/>
              <a:gd name="connsiteY73" fmla="*/ 398412 h 607991"/>
              <a:gd name="connsiteX74" fmla="*/ 292989 w 593648"/>
              <a:gd name="connsiteY74" fmla="*/ 398412 h 607991"/>
              <a:gd name="connsiteX75" fmla="*/ 335399 w 593648"/>
              <a:gd name="connsiteY75" fmla="*/ 440716 h 607991"/>
              <a:gd name="connsiteX76" fmla="*/ 292989 w 593648"/>
              <a:gd name="connsiteY76" fmla="*/ 483020 h 607991"/>
              <a:gd name="connsiteX77" fmla="*/ 250579 w 593648"/>
              <a:gd name="connsiteY77" fmla="*/ 440716 h 607991"/>
              <a:gd name="connsiteX78" fmla="*/ 292989 w 593648"/>
              <a:gd name="connsiteY78" fmla="*/ 398412 h 607991"/>
              <a:gd name="connsiteX79" fmla="*/ 87432 w 593648"/>
              <a:gd name="connsiteY79" fmla="*/ 398412 h 607991"/>
              <a:gd name="connsiteX80" fmla="*/ 129842 w 593648"/>
              <a:gd name="connsiteY80" fmla="*/ 440716 h 607991"/>
              <a:gd name="connsiteX81" fmla="*/ 87432 w 593648"/>
              <a:gd name="connsiteY81" fmla="*/ 483020 h 607991"/>
              <a:gd name="connsiteX82" fmla="*/ 45022 w 593648"/>
              <a:gd name="connsiteY82" fmla="*/ 440716 h 607991"/>
              <a:gd name="connsiteX83" fmla="*/ 87432 w 593648"/>
              <a:gd name="connsiteY83" fmla="*/ 398412 h 607991"/>
              <a:gd name="connsiteX84" fmla="*/ 294753 w 593648"/>
              <a:gd name="connsiteY84" fmla="*/ 291788 h 607991"/>
              <a:gd name="connsiteX85" fmla="*/ 304216 w 593648"/>
              <a:gd name="connsiteY85" fmla="*/ 301236 h 607991"/>
              <a:gd name="connsiteX86" fmla="*/ 304216 w 593648"/>
              <a:gd name="connsiteY86" fmla="*/ 321277 h 607991"/>
              <a:gd name="connsiteX87" fmla="*/ 500261 w 593648"/>
              <a:gd name="connsiteY87" fmla="*/ 321277 h 607991"/>
              <a:gd name="connsiteX88" fmla="*/ 513929 w 593648"/>
              <a:gd name="connsiteY88" fmla="*/ 334923 h 607991"/>
              <a:gd name="connsiteX89" fmla="*/ 513929 w 593648"/>
              <a:gd name="connsiteY89" fmla="*/ 372524 h 607991"/>
              <a:gd name="connsiteX90" fmla="*/ 504466 w 593648"/>
              <a:gd name="connsiteY90" fmla="*/ 381971 h 607991"/>
              <a:gd name="connsiteX91" fmla="*/ 495003 w 593648"/>
              <a:gd name="connsiteY91" fmla="*/ 372524 h 607991"/>
              <a:gd name="connsiteX92" fmla="*/ 495003 w 593648"/>
              <a:gd name="connsiteY92" fmla="*/ 340172 h 607991"/>
              <a:gd name="connsiteX93" fmla="*/ 304216 w 593648"/>
              <a:gd name="connsiteY93" fmla="*/ 340172 h 607991"/>
              <a:gd name="connsiteX94" fmla="*/ 304216 w 593648"/>
              <a:gd name="connsiteY94" fmla="*/ 372524 h 607991"/>
              <a:gd name="connsiteX95" fmla="*/ 294753 w 593648"/>
              <a:gd name="connsiteY95" fmla="*/ 381971 h 607991"/>
              <a:gd name="connsiteX96" fmla="*/ 285290 w 593648"/>
              <a:gd name="connsiteY96" fmla="*/ 372524 h 607991"/>
              <a:gd name="connsiteX97" fmla="*/ 285290 w 593648"/>
              <a:gd name="connsiteY97" fmla="*/ 340172 h 607991"/>
              <a:gd name="connsiteX98" fmla="*/ 94503 w 593648"/>
              <a:gd name="connsiteY98" fmla="*/ 340172 h 607991"/>
              <a:gd name="connsiteX99" fmla="*/ 94503 w 593648"/>
              <a:gd name="connsiteY99" fmla="*/ 372524 h 607991"/>
              <a:gd name="connsiteX100" fmla="*/ 85040 w 593648"/>
              <a:gd name="connsiteY100" fmla="*/ 381971 h 607991"/>
              <a:gd name="connsiteX101" fmla="*/ 75577 w 593648"/>
              <a:gd name="connsiteY101" fmla="*/ 372524 h 607991"/>
              <a:gd name="connsiteX102" fmla="*/ 75577 w 593648"/>
              <a:gd name="connsiteY102" fmla="*/ 334923 h 607991"/>
              <a:gd name="connsiteX103" fmla="*/ 89246 w 593648"/>
              <a:gd name="connsiteY103" fmla="*/ 321277 h 607991"/>
              <a:gd name="connsiteX104" fmla="*/ 285290 w 593648"/>
              <a:gd name="connsiteY104" fmla="*/ 321277 h 607991"/>
              <a:gd name="connsiteX105" fmla="*/ 285290 w 593648"/>
              <a:gd name="connsiteY105" fmla="*/ 301236 h 607991"/>
              <a:gd name="connsiteX106" fmla="*/ 294753 w 593648"/>
              <a:gd name="connsiteY106" fmla="*/ 291788 h 607991"/>
              <a:gd name="connsiteX107" fmla="*/ 252216 w 593648"/>
              <a:gd name="connsiteY107" fmla="*/ 118550 h 607991"/>
              <a:gd name="connsiteX108" fmla="*/ 332817 w 593648"/>
              <a:gd name="connsiteY108" fmla="*/ 118550 h 607991"/>
              <a:gd name="connsiteX109" fmla="*/ 355955 w 593648"/>
              <a:gd name="connsiteY109" fmla="*/ 131146 h 607991"/>
              <a:gd name="connsiteX110" fmla="*/ 408733 w 593648"/>
              <a:gd name="connsiteY110" fmla="*/ 232012 h 607991"/>
              <a:gd name="connsiteX111" fmla="*/ 410263 w 593648"/>
              <a:gd name="connsiteY111" fmla="*/ 249857 h 607991"/>
              <a:gd name="connsiteX112" fmla="*/ 398790 w 593648"/>
              <a:gd name="connsiteY112" fmla="*/ 263599 h 607991"/>
              <a:gd name="connsiteX113" fmla="*/ 389611 w 593648"/>
              <a:gd name="connsiteY113" fmla="*/ 266271 h 607991"/>
              <a:gd name="connsiteX114" fmla="*/ 387890 w 593648"/>
              <a:gd name="connsiteY114" fmla="*/ 266271 h 607991"/>
              <a:gd name="connsiteX115" fmla="*/ 367046 w 593648"/>
              <a:gd name="connsiteY115" fmla="*/ 253674 h 607991"/>
              <a:gd name="connsiteX116" fmla="*/ 350410 w 593648"/>
              <a:gd name="connsiteY116" fmla="*/ 221897 h 607991"/>
              <a:gd name="connsiteX117" fmla="*/ 350410 w 593648"/>
              <a:gd name="connsiteY117" fmla="*/ 269515 h 607991"/>
              <a:gd name="connsiteX118" fmla="*/ 338841 w 593648"/>
              <a:gd name="connsiteY118" fmla="*/ 281062 h 607991"/>
              <a:gd name="connsiteX119" fmla="*/ 247627 w 593648"/>
              <a:gd name="connsiteY119" fmla="*/ 281062 h 607991"/>
              <a:gd name="connsiteX120" fmla="*/ 236057 w 593648"/>
              <a:gd name="connsiteY120" fmla="*/ 269515 h 607991"/>
              <a:gd name="connsiteX121" fmla="*/ 236057 w 593648"/>
              <a:gd name="connsiteY121" fmla="*/ 224569 h 607991"/>
              <a:gd name="connsiteX122" fmla="*/ 220855 w 593648"/>
              <a:gd name="connsiteY122" fmla="*/ 253674 h 607991"/>
              <a:gd name="connsiteX123" fmla="*/ 200012 w 593648"/>
              <a:gd name="connsiteY123" fmla="*/ 266271 h 607991"/>
              <a:gd name="connsiteX124" fmla="*/ 198291 w 593648"/>
              <a:gd name="connsiteY124" fmla="*/ 266271 h 607991"/>
              <a:gd name="connsiteX125" fmla="*/ 189207 w 593648"/>
              <a:gd name="connsiteY125" fmla="*/ 263599 h 607991"/>
              <a:gd name="connsiteX126" fmla="*/ 179264 w 593648"/>
              <a:gd name="connsiteY126" fmla="*/ 232012 h 607991"/>
              <a:gd name="connsiteX127" fmla="*/ 231946 w 593648"/>
              <a:gd name="connsiteY127" fmla="*/ 131146 h 607991"/>
              <a:gd name="connsiteX128" fmla="*/ 252216 w 593648"/>
              <a:gd name="connsiteY128" fmla="*/ 118550 h 607991"/>
              <a:gd name="connsiteX129" fmla="*/ 291636 w 593648"/>
              <a:gd name="connsiteY129" fmla="*/ 0 h 607991"/>
              <a:gd name="connsiteX130" fmla="*/ 347466 w 593648"/>
              <a:gd name="connsiteY130" fmla="*/ 55723 h 607991"/>
              <a:gd name="connsiteX131" fmla="*/ 291636 w 593648"/>
              <a:gd name="connsiteY131" fmla="*/ 111352 h 607991"/>
              <a:gd name="connsiteX132" fmla="*/ 235902 w 593648"/>
              <a:gd name="connsiteY132" fmla="*/ 55723 h 607991"/>
              <a:gd name="connsiteX133" fmla="*/ 291636 w 593648"/>
              <a:gd name="connsiteY133" fmla="*/ 0 h 60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93648" h="607991">
                <a:moveTo>
                  <a:pt x="473137" y="488524"/>
                </a:moveTo>
                <a:lnTo>
                  <a:pt x="533924" y="488524"/>
                </a:lnTo>
                <a:cubicBezTo>
                  <a:pt x="543673" y="488524"/>
                  <a:pt x="548452" y="492150"/>
                  <a:pt x="551606" y="498066"/>
                </a:cubicBezTo>
                <a:lnTo>
                  <a:pt x="591653" y="574689"/>
                </a:lnTo>
                <a:cubicBezTo>
                  <a:pt x="593851" y="578888"/>
                  <a:pt x="594233" y="583754"/>
                  <a:pt x="592800" y="588239"/>
                </a:cubicBezTo>
                <a:cubicBezTo>
                  <a:pt x="591366" y="592819"/>
                  <a:pt x="588307" y="596541"/>
                  <a:pt x="584007" y="598735"/>
                </a:cubicBezTo>
                <a:cubicBezTo>
                  <a:pt x="581904" y="599880"/>
                  <a:pt x="579514" y="600548"/>
                  <a:pt x="577125" y="600644"/>
                </a:cubicBezTo>
                <a:cubicBezTo>
                  <a:pt x="576647" y="600739"/>
                  <a:pt x="576265" y="600739"/>
                  <a:pt x="575787" y="600739"/>
                </a:cubicBezTo>
                <a:cubicBezTo>
                  <a:pt x="569097" y="600739"/>
                  <a:pt x="563075" y="597113"/>
                  <a:pt x="560017" y="591197"/>
                </a:cubicBezTo>
                <a:lnTo>
                  <a:pt x="547305" y="566960"/>
                </a:lnTo>
                <a:lnTo>
                  <a:pt x="547305" y="599213"/>
                </a:lnTo>
                <a:cubicBezTo>
                  <a:pt x="547305" y="603984"/>
                  <a:pt x="543386" y="607991"/>
                  <a:pt x="538512" y="607991"/>
                </a:cubicBezTo>
                <a:lnTo>
                  <a:pt x="469314" y="607991"/>
                </a:lnTo>
                <a:cubicBezTo>
                  <a:pt x="464440" y="607991"/>
                  <a:pt x="460521" y="603984"/>
                  <a:pt x="460521" y="599213"/>
                </a:cubicBezTo>
                <a:lnTo>
                  <a:pt x="460521" y="569060"/>
                </a:lnTo>
                <a:lnTo>
                  <a:pt x="448861" y="591197"/>
                </a:lnTo>
                <a:cubicBezTo>
                  <a:pt x="445802" y="597113"/>
                  <a:pt x="439781" y="600739"/>
                  <a:pt x="433091" y="600739"/>
                </a:cubicBezTo>
                <a:cubicBezTo>
                  <a:pt x="432613" y="600739"/>
                  <a:pt x="432230" y="600739"/>
                  <a:pt x="431753" y="600644"/>
                </a:cubicBezTo>
                <a:cubicBezTo>
                  <a:pt x="429363" y="600548"/>
                  <a:pt x="427069" y="599880"/>
                  <a:pt x="424871" y="598735"/>
                </a:cubicBezTo>
                <a:cubicBezTo>
                  <a:pt x="420666" y="596541"/>
                  <a:pt x="417512" y="592819"/>
                  <a:pt x="416078" y="588239"/>
                </a:cubicBezTo>
                <a:cubicBezTo>
                  <a:pt x="414644" y="583754"/>
                  <a:pt x="415122" y="578888"/>
                  <a:pt x="417320" y="574689"/>
                </a:cubicBezTo>
                <a:lnTo>
                  <a:pt x="457367" y="498066"/>
                </a:lnTo>
                <a:cubicBezTo>
                  <a:pt x="460234" y="492437"/>
                  <a:pt x="465013" y="488524"/>
                  <a:pt x="473137" y="488524"/>
                </a:cubicBezTo>
                <a:close/>
                <a:moveTo>
                  <a:pt x="263417" y="488524"/>
                </a:moveTo>
                <a:lnTo>
                  <a:pt x="324300" y="488524"/>
                </a:lnTo>
                <a:cubicBezTo>
                  <a:pt x="333093" y="488524"/>
                  <a:pt x="338827" y="492150"/>
                  <a:pt x="341886" y="498066"/>
                </a:cubicBezTo>
                <a:lnTo>
                  <a:pt x="381933" y="574689"/>
                </a:lnTo>
                <a:cubicBezTo>
                  <a:pt x="384131" y="578888"/>
                  <a:pt x="384513" y="583754"/>
                  <a:pt x="383080" y="588239"/>
                </a:cubicBezTo>
                <a:cubicBezTo>
                  <a:pt x="381646" y="592819"/>
                  <a:pt x="378587" y="596541"/>
                  <a:pt x="374382" y="598735"/>
                </a:cubicBezTo>
                <a:cubicBezTo>
                  <a:pt x="372184" y="599880"/>
                  <a:pt x="369794" y="600548"/>
                  <a:pt x="367405" y="600644"/>
                </a:cubicBezTo>
                <a:cubicBezTo>
                  <a:pt x="366927" y="600739"/>
                  <a:pt x="366545" y="600739"/>
                  <a:pt x="366067" y="600739"/>
                </a:cubicBezTo>
                <a:cubicBezTo>
                  <a:pt x="359472" y="600739"/>
                  <a:pt x="353355" y="597113"/>
                  <a:pt x="350297" y="591197"/>
                </a:cubicBezTo>
                <a:lnTo>
                  <a:pt x="337681" y="566960"/>
                </a:lnTo>
                <a:lnTo>
                  <a:pt x="337681" y="599213"/>
                </a:lnTo>
                <a:cubicBezTo>
                  <a:pt x="337681" y="603984"/>
                  <a:pt x="333666" y="607991"/>
                  <a:pt x="328887" y="607991"/>
                </a:cubicBezTo>
                <a:lnTo>
                  <a:pt x="259594" y="607991"/>
                </a:lnTo>
                <a:cubicBezTo>
                  <a:pt x="254720" y="607991"/>
                  <a:pt x="250801" y="603984"/>
                  <a:pt x="250801" y="599213"/>
                </a:cubicBezTo>
                <a:lnTo>
                  <a:pt x="250801" y="569060"/>
                </a:lnTo>
                <a:lnTo>
                  <a:pt x="239236" y="591197"/>
                </a:lnTo>
                <a:cubicBezTo>
                  <a:pt x="236082" y="597113"/>
                  <a:pt x="230061" y="600739"/>
                  <a:pt x="223371" y="600739"/>
                </a:cubicBezTo>
                <a:cubicBezTo>
                  <a:pt x="222988" y="600739"/>
                  <a:pt x="222510" y="600739"/>
                  <a:pt x="222128" y="600644"/>
                </a:cubicBezTo>
                <a:cubicBezTo>
                  <a:pt x="219643" y="600548"/>
                  <a:pt x="217349" y="599880"/>
                  <a:pt x="215151" y="598735"/>
                </a:cubicBezTo>
                <a:cubicBezTo>
                  <a:pt x="210946" y="596541"/>
                  <a:pt x="207792" y="592819"/>
                  <a:pt x="206358" y="588239"/>
                </a:cubicBezTo>
                <a:cubicBezTo>
                  <a:pt x="204924" y="583754"/>
                  <a:pt x="205402" y="578888"/>
                  <a:pt x="207600" y="574689"/>
                </a:cubicBezTo>
                <a:lnTo>
                  <a:pt x="247647" y="498066"/>
                </a:lnTo>
                <a:cubicBezTo>
                  <a:pt x="250610" y="492437"/>
                  <a:pt x="256727" y="488524"/>
                  <a:pt x="263417" y="488524"/>
                </a:cubicBezTo>
                <a:close/>
                <a:moveTo>
                  <a:pt x="57938" y="488524"/>
                </a:moveTo>
                <a:lnTo>
                  <a:pt x="118734" y="488524"/>
                </a:lnTo>
                <a:cubicBezTo>
                  <a:pt x="127432" y="488524"/>
                  <a:pt x="133263" y="492150"/>
                  <a:pt x="136322" y="498066"/>
                </a:cubicBezTo>
                <a:lnTo>
                  <a:pt x="176374" y="574689"/>
                </a:lnTo>
                <a:cubicBezTo>
                  <a:pt x="178573" y="578888"/>
                  <a:pt x="178955" y="583754"/>
                  <a:pt x="177521" y="588239"/>
                </a:cubicBezTo>
                <a:cubicBezTo>
                  <a:pt x="176088" y="592819"/>
                  <a:pt x="173029" y="596541"/>
                  <a:pt x="168823" y="598735"/>
                </a:cubicBezTo>
                <a:cubicBezTo>
                  <a:pt x="166624" y="599880"/>
                  <a:pt x="164330" y="600548"/>
                  <a:pt x="161845" y="600644"/>
                </a:cubicBezTo>
                <a:cubicBezTo>
                  <a:pt x="161462" y="600739"/>
                  <a:pt x="160984" y="600739"/>
                  <a:pt x="160602" y="600739"/>
                </a:cubicBezTo>
                <a:cubicBezTo>
                  <a:pt x="153911" y="600739"/>
                  <a:pt x="147793" y="597113"/>
                  <a:pt x="144734" y="591197"/>
                </a:cubicBezTo>
                <a:lnTo>
                  <a:pt x="132116" y="566960"/>
                </a:lnTo>
                <a:lnTo>
                  <a:pt x="132116" y="599213"/>
                </a:lnTo>
                <a:cubicBezTo>
                  <a:pt x="132116" y="603984"/>
                  <a:pt x="128197" y="607991"/>
                  <a:pt x="123322" y="607991"/>
                </a:cubicBezTo>
                <a:lnTo>
                  <a:pt x="54019" y="607991"/>
                </a:lnTo>
                <a:cubicBezTo>
                  <a:pt x="49144" y="607991"/>
                  <a:pt x="45224" y="603984"/>
                  <a:pt x="45224" y="599213"/>
                </a:cubicBezTo>
                <a:lnTo>
                  <a:pt x="45224" y="569060"/>
                </a:lnTo>
                <a:lnTo>
                  <a:pt x="33658" y="591197"/>
                </a:lnTo>
                <a:cubicBezTo>
                  <a:pt x="30599" y="597113"/>
                  <a:pt x="24481" y="600739"/>
                  <a:pt x="17790" y="600739"/>
                </a:cubicBezTo>
                <a:cubicBezTo>
                  <a:pt x="17408" y="600739"/>
                  <a:pt x="16930" y="600739"/>
                  <a:pt x="16547" y="600644"/>
                </a:cubicBezTo>
                <a:cubicBezTo>
                  <a:pt x="14062" y="600548"/>
                  <a:pt x="11768" y="599880"/>
                  <a:pt x="9569" y="598735"/>
                </a:cubicBezTo>
                <a:cubicBezTo>
                  <a:pt x="5363" y="596541"/>
                  <a:pt x="2209" y="592819"/>
                  <a:pt x="775" y="588239"/>
                </a:cubicBezTo>
                <a:cubicBezTo>
                  <a:pt x="-563" y="583754"/>
                  <a:pt x="-181" y="578888"/>
                  <a:pt x="2018" y="574689"/>
                </a:cubicBezTo>
                <a:lnTo>
                  <a:pt x="42070" y="498066"/>
                </a:lnTo>
                <a:cubicBezTo>
                  <a:pt x="45033" y="492437"/>
                  <a:pt x="50004" y="488524"/>
                  <a:pt x="57938" y="488524"/>
                </a:cubicBezTo>
                <a:close/>
                <a:moveTo>
                  <a:pt x="502710" y="398412"/>
                </a:moveTo>
                <a:cubicBezTo>
                  <a:pt x="526132" y="398412"/>
                  <a:pt x="545120" y="417352"/>
                  <a:pt x="545120" y="440716"/>
                </a:cubicBezTo>
                <a:cubicBezTo>
                  <a:pt x="545120" y="464080"/>
                  <a:pt x="526132" y="483020"/>
                  <a:pt x="502710" y="483020"/>
                </a:cubicBezTo>
                <a:cubicBezTo>
                  <a:pt x="479288" y="483020"/>
                  <a:pt x="460300" y="464080"/>
                  <a:pt x="460300" y="440716"/>
                </a:cubicBezTo>
                <a:cubicBezTo>
                  <a:pt x="460300" y="417352"/>
                  <a:pt x="479288" y="398412"/>
                  <a:pt x="502710" y="398412"/>
                </a:cubicBezTo>
                <a:close/>
                <a:moveTo>
                  <a:pt x="292989" y="398412"/>
                </a:moveTo>
                <a:cubicBezTo>
                  <a:pt x="316411" y="398412"/>
                  <a:pt x="335399" y="417352"/>
                  <a:pt x="335399" y="440716"/>
                </a:cubicBezTo>
                <a:cubicBezTo>
                  <a:pt x="335399" y="464080"/>
                  <a:pt x="316411" y="483020"/>
                  <a:pt x="292989" y="483020"/>
                </a:cubicBezTo>
                <a:cubicBezTo>
                  <a:pt x="269567" y="483020"/>
                  <a:pt x="250579" y="464080"/>
                  <a:pt x="250579" y="440716"/>
                </a:cubicBezTo>
                <a:cubicBezTo>
                  <a:pt x="250579" y="417352"/>
                  <a:pt x="269567" y="398412"/>
                  <a:pt x="292989" y="398412"/>
                </a:cubicBezTo>
                <a:close/>
                <a:moveTo>
                  <a:pt x="87432" y="398412"/>
                </a:moveTo>
                <a:cubicBezTo>
                  <a:pt x="110854" y="398412"/>
                  <a:pt x="129842" y="417352"/>
                  <a:pt x="129842" y="440716"/>
                </a:cubicBezTo>
                <a:cubicBezTo>
                  <a:pt x="129842" y="464080"/>
                  <a:pt x="110854" y="483020"/>
                  <a:pt x="87432" y="483020"/>
                </a:cubicBezTo>
                <a:cubicBezTo>
                  <a:pt x="64010" y="483020"/>
                  <a:pt x="45022" y="464080"/>
                  <a:pt x="45022" y="440716"/>
                </a:cubicBezTo>
                <a:cubicBezTo>
                  <a:pt x="45022" y="417352"/>
                  <a:pt x="64010" y="398412"/>
                  <a:pt x="87432" y="398412"/>
                </a:cubicBezTo>
                <a:close/>
                <a:moveTo>
                  <a:pt x="294753" y="291788"/>
                </a:moveTo>
                <a:cubicBezTo>
                  <a:pt x="300010" y="291788"/>
                  <a:pt x="304216" y="295987"/>
                  <a:pt x="304216" y="301236"/>
                </a:cubicBezTo>
                <a:lnTo>
                  <a:pt x="304216" y="321277"/>
                </a:lnTo>
                <a:lnTo>
                  <a:pt x="500261" y="321277"/>
                </a:lnTo>
                <a:cubicBezTo>
                  <a:pt x="507812" y="321277"/>
                  <a:pt x="513929" y="327384"/>
                  <a:pt x="513929" y="334923"/>
                </a:cubicBezTo>
                <a:lnTo>
                  <a:pt x="513929" y="372524"/>
                </a:lnTo>
                <a:cubicBezTo>
                  <a:pt x="513929" y="377677"/>
                  <a:pt x="509628" y="381971"/>
                  <a:pt x="504466" y="381971"/>
                </a:cubicBezTo>
                <a:cubicBezTo>
                  <a:pt x="499209" y="381971"/>
                  <a:pt x="495003" y="377677"/>
                  <a:pt x="495003" y="372524"/>
                </a:cubicBezTo>
                <a:lnTo>
                  <a:pt x="495003" y="340172"/>
                </a:lnTo>
                <a:lnTo>
                  <a:pt x="304216" y="340172"/>
                </a:lnTo>
                <a:lnTo>
                  <a:pt x="304216" y="372524"/>
                </a:lnTo>
                <a:cubicBezTo>
                  <a:pt x="304216" y="377677"/>
                  <a:pt x="300010" y="381971"/>
                  <a:pt x="294753" y="381971"/>
                </a:cubicBezTo>
                <a:cubicBezTo>
                  <a:pt x="289496" y="381971"/>
                  <a:pt x="285290" y="377677"/>
                  <a:pt x="285290" y="372524"/>
                </a:cubicBezTo>
                <a:lnTo>
                  <a:pt x="285290" y="340172"/>
                </a:lnTo>
                <a:lnTo>
                  <a:pt x="94503" y="340172"/>
                </a:lnTo>
                <a:lnTo>
                  <a:pt x="94503" y="372524"/>
                </a:lnTo>
                <a:cubicBezTo>
                  <a:pt x="94503" y="377677"/>
                  <a:pt x="90297" y="381971"/>
                  <a:pt x="85040" y="381971"/>
                </a:cubicBezTo>
                <a:cubicBezTo>
                  <a:pt x="79783" y="381971"/>
                  <a:pt x="75577" y="377677"/>
                  <a:pt x="75577" y="372524"/>
                </a:cubicBezTo>
                <a:lnTo>
                  <a:pt x="75577" y="334923"/>
                </a:lnTo>
                <a:cubicBezTo>
                  <a:pt x="75577" y="327384"/>
                  <a:pt x="81695" y="321277"/>
                  <a:pt x="89246" y="321277"/>
                </a:cubicBezTo>
                <a:lnTo>
                  <a:pt x="285290" y="321277"/>
                </a:lnTo>
                <a:lnTo>
                  <a:pt x="285290" y="301236"/>
                </a:lnTo>
                <a:cubicBezTo>
                  <a:pt x="285290" y="295987"/>
                  <a:pt x="289496" y="291788"/>
                  <a:pt x="294753" y="291788"/>
                </a:cubicBezTo>
                <a:close/>
                <a:moveTo>
                  <a:pt x="252216" y="118550"/>
                </a:moveTo>
                <a:lnTo>
                  <a:pt x="332817" y="118550"/>
                </a:lnTo>
                <a:cubicBezTo>
                  <a:pt x="344673" y="118550"/>
                  <a:pt x="351940" y="123417"/>
                  <a:pt x="355955" y="131146"/>
                </a:cubicBezTo>
                <a:lnTo>
                  <a:pt x="408733" y="232012"/>
                </a:lnTo>
                <a:cubicBezTo>
                  <a:pt x="411602" y="237547"/>
                  <a:pt x="412175" y="243941"/>
                  <a:pt x="410263" y="249857"/>
                </a:cubicBezTo>
                <a:cubicBezTo>
                  <a:pt x="408446" y="255869"/>
                  <a:pt x="404335" y="260736"/>
                  <a:pt x="398790" y="263599"/>
                </a:cubicBezTo>
                <a:cubicBezTo>
                  <a:pt x="395921" y="265125"/>
                  <a:pt x="392766" y="265984"/>
                  <a:pt x="389611" y="266271"/>
                </a:cubicBezTo>
                <a:cubicBezTo>
                  <a:pt x="389037" y="266271"/>
                  <a:pt x="388463" y="266271"/>
                  <a:pt x="387890" y="266271"/>
                </a:cubicBezTo>
                <a:cubicBezTo>
                  <a:pt x="379093" y="266271"/>
                  <a:pt x="371158" y="261499"/>
                  <a:pt x="367046" y="253674"/>
                </a:cubicBezTo>
                <a:lnTo>
                  <a:pt x="350410" y="221897"/>
                </a:lnTo>
                <a:lnTo>
                  <a:pt x="350410" y="269515"/>
                </a:lnTo>
                <a:cubicBezTo>
                  <a:pt x="350410" y="275909"/>
                  <a:pt x="345247" y="281062"/>
                  <a:pt x="338841" y="281062"/>
                </a:cubicBezTo>
                <a:lnTo>
                  <a:pt x="247627" y="281062"/>
                </a:lnTo>
                <a:cubicBezTo>
                  <a:pt x="241316" y="281062"/>
                  <a:pt x="236057" y="275909"/>
                  <a:pt x="236057" y="269515"/>
                </a:cubicBezTo>
                <a:lnTo>
                  <a:pt x="236057" y="224569"/>
                </a:lnTo>
                <a:lnTo>
                  <a:pt x="220855" y="253674"/>
                </a:lnTo>
                <a:cubicBezTo>
                  <a:pt x="216744" y="261499"/>
                  <a:pt x="208808" y="266271"/>
                  <a:pt x="200012" y="266271"/>
                </a:cubicBezTo>
                <a:cubicBezTo>
                  <a:pt x="199438" y="266271"/>
                  <a:pt x="198864" y="266271"/>
                  <a:pt x="198291" y="266271"/>
                </a:cubicBezTo>
                <a:cubicBezTo>
                  <a:pt x="195135" y="265984"/>
                  <a:pt x="192076" y="265125"/>
                  <a:pt x="189207" y="263599"/>
                </a:cubicBezTo>
                <a:cubicBezTo>
                  <a:pt x="177734" y="257682"/>
                  <a:pt x="173240" y="243464"/>
                  <a:pt x="179264" y="232012"/>
                </a:cubicBezTo>
                <a:lnTo>
                  <a:pt x="231946" y="131146"/>
                </a:lnTo>
                <a:cubicBezTo>
                  <a:pt x="235866" y="123607"/>
                  <a:pt x="242846" y="118550"/>
                  <a:pt x="252216" y="118550"/>
                </a:cubicBezTo>
                <a:close/>
                <a:moveTo>
                  <a:pt x="291636" y="0"/>
                </a:moveTo>
                <a:cubicBezTo>
                  <a:pt x="322419" y="0"/>
                  <a:pt x="347466" y="24999"/>
                  <a:pt x="347466" y="55723"/>
                </a:cubicBezTo>
                <a:cubicBezTo>
                  <a:pt x="347466" y="86448"/>
                  <a:pt x="322419" y="111352"/>
                  <a:pt x="291636" y="111352"/>
                </a:cubicBezTo>
                <a:cubicBezTo>
                  <a:pt x="260854" y="111352"/>
                  <a:pt x="235902" y="86352"/>
                  <a:pt x="235902" y="55723"/>
                </a:cubicBezTo>
                <a:cubicBezTo>
                  <a:pt x="235902" y="24999"/>
                  <a:pt x="260854" y="0"/>
                  <a:pt x="2916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示&#10;&#10;描述已自动生成">
            <a:extLst>
              <a:ext uri="{FF2B5EF4-FFF2-40B4-BE49-F238E27FC236}">
                <a16:creationId xmlns:a16="http://schemas.microsoft.com/office/drawing/2014/main" id="{AACBBE85-3FEE-4B7A-9F98-2671A07D4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14" y="1213517"/>
            <a:ext cx="8305672" cy="4837370"/>
          </a:xfrm>
          <a:prstGeom prst="rect">
            <a:avLst/>
          </a:prstGeom>
        </p:spPr>
      </p:pic>
    </p:spTree>
    <p:custDataLst>
      <p:tags r:id="rId1"/>
    </p:custDataLst>
    <p:extLst>
      <p:ext uri="{BB962C8B-B14F-4D97-AF65-F5344CB8AC3E}">
        <p14:creationId xmlns:p14="http://schemas.microsoft.com/office/powerpoint/2010/main" val="418634579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2E075-F4E5-44CD-8D25-BCDDB12F792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BCABF53D-4955-4D18-83DA-E90549BE4F7C}"/>
              </a:ext>
            </a:extLst>
          </p:cNvPr>
          <p:cNvSpPr>
            <a:spLocks noGrp="1"/>
          </p:cNvSpPr>
          <p:nvPr>
            <p:ph type="sldNum" sz="quarter" idx="12"/>
          </p:nvPr>
        </p:nvSpPr>
        <p:spPr/>
        <p:txBody>
          <a:bodyPr/>
          <a:lstStyle/>
          <a:p>
            <a:fld id="{5DD3DB80-B894-403A-B48E-6FDC1A72010E}" type="slidenum">
              <a:rPr lang="zh-CN" altLang="en-US" smtClean="0"/>
              <a:pPr/>
              <a:t>39</a:t>
            </a:fld>
            <a:endParaRPr lang="zh-CN" altLang="en-US"/>
          </a:p>
        </p:txBody>
      </p:sp>
      <p:graphicFrame>
        <p:nvGraphicFramePr>
          <p:cNvPr id="5" name="表格 12">
            <a:extLst>
              <a:ext uri="{FF2B5EF4-FFF2-40B4-BE49-F238E27FC236}">
                <a16:creationId xmlns:a16="http://schemas.microsoft.com/office/drawing/2014/main" id="{769E6360-C7A4-4B3E-9143-83B636EC39B9}"/>
              </a:ext>
            </a:extLst>
          </p:cNvPr>
          <p:cNvGraphicFramePr>
            <a:graphicFrameLocks noGrp="1"/>
          </p:cNvGraphicFramePr>
          <p:nvPr>
            <p:extLst>
              <p:ext uri="{D42A27DB-BD31-4B8C-83A1-F6EECF244321}">
                <p14:modId xmlns:p14="http://schemas.microsoft.com/office/powerpoint/2010/main" val="733578761"/>
              </p:ext>
            </p:extLst>
          </p:nvPr>
        </p:nvGraphicFramePr>
        <p:xfrm>
          <a:off x="660402" y="1894656"/>
          <a:ext cx="10850685" cy="3657600"/>
        </p:xfrm>
        <a:graphic>
          <a:graphicData uri="http://schemas.openxmlformats.org/drawingml/2006/table">
            <a:tbl>
              <a:tblPr firstRow="1" bandRow="1">
                <a:tableStyleId>{17292A2E-F333-43FB-9621-5CBBE7FDCDCB}</a:tableStyleId>
              </a:tblPr>
              <a:tblGrid>
                <a:gridCol w="2041820">
                  <a:extLst>
                    <a:ext uri="{9D8B030D-6E8A-4147-A177-3AD203B41FA5}">
                      <a16:colId xmlns:a16="http://schemas.microsoft.com/office/drawing/2014/main" val="1351318834"/>
                    </a:ext>
                  </a:extLst>
                </a:gridCol>
                <a:gridCol w="1844842">
                  <a:extLst>
                    <a:ext uri="{9D8B030D-6E8A-4147-A177-3AD203B41FA5}">
                      <a16:colId xmlns:a16="http://schemas.microsoft.com/office/drawing/2014/main" val="716085515"/>
                    </a:ext>
                  </a:extLst>
                </a:gridCol>
                <a:gridCol w="2390274">
                  <a:extLst>
                    <a:ext uri="{9D8B030D-6E8A-4147-A177-3AD203B41FA5}">
                      <a16:colId xmlns:a16="http://schemas.microsoft.com/office/drawing/2014/main" val="3842481739"/>
                    </a:ext>
                  </a:extLst>
                </a:gridCol>
                <a:gridCol w="4573749">
                  <a:extLst>
                    <a:ext uri="{9D8B030D-6E8A-4147-A177-3AD203B41FA5}">
                      <a16:colId xmlns:a16="http://schemas.microsoft.com/office/drawing/2014/main" val="3551029075"/>
                    </a:ext>
                  </a:extLst>
                </a:gridCol>
              </a:tblGrid>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项目组织人员</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职位</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班级</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项目工作内容</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extLst>
                  <a:ext uri="{0D108BD9-81ED-4DB2-BD59-A6C34878D82A}">
                    <a16:rowId xmlns:a16="http://schemas.microsoft.com/office/drawing/2014/main" val="295496883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魏秋雨</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项目经理</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规划整个项目，管理项目成员，分配任务</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140516488"/>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钟宇迪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配置管理员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计划软件配置管理活动，进行版本控制和变更控制</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451210035"/>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王雨豪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文档整合员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整合文档，统一标准</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985315989"/>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吾守铭</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会议记录员</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会议记录，编写会议记录</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extLst>
                  <a:ext uri="{0D108BD9-81ED-4DB2-BD59-A6C34878D82A}">
                    <a16:rowId xmlns:a16="http://schemas.microsoft.com/office/drawing/2014/main" val="405327177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张拓</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进度管理员</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记录项目完成进度，更新甘特图</a:t>
                      </a:r>
                      <a:endParaRPr kumimoji="0" lang="en-US" altLang="zh-CN" sz="1200" b="1" i="0" u="none" strike="noStrike" kern="1200" cap="none" spc="0" normalizeH="0" baseline="0" noProof="0" dirty="0">
                        <a:ln>
                          <a:noFill/>
                        </a:ln>
                        <a:solidFill>
                          <a:schemeClr val="tx1"/>
                        </a:solidFill>
                        <a:effectLst/>
                        <a:uLnTx/>
                        <a:uFillTx/>
                      </a:endParaRPr>
                    </a:p>
                  </a:txBody>
                  <a:tcPr anchor="ctr"/>
                </a:tc>
                <a:extLst>
                  <a:ext uri="{0D108BD9-81ED-4DB2-BD59-A6C34878D82A}">
                    <a16:rowId xmlns:a16="http://schemas.microsoft.com/office/drawing/2014/main" val="3972168939"/>
                  </a:ext>
                </a:extLst>
              </a:tr>
            </a:tbl>
          </a:graphicData>
        </a:graphic>
      </p:graphicFrame>
      <p:sp>
        <p:nvSpPr>
          <p:cNvPr id="9" name="íṧlïḍe">
            <a:extLst>
              <a:ext uri="{FF2B5EF4-FFF2-40B4-BE49-F238E27FC236}">
                <a16:creationId xmlns:a16="http://schemas.microsoft.com/office/drawing/2014/main" id="{E6B9A8A3-9FE3-49D3-B876-63F8C354CB89}"/>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团队各成员提供的配合</a:t>
            </a:r>
            <a:endParaRPr lang="en-US" dirty="0"/>
          </a:p>
        </p:txBody>
      </p:sp>
      <p:sp>
        <p:nvSpPr>
          <p:cNvPr id="11" name="five-persons-silhouettes_35150">
            <a:extLst>
              <a:ext uri="{FF2B5EF4-FFF2-40B4-BE49-F238E27FC236}">
                <a16:creationId xmlns:a16="http://schemas.microsoft.com/office/drawing/2014/main" id="{A2497774-96B3-46DA-9F0C-1C9E729620D0}"/>
              </a:ext>
            </a:extLst>
          </p:cNvPr>
          <p:cNvSpPr/>
          <p:nvPr/>
        </p:nvSpPr>
        <p:spPr>
          <a:xfrm>
            <a:off x="10233162" y="514350"/>
            <a:ext cx="1069510" cy="958275"/>
          </a:xfrm>
          <a:custGeom>
            <a:avLst/>
            <a:gdLst>
              <a:gd name="connsiteX0" fmla="*/ 380334 w 604427"/>
              <a:gd name="connsiteY0" fmla="*/ 318885 h 595779"/>
              <a:gd name="connsiteX1" fmla="*/ 454974 w 604427"/>
              <a:gd name="connsiteY1" fmla="*/ 319033 h 595779"/>
              <a:gd name="connsiteX2" fmla="*/ 481091 w 604427"/>
              <a:gd name="connsiteY2" fmla="*/ 344662 h 595779"/>
              <a:gd name="connsiteX3" fmla="*/ 481091 w 604427"/>
              <a:gd name="connsiteY3" fmla="*/ 443624 h 595779"/>
              <a:gd name="connsiteX4" fmla="*/ 468923 w 604427"/>
              <a:gd name="connsiteY4" fmla="*/ 458587 h 595779"/>
              <a:gd name="connsiteX5" fmla="*/ 456755 w 604427"/>
              <a:gd name="connsiteY5" fmla="*/ 443328 h 595779"/>
              <a:gd name="connsiteX6" fmla="*/ 456755 w 604427"/>
              <a:gd name="connsiteY6" fmla="*/ 381254 h 595779"/>
              <a:gd name="connsiteX7" fmla="*/ 456458 w 604427"/>
              <a:gd name="connsiteY7" fmla="*/ 372218 h 595779"/>
              <a:gd name="connsiteX8" fmla="*/ 453490 w 604427"/>
              <a:gd name="connsiteY8" fmla="*/ 367625 h 595779"/>
              <a:gd name="connsiteX9" fmla="*/ 450819 w 604427"/>
              <a:gd name="connsiteY9" fmla="*/ 372662 h 595779"/>
              <a:gd name="connsiteX10" fmla="*/ 450819 w 604427"/>
              <a:gd name="connsiteY10" fmla="*/ 375921 h 595779"/>
              <a:gd name="connsiteX11" fmla="*/ 450671 w 604427"/>
              <a:gd name="connsiteY11" fmla="*/ 577103 h 595779"/>
              <a:gd name="connsiteX12" fmla="*/ 444587 w 604427"/>
              <a:gd name="connsiteY12" fmla="*/ 592066 h 595779"/>
              <a:gd name="connsiteX13" fmla="*/ 428857 w 604427"/>
              <a:gd name="connsiteY13" fmla="*/ 593844 h 595779"/>
              <a:gd name="connsiteX14" fmla="*/ 420102 w 604427"/>
              <a:gd name="connsiteY14" fmla="*/ 578733 h 595779"/>
              <a:gd name="connsiteX15" fmla="*/ 420251 w 604427"/>
              <a:gd name="connsiteY15" fmla="*/ 469105 h 595779"/>
              <a:gd name="connsiteX16" fmla="*/ 420251 w 604427"/>
              <a:gd name="connsiteY16" fmla="*/ 459475 h 595779"/>
              <a:gd name="connsiteX17" fmla="*/ 417283 w 604427"/>
              <a:gd name="connsiteY17" fmla="*/ 458290 h 595779"/>
              <a:gd name="connsiteX18" fmla="*/ 414167 w 604427"/>
              <a:gd name="connsiteY18" fmla="*/ 464957 h 595779"/>
              <a:gd name="connsiteX19" fmla="*/ 414018 w 604427"/>
              <a:gd name="connsiteY19" fmla="*/ 519771 h 595779"/>
              <a:gd name="connsiteX20" fmla="*/ 414018 w 604427"/>
              <a:gd name="connsiteY20" fmla="*/ 576955 h 595779"/>
              <a:gd name="connsiteX21" fmla="*/ 398586 w 604427"/>
              <a:gd name="connsiteY21" fmla="*/ 595770 h 595779"/>
              <a:gd name="connsiteX22" fmla="*/ 383747 w 604427"/>
              <a:gd name="connsiteY22" fmla="*/ 577103 h 595779"/>
              <a:gd name="connsiteX23" fmla="*/ 383747 w 604427"/>
              <a:gd name="connsiteY23" fmla="*/ 378292 h 595779"/>
              <a:gd name="connsiteX24" fmla="*/ 383747 w 604427"/>
              <a:gd name="connsiteY24" fmla="*/ 373403 h 595779"/>
              <a:gd name="connsiteX25" fmla="*/ 380185 w 604427"/>
              <a:gd name="connsiteY25" fmla="*/ 367477 h 595779"/>
              <a:gd name="connsiteX26" fmla="*/ 377663 w 604427"/>
              <a:gd name="connsiteY26" fmla="*/ 373255 h 595779"/>
              <a:gd name="connsiteX27" fmla="*/ 377514 w 604427"/>
              <a:gd name="connsiteY27" fmla="*/ 440365 h 595779"/>
              <a:gd name="connsiteX28" fmla="*/ 377514 w 604427"/>
              <a:gd name="connsiteY28" fmla="*/ 446883 h 595779"/>
              <a:gd name="connsiteX29" fmla="*/ 365198 w 604427"/>
              <a:gd name="connsiteY29" fmla="*/ 458587 h 595779"/>
              <a:gd name="connsiteX30" fmla="*/ 353178 w 604427"/>
              <a:gd name="connsiteY30" fmla="*/ 446735 h 595779"/>
              <a:gd name="connsiteX31" fmla="*/ 353030 w 604427"/>
              <a:gd name="connsiteY31" fmla="*/ 420661 h 595779"/>
              <a:gd name="connsiteX32" fmla="*/ 353030 w 604427"/>
              <a:gd name="connsiteY32" fmla="*/ 346144 h 595779"/>
              <a:gd name="connsiteX33" fmla="*/ 380334 w 604427"/>
              <a:gd name="connsiteY33" fmla="*/ 318885 h 595779"/>
              <a:gd name="connsiteX34" fmla="*/ 145351 w 604427"/>
              <a:gd name="connsiteY34" fmla="*/ 318885 h 595779"/>
              <a:gd name="connsiteX35" fmla="*/ 219843 w 604427"/>
              <a:gd name="connsiteY35" fmla="*/ 318885 h 595779"/>
              <a:gd name="connsiteX36" fmla="*/ 245960 w 604427"/>
              <a:gd name="connsiteY36" fmla="*/ 344663 h 595779"/>
              <a:gd name="connsiteX37" fmla="*/ 245960 w 604427"/>
              <a:gd name="connsiteY37" fmla="*/ 443627 h 595779"/>
              <a:gd name="connsiteX38" fmla="*/ 233792 w 604427"/>
              <a:gd name="connsiteY38" fmla="*/ 458590 h 595779"/>
              <a:gd name="connsiteX39" fmla="*/ 221624 w 604427"/>
              <a:gd name="connsiteY39" fmla="*/ 443331 h 595779"/>
              <a:gd name="connsiteX40" fmla="*/ 221624 w 604427"/>
              <a:gd name="connsiteY40" fmla="*/ 381108 h 595779"/>
              <a:gd name="connsiteX41" fmla="*/ 221475 w 604427"/>
              <a:gd name="connsiteY41" fmla="*/ 372219 h 595779"/>
              <a:gd name="connsiteX42" fmla="*/ 218507 w 604427"/>
              <a:gd name="connsiteY42" fmla="*/ 367626 h 595779"/>
              <a:gd name="connsiteX43" fmla="*/ 215836 w 604427"/>
              <a:gd name="connsiteY43" fmla="*/ 372663 h 595779"/>
              <a:gd name="connsiteX44" fmla="*/ 215836 w 604427"/>
              <a:gd name="connsiteY44" fmla="*/ 375923 h 595779"/>
              <a:gd name="connsiteX45" fmla="*/ 215540 w 604427"/>
              <a:gd name="connsiteY45" fmla="*/ 577110 h 595779"/>
              <a:gd name="connsiteX46" fmla="*/ 209604 w 604427"/>
              <a:gd name="connsiteY46" fmla="*/ 592073 h 595779"/>
              <a:gd name="connsiteX47" fmla="*/ 193874 w 604427"/>
              <a:gd name="connsiteY47" fmla="*/ 593851 h 595779"/>
              <a:gd name="connsiteX48" fmla="*/ 185119 w 604427"/>
              <a:gd name="connsiteY48" fmla="*/ 578740 h 595779"/>
              <a:gd name="connsiteX49" fmla="*/ 185119 w 604427"/>
              <a:gd name="connsiteY49" fmla="*/ 469109 h 595779"/>
              <a:gd name="connsiteX50" fmla="*/ 185119 w 604427"/>
              <a:gd name="connsiteY50" fmla="*/ 459479 h 595779"/>
              <a:gd name="connsiteX51" fmla="*/ 182300 w 604427"/>
              <a:gd name="connsiteY51" fmla="*/ 458294 h 595779"/>
              <a:gd name="connsiteX52" fmla="*/ 179035 w 604427"/>
              <a:gd name="connsiteY52" fmla="*/ 464961 h 595779"/>
              <a:gd name="connsiteX53" fmla="*/ 178887 w 604427"/>
              <a:gd name="connsiteY53" fmla="*/ 519776 h 595779"/>
              <a:gd name="connsiteX54" fmla="*/ 178887 w 604427"/>
              <a:gd name="connsiteY54" fmla="*/ 576962 h 595779"/>
              <a:gd name="connsiteX55" fmla="*/ 163454 w 604427"/>
              <a:gd name="connsiteY55" fmla="*/ 595777 h 595779"/>
              <a:gd name="connsiteX56" fmla="*/ 148764 w 604427"/>
              <a:gd name="connsiteY56" fmla="*/ 577110 h 595779"/>
              <a:gd name="connsiteX57" fmla="*/ 148764 w 604427"/>
              <a:gd name="connsiteY57" fmla="*/ 378293 h 595779"/>
              <a:gd name="connsiteX58" fmla="*/ 148615 w 604427"/>
              <a:gd name="connsiteY58" fmla="*/ 373404 h 595779"/>
              <a:gd name="connsiteX59" fmla="*/ 145202 w 604427"/>
              <a:gd name="connsiteY59" fmla="*/ 367478 h 595779"/>
              <a:gd name="connsiteX60" fmla="*/ 142680 w 604427"/>
              <a:gd name="connsiteY60" fmla="*/ 373256 h 595779"/>
              <a:gd name="connsiteX61" fmla="*/ 142531 w 604427"/>
              <a:gd name="connsiteY61" fmla="*/ 440368 h 595779"/>
              <a:gd name="connsiteX62" fmla="*/ 142383 w 604427"/>
              <a:gd name="connsiteY62" fmla="*/ 446886 h 595779"/>
              <a:gd name="connsiteX63" fmla="*/ 130215 w 604427"/>
              <a:gd name="connsiteY63" fmla="*/ 458590 h 595779"/>
              <a:gd name="connsiteX64" fmla="*/ 118195 w 604427"/>
              <a:gd name="connsiteY64" fmla="*/ 446738 h 595779"/>
              <a:gd name="connsiteX65" fmla="*/ 118047 w 604427"/>
              <a:gd name="connsiteY65" fmla="*/ 420664 h 595779"/>
              <a:gd name="connsiteX66" fmla="*/ 118047 w 604427"/>
              <a:gd name="connsiteY66" fmla="*/ 346145 h 595779"/>
              <a:gd name="connsiteX67" fmla="*/ 145351 w 604427"/>
              <a:gd name="connsiteY67" fmla="*/ 318885 h 595779"/>
              <a:gd name="connsiteX68" fmla="*/ 417272 w 604427"/>
              <a:gd name="connsiteY68" fmla="*/ 259822 h 595779"/>
              <a:gd name="connsiteX69" fmla="*/ 441427 w 604427"/>
              <a:gd name="connsiteY69" fmla="*/ 284396 h 595779"/>
              <a:gd name="connsiteX70" fmla="*/ 416679 w 604427"/>
              <a:gd name="connsiteY70" fmla="*/ 308082 h 595779"/>
              <a:gd name="connsiteX71" fmla="*/ 392673 w 604427"/>
              <a:gd name="connsiteY71" fmla="*/ 284100 h 595779"/>
              <a:gd name="connsiteX72" fmla="*/ 417272 w 604427"/>
              <a:gd name="connsiteY72" fmla="*/ 259822 h 595779"/>
              <a:gd name="connsiteX73" fmla="*/ 182145 w 604427"/>
              <a:gd name="connsiteY73" fmla="*/ 259822 h 595779"/>
              <a:gd name="connsiteX74" fmla="*/ 206444 w 604427"/>
              <a:gd name="connsiteY74" fmla="*/ 284396 h 595779"/>
              <a:gd name="connsiteX75" fmla="*/ 181700 w 604427"/>
              <a:gd name="connsiteY75" fmla="*/ 308082 h 595779"/>
              <a:gd name="connsiteX76" fmla="*/ 157697 w 604427"/>
              <a:gd name="connsiteY76" fmla="*/ 284100 h 595779"/>
              <a:gd name="connsiteX77" fmla="*/ 182145 w 604427"/>
              <a:gd name="connsiteY77" fmla="*/ 259822 h 595779"/>
              <a:gd name="connsiteX78" fmla="*/ 503753 w 604427"/>
              <a:gd name="connsiteY78" fmla="*/ 59063 h 595779"/>
              <a:gd name="connsiteX79" fmla="*/ 578245 w 604427"/>
              <a:gd name="connsiteY79" fmla="*/ 59211 h 595779"/>
              <a:gd name="connsiteX80" fmla="*/ 604362 w 604427"/>
              <a:gd name="connsiteY80" fmla="*/ 84841 h 595779"/>
              <a:gd name="connsiteX81" fmla="*/ 604362 w 604427"/>
              <a:gd name="connsiteY81" fmla="*/ 183805 h 595779"/>
              <a:gd name="connsiteX82" fmla="*/ 592194 w 604427"/>
              <a:gd name="connsiteY82" fmla="*/ 198768 h 595779"/>
              <a:gd name="connsiteX83" fmla="*/ 580026 w 604427"/>
              <a:gd name="connsiteY83" fmla="*/ 183509 h 595779"/>
              <a:gd name="connsiteX84" fmla="*/ 580026 w 604427"/>
              <a:gd name="connsiteY84" fmla="*/ 121434 h 595779"/>
              <a:gd name="connsiteX85" fmla="*/ 579877 w 604427"/>
              <a:gd name="connsiteY85" fmla="*/ 112397 h 595779"/>
              <a:gd name="connsiteX86" fmla="*/ 576909 w 604427"/>
              <a:gd name="connsiteY86" fmla="*/ 107804 h 595779"/>
              <a:gd name="connsiteX87" fmla="*/ 574090 w 604427"/>
              <a:gd name="connsiteY87" fmla="*/ 112841 h 595779"/>
              <a:gd name="connsiteX88" fmla="*/ 574238 w 604427"/>
              <a:gd name="connsiteY88" fmla="*/ 116101 h 595779"/>
              <a:gd name="connsiteX89" fmla="*/ 573942 w 604427"/>
              <a:gd name="connsiteY89" fmla="*/ 317288 h 595779"/>
              <a:gd name="connsiteX90" fmla="*/ 567857 w 604427"/>
              <a:gd name="connsiteY90" fmla="*/ 332251 h 595779"/>
              <a:gd name="connsiteX91" fmla="*/ 552128 w 604427"/>
              <a:gd name="connsiteY91" fmla="*/ 334029 h 595779"/>
              <a:gd name="connsiteX92" fmla="*/ 543521 w 604427"/>
              <a:gd name="connsiteY92" fmla="*/ 318918 h 595779"/>
              <a:gd name="connsiteX93" fmla="*/ 543521 w 604427"/>
              <a:gd name="connsiteY93" fmla="*/ 209287 h 595779"/>
              <a:gd name="connsiteX94" fmla="*/ 543521 w 604427"/>
              <a:gd name="connsiteY94" fmla="*/ 199657 h 595779"/>
              <a:gd name="connsiteX95" fmla="*/ 540554 w 604427"/>
              <a:gd name="connsiteY95" fmla="*/ 198472 h 595779"/>
              <a:gd name="connsiteX96" fmla="*/ 537437 w 604427"/>
              <a:gd name="connsiteY96" fmla="*/ 205139 h 595779"/>
              <a:gd name="connsiteX97" fmla="*/ 537289 w 604427"/>
              <a:gd name="connsiteY97" fmla="*/ 259954 h 595779"/>
              <a:gd name="connsiteX98" fmla="*/ 537289 w 604427"/>
              <a:gd name="connsiteY98" fmla="*/ 317140 h 595779"/>
              <a:gd name="connsiteX99" fmla="*/ 521856 w 604427"/>
              <a:gd name="connsiteY99" fmla="*/ 335955 h 595779"/>
              <a:gd name="connsiteX100" fmla="*/ 507166 w 604427"/>
              <a:gd name="connsiteY100" fmla="*/ 317288 h 595779"/>
              <a:gd name="connsiteX101" fmla="*/ 507166 w 604427"/>
              <a:gd name="connsiteY101" fmla="*/ 118471 h 595779"/>
              <a:gd name="connsiteX102" fmla="*/ 507017 w 604427"/>
              <a:gd name="connsiteY102" fmla="*/ 113582 h 595779"/>
              <a:gd name="connsiteX103" fmla="*/ 503604 w 604427"/>
              <a:gd name="connsiteY103" fmla="*/ 107656 h 595779"/>
              <a:gd name="connsiteX104" fmla="*/ 500933 w 604427"/>
              <a:gd name="connsiteY104" fmla="*/ 113434 h 595779"/>
              <a:gd name="connsiteX105" fmla="*/ 500785 w 604427"/>
              <a:gd name="connsiteY105" fmla="*/ 180546 h 595779"/>
              <a:gd name="connsiteX106" fmla="*/ 500785 w 604427"/>
              <a:gd name="connsiteY106" fmla="*/ 187064 h 595779"/>
              <a:gd name="connsiteX107" fmla="*/ 488617 w 604427"/>
              <a:gd name="connsiteY107" fmla="*/ 198768 h 595779"/>
              <a:gd name="connsiteX108" fmla="*/ 476449 w 604427"/>
              <a:gd name="connsiteY108" fmla="*/ 186916 h 595779"/>
              <a:gd name="connsiteX109" fmla="*/ 476300 w 604427"/>
              <a:gd name="connsiteY109" fmla="*/ 160842 h 595779"/>
              <a:gd name="connsiteX110" fmla="*/ 476449 w 604427"/>
              <a:gd name="connsiteY110" fmla="*/ 86323 h 595779"/>
              <a:gd name="connsiteX111" fmla="*/ 503753 w 604427"/>
              <a:gd name="connsiteY111" fmla="*/ 59063 h 595779"/>
              <a:gd name="connsiteX112" fmla="*/ 262263 w 604427"/>
              <a:gd name="connsiteY112" fmla="*/ 59063 h 595779"/>
              <a:gd name="connsiteX113" fmla="*/ 336862 w 604427"/>
              <a:gd name="connsiteY113" fmla="*/ 59063 h 595779"/>
              <a:gd name="connsiteX114" fmla="*/ 362817 w 604427"/>
              <a:gd name="connsiteY114" fmla="*/ 84841 h 595779"/>
              <a:gd name="connsiteX115" fmla="*/ 362817 w 604427"/>
              <a:gd name="connsiteY115" fmla="*/ 183805 h 595779"/>
              <a:gd name="connsiteX116" fmla="*/ 350655 w 604427"/>
              <a:gd name="connsiteY116" fmla="*/ 198768 h 595779"/>
              <a:gd name="connsiteX117" fmla="*/ 338494 w 604427"/>
              <a:gd name="connsiteY117" fmla="*/ 183509 h 595779"/>
              <a:gd name="connsiteX118" fmla="*/ 338494 w 604427"/>
              <a:gd name="connsiteY118" fmla="*/ 121434 h 595779"/>
              <a:gd name="connsiteX119" fmla="*/ 338346 w 604427"/>
              <a:gd name="connsiteY119" fmla="*/ 112397 h 595779"/>
              <a:gd name="connsiteX120" fmla="*/ 335379 w 604427"/>
              <a:gd name="connsiteY120" fmla="*/ 107804 h 595779"/>
              <a:gd name="connsiteX121" fmla="*/ 332710 w 604427"/>
              <a:gd name="connsiteY121" fmla="*/ 112841 h 595779"/>
              <a:gd name="connsiteX122" fmla="*/ 332710 w 604427"/>
              <a:gd name="connsiteY122" fmla="*/ 116101 h 595779"/>
              <a:gd name="connsiteX123" fmla="*/ 332561 w 604427"/>
              <a:gd name="connsiteY123" fmla="*/ 317288 h 595779"/>
              <a:gd name="connsiteX124" fmla="*/ 326481 w 604427"/>
              <a:gd name="connsiteY124" fmla="*/ 332251 h 595779"/>
              <a:gd name="connsiteX125" fmla="*/ 310760 w 604427"/>
              <a:gd name="connsiteY125" fmla="*/ 334029 h 595779"/>
              <a:gd name="connsiteX126" fmla="*/ 302010 w 604427"/>
              <a:gd name="connsiteY126" fmla="*/ 318918 h 595779"/>
              <a:gd name="connsiteX127" fmla="*/ 302010 w 604427"/>
              <a:gd name="connsiteY127" fmla="*/ 209287 h 595779"/>
              <a:gd name="connsiteX128" fmla="*/ 302010 w 604427"/>
              <a:gd name="connsiteY128" fmla="*/ 199657 h 595779"/>
              <a:gd name="connsiteX129" fmla="*/ 299192 w 604427"/>
              <a:gd name="connsiteY129" fmla="*/ 198472 h 595779"/>
              <a:gd name="connsiteX130" fmla="*/ 295929 w 604427"/>
              <a:gd name="connsiteY130" fmla="*/ 205139 h 595779"/>
              <a:gd name="connsiteX131" fmla="*/ 295781 w 604427"/>
              <a:gd name="connsiteY131" fmla="*/ 259954 h 595779"/>
              <a:gd name="connsiteX132" fmla="*/ 295781 w 604427"/>
              <a:gd name="connsiteY132" fmla="*/ 317140 h 595779"/>
              <a:gd name="connsiteX133" fmla="*/ 280356 w 604427"/>
              <a:gd name="connsiteY133" fmla="*/ 335955 h 595779"/>
              <a:gd name="connsiteX134" fmla="*/ 265674 w 604427"/>
              <a:gd name="connsiteY134" fmla="*/ 317288 h 595779"/>
              <a:gd name="connsiteX135" fmla="*/ 265674 w 604427"/>
              <a:gd name="connsiteY135" fmla="*/ 118471 h 595779"/>
              <a:gd name="connsiteX136" fmla="*/ 265525 w 604427"/>
              <a:gd name="connsiteY136" fmla="*/ 113582 h 595779"/>
              <a:gd name="connsiteX137" fmla="*/ 262114 w 604427"/>
              <a:gd name="connsiteY137" fmla="*/ 107656 h 595779"/>
              <a:gd name="connsiteX138" fmla="*/ 259593 w 604427"/>
              <a:gd name="connsiteY138" fmla="*/ 113434 h 595779"/>
              <a:gd name="connsiteX139" fmla="*/ 259445 w 604427"/>
              <a:gd name="connsiteY139" fmla="*/ 180546 h 595779"/>
              <a:gd name="connsiteX140" fmla="*/ 259445 w 604427"/>
              <a:gd name="connsiteY140" fmla="*/ 187064 h 595779"/>
              <a:gd name="connsiteX141" fmla="*/ 247135 w 604427"/>
              <a:gd name="connsiteY141" fmla="*/ 198768 h 595779"/>
              <a:gd name="connsiteX142" fmla="*/ 235122 w 604427"/>
              <a:gd name="connsiteY142" fmla="*/ 186916 h 595779"/>
              <a:gd name="connsiteX143" fmla="*/ 234974 w 604427"/>
              <a:gd name="connsiteY143" fmla="*/ 160842 h 595779"/>
              <a:gd name="connsiteX144" fmla="*/ 234974 w 604427"/>
              <a:gd name="connsiteY144" fmla="*/ 86323 h 595779"/>
              <a:gd name="connsiteX145" fmla="*/ 262263 w 604427"/>
              <a:gd name="connsiteY145" fmla="*/ 59063 h 595779"/>
              <a:gd name="connsiteX146" fmla="*/ 27421 w 604427"/>
              <a:gd name="connsiteY146" fmla="*/ 59063 h 595779"/>
              <a:gd name="connsiteX147" fmla="*/ 101872 w 604427"/>
              <a:gd name="connsiteY147" fmla="*/ 59063 h 595779"/>
              <a:gd name="connsiteX148" fmla="*/ 127975 w 604427"/>
              <a:gd name="connsiteY148" fmla="*/ 84841 h 595779"/>
              <a:gd name="connsiteX149" fmla="*/ 127975 w 604427"/>
              <a:gd name="connsiteY149" fmla="*/ 183805 h 595779"/>
              <a:gd name="connsiteX150" fmla="*/ 115813 w 604427"/>
              <a:gd name="connsiteY150" fmla="*/ 198768 h 595779"/>
              <a:gd name="connsiteX151" fmla="*/ 103652 w 604427"/>
              <a:gd name="connsiteY151" fmla="*/ 183509 h 595779"/>
              <a:gd name="connsiteX152" fmla="*/ 103652 w 604427"/>
              <a:gd name="connsiteY152" fmla="*/ 121434 h 595779"/>
              <a:gd name="connsiteX153" fmla="*/ 103504 w 604427"/>
              <a:gd name="connsiteY153" fmla="*/ 112397 h 595779"/>
              <a:gd name="connsiteX154" fmla="*/ 100537 w 604427"/>
              <a:gd name="connsiteY154" fmla="*/ 107804 h 595779"/>
              <a:gd name="connsiteX155" fmla="*/ 97719 w 604427"/>
              <a:gd name="connsiteY155" fmla="*/ 112841 h 595779"/>
              <a:gd name="connsiteX156" fmla="*/ 97868 w 604427"/>
              <a:gd name="connsiteY156" fmla="*/ 116101 h 595779"/>
              <a:gd name="connsiteX157" fmla="*/ 97571 w 604427"/>
              <a:gd name="connsiteY157" fmla="*/ 317288 h 595779"/>
              <a:gd name="connsiteX158" fmla="*/ 91490 w 604427"/>
              <a:gd name="connsiteY158" fmla="*/ 332251 h 595779"/>
              <a:gd name="connsiteX159" fmla="*/ 75918 w 604427"/>
              <a:gd name="connsiteY159" fmla="*/ 334029 h 595779"/>
              <a:gd name="connsiteX160" fmla="*/ 67168 w 604427"/>
              <a:gd name="connsiteY160" fmla="*/ 318918 h 595779"/>
              <a:gd name="connsiteX161" fmla="*/ 67168 w 604427"/>
              <a:gd name="connsiteY161" fmla="*/ 209287 h 595779"/>
              <a:gd name="connsiteX162" fmla="*/ 67168 w 604427"/>
              <a:gd name="connsiteY162" fmla="*/ 199657 h 595779"/>
              <a:gd name="connsiteX163" fmla="*/ 64350 w 604427"/>
              <a:gd name="connsiteY163" fmla="*/ 198472 h 595779"/>
              <a:gd name="connsiteX164" fmla="*/ 61087 w 604427"/>
              <a:gd name="connsiteY164" fmla="*/ 205139 h 595779"/>
              <a:gd name="connsiteX165" fmla="*/ 60939 w 604427"/>
              <a:gd name="connsiteY165" fmla="*/ 259954 h 595779"/>
              <a:gd name="connsiteX166" fmla="*/ 60939 w 604427"/>
              <a:gd name="connsiteY166" fmla="*/ 317140 h 595779"/>
              <a:gd name="connsiteX167" fmla="*/ 45514 w 604427"/>
              <a:gd name="connsiteY167" fmla="*/ 335955 h 595779"/>
              <a:gd name="connsiteX168" fmla="*/ 30832 w 604427"/>
              <a:gd name="connsiteY168" fmla="*/ 317288 h 595779"/>
              <a:gd name="connsiteX169" fmla="*/ 30832 w 604427"/>
              <a:gd name="connsiteY169" fmla="*/ 118471 h 595779"/>
              <a:gd name="connsiteX170" fmla="*/ 30683 w 604427"/>
              <a:gd name="connsiteY170" fmla="*/ 113582 h 595779"/>
              <a:gd name="connsiteX171" fmla="*/ 27272 w 604427"/>
              <a:gd name="connsiteY171" fmla="*/ 107656 h 595779"/>
              <a:gd name="connsiteX172" fmla="*/ 24603 w 604427"/>
              <a:gd name="connsiteY172" fmla="*/ 113434 h 595779"/>
              <a:gd name="connsiteX173" fmla="*/ 24603 w 604427"/>
              <a:gd name="connsiteY173" fmla="*/ 180546 h 595779"/>
              <a:gd name="connsiteX174" fmla="*/ 24454 w 604427"/>
              <a:gd name="connsiteY174" fmla="*/ 187064 h 595779"/>
              <a:gd name="connsiteX175" fmla="*/ 12293 w 604427"/>
              <a:gd name="connsiteY175" fmla="*/ 198768 h 595779"/>
              <a:gd name="connsiteX176" fmla="*/ 132 w 604427"/>
              <a:gd name="connsiteY176" fmla="*/ 186916 h 595779"/>
              <a:gd name="connsiteX177" fmla="*/ 132 w 604427"/>
              <a:gd name="connsiteY177" fmla="*/ 160842 h 595779"/>
              <a:gd name="connsiteX178" fmla="*/ 132 w 604427"/>
              <a:gd name="connsiteY178" fmla="*/ 86323 h 595779"/>
              <a:gd name="connsiteX179" fmla="*/ 27421 w 604427"/>
              <a:gd name="connsiteY179" fmla="*/ 59063 h 595779"/>
              <a:gd name="connsiteX180" fmla="*/ 540549 w 604427"/>
              <a:gd name="connsiteY180" fmla="*/ 0 h 595779"/>
              <a:gd name="connsiteX181" fmla="*/ 564852 w 604427"/>
              <a:gd name="connsiteY181" fmla="*/ 24574 h 595779"/>
              <a:gd name="connsiteX182" fmla="*/ 539956 w 604427"/>
              <a:gd name="connsiteY182" fmla="*/ 48260 h 595779"/>
              <a:gd name="connsiteX183" fmla="*/ 516098 w 604427"/>
              <a:gd name="connsiteY183" fmla="*/ 24278 h 595779"/>
              <a:gd name="connsiteX184" fmla="*/ 540549 w 604427"/>
              <a:gd name="connsiteY184" fmla="*/ 0 h 595779"/>
              <a:gd name="connsiteX185" fmla="*/ 299180 w 604427"/>
              <a:gd name="connsiteY185" fmla="*/ 0 h 595779"/>
              <a:gd name="connsiteX186" fmla="*/ 323370 w 604427"/>
              <a:gd name="connsiteY186" fmla="*/ 24426 h 595779"/>
              <a:gd name="connsiteX187" fmla="*/ 298587 w 604427"/>
              <a:gd name="connsiteY187" fmla="*/ 48260 h 595779"/>
              <a:gd name="connsiteX188" fmla="*/ 274546 w 604427"/>
              <a:gd name="connsiteY188" fmla="*/ 24278 h 595779"/>
              <a:gd name="connsiteX189" fmla="*/ 299180 w 604427"/>
              <a:gd name="connsiteY189" fmla="*/ 0 h 595779"/>
              <a:gd name="connsiteX190" fmla="*/ 64197 w 604427"/>
              <a:gd name="connsiteY190" fmla="*/ 0 h 595779"/>
              <a:gd name="connsiteX191" fmla="*/ 88535 w 604427"/>
              <a:gd name="connsiteY191" fmla="*/ 24574 h 595779"/>
              <a:gd name="connsiteX192" fmla="*/ 63752 w 604427"/>
              <a:gd name="connsiteY192" fmla="*/ 48260 h 595779"/>
              <a:gd name="connsiteX193" fmla="*/ 39711 w 604427"/>
              <a:gd name="connsiteY193" fmla="*/ 24278 h 595779"/>
              <a:gd name="connsiteX194" fmla="*/ 64197 w 604427"/>
              <a:gd name="connsiteY194" fmla="*/ 0 h 59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4427" h="595779">
                <a:moveTo>
                  <a:pt x="380334" y="318885"/>
                </a:moveTo>
                <a:cubicBezTo>
                  <a:pt x="405263" y="318885"/>
                  <a:pt x="430045" y="318885"/>
                  <a:pt x="454974" y="319033"/>
                </a:cubicBezTo>
                <a:cubicBezTo>
                  <a:pt x="471446" y="319033"/>
                  <a:pt x="480943" y="328366"/>
                  <a:pt x="481091" y="344662"/>
                </a:cubicBezTo>
                <a:cubicBezTo>
                  <a:pt x="481091" y="377699"/>
                  <a:pt x="481091" y="410735"/>
                  <a:pt x="481091" y="443624"/>
                </a:cubicBezTo>
                <a:cubicBezTo>
                  <a:pt x="481091" y="453698"/>
                  <a:pt x="476788" y="458587"/>
                  <a:pt x="468923" y="458587"/>
                </a:cubicBezTo>
                <a:cubicBezTo>
                  <a:pt x="461058" y="458438"/>
                  <a:pt x="456755" y="453253"/>
                  <a:pt x="456755" y="443328"/>
                </a:cubicBezTo>
                <a:cubicBezTo>
                  <a:pt x="456607" y="422587"/>
                  <a:pt x="456755" y="401847"/>
                  <a:pt x="456755" y="381254"/>
                </a:cubicBezTo>
                <a:cubicBezTo>
                  <a:pt x="456755" y="378143"/>
                  <a:pt x="457052" y="375180"/>
                  <a:pt x="456458" y="372218"/>
                </a:cubicBezTo>
                <a:cubicBezTo>
                  <a:pt x="456161" y="370588"/>
                  <a:pt x="454529" y="369106"/>
                  <a:pt x="453490" y="367625"/>
                </a:cubicBezTo>
                <a:cubicBezTo>
                  <a:pt x="452600" y="369255"/>
                  <a:pt x="451561" y="370884"/>
                  <a:pt x="450819" y="372662"/>
                </a:cubicBezTo>
                <a:cubicBezTo>
                  <a:pt x="450523" y="373551"/>
                  <a:pt x="450819" y="374736"/>
                  <a:pt x="450819" y="375921"/>
                </a:cubicBezTo>
                <a:cubicBezTo>
                  <a:pt x="450819" y="443031"/>
                  <a:pt x="450968" y="509993"/>
                  <a:pt x="450671" y="577103"/>
                </a:cubicBezTo>
                <a:cubicBezTo>
                  <a:pt x="450671" y="582288"/>
                  <a:pt x="448297" y="589103"/>
                  <a:pt x="444587" y="592066"/>
                </a:cubicBezTo>
                <a:cubicBezTo>
                  <a:pt x="441026" y="594881"/>
                  <a:pt x="433754" y="595177"/>
                  <a:pt x="428857" y="593844"/>
                </a:cubicBezTo>
                <a:cubicBezTo>
                  <a:pt x="422180" y="592066"/>
                  <a:pt x="420102" y="585548"/>
                  <a:pt x="420102" y="578733"/>
                </a:cubicBezTo>
                <a:cubicBezTo>
                  <a:pt x="420251" y="542289"/>
                  <a:pt x="420251" y="505697"/>
                  <a:pt x="420251" y="469105"/>
                </a:cubicBezTo>
                <a:lnTo>
                  <a:pt x="420251" y="459475"/>
                </a:lnTo>
                <a:cubicBezTo>
                  <a:pt x="419212" y="459031"/>
                  <a:pt x="418322" y="458735"/>
                  <a:pt x="417283" y="458290"/>
                </a:cubicBezTo>
                <a:cubicBezTo>
                  <a:pt x="416244" y="460512"/>
                  <a:pt x="414167" y="462735"/>
                  <a:pt x="414167" y="464957"/>
                </a:cubicBezTo>
                <a:cubicBezTo>
                  <a:pt x="413870" y="483179"/>
                  <a:pt x="414018" y="501401"/>
                  <a:pt x="414018" y="519771"/>
                </a:cubicBezTo>
                <a:cubicBezTo>
                  <a:pt x="414018" y="538734"/>
                  <a:pt x="414018" y="557844"/>
                  <a:pt x="414018" y="576955"/>
                </a:cubicBezTo>
                <a:cubicBezTo>
                  <a:pt x="413870" y="589399"/>
                  <a:pt x="408380" y="596066"/>
                  <a:pt x="398586" y="595770"/>
                </a:cubicBezTo>
                <a:cubicBezTo>
                  <a:pt x="389237" y="595622"/>
                  <a:pt x="383747" y="588807"/>
                  <a:pt x="383747" y="577103"/>
                </a:cubicBezTo>
                <a:cubicBezTo>
                  <a:pt x="383747" y="510882"/>
                  <a:pt x="383747" y="444661"/>
                  <a:pt x="383747" y="378292"/>
                </a:cubicBezTo>
                <a:cubicBezTo>
                  <a:pt x="383747" y="376662"/>
                  <a:pt x="384192" y="374884"/>
                  <a:pt x="383747" y="373403"/>
                </a:cubicBezTo>
                <a:cubicBezTo>
                  <a:pt x="382856" y="371329"/>
                  <a:pt x="381372" y="369551"/>
                  <a:pt x="380185" y="367477"/>
                </a:cubicBezTo>
                <a:cubicBezTo>
                  <a:pt x="379295" y="369403"/>
                  <a:pt x="377663" y="371329"/>
                  <a:pt x="377663" y="373255"/>
                </a:cubicBezTo>
                <a:cubicBezTo>
                  <a:pt x="377514" y="395625"/>
                  <a:pt x="377514" y="417995"/>
                  <a:pt x="377514" y="440365"/>
                </a:cubicBezTo>
                <a:cubicBezTo>
                  <a:pt x="377514" y="442587"/>
                  <a:pt x="377663" y="444809"/>
                  <a:pt x="377514" y="446883"/>
                </a:cubicBezTo>
                <a:cubicBezTo>
                  <a:pt x="376921" y="453994"/>
                  <a:pt x="372024" y="458587"/>
                  <a:pt x="365198" y="458587"/>
                </a:cubicBezTo>
                <a:cubicBezTo>
                  <a:pt x="358669" y="458587"/>
                  <a:pt x="353475" y="453994"/>
                  <a:pt x="353178" y="446735"/>
                </a:cubicBezTo>
                <a:cubicBezTo>
                  <a:pt x="352733" y="438142"/>
                  <a:pt x="353030" y="429402"/>
                  <a:pt x="353030" y="420661"/>
                </a:cubicBezTo>
                <a:cubicBezTo>
                  <a:pt x="353030" y="395773"/>
                  <a:pt x="353030" y="371032"/>
                  <a:pt x="353030" y="346144"/>
                </a:cubicBezTo>
                <a:cubicBezTo>
                  <a:pt x="353030" y="328366"/>
                  <a:pt x="362527" y="319033"/>
                  <a:pt x="380334" y="318885"/>
                </a:cubicBezTo>
                <a:close/>
                <a:moveTo>
                  <a:pt x="145351" y="318885"/>
                </a:moveTo>
                <a:cubicBezTo>
                  <a:pt x="170132" y="318885"/>
                  <a:pt x="195062" y="318885"/>
                  <a:pt x="219843" y="318885"/>
                </a:cubicBezTo>
                <a:cubicBezTo>
                  <a:pt x="236463" y="319033"/>
                  <a:pt x="245960" y="328367"/>
                  <a:pt x="245960" y="344663"/>
                </a:cubicBezTo>
                <a:cubicBezTo>
                  <a:pt x="246108" y="377700"/>
                  <a:pt x="246108" y="410738"/>
                  <a:pt x="245960" y="443627"/>
                </a:cubicBezTo>
                <a:cubicBezTo>
                  <a:pt x="245960" y="453553"/>
                  <a:pt x="241805" y="458590"/>
                  <a:pt x="233792" y="458590"/>
                </a:cubicBezTo>
                <a:cubicBezTo>
                  <a:pt x="226075" y="458442"/>
                  <a:pt x="221624" y="453257"/>
                  <a:pt x="221624" y="443331"/>
                </a:cubicBezTo>
                <a:cubicBezTo>
                  <a:pt x="221624" y="422590"/>
                  <a:pt x="221624" y="401849"/>
                  <a:pt x="221624" y="381108"/>
                </a:cubicBezTo>
                <a:cubicBezTo>
                  <a:pt x="221624" y="378145"/>
                  <a:pt x="221920" y="375182"/>
                  <a:pt x="221475" y="372219"/>
                </a:cubicBezTo>
                <a:cubicBezTo>
                  <a:pt x="221178" y="370589"/>
                  <a:pt x="219546" y="369108"/>
                  <a:pt x="218507" y="367626"/>
                </a:cubicBezTo>
                <a:cubicBezTo>
                  <a:pt x="217617" y="369256"/>
                  <a:pt x="216430" y="370886"/>
                  <a:pt x="215836" y="372663"/>
                </a:cubicBezTo>
                <a:cubicBezTo>
                  <a:pt x="215391" y="373552"/>
                  <a:pt x="215836" y="374737"/>
                  <a:pt x="215836" y="375923"/>
                </a:cubicBezTo>
                <a:cubicBezTo>
                  <a:pt x="215836" y="442886"/>
                  <a:pt x="215985" y="509998"/>
                  <a:pt x="215540" y="577110"/>
                </a:cubicBezTo>
                <a:cubicBezTo>
                  <a:pt x="215540" y="582295"/>
                  <a:pt x="213314" y="589110"/>
                  <a:pt x="209604" y="592073"/>
                </a:cubicBezTo>
                <a:cubicBezTo>
                  <a:pt x="205894" y="594888"/>
                  <a:pt x="198771" y="595184"/>
                  <a:pt x="193874" y="593851"/>
                </a:cubicBezTo>
                <a:cubicBezTo>
                  <a:pt x="187197" y="592073"/>
                  <a:pt x="185119" y="585555"/>
                  <a:pt x="185119" y="578740"/>
                </a:cubicBezTo>
                <a:cubicBezTo>
                  <a:pt x="185119" y="542147"/>
                  <a:pt x="185119" y="505702"/>
                  <a:pt x="185119" y="469109"/>
                </a:cubicBezTo>
                <a:lnTo>
                  <a:pt x="185119" y="459479"/>
                </a:lnTo>
                <a:cubicBezTo>
                  <a:pt x="184229" y="459035"/>
                  <a:pt x="183190" y="458738"/>
                  <a:pt x="182300" y="458294"/>
                </a:cubicBezTo>
                <a:cubicBezTo>
                  <a:pt x="181113" y="460516"/>
                  <a:pt x="179035" y="462738"/>
                  <a:pt x="179035" y="464961"/>
                </a:cubicBezTo>
                <a:cubicBezTo>
                  <a:pt x="178739" y="483183"/>
                  <a:pt x="178887" y="501405"/>
                  <a:pt x="178887" y="519776"/>
                </a:cubicBezTo>
                <a:cubicBezTo>
                  <a:pt x="178887" y="538739"/>
                  <a:pt x="179035" y="557851"/>
                  <a:pt x="178887" y="576962"/>
                </a:cubicBezTo>
                <a:cubicBezTo>
                  <a:pt x="178887" y="589406"/>
                  <a:pt x="173397" y="595925"/>
                  <a:pt x="163454" y="595777"/>
                </a:cubicBezTo>
                <a:cubicBezTo>
                  <a:pt x="154254" y="595629"/>
                  <a:pt x="148764" y="588814"/>
                  <a:pt x="148764" y="577110"/>
                </a:cubicBezTo>
                <a:cubicBezTo>
                  <a:pt x="148764" y="510887"/>
                  <a:pt x="148764" y="444516"/>
                  <a:pt x="148764" y="378293"/>
                </a:cubicBezTo>
                <a:cubicBezTo>
                  <a:pt x="148764" y="376663"/>
                  <a:pt x="149209" y="374886"/>
                  <a:pt x="148615" y="373404"/>
                </a:cubicBezTo>
                <a:cubicBezTo>
                  <a:pt x="147873" y="371330"/>
                  <a:pt x="146389" y="369552"/>
                  <a:pt x="145202" y="367478"/>
                </a:cubicBezTo>
                <a:cubicBezTo>
                  <a:pt x="144312" y="369404"/>
                  <a:pt x="142680" y="371330"/>
                  <a:pt x="142680" y="373256"/>
                </a:cubicBezTo>
                <a:cubicBezTo>
                  <a:pt x="142383" y="395627"/>
                  <a:pt x="142531" y="417997"/>
                  <a:pt x="142531" y="440368"/>
                </a:cubicBezTo>
                <a:cubicBezTo>
                  <a:pt x="142531" y="442590"/>
                  <a:pt x="142680" y="444664"/>
                  <a:pt x="142383" y="446886"/>
                </a:cubicBezTo>
                <a:cubicBezTo>
                  <a:pt x="141789" y="453998"/>
                  <a:pt x="136892" y="458590"/>
                  <a:pt x="130215" y="458590"/>
                </a:cubicBezTo>
                <a:cubicBezTo>
                  <a:pt x="123537" y="458590"/>
                  <a:pt x="118492" y="453998"/>
                  <a:pt x="118195" y="446738"/>
                </a:cubicBezTo>
                <a:cubicBezTo>
                  <a:pt x="117750" y="437997"/>
                  <a:pt x="118047" y="429405"/>
                  <a:pt x="118047" y="420664"/>
                </a:cubicBezTo>
                <a:cubicBezTo>
                  <a:pt x="118047" y="395775"/>
                  <a:pt x="117898" y="371034"/>
                  <a:pt x="118047" y="346145"/>
                </a:cubicBezTo>
                <a:cubicBezTo>
                  <a:pt x="118047" y="328367"/>
                  <a:pt x="127395" y="319033"/>
                  <a:pt x="145351" y="318885"/>
                </a:cubicBezTo>
                <a:close/>
                <a:moveTo>
                  <a:pt x="417272" y="259822"/>
                </a:moveTo>
                <a:cubicBezTo>
                  <a:pt x="430757" y="259822"/>
                  <a:pt x="441575" y="270777"/>
                  <a:pt x="441427" y="284396"/>
                </a:cubicBezTo>
                <a:cubicBezTo>
                  <a:pt x="441427" y="297867"/>
                  <a:pt x="430609" y="308230"/>
                  <a:pt x="416679" y="308082"/>
                </a:cubicBezTo>
                <a:cubicBezTo>
                  <a:pt x="403639" y="307934"/>
                  <a:pt x="392821" y="297275"/>
                  <a:pt x="392673" y="284100"/>
                </a:cubicBezTo>
                <a:cubicBezTo>
                  <a:pt x="392673" y="270777"/>
                  <a:pt x="403639" y="259822"/>
                  <a:pt x="417272" y="259822"/>
                </a:cubicBezTo>
                <a:close/>
                <a:moveTo>
                  <a:pt x="182145" y="259822"/>
                </a:moveTo>
                <a:cubicBezTo>
                  <a:pt x="195776" y="259822"/>
                  <a:pt x="206592" y="270777"/>
                  <a:pt x="206444" y="284396"/>
                </a:cubicBezTo>
                <a:cubicBezTo>
                  <a:pt x="206296" y="297867"/>
                  <a:pt x="195480" y="308230"/>
                  <a:pt x="181700" y="308082"/>
                </a:cubicBezTo>
                <a:cubicBezTo>
                  <a:pt x="168513" y="307934"/>
                  <a:pt x="157845" y="297275"/>
                  <a:pt x="157697" y="284100"/>
                </a:cubicBezTo>
                <a:cubicBezTo>
                  <a:pt x="157549" y="270777"/>
                  <a:pt x="168661" y="259822"/>
                  <a:pt x="182145" y="259822"/>
                </a:cubicBezTo>
                <a:close/>
                <a:moveTo>
                  <a:pt x="503753" y="59063"/>
                </a:moveTo>
                <a:cubicBezTo>
                  <a:pt x="528534" y="59063"/>
                  <a:pt x="553464" y="59063"/>
                  <a:pt x="578245" y="59211"/>
                </a:cubicBezTo>
                <a:cubicBezTo>
                  <a:pt x="594865" y="59211"/>
                  <a:pt x="604362" y="68545"/>
                  <a:pt x="604362" y="84841"/>
                </a:cubicBezTo>
                <a:cubicBezTo>
                  <a:pt x="604510" y="117878"/>
                  <a:pt x="604362" y="150916"/>
                  <a:pt x="604362" y="183805"/>
                </a:cubicBezTo>
                <a:cubicBezTo>
                  <a:pt x="604362" y="193879"/>
                  <a:pt x="600058" y="198768"/>
                  <a:pt x="592194" y="198768"/>
                </a:cubicBezTo>
                <a:cubicBezTo>
                  <a:pt x="584477" y="198620"/>
                  <a:pt x="580026" y="193435"/>
                  <a:pt x="580026" y="183509"/>
                </a:cubicBezTo>
                <a:cubicBezTo>
                  <a:pt x="579877" y="162768"/>
                  <a:pt x="580026" y="142027"/>
                  <a:pt x="580026" y="121434"/>
                </a:cubicBezTo>
                <a:cubicBezTo>
                  <a:pt x="580026" y="118323"/>
                  <a:pt x="580322" y="115360"/>
                  <a:pt x="579877" y="112397"/>
                </a:cubicBezTo>
                <a:cubicBezTo>
                  <a:pt x="579580" y="110767"/>
                  <a:pt x="577948" y="109286"/>
                  <a:pt x="576909" y="107804"/>
                </a:cubicBezTo>
                <a:cubicBezTo>
                  <a:pt x="575871" y="109434"/>
                  <a:pt x="574832" y="111064"/>
                  <a:pt x="574090" y="112841"/>
                </a:cubicBezTo>
                <a:cubicBezTo>
                  <a:pt x="573793" y="113730"/>
                  <a:pt x="574238" y="114915"/>
                  <a:pt x="574238" y="116101"/>
                </a:cubicBezTo>
                <a:cubicBezTo>
                  <a:pt x="574238" y="183064"/>
                  <a:pt x="574387" y="250176"/>
                  <a:pt x="573942" y="317288"/>
                </a:cubicBezTo>
                <a:cubicBezTo>
                  <a:pt x="573942" y="322473"/>
                  <a:pt x="571567" y="329288"/>
                  <a:pt x="567857" y="332251"/>
                </a:cubicBezTo>
                <a:cubicBezTo>
                  <a:pt x="564296" y="335066"/>
                  <a:pt x="557025" y="335362"/>
                  <a:pt x="552128" y="334029"/>
                </a:cubicBezTo>
                <a:cubicBezTo>
                  <a:pt x="545599" y="332251"/>
                  <a:pt x="543521" y="325733"/>
                  <a:pt x="543521" y="318918"/>
                </a:cubicBezTo>
                <a:cubicBezTo>
                  <a:pt x="543521" y="282325"/>
                  <a:pt x="543521" y="245880"/>
                  <a:pt x="543521" y="209287"/>
                </a:cubicBezTo>
                <a:lnTo>
                  <a:pt x="543521" y="199657"/>
                </a:lnTo>
                <a:cubicBezTo>
                  <a:pt x="542483" y="199213"/>
                  <a:pt x="541592" y="198916"/>
                  <a:pt x="540554" y="198472"/>
                </a:cubicBezTo>
                <a:cubicBezTo>
                  <a:pt x="539515" y="200694"/>
                  <a:pt x="537437" y="202916"/>
                  <a:pt x="537437" y="205139"/>
                </a:cubicBezTo>
                <a:cubicBezTo>
                  <a:pt x="537141" y="223361"/>
                  <a:pt x="537289" y="241583"/>
                  <a:pt x="537289" y="259954"/>
                </a:cubicBezTo>
                <a:cubicBezTo>
                  <a:pt x="537289" y="278917"/>
                  <a:pt x="537289" y="298029"/>
                  <a:pt x="537289" y="317140"/>
                </a:cubicBezTo>
                <a:cubicBezTo>
                  <a:pt x="537289" y="329584"/>
                  <a:pt x="531650" y="336103"/>
                  <a:pt x="521856" y="335955"/>
                </a:cubicBezTo>
                <a:cubicBezTo>
                  <a:pt x="512508" y="335807"/>
                  <a:pt x="507166" y="328992"/>
                  <a:pt x="507166" y="317288"/>
                </a:cubicBezTo>
                <a:cubicBezTo>
                  <a:pt x="507166" y="251065"/>
                  <a:pt x="507166" y="184694"/>
                  <a:pt x="507166" y="118471"/>
                </a:cubicBezTo>
                <a:cubicBezTo>
                  <a:pt x="507166" y="116841"/>
                  <a:pt x="507611" y="115064"/>
                  <a:pt x="507017" y="113582"/>
                </a:cubicBezTo>
                <a:cubicBezTo>
                  <a:pt x="506275" y="111508"/>
                  <a:pt x="504791" y="109730"/>
                  <a:pt x="503604" y="107656"/>
                </a:cubicBezTo>
                <a:cubicBezTo>
                  <a:pt x="502714" y="109582"/>
                  <a:pt x="500933" y="111508"/>
                  <a:pt x="500933" y="113434"/>
                </a:cubicBezTo>
                <a:cubicBezTo>
                  <a:pt x="500785" y="135805"/>
                  <a:pt x="500785" y="158175"/>
                  <a:pt x="500785" y="180546"/>
                </a:cubicBezTo>
                <a:cubicBezTo>
                  <a:pt x="500785" y="182768"/>
                  <a:pt x="500933" y="184842"/>
                  <a:pt x="500785" y="187064"/>
                </a:cubicBezTo>
                <a:cubicBezTo>
                  <a:pt x="500191" y="194176"/>
                  <a:pt x="495294" y="198768"/>
                  <a:pt x="488617" y="198768"/>
                </a:cubicBezTo>
                <a:cubicBezTo>
                  <a:pt x="481939" y="198768"/>
                  <a:pt x="476746" y="194176"/>
                  <a:pt x="476449" y="186916"/>
                </a:cubicBezTo>
                <a:cubicBezTo>
                  <a:pt x="476152" y="178175"/>
                  <a:pt x="476300" y="169583"/>
                  <a:pt x="476300" y="160842"/>
                </a:cubicBezTo>
                <a:cubicBezTo>
                  <a:pt x="476300" y="135953"/>
                  <a:pt x="476300" y="111212"/>
                  <a:pt x="476449" y="86323"/>
                </a:cubicBezTo>
                <a:cubicBezTo>
                  <a:pt x="476449" y="68545"/>
                  <a:pt x="485797" y="59211"/>
                  <a:pt x="503753" y="59063"/>
                </a:cubicBezTo>
                <a:close/>
                <a:moveTo>
                  <a:pt x="262263" y="59063"/>
                </a:moveTo>
                <a:cubicBezTo>
                  <a:pt x="287179" y="59063"/>
                  <a:pt x="311946" y="59063"/>
                  <a:pt x="336862" y="59063"/>
                </a:cubicBezTo>
                <a:cubicBezTo>
                  <a:pt x="353325" y="59211"/>
                  <a:pt x="362817" y="68545"/>
                  <a:pt x="362817" y="84841"/>
                </a:cubicBezTo>
                <a:cubicBezTo>
                  <a:pt x="362965" y="117878"/>
                  <a:pt x="362965" y="150916"/>
                  <a:pt x="362817" y="183805"/>
                </a:cubicBezTo>
                <a:cubicBezTo>
                  <a:pt x="362817" y="193879"/>
                  <a:pt x="358664" y="198768"/>
                  <a:pt x="350655" y="198768"/>
                </a:cubicBezTo>
                <a:cubicBezTo>
                  <a:pt x="342943" y="198620"/>
                  <a:pt x="338642" y="193435"/>
                  <a:pt x="338494" y="183509"/>
                </a:cubicBezTo>
                <a:cubicBezTo>
                  <a:pt x="338494" y="162768"/>
                  <a:pt x="338494" y="142027"/>
                  <a:pt x="338494" y="121434"/>
                </a:cubicBezTo>
                <a:cubicBezTo>
                  <a:pt x="338494" y="118323"/>
                  <a:pt x="338790" y="115360"/>
                  <a:pt x="338346" y="112397"/>
                </a:cubicBezTo>
                <a:cubicBezTo>
                  <a:pt x="338049" y="110767"/>
                  <a:pt x="336418" y="109286"/>
                  <a:pt x="335379" y="107804"/>
                </a:cubicBezTo>
                <a:cubicBezTo>
                  <a:pt x="334490" y="109434"/>
                  <a:pt x="333303" y="111064"/>
                  <a:pt x="332710" y="112841"/>
                </a:cubicBezTo>
                <a:cubicBezTo>
                  <a:pt x="332265" y="113730"/>
                  <a:pt x="332710" y="114915"/>
                  <a:pt x="332710" y="116101"/>
                </a:cubicBezTo>
                <a:cubicBezTo>
                  <a:pt x="332710" y="183212"/>
                  <a:pt x="332858" y="250176"/>
                  <a:pt x="332561" y="317288"/>
                </a:cubicBezTo>
                <a:cubicBezTo>
                  <a:pt x="332413" y="322473"/>
                  <a:pt x="330189" y="329288"/>
                  <a:pt x="326481" y="332251"/>
                </a:cubicBezTo>
                <a:cubicBezTo>
                  <a:pt x="322773" y="335066"/>
                  <a:pt x="315654" y="335362"/>
                  <a:pt x="310760" y="334029"/>
                </a:cubicBezTo>
                <a:cubicBezTo>
                  <a:pt x="304086" y="332251"/>
                  <a:pt x="302010" y="325733"/>
                  <a:pt x="302010" y="318918"/>
                </a:cubicBezTo>
                <a:cubicBezTo>
                  <a:pt x="302158" y="282473"/>
                  <a:pt x="302010" y="245880"/>
                  <a:pt x="302010" y="209287"/>
                </a:cubicBezTo>
                <a:lnTo>
                  <a:pt x="302010" y="199657"/>
                </a:lnTo>
                <a:cubicBezTo>
                  <a:pt x="301120" y="199213"/>
                  <a:pt x="300082" y="198916"/>
                  <a:pt x="299192" y="198472"/>
                </a:cubicBezTo>
                <a:cubicBezTo>
                  <a:pt x="298005" y="200694"/>
                  <a:pt x="296077" y="202916"/>
                  <a:pt x="295929" y="205139"/>
                </a:cubicBezTo>
                <a:cubicBezTo>
                  <a:pt x="295781" y="223361"/>
                  <a:pt x="295781" y="241583"/>
                  <a:pt x="295781" y="259954"/>
                </a:cubicBezTo>
                <a:cubicBezTo>
                  <a:pt x="295781" y="278917"/>
                  <a:pt x="295929" y="298029"/>
                  <a:pt x="295781" y="317140"/>
                </a:cubicBezTo>
                <a:cubicBezTo>
                  <a:pt x="295781" y="329584"/>
                  <a:pt x="290293" y="336103"/>
                  <a:pt x="280356" y="335955"/>
                </a:cubicBezTo>
                <a:cubicBezTo>
                  <a:pt x="271161" y="335807"/>
                  <a:pt x="265674" y="328992"/>
                  <a:pt x="265674" y="317288"/>
                </a:cubicBezTo>
                <a:cubicBezTo>
                  <a:pt x="265674" y="251065"/>
                  <a:pt x="265674" y="184842"/>
                  <a:pt x="265674" y="118471"/>
                </a:cubicBezTo>
                <a:cubicBezTo>
                  <a:pt x="265674" y="116841"/>
                  <a:pt x="266119" y="115064"/>
                  <a:pt x="265525" y="113582"/>
                </a:cubicBezTo>
                <a:cubicBezTo>
                  <a:pt x="264784" y="111508"/>
                  <a:pt x="263301" y="109730"/>
                  <a:pt x="262114" y="107656"/>
                </a:cubicBezTo>
                <a:cubicBezTo>
                  <a:pt x="261224" y="109582"/>
                  <a:pt x="259593" y="111508"/>
                  <a:pt x="259593" y="113434"/>
                </a:cubicBezTo>
                <a:cubicBezTo>
                  <a:pt x="259445" y="135805"/>
                  <a:pt x="259445" y="158175"/>
                  <a:pt x="259445" y="180546"/>
                </a:cubicBezTo>
                <a:cubicBezTo>
                  <a:pt x="259445" y="182768"/>
                  <a:pt x="259593" y="184990"/>
                  <a:pt x="259445" y="187064"/>
                </a:cubicBezTo>
                <a:cubicBezTo>
                  <a:pt x="258703" y="194176"/>
                  <a:pt x="253957" y="198768"/>
                  <a:pt x="247135" y="198768"/>
                </a:cubicBezTo>
                <a:cubicBezTo>
                  <a:pt x="240461" y="198768"/>
                  <a:pt x="235419" y="194176"/>
                  <a:pt x="235122" y="186916"/>
                </a:cubicBezTo>
                <a:cubicBezTo>
                  <a:pt x="234677" y="178324"/>
                  <a:pt x="234974" y="169583"/>
                  <a:pt x="234974" y="160842"/>
                </a:cubicBezTo>
                <a:cubicBezTo>
                  <a:pt x="234974" y="135953"/>
                  <a:pt x="234974" y="111212"/>
                  <a:pt x="234974" y="86323"/>
                </a:cubicBezTo>
                <a:cubicBezTo>
                  <a:pt x="234974" y="68545"/>
                  <a:pt x="244465" y="59211"/>
                  <a:pt x="262263" y="59063"/>
                </a:cubicBezTo>
                <a:close/>
                <a:moveTo>
                  <a:pt x="27421" y="59063"/>
                </a:moveTo>
                <a:cubicBezTo>
                  <a:pt x="52188" y="59063"/>
                  <a:pt x="77104" y="59063"/>
                  <a:pt x="101872" y="59063"/>
                </a:cubicBezTo>
                <a:cubicBezTo>
                  <a:pt x="118483" y="59211"/>
                  <a:pt x="127975" y="68545"/>
                  <a:pt x="127975" y="84841"/>
                </a:cubicBezTo>
                <a:cubicBezTo>
                  <a:pt x="128123" y="117878"/>
                  <a:pt x="127975" y="150916"/>
                  <a:pt x="127975" y="183805"/>
                </a:cubicBezTo>
                <a:cubicBezTo>
                  <a:pt x="127975" y="193879"/>
                  <a:pt x="123822" y="198768"/>
                  <a:pt x="115813" y="198768"/>
                </a:cubicBezTo>
                <a:cubicBezTo>
                  <a:pt x="108101" y="198620"/>
                  <a:pt x="103652" y="193435"/>
                  <a:pt x="103652" y="183509"/>
                </a:cubicBezTo>
                <a:cubicBezTo>
                  <a:pt x="103504" y="162768"/>
                  <a:pt x="103652" y="142027"/>
                  <a:pt x="103652" y="121434"/>
                </a:cubicBezTo>
                <a:cubicBezTo>
                  <a:pt x="103652" y="118323"/>
                  <a:pt x="103948" y="115360"/>
                  <a:pt x="103504" y="112397"/>
                </a:cubicBezTo>
                <a:cubicBezTo>
                  <a:pt x="103207" y="110767"/>
                  <a:pt x="101576" y="109286"/>
                  <a:pt x="100537" y="107804"/>
                </a:cubicBezTo>
                <a:cubicBezTo>
                  <a:pt x="99499" y="109434"/>
                  <a:pt x="98461" y="111064"/>
                  <a:pt x="97719" y="112841"/>
                </a:cubicBezTo>
                <a:cubicBezTo>
                  <a:pt x="97423" y="113730"/>
                  <a:pt x="97868" y="114915"/>
                  <a:pt x="97868" y="116101"/>
                </a:cubicBezTo>
                <a:cubicBezTo>
                  <a:pt x="97868" y="183212"/>
                  <a:pt x="98016" y="250176"/>
                  <a:pt x="97571" y="317288"/>
                </a:cubicBezTo>
                <a:cubicBezTo>
                  <a:pt x="97571" y="322473"/>
                  <a:pt x="95198" y="329288"/>
                  <a:pt x="91490" y="332251"/>
                </a:cubicBezTo>
                <a:cubicBezTo>
                  <a:pt x="87931" y="335066"/>
                  <a:pt x="80664" y="335362"/>
                  <a:pt x="75918" y="334029"/>
                </a:cubicBezTo>
                <a:cubicBezTo>
                  <a:pt x="69244" y="332251"/>
                  <a:pt x="67168" y="325733"/>
                  <a:pt x="67168" y="318918"/>
                </a:cubicBezTo>
                <a:cubicBezTo>
                  <a:pt x="67168" y="282473"/>
                  <a:pt x="67168" y="245880"/>
                  <a:pt x="67168" y="209287"/>
                </a:cubicBezTo>
                <a:lnTo>
                  <a:pt x="67168" y="199657"/>
                </a:lnTo>
                <a:cubicBezTo>
                  <a:pt x="66129" y="199213"/>
                  <a:pt x="65240" y="198916"/>
                  <a:pt x="64350" y="198472"/>
                </a:cubicBezTo>
                <a:cubicBezTo>
                  <a:pt x="63163" y="200694"/>
                  <a:pt x="61087" y="202916"/>
                  <a:pt x="61087" y="205139"/>
                </a:cubicBezTo>
                <a:cubicBezTo>
                  <a:pt x="60790" y="223361"/>
                  <a:pt x="60939" y="241583"/>
                  <a:pt x="60939" y="259954"/>
                </a:cubicBezTo>
                <a:cubicBezTo>
                  <a:pt x="60939" y="278917"/>
                  <a:pt x="60939" y="298029"/>
                  <a:pt x="60939" y="317140"/>
                </a:cubicBezTo>
                <a:cubicBezTo>
                  <a:pt x="60939" y="329584"/>
                  <a:pt x="55303" y="336103"/>
                  <a:pt x="45514" y="335955"/>
                </a:cubicBezTo>
                <a:cubicBezTo>
                  <a:pt x="36171" y="335807"/>
                  <a:pt x="30832" y="328992"/>
                  <a:pt x="30832" y="317288"/>
                </a:cubicBezTo>
                <a:cubicBezTo>
                  <a:pt x="30832" y="251065"/>
                  <a:pt x="30832" y="184842"/>
                  <a:pt x="30832" y="118471"/>
                </a:cubicBezTo>
                <a:cubicBezTo>
                  <a:pt x="30832" y="116841"/>
                  <a:pt x="31277" y="115064"/>
                  <a:pt x="30683" y="113582"/>
                </a:cubicBezTo>
                <a:cubicBezTo>
                  <a:pt x="29942" y="111508"/>
                  <a:pt x="28459" y="109730"/>
                  <a:pt x="27272" y="107656"/>
                </a:cubicBezTo>
                <a:cubicBezTo>
                  <a:pt x="26382" y="109582"/>
                  <a:pt x="24751" y="111508"/>
                  <a:pt x="24603" y="113434"/>
                </a:cubicBezTo>
                <a:cubicBezTo>
                  <a:pt x="24454" y="135805"/>
                  <a:pt x="24603" y="158175"/>
                  <a:pt x="24603" y="180546"/>
                </a:cubicBezTo>
                <a:cubicBezTo>
                  <a:pt x="24603" y="182768"/>
                  <a:pt x="24603" y="184990"/>
                  <a:pt x="24454" y="187064"/>
                </a:cubicBezTo>
                <a:cubicBezTo>
                  <a:pt x="23861" y="194176"/>
                  <a:pt x="18967" y="198768"/>
                  <a:pt x="12293" y="198768"/>
                </a:cubicBezTo>
                <a:cubicBezTo>
                  <a:pt x="5619" y="198768"/>
                  <a:pt x="428" y="194176"/>
                  <a:pt x="132" y="186916"/>
                </a:cubicBezTo>
                <a:cubicBezTo>
                  <a:pt x="-165" y="178324"/>
                  <a:pt x="132" y="169583"/>
                  <a:pt x="132" y="160842"/>
                </a:cubicBezTo>
                <a:cubicBezTo>
                  <a:pt x="132" y="135953"/>
                  <a:pt x="-17" y="111212"/>
                  <a:pt x="132" y="86323"/>
                </a:cubicBezTo>
                <a:cubicBezTo>
                  <a:pt x="132" y="68545"/>
                  <a:pt x="9475" y="59211"/>
                  <a:pt x="27421" y="59063"/>
                </a:cubicBezTo>
                <a:close/>
                <a:moveTo>
                  <a:pt x="540549" y="0"/>
                </a:moveTo>
                <a:cubicBezTo>
                  <a:pt x="554034" y="0"/>
                  <a:pt x="564852" y="10955"/>
                  <a:pt x="564852" y="24574"/>
                </a:cubicBezTo>
                <a:cubicBezTo>
                  <a:pt x="564704" y="38045"/>
                  <a:pt x="553886" y="48408"/>
                  <a:pt x="539956" y="48260"/>
                </a:cubicBezTo>
                <a:cubicBezTo>
                  <a:pt x="526916" y="48112"/>
                  <a:pt x="516098" y="37453"/>
                  <a:pt x="516098" y="24278"/>
                </a:cubicBezTo>
                <a:cubicBezTo>
                  <a:pt x="515950" y="10955"/>
                  <a:pt x="527064" y="0"/>
                  <a:pt x="540549" y="0"/>
                </a:cubicBezTo>
                <a:close/>
                <a:moveTo>
                  <a:pt x="299180" y="0"/>
                </a:moveTo>
                <a:cubicBezTo>
                  <a:pt x="312685" y="0"/>
                  <a:pt x="323518" y="10955"/>
                  <a:pt x="323370" y="24426"/>
                </a:cubicBezTo>
                <a:cubicBezTo>
                  <a:pt x="323221" y="38045"/>
                  <a:pt x="312536" y="48408"/>
                  <a:pt x="298587" y="48260"/>
                </a:cubicBezTo>
                <a:cubicBezTo>
                  <a:pt x="285379" y="48112"/>
                  <a:pt x="274694" y="37453"/>
                  <a:pt x="274546" y="24278"/>
                </a:cubicBezTo>
                <a:cubicBezTo>
                  <a:pt x="274546" y="10955"/>
                  <a:pt x="285528" y="0"/>
                  <a:pt x="299180" y="0"/>
                </a:cubicBezTo>
                <a:close/>
                <a:moveTo>
                  <a:pt x="64197" y="0"/>
                </a:moveTo>
                <a:cubicBezTo>
                  <a:pt x="77702" y="0"/>
                  <a:pt x="88535" y="10955"/>
                  <a:pt x="88535" y="24574"/>
                </a:cubicBezTo>
                <a:cubicBezTo>
                  <a:pt x="88387" y="38045"/>
                  <a:pt x="77553" y="48408"/>
                  <a:pt x="63752" y="48260"/>
                </a:cubicBezTo>
                <a:cubicBezTo>
                  <a:pt x="50545" y="48112"/>
                  <a:pt x="39711" y="37453"/>
                  <a:pt x="39711" y="24278"/>
                </a:cubicBezTo>
                <a:cubicBezTo>
                  <a:pt x="39563" y="10955"/>
                  <a:pt x="50693" y="0"/>
                  <a:pt x="6419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7439234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îsḷíḓe"/>
        <p:cNvGrpSpPr/>
        <p:nvPr/>
      </p:nvGrpSpPr>
      <p:grpSpPr>
        <a:xfrm>
          <a:off x="0" y="0"/>
          <a:ext cx="0" cy="0"/>
          <a:chOff x="0" y="0"/>
          <a:chExt cx="0" cy="0"/>
        </a:xfrm>
      </p:grpSpPr>
      <p:sp>
        <p:nvSpPr>
          <p:cNvPr id="13" name="iṣľiḍè">
            <a:extLst>
              <a:ext uri="{FF2B5EF4-FFF2-40B4-BE49-F238E27FC236}">
                <a16:creationId xmlns:a16="http://schemas.microsoft.com/office/drawing/2014/main" id="{6E46C8CF-A7C9-400E-A726-4614D6589432}"/>
              </a:ext>
            </a:extLst>
          </p:cNvPr>
          <p:cNvSpPr txBox="1"/>
          <p:nvPr/>
        </p:nvSpPr>
        <p:spPr>
          <a:xfrm>
            <a:off x="8973669" y="1980252"/>
            <a:ext cx="1012426" cy="808913"/>
          </a:xfrm>
          <a:custGeom>
            <a:avLst/>
            <a:gdLst/>
            <a:ahLst/>
            <a:cxnLst/>
            <a:rect l="l" t="t" r="r" b="b"/>
            <a:pathLst>
              <a:path w="1012426" h="808913">
                <a:moveTo>
                  <a:pt x="771911" y="0"/>
                </a:moveTo>
                <a:cubicBezTo>
                  <a:pt x="844545" y="0"/>
                  <a:pt x="904160" y="28437"/>
                  <a:pt x="950755" y="85311"/>
                </a:cubicBezTo>
                <a:cubicBezTo>
                  <a:pt x="991869" y="135333"/>
                  <a:pt x="1012426" y="194948"/>
                  <a:pt x="1012426" y="264156"/>
                </a:cubicBezTo>
                <a:cubicBezTo>
                  <a:pt x="1012426" y="346383"/>
                  <a:pt x="991527" y="430153"/>
                  <a:pt x="949728" y="515464"/>
                </a:cubicBezTo>
                <a:cubicBezTo>
                  <a:pt x="907929" y="600775"/>
                  <a:pt x="849341" y="679062"/>
                  <a:pt x="773967" y="750326"/>
                </a:cubicBezTo>
                <a:cubicBezTo>
                  <a:pt x="732167" y="789384"/>
                  <a:pt x="693109" y="808913"/>
                  <a:pt x="656792" y="808913"/>
                </a:cubicBezTo>
                <a:cubicBezTo>
                  <a:pt x="632124" y="808913"/>
                  <a:pt x="610025" y="802232"/>
                  <a:pt x="590496" y="788870"/>
                </a:cubicBezTo>
                <a:cubicBezTo>
                  <a:pt x="570967" y="775508"/>
                  <a:pt x="561203" y="760262"/>
                  <a:pt x="561203" y="743131"/>
                </a:cubicBezTo>
                <a:cubicBezTo>
                  <a:pt x="561203" y="732853"/>
                  <a:pt x="567712" y="721204"/>
                  <a:pt x="580732" y="708185"/>
                </a:cubicBezTo>
                <a:cubicBezTo>
                  <a:pt x="625272" y="662274"/>
                  <a:pt x="656107" y="624587"/>
                  <a:pt x="673238" y="595122"/>
                </a:cubicBezTo>
                <a:cubicBezTo>
                  <a:pt x="690369" y="565657"/>
                  <a:pt x="698934" y="535507"/>
                  <a:pt x="698934" y="504671"/>
                </a:cubicBezTo>
                <a:cubicBezTo>
                  <a:pt x="698934" y="482744"/>
                  <a:pt x="687285" y="463215"/>
                  <a:pt x="663987" y="446084"/>
                </a:cubicBezTo>
                <a:cubicBezTo>
                  <a:pt x="620818" y="412508"/>
                  <a:pt x="590154" y="379788"/>
                  <a:pt x="571995" y="347925"/>
                </a:cubicBezTo>
                <a:cubicBezTo>
                  <a:pt x="553837" y="316062"/>
                  <a:pt x="544757" y="278546"/>
                  <a:pt x="544757" y="235376"/>
                </a:cubicBezTo>
                <a:cubicBezTo>
                  <a:pt x="544757" y="167539"/>
                  <a:pt x="565999" y="111521"/>
                  <a:pt x="608484" y="67324"/>
                </a:cubicBezTo>
                <a:cubicBezTo>
                  <a:pt x="650968" y="23126"/>
                  <a:pt x="705444" y="685"/>
                  <a:pt x="771911" y="0"/>
                </a:cubicBezTo>
                <a:close/>
                <a:moveTo>
                  <a:pt x="227153" y="0"/>
                </a:moveTo>
                <a:cubicBezTo>
                  <a:pt x="299788" y="0"/>
                  <a:pt x="359403" y="28437"/>
                  <a:pt x="405998" y="85311"/>
                </a:cubicBezTo>
                <a:cubicBezTo>
                  <a:pt x="447112" y="135333"/>
                  <a:pt x="467669" y="195290"/>
                  <a:pt x="467669" y="265184"/>
                </a:cubicBezTo>
                <a:cubicBezTo>
                  <a:pt x="467669" y="346726"/>
                  <a:pt x="446598" y="430153"/>
                  <a:pt x="404457" y="515464"/>
                </a:cubicBezTo>
                <a:cubicBezTo>
                  <a:pt x="362315" y="600775"/>
                  <a:pt x="303557" y="679062"/>
                  <a:pt x="228181" y="750326"/>
                </a:cubicBezTo>
                <a:cubicBezTo>
                  <a:pt x="186382" y="789384"/>
                  <a:pt x="147324" y="808913"/>
                  <a:pt x="111007" y="808913"/>
                </a:cubicBezTo>
                <a:cubicBezTo>
                  <a:pt x="86339" y="808913"/>
                  <a:pt x="64240" y="802232"/>
                  <a:pt x="44711" y="788870"/>
                </a:cubicBezTo>
                <a:cubicBezTo>
                  <a:pt x="25182" y="775508"/>
                  <a:pt x="15418" y="760262"/>
                  <a:pt x="15418" y="743131"/>
                </a:cubicBezTo>
                <a:cubicBezTo>
                  <a:pt x="15418" y="732853"/>
                  <a:pt x="22270" y="721204"/>
                  <a:pt x="35974" y="708185"/>
                </a:cubicBezTo>
                <a:cubicBezTo>
                  <a:pt x="79829" y="662959"/>
                  <a:pt x="110493" y="625443"/>
                  <a:pt x="127966" y="595636"/>
                </a:cubicBezTo>
                <a:cubicBezTo>
                  <a:pt x="145440" y="565828"/>
                  <a:pt x="154177" y="535507"/>
                  <a:pt x="154177" y="504671"/>
                </a:cubicBezTo>
                <a:cubicBezTo>
                  <a:pt x="154177" y="482744"/>
                  <a:pt x="142528" y="463215"/>
                  <a:pt x="119230" y="446084"/>
                </a:cubicBezTo>
                <a:cubicBezTo>
                  <a:pt x="76060" y="411823"/>
                  <a:pt x="45396" y="378932"/>
                  <a:pt x="27238" y="347411"/>
                </a:cubicBezTo>
                <a:cubicBezTo>
                  <a:pt x="9079" y="315891"/>
                  <a:pt x="0" y="278546"/>
                  <a:pt x="0" y="235376"/>
                </a:cubicBezTo>
                <a:cubicBezTo>
                  <a:pt x="0" y="167539"/>
                  <a:pt x="21242" y="111521"/>
                  <a:pt x="63726" y="67324"/>
                </a:cubicBezTo>
                <a:cubicBezTo>
                  <a:pt x="106210" y="23126"/>
                  <a:pt x="160686" y="685"/>
                  <a:pt x="227153" y="0"/>
                </a:cubicBezTo>
                <a:close/>
              </a:path>
            </a:pathLst>
          </a:custGeom>
          <a:solidFill>
            <a:schemeClr val="accent1">
              <a:alpha val="2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3" name="î$ľidê">
            <a:extLst>
              <a:ext uri="{FF2B5EF4-FFF2-40B4-BE49-F238E27FC236}">
                <a16:creationId xmlns:a16="http://schemas.microsoft.com/office/drawing/2014/main" id="{D36459F4-D7A4-445D-85A0-14A7CA165BD2}"/>
              </a:ext>
            </a:extLst>
          </p:cNvPr>
          <p:cNvSpPr txBox="1"/>
          <p:nvPr/>
        </p:nvSpPr>
        <p:spPr>
          <a:xfrm>
            <a:off x="5290941" y="397112"/>
            <a:ext cx="2981194" cy="646986"/>
          </a:xfrm>
          <a:prstGeom prst="roundRect">
            <a:avLst/>
          </a:prstGeom>
          <a:noFill/>
          <a:ln>
            <a:noFill/>
          </a:ln>
        </p:spPr>
        <p:txBody>
          <a:bodyPr wrap="square" rtlCol="0">
            <a:spAutoFit/>
          </a:bodyPr>
          <a:lstStyle/>
          <a:p>
            <a:r>
              <a:rPr kumimoji="0" lang="zh-CN" altLang="en-US" sz="3200" b="1" i="0" u="none" strike="noStrike" kern="1200" cap="none" spc="0" normalizeH="0" baseline="0" noProof="0" dirty="0">
                <a:ln>
                  <a:solidFill>
                    <a:schemeClr val="tx1"/>
                  </a:solidFill>
                </a:ln>
                <a:solidFill>
                  <a:schemeClr val="accent1"/>
                </a:solidFill>
                <a:effectLst/>
                <a:uLnTx/>
                <a:uFillTx/>
              </a:rPr>
              <a:t>常规选题</a:t>
            </a:r>
            <a:endParaRPr kumimoji="0" lang="en-US" altLang="zh-CN" sz="3200" b="1" i="0" u="none" strike="noStrike" kern="1200" cap="none" spc="0" normalizeH="0" baseline="0" noProof="0" dirty="0">
              <a:ln>
                <a:solidFill>
                  <a:schemeClr val="tx1"/>
                </a:solidFill>
              </a:ln>
              <a:solidFill>
                <a:schemeClr val="accent1"/>
              </a:solidFill>
              <a:effectLst/>
              <a:uLnTx/>
              <a:uFillTx/>
            </a:endParaRPr>
          </a:p>
        </p:txBody>
      </p:sp>
      <p:sp>
        <p:nvSpPr>
          <p:cNvPr id="4" name="îṧḷïḋe">
            <a:extLst>
              <a:ext uri="{FF2B5EF4-FFF2-40B4-BE49-F238E27FC236}">
                <a16:creationId xmlns:a16="http://schemas.microsoft.com/office/drawing/2014/main" id="{3635626D-8ED8-4D84-A950-88CD5FCD2622}"/>
              </a:ext>
            </a:extLst>
          </p:cNvPr>
          <p:cNvSpPr txBox="1"/>
          <p:nvPr/>
        </p:nvSpPr>
        <p:spPr>
          <a:xfrm>
            <a:off x="5405240" y="4222802"/>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400" b="0" i="0" u="none" strike="noStrike" kern="1200" cap="none" spc="0" normalizeH="0" baseline="0" noProof="0" dirty="0">
                <a:ln>
                  <a:noFill/>
                </a:ln>
                <a:effectLst/>
                <a:uLnTx/>
                <a:uFillTx/>
              </a:rPr>
              <a:t>SRA2023-G20</a:t>
            </a:r>
            <a:r>
              <a:rPr kumimoji="0" lang="zh-CN" altLang="en-US" sz="1400" b="0" i="0" u="none" strike="noStrike" kern="1200" cap="none" spc="0" normalizeH="0" baseline="0" noProof="0" dirty="0">
                <a:ln>
                  <a:noFill/>
                </a:ln>
                <a:effectLst/>
                <a:uLnTx/>
                <a:uFillTx/>
              </a:rPr>
              <a:t>小组</a:t>
            </a:r>
            <a:endParaRPr kumimoji="0" lang="en-US" altLang="zh-CN" sz="1400" b="0" i="0" u="none" strike="noStrike" kern="1200" cap="none" spc="0" normalizeH="0" baseline="0" noProof="0" dirty="0">
              <a:ln>
                <a:noFill/>
              </a:ln>
              <a:effectLst/>
              <a:uLnTx/>
              <a:uFillTx/>
            </a:endParaRPr>
          </a:p>
        </p:txBody>
      </p:sp>
      <p:sp>
        <p:nvSpPr>
          <p:cNvPr id="5" name="iSlïdè">
            <a:extLst>
              <a:ext uri="{FF2B5EF4-FFF2-40B4-BE49-F238E27FC236}">
                <a16:creationId xmlns:a16="http://schemas.microsoft.com/office/drawing/2014/main" id="{224836B9-6429-4CE8-B6A2-020155B5D6DF}"/>
              </a:ext>
            </a:extLst>
          </p:cNvPr>
          <p:cNvSpPr txBox="1"/>
          <p:nvPr/>
        </p:nvSpPr>
        <p:spPr>
          <a:xfrm>
            <a:off x="5405241" y="2144115"/>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待开发的系统名称：</a:t>
            </a:r>
            <a:endParaRPr kumimoji="0" lang="en-US" altLang="zh-CN" sz="1600" b="1" i="0" u="none" strike="noStrike" kern="1200" cap="none" spc="0" normalizeH="0" baseline="0" noProof="0" dirty="0">
              <a:ln>
                <a:noFill/>
              </a:ln>
              <a:effectLst/>
              <a:uLnTx/>
              <a:uFillTx/>
            </a:endParaRPr>
          </a:p>
        </p:txBody>
      </p:sp>
      <p:sp>
        <p:nvSpPr>
          <p:cNvPr id="7" name="标题 6">
            <a:extLst>
              <a:ext uri="{FF2B5EF4-FFF2-40B4-BE49-F238E27FC236}">
                <a16:creationId xmlns:a16="http://schemas.microsoft.com/office/drawing/2014/main" id="{9A261B7C-EA6F-48F1-A84E-E99E4C3925C3}"/>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项目选题</a:t>
            </a:r>
            <a:r>
              <a:rPr kumimoji="0" lang="en-US" altLang="zh-CN" sz="2400" b="1" i="0" u="none" strike="noStrike" kern="1200" cap="none" spc="0" normalizeH="0" baseline="0" noProof="0" dirty="0">
                <a:ln>
                  <a:noFill/>
                </a:ln>
                <a:effectLst/>
                <a:uLnTx/>
                <a:uFillTx/>
              </a:rPr>
              <a:t>#</a:t>
            </a:r>
            <a:endParaRPr lang="zh-CN" altLang="en-US" dirty="0"/>
          </a:p>
        </p:txBody>
      </p:sp>
      <p:grpSp>
        <p:nvGrpSpPr>
          <p:cNvPr id="10" name="组合 9">
            <a:extLst>
              <a:ext uri="{FF2B5EF4-FFF2-40B4-BE49-F238E27FC236}">
                <a16:creationId xmlns:a16="http://schemas.microsoft.com/office/drawing/2014/main" id="{35D4CE6C-8EC0-43BC-9038-F1F74B3564A0}"/>
              </a:ext>
            </a:extLst>
          </p:cNvPr>
          <p:cNvGrpSpPr/>
          <p:nvPr/>
        </p:nvGrpSpPr>
        <p:grpSpPr>
          <a:xfrm>
            <a:off x="1121387" y="1490246"/>
            <a:ext cx="3187762" cy="3995328"/>
            <a:chOff x="4107655" y="1028700"/>
            <a:chExt cx="3333750" cy="4178300"/>
          </a:xfrm>
        </p:grpSpPr>
        <p:sp>
          <p:nvSpPr>
            <p:cNvPr id="11" name="矩形 10">
              <a:extLst>
                <a:ext uri="{FF2B5EF4-FFF2-40B4-BE49-F238E27FC236}">
                  <a16:creationId xmlns:a16="http://schemas.microsoft.com/office/drawing/2014/main" id="{944E850D-0EFD-4419-B149-68C14605EF05}"/>
                </a:ext>
              </a:extLst>
            </p:cNvPr>
            <p:cNvSpPr/>
            <p:nvPr/>
          </p:nvSpPr>
          <p:spPr bwMode="auto">
            <a:xfrm flipH="1">
              <a:off x="7423942" y="1460500"/>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a:extLst>
                <a:ext uri="{FF2B5EF4-FFF2-40B4-BE49-F238E27FC236}">
                  <a16:creationId xmlns:a16="http://schemas.microsoft.com/office/drawing/2014/main" id="{9A187496-92A9-4C15-927A-1A92281306E2}"/>
                </a:ext>
              </a:extLst>
            </p:cNvPr>
            <p:cNvSpPr/>
            <p:nvPr/>
          </p:nvSpPr>
          <p:spPr bwMode="auto">
            <a:xfrm flipH="1">
              <a:off x="7423942" y="2900363"/>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231">
              <a:extLst>
                <a:ext uri="{FF2B5EF4-FFF2-40B4-BE49-F238E27FC236}">
                  <a16:creationId xmlns:a16="http://schemas.microsoft.com/office/drawing/2014/main" id="{5C74208A-6DAE-41F2-B050-A5A4CE15B161}"/>
                </a:ext>
              </a:extLst>
            </p:cNvPr>
            <p:cNvSpPr/>
            <p:nvPr/>
          </p:nvSpPr>
          <p:spPr bwMode="auto">
            <a:xfrm flipH="1">
              <a:off x="4107655" y="2624138"/>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233">
              <a:extLst>
                <a:ext uri="{FF2B5EF4-FFF2-40B4-BE49-F238E27FC236}">
                  <a16:creationId xmlns:a16="http://schemas.microsoft.com/office/drawing/2014/main" id="{55C53F99-6D00-42C9-B8A7-8263B0F34ACE}"/>
                </a:ext>
              </a:extLst>
            </p:cNvPr>
            <p:cNvSpPr/>
            <p:nvPr/>
          </p:nvSpPr>
          <p:spPr bwMode="auto">
            <a:xfrm flipH="1">
              <a:off x="4769643" y="3851275"/>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234">
              <a:extLst>
                <a:ext uri="{FF2B5EF4-FFF2-40B4-BE49-F238E27FC236}">
                  <a16:creationId xmlns:a16="http://schemas.microsoft.com/office/drawing/2014/main" id="{B691B3E8-84F5-4FA2-B70E-B4D696091954}"/>
                </a:ext>
              </a:extLst>
            </p:cNvPr>
            <p:cNvSpPr/>
            <p:nvPr/>
          </p:nvSpPr>
          <p:spPr bwMode="auto">
            <a:xfrm flipH="1">
              <a:off x="4760118" y="3841750"/>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235">
              <a:extLst>
                <a:ext uri="{FF2B5EF4-FFF2-40B4-BE49-F238E27FC236}">
                  <a16:creationId xmlns:a16="http://schemas.microsoft.com/office/drawing/2014/main" id="{8EA4EE13-BC73-40D5-AAF6-7CFB0DF9D108}"/>
                </a:ext>
              </a:extLst>
            </p:cNvPr>
            <p:cNvSpPr/>
            <p:nvPr/>
          </p:nvSpPr>
          <p:spPr bwMode="auto">
            <a:xfrm flipH="1">
              <a:off x="4764880" y="3762375"/>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236">
              <a:extLst>
                <a:ext uri="{FF2B5EF4-FFF2-40B4-BE49-F238E27FC236}">
                  <a16:creationId xmlns:a16="http://schemas.microsoft.com/office/drawing/2014/main" id="{B0000E73-05BF-4A44-ACC8-BD43E8E848D6}"/>
                </a:ext>
              </a:extLst>
            </p:cNvPr>
            <p:cNvSpPr/>
            <p:nvPr/>
          </p:nvSpPr>
          <p:spPr bwMode="auto">
            <a:xfrm flipH="1">
              <a:off x="4760118" y="3748088"/>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D4C91970-0D31-4408-961C-90CEA9534E29}"/>
                </a:ext>
              </a:extLst>
            </p:cNvPr>
            <p:cNvSpPr/>
            <p:nvPr/>
          </p:nvSpPr>
          <p:spPr bwMode="auto">
            <a:xfrm flipH="1">
              <a:off x="5390355" y="4935538"/>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3BA4BE29-8AB9-49D1-9E80-004F3D885B83}"/>
                </a:ext>
              </a:extLst>
            </p:cNvPr>
            <p:cNvSpPr/>
            <p:nvPr/>
          </p:nvSpPr>
          <p:spPr bwMode="auto">
            <a:xfrm flipH="1">
              <a:off x="4826793" y="4619625"/>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240">
              <a:extLst>
                <a:ext uri="{FF2B5EF4-FFF2-40B4-BE49-F238E27FC236}">
                  <a16:creationId xmlns:a16="http://schemas.microsoft.com/office/drawing/2014/main" id="{98CB0080-87B2-4CB1-9EE8-D92964A6853B}"/>
                </a:ext>
              </a:extLst>
            </p:cNvPr>
            <p:cNvSpPr/>
            <p:nvPr/>
          </p:nvSpPr>
          <p:spPr bwMode="auto">
            <a:xfrm flipH="1">
              <a:off x="4201318" y="1038225"/>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241">
              <a:extLst>
                <a:ext uri="{FF2B5EF4-FFF2-40B4-BE49-F238E27FC236}">
                  <a16:creationId xmlns:a16="http://schemas.microsoft.com/office/drawing/2014/main" id="{898958D5-2216-476A-B9F7-BBE44FDAAFF3}"/>
                </a:ext>
              </a:extLst>
            </p:cNvPr>
            <p:cNvSpPr/>
            <p:nvPr/>
          </p:nvSpPr>
          <p:spPr bwMode="auto">
            <a:xfrm flipH="1">
              <a:off x="4191792" y="1028700"/>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242">
              <a:extLst>
                <a:ext uri="{FF2B5EF4-FFF2-40B4-BE49-F238E27FC236}">
                  <a16:creationId xmlns:a16="http://schemas.microsoft.com/office/drawing/2014/main" id="{8BC582D1-5B53-4B2D-B51E-1A76F63EE309}"/>
                </a:ext>
              </a:extLst>
            </p:cNvPr>
            <p:cNvSpPr/>
            <p:nvPr/>
          </p:nvSpPr>
          <p:spPr bwMode="auto">
            <a:xfrm flipH="1">
              <a:off x="4307680" y="1090613"/>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243">
              <a:extLst>
                <a:ext uri="{FF2B5EF4-FFF2-40B4-BE49-F238E27FC236}">
                  <a16:creationId xmlns:a16="http://schemas.microsoft.com/office/drawing/2014/main" id="{77797CA9-3500-46A4-8A4F-C7E1F7FC4E52}"/>
                </a:ext>
              </a:extLst>
            </p:cNvPr>
            <p:cNvSpPr/>
            <p:nvPr/>
          </p:nvSpPr>
          <p:spPr bwMode="auto">
            <a:xfrm flipH="1">
              <a:off x="4293393" y="1085850"/>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244">
              <a:extLst>
                <a:ext uri="{FF2B5EF4-FFF2-40B4-BE49-F238E27FC236}">
                  <a16:creationId xmlns:a16="http://schemas.microsoft.com/office/drawing/2014/main" id="{BAABF630-FFB6-4460-ADE2-52BC2994FE9C}"/>
                </a:ext>
              </a:extLst>
            </p:cNvPr>
            <p:cNvSpPr/>
            <p:nvPr/>
          </p:nvSpPr>
          <p:spPr bwMode="auto">
            <a:xfrm flipH="1">
              <a:off x="4329905" y="1130300"/>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45">
              <a:extLst>
                <a:ext uri="{FF2B5EF4-FFF2-40B4-BE49-F238E27FC236}">
                  <a16:creationId xmlns:a16="http://schemas.microsoft.com/office/drawing/2014/main" id="{167FC314-A886-4CE1-86FB-E2539F62C8B3}"/>
                </a:ext>
              </a:extLst>
            </p:cNvPr>
            <p:cNvSpPr/>
            <p:nvPr/>
          </p:nvSpPr>
          <p:spPr bwMode="auto">
            <a:xfrm flipH="1">
              <a:off x="4320380" y="1122363"/>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46">
              <a:extLst>
                <a:ext uri="{FF2B5EF4-FFF2-40B4-BE49-F238E27FC236}">
                  <a16:creationId xmlns:a16="http://schemas.microsoft.com/office/drawing/2014/main" id="{CA686D6E-4D26-44DD-97E8-5D5CE839A030}"/>
                </a:ext>
              </a:extLst>
            </p:cNvPr>
            <p:cNvSpPr/>
            <p:nvPr/>
          </p:nvSpPr>
          <p:spPr bwMode="auto">
            <a:xfrm flipH="1">
              <a:off x="4307680" y="3281363"/>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47">
              <a:extLst>
                <a:ext uri="{FF2B5EF4-FFF2-40B4-BE49-F238E27FC236}">
                  <a16:creationId xmlns:a16="http://schemas.microsoft.com/office/drawing/2014/main" id="{22C7DAE0-4EC8-4166-BFD4-B90920CA8B9C}"/>
                </a:ext>
              </a:extLst>
            </p:cNvPr>
            <p:cNvSpPr/>
            <p:nvPr/>
          </p:nvSpPr>
          <p:spPr bwMode="auto">
            <a:xfrm flipH="1">
              <a:off x="4293392" y="3263900"/>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48">
              <a:extLst>
                <a:ext uri="{FF2B5EF4-FFF2-40B4-BE49-F238E27FC236}">
                  <a16:creationId xmlns:a16="http://schemas.microsoft.com/office/drawing/2014/main" id="{84300737-1254-4C45-A25C-48E9F96746FF}"/>
                </a:ext>
              </a:extLst>
            </p:cNvPr>
            <p:cNvSpPr/>
            <p:nvPr/>
          </p:nvSpPr>
          <p:spPr bwMode="auto">
            <a:xfrm flipH="1">
              <a:off x="5630067" y="4125913"/>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49">
              <a:extLst>
                <a:ext uri="{FF2B5EF4-FFF2-40B4-BE49-F238E27FC236}">
                  <a16:creationId xmlns:a16="http://schemas.microsoft.com/office/drawing/2014/main" id="{10D97DEF-331B-483C-B52C-D646E35DECC9}"/>
                </a:ext>
              </a:extLst>
            </p:cNvPr>
            <p:cNvSpPr/>
            <p:nvPr/>
          </p:nvSpPr>
          <p:spPr bwMode="auto">
            <a:xfrm flipH="1">
              <a:off x="4196555" y="2784475"/>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50">
              <a:extLst>
                <a:ext uri="{FF2B5EF4-FFF2-40B4-BE49-F238E27FC236}">
                  <a16:creationId xmlns:a16="http://schemas.microsoft.com/office/drawing/2014/main" id="{D3F135DF-490F-4B3C-AD51-8F9F01525C59}"/>
                </a:ext>
              </a:extLst>
            </p:cNvPr>
            <p:cNvSpPr/>
            <p:nvPr/>
          </p:nvSpPr>
          <p:spPr bwMode="auto">
            <a:xfrm flipH="1">
              <a:off x="7042943" y="1130300"/>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51">
              <a:extLst>
                <a:ext uri="{FF2B5EF4-FFF2-40B4-BE49-F238E27FC236}">
                  <a16:creationId xmlns:a16="http://schemas.microsoft.com/office/drawing/2014/main" id="{A65678BE-B299-4356-A116-9BCF0DFC93A9}"/>
                </a:ext>
              </a:extLst>
            </p:cNvPr>
            <p:cNvSpPr/>
            <p:nvPr/>
          </p:nvSpPr>
          <p:spPr bwMode="auto">
            <a:xfrm flipH="1">
              <a:off x="4196555" y="4948238"/>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52">
              <a:extLst>
                <a:ext uri="{FF2B5EF4-FFF2-40B4-BE49-F238E27FC236}">
                  <a16:creationId xmlns:a16="http://schemas.microsoft.com/office/drawing/2014/main" id="{2DEBC8FF-E044-4F9C-949E-8E1A67D3841D}"/>
                </a:ext>
              </a:extLst>
            </p:cNvPr>
            <p:cNvSpPr/>
            <p:nvPr/>
          </p:nvSpPr>
          <p:spPr bwMode="auto">
            <a:xfrm flipH="1">
              <a:off x="5012530" y="4762500"/>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53">
              <a:extLst>
                <a:ext uri="{FF2B5EF4-FFF2-40B4-BE49-F238E27FC236}">
                  <a16:creationId xmlns:a16="http://schemas.microsoft.com/office/drawing/2014/main" id="{2B1B1E0A-6C45-4D87-B82C-785632932F44}"/>
                </a:ext>
              </a:extLst>
            </p:cNvPr>
            <p:cNvSpPr/>
            <p:nvPr/>
          </p:nvSpPr>
          <p:spPr bwMode="auto">
            <a:xfrm flipH="1">
              <a:off x="5249067" y="4197350"/>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255">
              <a:extLst>
                <a:ext uri="{FF2B5EF4-FFF2-40B4-BE49-F238E27FC236}">
                  <a16:creationId xmlns:a16="http://schemas.microsoft.com/office/drawing/2014/main" id="{2414BDE7-6EA1-4B6F-92B6-18F1D04F0081}"/>
                </a:ext>
              </a:extLst>
            </p:cNvPr>
            <p:cNvSpPr/>
            <p:nvPr/>
          </p:nvSpPr>
          <p:spPr bwMode="auto">
            <a:xfrm flipH="1">
              <a:off x="4191793" y="4868863"/>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56">
              <a:extLst>
                <a:ext uri="{FF2B5EF4-FFF2-40B4-BE49-F238E27FC236}">
                  <a16:creationId xmlns:a16="http://schemas.microsoft.com/office/drawing/2014/main" id="{EFA571B9-AF18-4EDE-AA26-93E33FDDFE54}"/>
                </a:ext>
              </a:extLst>
            </p:cNvPr>
            <p:cNvSpPr/>
            <p:nvPr/>
          </p:nvSpPr>
          <p:spPr bwMode="auto">
            <a:xfrm flipH="1">
              <a:off x="6976268" y="1166813"/>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57">
              <a:extLst>
                <a:ext uri="{FF2B5EF4-FFF2-40B4-BE49-F238E27FC236}">
                  <a16:creationId xmlns:a16="http://schemas.microsoft.com/office/drawing/2014/main" id="{D8240EE2-0B42-434B-A4B0-808A104A06D4}"/>
                </a:ext>
              </a:extLst>
            </p:cNvPr>
            <p:cNvSpPr/>
            <p:nvPr/>
          </p:nvSpPr>
          <p:spPr bwMode="auto">
            <a:xfrm flipH="1">
              <a:off x="4191793" y="2890838"/>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58">
              <a:extLst>
                <a:ext uri="{FF2B5EF4-FFF2-40B4-BE49-F238E27FC236}">
                  <a16:creationId xmlns:a16="http://schemas.microsoft.com/office/drawing/2014/main" id="{021BE030-E67E-4BEA-A3F8-52F86B4BD7EA}"/>
                </a:ext>
              </a:extLst>
            </p:cNvPr>
            <p:cNvSpPr/>
            <p:nvPr/>
          </p:nvSpPr>
          <p:spPr bwMode="auto">
            <a:xfrm flipH="1">
              <a:off x="6096792" y="2011363"/>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59">
              <a:extLst>
                <a:ext uri="{FF2B5EF4-FFF2-40B4-BE49-F238E27FC236}">
                  <a16:creationId xmlns:a16="http://schemas.microsoft.com/office/drawing/2014/main" id="{6E6BB81F-361D-4C4F-8C2C-55C328C767D6}"/>
                </a:ext>
              </a:extLst>
            </p:cNvPr>
            <p:cNvSpPr/>
            <p:nvPr/>
          </p:nvSpPr>
          <p:spPr bwMode="auto">
            <a:xfrm flipH="1">
              <a:off x="6336505" y="1744663"/>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260">
              <a:extLst>
                <a:ext uri="{FF2B5EF4-FFF2-40B4-BE49-F238E27FC236}">
                  <a16:creationId xmlns:a16="http://schemas.microsoft.com/office/drawing/2014/main" id="{4B9953E0-4F51-414F-8AB2-A35FDA768CD1}"/>
                </a:ext>
              </a:extLst>
            </p:cNvPr>
            <p:cNvSpPr/>
            <p:nvPr/>
          </p:nvSpPr>
          <p:spPr bwMode="auto">
            <a:xfrm flipH="1">
              <a:off x="6319043" y="1793875"/>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261">
              <a:extLst>
                <a:ext uri="{FF2B5EF4-FFF2-40B4-BE49-F238E27FC236}">
                  <a16:creationId xmlns:a16="http://schemas.microsoft.com/office/drawing/2014/main" id="{28876249-4268-4545-BFBC-8F86ECE1BBFD}"/>
                </a:ext>
              </a:extLst>
            </p:cNvPr>
            <p:cNvSpPr/>
            <p:nvPr/>
          </p:nvSpPr>
          <p:spPr bwMode="auto">
            <a:xfrm flipH="1">
              <a:off x="6455567" y="1841500"/>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262">
              <a:extLst>
                <a:ext uri="{FF2B5EF4-FFF2-40B4-BE49-F238E27FC236}">
                  <a16:creationId xmlns:a16="http://schemas.microsoft.com/office/drawing/2014/main" id="{556401A6-EDE8-46C9-854F-22D102379EB7}"/>
                </a:ext>
              </a:extLst>
            </p:cNvPr>
            <p:cNvSpPr/>
            <p:nvPr/>
          </p:nvSpPr>
          <p:spPr bwMode="auto">
            <a:xfrm flipH="1">
              <a:off x="6207917" y="1997075"/>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263">
              <a:extLst>
                <a:ext uri="{FF2B5EF4-FFF2-40B4-BE49-F238E27FC236}">
                  <a16:creationId xmlns:a16="http://schemas.microsoft.com/office/drawing/2014/main" id="{A6A1C2C0-1C03-41BD-8DB5-E510DE95776B}"/>
                </a:ext>
              </a:extLst>
            </p:cNvPr>
            <p:cNvSpPr/>
            <p:nvPr/>
          </p:nvSpPr>
          <p:spPr bwMode="auto">
            <a:xfrm flipH="1">
              <a:off x="6193630" y="1974850"/>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264">
              <a:extLst>
                <a:ext uri="{FF2B5EF4-FFF2-40B4-BE49-F238E27FC236}">
                  <a16:creationId xmlns:a16="http://schemas.microsoft.com/office/drawing/2014/main" id="{6E702EDE-8EBF-4F86-9BCF-0B46A6CCA377}"/>
                </a:ext>
              </a:extLst>
            </p:cNvPr>
            <p:cNvSpPr/>
            <p:nvPr/>
          </p:nvSpPr>
          <p:spPr bwMode="auto">
            <a:xfrm flipH="1">
              <a:off x="6385717" y="3068638"/>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265">
              <a:extLst>
                <a:ext uri="{FF2B5EF4-FFF2-40B4-BE49-F238E27FC236}">
                  <a16:creationId xmlns:a16="http://schemas.microsoft.com/office/drawing/2014/main" id="{7F887806-2B47-4669-8B56-BFEAA900C7E7}"/>
                </a:ext>
              </a:extLst>
            </p:cNvPr>
            <p:cNvSpPr/>
            <p:nvPr/>
          </p:nvSpPr>
          <p:spPr bwMode="auto">
            <a:xfrm flipH="1">
              <a:off x="6376193" y="3051175"/>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266">
              <a:extLst>
                <a:ext uri="{FF2B5EF4-FFF2-40B4-BE49-F238E27FC236}">
                  <a16:creationId xmlns:a16="http://schemas.microsoft.com/office/drawing/2014/main" id="{1DD453C9-234A-448A-8C8A-C86A5B383965}"/>
                </a:ext>
              </a:extLst>
            </p:cNvPr>
            <p:cNvSpPr/>
            <p:nvPr/>
          </p:nvSpPr>
          <p:spPr bwMode="auto">
            <a:xfrm flipH="1">
              <a:off x="6203155" y="302895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267">
              <a:extLst>
                <a:ext uri="{FF2B5EF4-FFF2-40B4-BE49-F238E27FC236}">
                  <a16:creationId xmlns:a16="http://schemas.microsoft.com/office/drawing/2014/main" id="{46BBE489-5BE6-40CD-A87A-3A2B772EBFBB}"/>
                </a:ext>
              </a:extLst>
            </p:cNvPr>
            <p:cNvSpPr/>
            <p:nvPr/>
          </p:nvSpPr>
          <p:spPr bwMode="auto">
            <a:xfrm flipH="1">
              <a:off x="6190455" y="300672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268">
              <a:extLst>
                <a:ext uri="{FF2B5EF4-FFF2-40B4-BE49-F238E27FC236}">
                  <a16:creationId xmlns:a16="http://schemas.microsoft.com/office/drawing/2014/main" id="{E32A50EF-2E14-4C9F-93FD-4981708402C0}"/>
                </a:ext>
              </a:extLst>
            </p:cNvPr>
            <p:cNvSpPr/>
            <p:nvPr/>
          </p:nvSpPr>
          <p:spPr bwMode="auto">
            <a:xfrm flipH="1">
              <a:off x="4555330" y="4273550"/>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269">
              <a:extLst>
                <a:ext uri="{FF2B5EF4-FFF2-40B4-BE49-F238E27FC236}">
                  <a16:creationId xmlns:a16="http://schemas.microsoft.com/office/drawing/2014/main" id="{5CA60766-B0B8-495D-B5C7-53B2568EB5B9}"/>
                </a:ext>
              </a:extLst>
            </p:cNvPr>
            <p:cNvSpPr/>
            <p:nvPr/>
          </p:nvSpPr>
          <p:spPr bwMode="auto">
            <a:xfrm flipH="1">
              <a:off x="4547393" y="4251325"/>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270">
              <a:extLst>
                <a:ext uri="{FF2B5EF4-FFF2-40B4-BE49-F238E27FC236}">
                  <a16:creationId xmlns:a16="http://schemas.microsoft.com/office/drawing/2014/main" id="{9CFAE198-6D6B-445D-AC18-49C821417914}"/>
                </a:ext>
              </a:extLst>
            </p:cNvPr>
            <p:cNvSpPr/>
            <p:nvPr/>
          </p:nvSpPr>
          <p:spPr bwMode="auto">
            <a:xfrm flipH="1">
              <a:off x="6020592" y="2947988"/>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271">
              <a:extLst>
                <a:ext uri="{FF2B5EF4-FFF2-40B4-BE49-F238E27FC236}">
                  <a16:creationId xmlns:a16="http://schemas.microsoft.com/office/drawing/2014/main" id="{5256420F-48DE-4F2D-AF18-C480114781AF}"/>
                </a:ext>
              </a:extLst>
            </p:cNvPr>
            <p:cNvSpPr/>
            <p:nvPr/>
          </p:nvSpPr>
          <p:spPr bwMode="auto">
            <a:xfrm flipH="1">
              <a:off x="6007892" y="2925763"/>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272">
              <a:extLst>
                <a:ext uri="{FF2B5EF4-FFF2-40B4-BE49-F238E27FC236}">
                  <a16:creationId xmlns:a16="http://schemas.microsoft.com/office/drawing/2014/main" id="{30FE9F25-F26E-4CB9-91EE-0EAE20A1E74F}"/>
                </a:ext>
              </a:extLst>
            </p:cNvPr>
            <p:cNvSpPr/>
            <p:nvPr/>
          </p:nvSpPr>
          <p:spPr bwMode="auto">
            <a:xfrm flipH="1">
              <a:off x="5839618" y="3236913"/>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273">
              <a:extLst>
                <a:ext uri="{FF2B5EF4-FFF2-40B4-BE49-F238E27FC236}">
                  <a16:creationId xmlns:a16="http://schemas.microsoft.com/office/drawing/2014/main" id="{EFDC3E7B-E68C-466C-964D-2EC86E634E30}"/>
                </a:ext>
              </a:extLst>
            </p:cNvPr>
            <p:cNvSpPr/>
            <p:nvPr/>
          </p:nvSpPr>
          <p:spPr bwMode="auto">
            <a:xfrm flipH="1">
              <a:off x="5825330" y="3219450"/>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274">
              <a:extLst>
                <a:ext uri="{FF2B5EF4-FFF2-40B4-BE49-F238E27FC236}">
                  <a16:creationId xmlns:a16="http://schemas.microsoft.com/office/drawing/2014/main" id="{4400E681-98CB-45D6-B6B5-576899B54A1E}"/>
                </a:ext>
              </a:extLst>
            </p:cNvPr>
            <p:cNvSpPr/>
            <p:nvPr/>
          </p:nvSpPr>
          <p:spPr bwMode="auto">
            <a:xfrm flipH="1">
              <a:off x="4923630" y="3579813"/>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275">
              <a:extLst>
                <a:ext uri="{FF2B5EF4-FFF2-40B4-BE49-F238E27FC236}">
                  <a16:creationId xmlns:a16="http://schemas.microsoft.com/office/drawing/2014/main" id="{390ACFC3-4465-4A04-8518-3B296F5BF9AD}"/>
                </a:ext>
              </a:extLst>
            </p:cNvPr>
            <p:cNvSpPr/>
            <p:nvPr/>
          </p:nvSpPr>
          <p:spPr bwMode="auto">
            <a:xfrm flipH="1">
              <a:off x="4910930" y="3562350"/>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276">
              <a:extLst>
                <a:ext uri="{FF2B5EF4-FFF2-40B4-BE49-F238E27FC236}">
                  <a16:creationId xmlns:a16="http://schemas.microsoft.com/office/drawing/2014/main" id="{B256CB16-88E5-4097-B067-481BAA0C51A6}"/>
                </a:ext>
              </a:extLst>
            </p:cNvPr>
            <p:cNvSpPr/>
            <p:nvPr/>
          </p:nvSpPr>
          <p:spPr bwMode="auto">
            <a:xfrm flipH="1">
              <a:off x="4742655" y="387350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任意多边形 277">
              <a:extLst>
                <a:ext uri="{FF2B5EF4-FFF2-40B4-BE49-F238E27FC236}">
                  <a16:creationId xmlns:a16="http://schemas.microsoft.com/office/drawing/2014/main" id="{A5F4A7A7-8D43-46D4-8681-182289045FD0}"/>
                </a:ext>
              </a:extLst>
            </p:cNvPr>
            <p:cNvSpPr/>
            <p:nvPr/>
          </p:nvSpPr>
          <p:spPr bwMode="auto">
            <a:xfrm flipH="1">
              <a:off x="4728367" y="385127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278">
              <a:extLst>
                <a:ext uri="{FF2B5EF4-FFF2-40B4-BE49-F238E27FC236}">
                  <a16:creationId xmlns:a16="http://schemas.microsoft.com/office/drawing/2014/main" id="{EC9ED3C9-05F4-4556-9F8C-EE1AD59DBE82}"/>
                </a:ext>
              </a:extLst>
            </p:cNvPr>
            <p:cNvSpPr/>
            <p:nvPr/>
          </p:nvSpPr>
          <p:spPr bwMode="auto">
            <a:xfrm flipH="1">
              <a:off x="6571455" y="3175000"/>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279">
              <a:extLst>
                <a:ext uri="{FF2B5EF4-FFF2-40B4-BE49-F238E27FC236}">
                  <a16:creationId xmlns:a16="http://schemas.microsoft.com/office/drawing/2014/main" id="{61965BB6-62E8-484F-88A6-47F9EBC26EC5}"/>
                </a:ext>
              </a:extLst>
            </p:cNvPr>
            <p:cNvSpPr/>
            <p:nvPr/>
          </p:nvSpPr>
          <p:spPr bwMode="auto">
            <a:xfrm flipH="1">
              <a:off x="6558755" y="3157538"/>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280">
              <a:extLst>
                <a:ext uri="{FF2B5EF4-FFF2-40B4-BE49-F238E27FC236}">
                  <a16:creationId xmlns:a16="http://schemas.microsoft.com/office/drawing/2014/main" id="{E2F61698-0537-43E3-A970-6448CBD116D8}"/>
                </a:ext>
              </a:extLst>
            </p:cNvPr>
            <p:cNvSpPr/>
            <p:nvPr/>
          </p:nvSpPr>
          <p:spPr bwMode="auto">
            <a:xfrm flipH="1">
              <a:off x="5652292" y="3014663"/>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281">
              <a:extLst>
                <a:ext uri="{FF2B5EF4-FFF2-40B4-BE49-F238E27FC236}">
                  <a16:creationId xmlns:a16="http://schemas.microsoft.com/office/drawing/2014/main" id="{31D21539-E2E5-430A-B48E-D25B9592EC36}"/>
                </a:ext>
              </a:extLst>
            </p:cNvPr>
            <p:cNvSpPr/>
            <p:nvPr/>
          </p:nvSpPr>
          <p:spPr bwMode="auto">
            <a:xfrm flipH="1">
              <a:off x="5644355" y="2992438"/>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282">
              <a:extLst>
                <a:ext uri="{FF2B5EF4-FFF2-40B4-BE49-F238E27FC236}">
                  <a16:creationId xmlns:a16="http://schemas.microsoft.com/office/drawing/2014/main" id="{CB3A3E53-AD96-49A0-85FE-1933382C7809}"/>
                </a:ext>
              </a:extLst>
            </p:cNvPr>
            <p:cNvSpPr/>
            <p:nvPr/>
          </p:nvSpPr>
          <p:spPr bwMode="auto">
            <a:xfrm flipH="1">
              <a:off x="5474492" y="3197225"/>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283">
              <a:extLst>
                <a:ext uri="{FF2B5EF4-FFF2-40B4-BE49-F238E27FC236}">
                  <a16:creationId xmlns:a16="http://schemas.microsoft.com/office/drawing/2014/main" id="{58A95F5A-A952-4E03-9DC9-553AC8F8D038}"/>
                </a:ext>
              </a:extLst>
            </p:cNvPr>
            <p:cNvSpPr/>
            <p:nvPr/>
          </p:nvSpPr>
          <p:spPr bwMode="auto">
            <a:xfrm flipH="1">
              <a:off x="5461792" y="3179763"/>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84">
              <a:extLst>
                <a:ext uri="{FF2B5EF4-FFF2-40B4-BE49-F238E27FC236}">
                  <a16:creationId xmlns:a16="http://schemas.microsoft.com/office/drawing/2014/main" id="{EEF119B7-0B57-4C0D-91A6-48E8951DA166}"/>
                </a:ext>
              </a:extLst>
            </p:cNvPr>
            <p:cNvSpPr/>
            <p:nvPr/>
          </p:nvSpPr>
          <p:spPr bwMode="auto">
            <a:xfrm flipH="1">
              <a:off x="5288755" y="3478213"/>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85">
              <a:extLst>
                <a:ext uri="{FF2B5EF4-FFF2-40B4-BE49-F238E27FC236}">
                  <a16:creationId xmlns:a16="http://schemas.microsoft.com/office/drawing/2014/main" id="{54FA4A08-9A8D-4201-B21E-E6A3C9FB1E99}"/>
                </a:ext>
              </a:extLst>
            </p:cNvPr>
            <p:cNvSpPr/>
            <p:nvPr/>
          </p:nvSpPr>
          <p:spPr bwMode="auto">
            <a:xfrm flipH="1">
              <a:off x="5279230" y="3459163"/>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86">
              <a:extLst>
                <a:ext uri="{FF2B5EF4-FFF2-40B4-BE49-F238E27FC236}">
                  <a16:creationId xmlns:a16="http://schemas.microsoft.com/office/drawing/2014/main" id="{DB728EB5-12C6-42C3-B543-33A292BE7C38}"/>
                </a:ext>
              </a:extLst>
            </p:cNvPr>
            <p:cNvSpPr/>
            <p:nvPr/>
          </p:nvSpPr>
          <p:spPr bwMode="auto">
            <a:xfrm flipH="1">
              <a:off x="5106192" y="3703638"/>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87">
              <a:extLst>
                <a:ext uri="{FF2B5EF4-FFF2-40B4-BE49-F238E27FC236}">
                  <a16:creationId xmlns:a16="http://schemas.microsoft.com/office/drawing/2014/main" id="{C9432845-2900-45BE-A3D5-8678CA42E30A}"/>
                </a:ext>
              </a:extLst>
            </p:cNvPr>
            <p:cNvSpPr/>
            <p:nvPr/>
          </p:nvSpPr>
          <p:spPr bwMode="auto">
            <a:xfrm flipH="1">
              <a:off x="5098255" y="3686175"/>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350">
              <a:extLst>
                <a:ext uri="{FF2B5EF4-FFF2-40B4-BE49-F238E27FC236}">
                  <a16:creationId xmlns:a16="http://schemas.microsoft.com/office/drawing/2014/main" id="{85A51C55-581E-490C-B617-D133832E2A41}"/>
                </a:ext>
              </a:extLst>
            </p:cNvPr>
            <p:cNvSpPr/>
            <p:nvPr/>
          </p:nvSpPr>
          <p:spPr bwMode="auto">
            <a:xfrm flipH="1">
              <a:off x="4502942" y="2238375"/>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69" name="任意多边形 351">
              <a:extLst>
                <a:ext uri="{FF2B5EF4-FFF2-40B4-BE49-F238E27FC236}">
                  <a16:creationId xmlns:a16="http://schemas.microsoft.com/office/drawing/2014/main" id="{51C9B937-1CB6-4C02-A97E-570E42E20B31}"/>
                </a:ext>
              </a:extLst>
            </p:cNvPr>
            <p:cNvSpPr/>
            <p:nvPr/>
          </p:nvSpPr>
          <p:spPr bwMode="auto">
            <a:xfrm flipH="1">
              <a:off x="6833393" y="2735262"/>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8" name="灯片编号占位符 7">
            <a:extLst>
              <a:ext uri="{FF2B5EF4-FFF2-40B4-BE49-F238E27FC236}">
                <a16:creationId xmlns:a16="http://schemas.microsoft.com/office/drawing/2014/main" id="{340BA44F-65A3-470D-9A7D-4C8B8280EEEA}"/>
              </a:ext>
            </a:extLst>
          </p:cNvPr>
          <p:cNvSpPr>
            <a:spLocks noGrp="1"/>
          </p:cNvSpPr>
          <p:nvPr>
            <p:ph type="sldNum" sz="quarter" idx="12"/>
          </p:nvPr>
        </p:nvSpPr>
        <p:spPr/>
        <p:txBody>
          <a:bodyPr/>
          <a:lstStyle/>
          <a:p>
            <a:r>
              <a:rPr lang="en-US" altLang="zh-CN" dirty="0"/>
              <a:t>1</a:t>
            </a:r>
            <a:endParaRPr lang="zh-CN" altLang="en-US" dirty="0"/>
          </a:p>
        </p:txBody>
      </p:sp>
      <p:sp>
        <p:nvSpPr>
          <p:cNvPr id="70" name="iSlïdè">
            <a:extLst>
              <a:ext uri="{FF2B5EF4-FFF2-40B4-BE49-F238E27FC236}">
                <a16:creationId xmlns:a16="http://schemas.microsoft.com/office/drawing/2014/main" id="{6442FDF5-1D50-4F63-B985-48D85839515A}"/>
              </a:ext>
            </a:extLst>
          </p:cNvPr>
          <p:cNvSpPr txBox="1"/>
          <p:nvPr/>
        </p:nvSpPr>
        <p:spPr>
          <a:xfrm>
            <a:off x="5405239" y="3032404"/>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本项目的任务提出者：</a:t>
            </a:r>
            <a:endParaRPr kumimoji="0" lang="en-US" altLang="zh-CN" sz="1600" b="1" i="0" u="none" strike="noStrike" kern="1200" cap="none" spc="0" normalizeH="0" baseline="0" noProof="0" dirty="0">
              <a:ln>
                <a:noFill/>
              </a:ln>
              <a:effectLst/>
              <a:uLnTx/>
              <a:uFillTx/>
            </a:endParaRPr>
          </a:p>
        </p:txBody>
      </p:sp>
      <p:sp>
        <p:nvSpPr>
          <p:cNvPr id="71" name="iSlïdè">
            <a:extLst>
              <a:ext uri="{FF2B5EF4-FFF2-40B4-BE49-F238E27FC236}">
                <a16:creationId xmlns:a16="http://schemas.microsoft.com/office/drawing/2014/main" id="{3C95206F-2C1E-4160-9080-C0F566B1C778}"/>
              </a:ext>
            </a:extLst>
          </p:cNvPr>
          <p:cNvSpPr txBox="1"/>
          <p:nvPr/>
        </p:nvSpPr>
        <p:spPr>
          <a:xfrm>
            <a:off x="5414766" y="4716236"/>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项目经理：</a:t>
            </a:r>
            <a:endParaRPr kumimoji="0" lang="en-US" altLang="zh-CN" sz="1600" b="1" i="0" u="none" strike="noStrike" kern="1200" cap="none" spc="0" normalizeH="0" baseline="0" noProof="0" dirty="0">
              <a:ln>
                <a:noFill/>
              </a:ln>
              <a:effectLst/>
              <a:uLnTx/>
              <a:uFillTx/>
            </a:endParaRPr>
          </a:p>
        </p:txBody>
      </p:sp>
      <p:sp>
        <p:nvSpPr>
          <p:cNvPr id="72" name="iSlïdè">
            <a:extLst>
              <a:ext uri="{FF2B5EF4-FFF2-40B4-BE49-F238E27FC236}">
                <a16:creationId xmlns:a16="http://schemas.microsoft.com/office/drawing/2014/main" id="{638DF049-23CE-4E87-88F4-BE8DA998CF07}"/>
              </a:ext>
            </a:extLst>
          </p:cNvPr>
          <p:cNvSpPr txBox="1"/>
          <p:nvPr/>
        </p:nvSpPr>
        <p:spPr>
          <a:xfrm>
            <a:off x="5414766" y="3899379"/>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开发者：</a:t>
            </a:r>
            <a:endParaRPr kumimoji="0" lang="en-US" altLang="zh-CN" sz="1600" b="1" i="0" u="none" strike="noStrike" kern="1200" cap="none" spc="0" normalizeH="0" baseline="0" noProof="0" dirty="0">
              <a:ln>
                <a:noFill/>
              </a:ln>
              <a:effectLst/>
              <a:uLnTx/>
              <a:uFillTx/>
            </a:endParaRPr>
          </a:p>
        </p:txBody>
      </p:sp>
      <p:sp>
        <p:nvSpPr>
          <p:cNvPr id="73" name="îṧḷïḋe">
            <a:extLst>
              <a:ext uri="{FF2B5EF4-FFF2-40B4-BE49-F238E27FC236}">
                <a16:creationId xmlns:a16="http://schemas.microsoft.com/office/drawing/2014/main" id="{21A8B3E9-F05E-4358-BEED-C7E6C7C4E47F}"/>
              </a:ext>
            </a:extLst>
          </p:cNvPr>
          <p:cNvSpPr txBox="1"/>
          <p:nvPr/>
        </p:nvSpPr>
        <p:spPr>
          <a:xfrm>
            <a:off x="5414766" y="2512144"/>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400" b="0" i="0" u="none" strike="noStrike" kern="1200" cap="none" spc="0" normalizeH="0" baseline="0" noProof="0" dirty="0">
                <a:ln>
                  <a:noFill/>
                </a:ln>
                <a:effectLst/>
                <a:uLnTx/>
                <a:uFillTx/>
              </a:rPr>
              <a:t>SRA2023-G20</a:t>
            </a:r>
            <a:r>
              <a:rPr kumimoji="0" lang="zh-CN" altLang="en-US" sz="1400" b="0" i="0" u="none" strike="noStrike" kern="1200" cap="none" spc="0" normalizeH="0" baseline="0" noProof="0" dirty="0">
                <a:ln>
                  <a:noFill/>
                </a:ln>
                <a:effectLst/>
                <a:uLnTx/>
                <a:uFillTx/>
              </a:rPr>
              <a:t>小组</a:t>
            </a:r>
            <a:endParaRPr kumimoji="0" lang="en-US" altLang="zh-CN" sz="1400" b="0" i="0" u="none" strike="noStrike" kern="1200" cap="none" spc="0" normalizeH="0" baseline="0" noProof="0" dirty="0">
              <a:ln>
                <a:noFill/>
              </a:ln>
              <a:effectLst/>
              <a:uLnTx/>
              <a:uFillTx/>
            </a:endParaRPr>
          </a:p>
        </p:txBody>
      </p:sp>
      <p:sp>
        <p:nvSpPr>
          <p:cNvPr id="74" name="îṧḷïḋe">
            <a:extLst>
              <a:ext uri="{FF2B5EF4-FFF2-40B4-BE49-F238E27FC236}">
                <a16:creationId xmlns:a16="http://schemas.microsoft.com/office/drawing/2014/main" id="{BFCD25B3-241B-4F23-8F73-99BF8F939E52}"/>
              </a:ext>
            </a:extLst>
          </p:cNvPr>
          <p:cNvSpPr txBox="1"/>
          <p:nvPr/>
        </p:nvSpPr>
        <p:spPr>
          <a:xfrm>
            <a:off x="5414766" y="3367473"/>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400" b="0" i="0" u="none" strike="noStrike" kern="1200" cap="none" spc="0" normalizeH="0" baseline="0" noProof="0" dirty="0">
                <a:ln>
                  <a:noFill/>
                </a:ln>
                <a:effectLst/>
                <a:uLnTx/>
                <a:uFillTx/>
              </a:rPr>
              <a:t>杨枨老师，苏奎老师</a:t>
            </a:r>
            <a:endParaRPr kumimoji="0" lang="en-US" altLang="zh-CN" sz="1400" b="0" i="0" u="none" strike="noStrike" kern="1200" cap="none" spc="0" normalizeH="0" baseline="0" noProof="0" dirty="0">
              <a:ln>
                <a:noFill/>
              </a:ln>
              <a:effectLst/>
              <a:uLnTx/>
              <a:uFillTx/>
            </a:endParaRPr>
          </a:p>
        </p:txBody>
      </p:sp>
      <p:sp>
        <p:nvSpPr>
          <p:cNvPr id="75" name="îṧḷïḋe">
            <a:extLst>
              <a:ext uri="{FF2B5EF4-FFF2-40B4-BE49-F238E27FC236}">
                <a16:creationId xmlns:a16="http://schemas.microsoft.com/office/drawing/2014/main" id="{C7B444D6-2B6C-48C2-9A6F-45E4FD636AE1}"/>
              </a:ext>
            </a:extLst>
          </p:cNvPr>
          <p:cNvSpPr txBox="1"/>
          <p:nvPr/>
        </p:nvSpPr>
        <p:spPr>
          <a:xfrm>
            <a:off x="5414766" y="5085586"/>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400" b="0" i="0" u="none" strike="noStrike" kern="1200" cap="none" spc="0" normalizeH="0" baseline="0" noProof="0" dirty="0">
                <a:ln>
                  <a:noFill/>
                </a:ln>
                <a:effectLst/>
                <a:uLnTx/>
                <a:uFillTx/>
              </a:rPr>
              <a:t>魏秋雨</a:t>
            </a:r>
            <a:endParaRPr kumimoji="0" lang="en-US" altLang="zh-CN" sz="1400" b="0" i="0" u="none" strike="noStrike" kern="1200" cap="none" spc="0" normalizeH="0" baseline="0" noProof="0" dirty="0">
              <a:ln>
                <a:noFill/>
              </a:ln>
              <a:effectLst/>
              <a:uLnTx/>
              <a:uFillTx/>
            </a:endParaRPr>
          </a:p>
        </p:txBody>
      </p:sp>
      <p:sp>
        <p:nvSpPr>
          <p:cNvPr id="76" name="man-with-two-options-to-choose-between-yes-or-no_47002">
            <a:hlinkClick r:id="rId3" action="ppaction://hlinksldjump"/>
            <a:extLst>
              <a:ext uri="{FF2B5EF4-FFF2-40B4-BE49-F238E27FC236}">
                <a16:creationId xmlns:a16="http://schemas.microsoft.com/office/drawing/2014/main" id="{6105B88F-63CD-49E3-A70C-184D162530D9}"/>
              </a:ext>
            </a:extLst>
          </p:cNvPr>
          <p:cNvSpPr/>
          <p:nvPr/>
        </p:nvSpPr>
        <p:spPr>
          <a:xfrm>
            <a:off x="9911033" y="415499"/>
            <a:ext cx="499944" cy="609685"/>
          </a:xfrm>
          <a:custGeom>
            <a:avLst/>
            <a:gdLst>
              <a:gd name="connsiteX0" fmla="*/ 58110 w 487677"/>
              <a:gd name="connsiteY0" fmla="*/ 157925 h 594725"/>
              <a:gd name="connsiteX1" fmla="*/ 63861 w 487677"/>
              <a:gd name="connsiteY1" fmla="*/ 164346 h 594725"/>
              <a:gd name="connsiteX2" fmla="*/ 52359 w 487677"/>
              <a:gd name="connsiteY2" fmla="*/ 164346 h 594725"/>
              <a:gd name="connsiteX3" fmla="*/ 58110 w 487677"/>
              <a:gd name="connsiteY3" fmla="*/ 157925 h 594725"/>
              <a:gd name="connsiteX4" fmla="*/ 457155 w 487677"/>
              <a:gd name="connsiteY4" fmla="*/ 157149 h 594725"/>
              <a:gd name="connsiteX5" fmla="*/ 463615 w 487677"/>
              <a:gd name="connsiteY5" fmla="*/ 166464 h 594725"/>
              <a:gd name="connsiteX6" fmla="*/ 457155 w 487677"/>
              <a:gd name="connsiteY6" fmla="*/ 175778 h 594725"/>
              <a:gd name="connsiteX7" fmla="*/ 451054 w 487677"/>
              <a:gd name="connsiteY7" fmla="*/ 166464 h 594725"/>
              <a:gd name="connsiteX8" fmla="*/ 457155 w 487677"/>
              <a:gd name="connsiteY8" fmla="*/ 157149 h 594725"/>
              <a:gd name="connsiteX9" fmla="*/ 90005 w 487677"/>
              <a:gd name="connsiteY9" fmla="*/ 151447 h 594725"/>
              <a:gd name="connsiteX10" fmla="*/ 77455 w 487677"/>
              <a:gd name="connsiteY10" fmla="*/ 161473 h 594725"/>
              <a:gd name="connsiteX11" fmla="*/ 86419 w 487677"/>
              <a:gd name="connsiteY11" fmla="*/ 171141 h 594725"/>
              <a:gd name="connsiteX12" fmla="*/ 91081 w 487677"/>
              <a:gd name="connsiteY12" fmla="*/ 174721 h 594725"/>
              <a:gd name="connsiteX13" fmla="*/ 86778 w 487677"/>
              <a:gd name="connsiteY13" fmla="*/ 177228 h 594725"/>
              <a:gd name="connsiteX14" fmla="*/ 78530 w 487677"/>
              <a:gd name="connsiteY14" fmla="*/ 174721 h 594725"/>
              <a:gd name="connsiteX15" fmla="*/ 76737 w 487677"/>
              <a:gd name="connsiteY15" fmla="*/ 181883 h 594725"/>
              <a:gd name="connsiteX16" fmla="*/ 86778 w 487677"/>
              <a:gd name="connsiteY16" fmla="*/ 184031 h 594725"/>
              <a:gd name="connsiteX17" fmla="*/ 100404 w 487677"/>
              <a:gd name="connsiteY17" fmla="*/ 174005 h 594725"/>
              <a:gd name="connsiteX18" fmla="*/ 91798 w 487677"/>
              <a:gd name="connsiteY18" fmla="*/ 164338 h 594725"/>
              <a:gd name="connsiteX19" fmla="*/ 86778 w 487677"/>
              <a:gd name="connsiteY19" fmla="*/ 160757 h 594725"/>
              <a:gd name="connsiteX20" fmla="*/ 90364 w 487677"/>
              <a:gd name="connsiteY20" fmla="*/ 158251 h 594725"/>
              <a:gd name="connsiteX21" fmla="*/ 97177 w 487677"/>
              <a:gd name="connsiteY21" fmla="*/ 160041 h 594725"/>
              <a:gd name="connsiteX22" fmla="*/ 98970 w 487677"/>
              <a:gd name="connsiteY22" fmla="*/ 153237 h 594725"/>
              <a:gd name="connsiteX23" fmla="*/ 90005 w 487677"/>
              <a:gd name="connsiteY23" fmla="*/ 151447 h 594725"/>
              <a:gd name="connsiteX24" fmla="*/ 58808 w 487677"/>
              <a:gd name="connsiteY24" fmla="*/ 151447 h 594725"/>
              <a:gd name="connsiteX25" fmla="*/ 43030 w 487677"/>
              <a:gd name="connsiteY25" fmla="*/ 167918 h 594725"/>
              <a:gd name="connsiteX26" fmla="*/ 59525 w 487677"/>
              <a:gd name="connsiteY26" fmla="*/ 184031 h 594725"/>
              <a:gd name="connsiteX27" fmla="*/ 71000 w 487677"/>
              <a:gd name="connsiteY27" fmla="*/ 181883 h 594725"/>
              <a:gd name="connsiteX28" fmla="*/ 69566 w 487677"/>
              <a:gd name="connsiteY28" fmla="*/ 175438 h 594725"/>
              <a:gd name="connsiteX29" fmla="*/ 60960 w 487677"/>
              <a:gd name="connsiteY29" fmla="*/ 176870 h 594725"/>
              <a:gd name="connsiteX30" fmla="*/ 52354 w 487677"/>
              <a:gd name="connsiteY30" fmla="*/ 170783 h 594725"/>
              <a:gd name="connsiteX31" fmla="*/ 72434 w 487677"/>
              <a:gd name="connsiteY31" fmla="*/ 170783 h 594725"/>
              <a:gd name="connsiteX32" fmla="*/ 72793 w 487677"/>
              <a:gd name="connsiteY32" fmla="*/ 166844 h 594725"/>
              <a:gd name="connsiteX33" fmla="*/ 58808 w 487677"/>
              <a:gd name="connsiteY33" fmla="*/ 151447 h 594725"/>
              <a:gd name="connsiteX34" fmla="*/ 457556 w 487677"/>
              <a:gd name="connsiteY34" fmla="*/ 150373 h 594725"/>
              <a:gd name="connsiteX35" fmla="*/ 441061 w 487677"/>
              <a:gd name="connsiteY35" fmla="*/ 166844 h 594725"/>
              <a:gd name="connsiteX36" fmla="*/ 457197 w 487677"/>
              <a:gd name="connsiteY36" fmla="*/ 182957 h 594725"/>
              <a:gd name="connsiteX37" fmla="*/ 473692 w 487677"/>
              <a:gd name="connsiteY37" fmla="*/ 166128 h 594725"/>
              <a:gd name="connsiteX38" fmla="*/ 457556 w 487677"/>
              <a:gd name="connsiteY38" fmla="*/ 150373 h 594725"/>
              <a:gd name="connsiteX39" fmla="*/ 244556 w 487677"/>
              <a:gd name="connsiteY39" fmla="*/ 144286 h 594725"/>
              <a:gd name="connsiteX40" fmla="*/ 229495 w 487677"/>
              <a:gd name="connsiteY40" fmla="*/ 243469 h 594725"/>
              <a:gd name="connsiteX41" fmla="*/ 244556 w 487677"/>
              <a:gd name="connsiteY41" fmla="*/ 263878 h 594725"/>
              <a:gd name="connsiteX42" fmla="*/ 259616 w 487677"/>
              <a:gd name="connsiteY42" fmla="*/ 243469 h 594725"/>
              <a:gd name="connsiteX43" fmla="*/ 247424 w 487677"/>
              <a:gd name="connsiteY43" fmla="*/ 162189 h 594725"/>
              <a:gd name="connsiteX44" fmla="*/ 247066 w 487677"/>
              <a:gd name="connsiteY44" fmla="*/ 159683 h 594725"/>
              <a:gd name="connsiteX45" fmla="*/ 10040 w 487677"/>
              <a:gd name="connsiteY45" fmla="*/ 140347 h 594725"/>
              <a:gd name="connsiteX46" fmla="*/ 23667 w 487677"/>
              <a:gd name="connsiteY46" fmla="*/ 165770 h 594725"/>
              <a:gd name="connsiteX47" fmla="*/ 23667 w 487677"/>
              <a:gd name="connsiteY47" fmla="*/ 183315 h 594725"/>
              <a:gd name="connsiteX48" fmla="*/ 33349 w 487677"/>
              <a:gd name="connsiteY48" fmla="*/ 183315 h 594725"/>
              <a:gd name="connsiteX49" fmla="*/ 33349 w 487677"/>
              <a:gd name="connsiteY49" fmla="*/ 165412 h 594725"/>
              <a:gd name="connsiteX50" fmla="*/ 47333 w 487677"/>
              <a:gd name="connsiteY50" fmla="*/ 140347 h 594725"/>
              <a:gd name="connsiteX51" fmla="*/ 36576 w 487677"/>
              <a:gd name="connsiteY51" fmla="*/ 140347 h 594725"/>
              <a:gd name="connsiteX52" fmla="*/ 32273 w 487677"/>
              <a:gd name="connsiteY52" fmla="*/ 150731 h 594725"/>
              <a:gd name="connsiteX53" fmla="*/ 28687 w 487677"/>
              <a:gd name="connsiteY53" fmla="*/ 158967 h 594725"/>
              <a:gd name="connsiteX54" fmla="*/ 25460 w 487677"/>
              <a:gd name="connsiteY54" fmla="*/ 150731 h 594725"/>
              <a:gd name="connsiteX55" fmla="*/ 21157 w 487677"/>
              <a:gd name="connsiteY55" fmla="*/ 140347 h 594725"/>
              <a:gd name="connsiteX56" fmla="*/ 399106 w 487677"/>
              <a:gd name="connsiteY56" fmla="*/ 139273 h 594725"/>
              <a:gd name="connsiteX57" fmla="*/ 399106 w 487677"/>
              <a:gd name="connsiteY57" fmla="*/ 182241 h 594725"/>
              <a:gd name="connsiteX58" fmla="*/ 408071 w 487677"/>
              <a:gd name="connsiteY58" fmla="*/ 182241 h 594725"/>
              <a:gd name="connsiteX59" fmla="*/ 408071 w 487677"/>
              <a:gd name="connsiteY59" fmla="*/ 169351 h 594725"/>
              <a:gd name="connsiteX60" fmla="*/ 407712 w 487677"/>
              <a:gd name="connsiteY60" fmla="*/ 150373 h 594725"/>
              <a:gd name="connsiteX61" fmla="*/ 408071 w 487677"/>
              <a:gd name="connsiteY61" fmla="*/ 150373 h 594725"/>
              <a:gd name="connsiteX62" fmla="*/ 415243 w 487677"/>
              <a:gd name="connsiteY62" fmla="*/ 165412 h 594725"/>
              <a:gd name="connsiteX63" fmla="*/ 424566 w 487677"/>
              <a:gd name="connsiteY63" fmla="*/ 182241 h 594725"/>
              <a:gd name="connsiteX64" fmla="*/ 434606 w 487677"/>
              <a:gd name="connsiteY64" fmla="*/ 182241 h 594725"/>
              <a:gd name="connsiteX65" fmla="*/ 434606 w 487677"/>
              <a:gd name="connsiteY65" fmla="*/ 139273 h 594725"/>
              <a:gd name="connsiteX66" fmla="*/ 426000 w 487677"/>
              <a:gd name="connsiteY66" fmla="*/ 139273 h 594725"/>
              <a:gd name="connsiteX67" fmla="*/ 426000 w 487677"/>
              <a:gd name="connsiteY67" fmla="*/ 151805 h 594725"/>
              <a:gd name="connsiteX68" fmla="*/ 426717 w 487677"/>
              <a:gd name="connsiteY68" fmla="*/ 169709 h 594725"/>
              <a:gd name="connsiteX69" fmla="*/ 426359 w 487677"/>
              <a:gd name="connsiteY69" fmla="*/ 169709 h 594725"/>
              <a:gd name="connsiteX70" fmla="*/ 419546 w 487677"/>
              <a:gd name="connsiteY70" fmla="*/ 155028 h 594725"/>
              <a:gd name="connsiteX71" fmla="*/ 410581 w 487677"/>
              <a:gd name="connsiteY71" fmla="*/ 139273 h 594725"/>
              <a:gd name="connsiteX72" fmla="*/ 55222 w 487677"/>
              <a:gd name="connsiteY72" fmla="*/ 107048 h 594725"/>
              <a:gd name="connsiteX73" fmla="*/ 110086 w 487677"/>
              <a:gd name="connsiteY73" fmla="*/ 161831 h 594725"/>
              <a:gd name="connsiteX74" fmla="*/ 74586 w 487677"/>
              <a:gd name="connsiteY74" fmla="*/ 213034 h 594725"/>
              <a:gd name="connsiteX75" fmla="*/ 177500 w 487677"/>
              <a:gd name="connsiteY75" fmla="*/ 160757 h 594725"/>
              <a:gd name="connsiteX76" fmla="*/ 202601 w 487677"/>
              <a:gd name="connsiteY76" fmla="*/ 139273 h 594725"/>
              <a:gd name="connsiteX77" fmla="*/ 229495 w 487677"/>
              <a:gd name="connsiteY77" fmla="*/ 126383 h 594725"/>
              <a:gd name="connsiteX78" fmla="*/ 244556 w 487677"/>
              <a:gd name="connsiteY78" fmla="*/ 142138 h 594725"/>
              <a:gd name="connsiteX79" fmla="*/ 259975 w 487677"/>
              <a:gd name="connsiteY79" fmla="*/ 126741 h 594725"/>
              <a:gd name="connsiteX80" fmla="*/ 289379 w 487677"/>
              <a:gd name="connsiteY80" fmla="*/ 141780 h 594725"/>
              <a:gd name="connsiteX81" fmla="*/ 310894 w 487677"/>
              <a:gd name="connsiteY81" fmla="*/ 160757 h 594725"/>
              <a:gd name="connsiteX82" fmla="*/ 406995 w 487677"/>
              <a:gd name="connsiteY82" fmla="*/ 212676 h 594725"/>
              <a:gd name="connsiteX83" fmla="*/ 377950 w 487677"/>
              <a:gd name="connsiteY83" fmla="*/ 164338 h 594725"/>
              <a:gd name="connsiteX84" fmla="*/ 432813 w 487677"/>
              <a:gd name="connsiteY84" fmla="*/ 109196 h 594725"/>
              <a:gd name="connsiteX85" fmla="*/ 487677 w 487677"/>
              <a:gd name="connsiteY85" fmla="*/ 164338 h 594725"/>
              <a:gd name="connsiteX86" fmla="*/ 434965 w 487677"/>
              <a:gd name="connsiteY86" fmla="*/ 219121 h 594725"/>
              <a:gd name="connsiteX87" fmla="*/ 443571 w 487677"/>
              <a:gd name="connsiteY87" fmla="*/ 237382 h 594725"/>
              <a:gd name="connsiteX88" fmla="*/ 419546 w 487677"/>
              <a:gd name="connsiteY88" fmla="*/ 261014 h 594725"/>
              <a:gd name="connsiteX89" fmla="*/ 307667 w 487677"/>
              <a:gd name="connsiteY89" fmla="*/ 221985 h 594725"/>
              <a:gd name="connsiteX90" fmla="*/ 307667 w 487677"/>
              <a:gd name="connsiteY90" fmla="*/ 315797 h 594725"/>
              <a:gd name="connsiteX91" fmla="*/ 303005 w 487677"/>
              <a:gd name="connsiteY91" fmla="*/ 336206 h 594725"/>
              <a:gd name="connsiteX92" fmla="*/ 303364 w 487677"/>
              <a:gd name="connsiteY92" fmla="*/ 337639 h 594725"/>
              <a:gd name="connsiteX93" fmla="*/ 303364 w 487677"/>
              <a:gd name="connsiteY93" fmla="*/ 566439 h 594725"/>
              <a:gd name="connsiteX94" fmla="*/ 275035 w 487677"/>
              <a:gd name="connsiteY94" fmla="*/ 594725 h 594725"/>
              <a:gd name="connsiteX95" fmla="*/ 246707 w 487677"/>
              <a:gd name="connsiteY95" fmla="*/ 566439 h 594725"/>
              <a:gd name="connsiteX96" fmla="*/ 246707 w 487677"/>
              <a:gd name="connsiteY96" fmla="*/ 370222 h 594725"/>
              <a:gd name="connsiteX97" fmla="*/ 244556 w 487677"/>
              <a:gd name="connsiteY97" fmla="*/ 370222 h 594725"/>
              <a:gd name="connsiteX98" fmla="*/ 242763 w 487677"/>
              <a:gd name="connsiteY98" fmla="*/ 370222 h 594725"/>
              <a:gd name="connsiteX99" fmla="*/ 242404 w 487677"/>
              <a:gd name="connsiteY99" fmla="*/ 566439 h 594725"/>
              <a:gd name="connsiteX100" fmla="*/ 214076 w 487677"/>
              <a:gd name="connsiteY100" fmla="*/ 594725 h 594725"/>
              <a:gd name="connsiteX101" fmla="*/ 186106 w 487677"/>
              <a:gd name="connsiteY101" fmla="*/ 566439 h 594725"/>
              <a:gd name="connsiteX102" fmla="*/ 186106 w 487677"/>
              <a:gd name="connsiteY102" fmla="*/ 337639 h 594725"/>
              <a:gd name="connsiteX103" fmla="*/ 186106 w 487677"/>
              <a:gd name="connsiteY103" fmla="*/ 336922 h 594725"/>
              <a:gd name="connsiteX104" fmla="*/ 181445 w 487677"/>
              <a:gd name="connsiteY104" fmla="*/ 315797 h 594725"/>
              <a:gd name="connsiteX105" fmla="*/ 181445 w 487677"/>
              <a:gd name="connsiteY105" fmla="*/ 221269 h 594725"/>
              <a:gd name="connsiteX106" fmla="*/ 68490 w 487677"/>
              <a:gd name="connsiteY106" fmla="*/ 261014 h 594725"/>
              <a:gd name="connsiteX107" fmla="*/ 44823 w 487677"/>
              <a:gd name="connsiteY107" fmla="*/ 237382 h 594725"/>
              <a:gd name="connsiteX108" fmla="*/ 56657 w 487677"/>
              <a:gd name="connsiteY108" fmla="*/ 216614 h 594725"/>
              <a:gd name="connsiteX109" fmla="*/ 55222 w 487677"/>
              <a:gd name="connsiteY109" fmla="*/ 216614 h 594725"/>
              <a:gd name="connsiteX110" fmla="*/ 0 w 487677"/>
              <a:gd name="connsiteY110" fmla="*/ 161831 h 594725"/>
              <a:gd name="connsiteX111" fmla="*/ 55222 w 487677"/>
              <a:gd name="connsiteY111" fmla="*/ 107048 h 594725"/>
              <a:gd name="connsiteX112" fmla="*/ 244579 w 487677"/>
              <a:gd name="connsiteY112" fmla="*/ 0 h 594725"/>
              <a:gd name="connsiteX113" fmla="*/ 306253 w 487677"/>
              <a:gd name="connsiteY113" fmla="*/ 61569 h 594725"/>
              <a:gd name="connsiteX114" fmla="*/ 244579 w 487677"/>
              <a:gd name="connsiteY114" fmla="*/ 123138 h 594725"/>
              <a:gd name="connsiteX115" fmla="*/ 182905 w 487677"/>
              <a:gd name="connsiteY115" fmla="*/ 61569 h 594725"/>
              <a:gd name="connsiteX116" fmla="*/ 244579 w 487677"/>
              <a:gd name="connsiteY116" fmla="*/ 0 h 59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487677" h="594725">
                <a:moveTo>
                  <a:pt x="58110" y="157925"/>
                </a:moveTo>
                <a:cubicBezTo>
                  <a:pt x="62783" y="157925"/>
                  <a:pt x="63861" y="161849"/>
                  <a:pt x="63861" y="164346"/>
                </a:cubicBezTo>
                <a:lnTo>
                  <a:pt x="52359" y="164346"/>
                </a:lnTo>
                <a:cubicBezTo>
                  <a:pt x="52359" y="161492"/>
                  <a:pt x="54156" y="157925"/>
                  <a:pt x="58110" y="157925"/>
                </a:cubicBezTo>
                <a:close/>
                <a:moveTo>
                  <a:pt x="457155" y="157149"/>
                </a:moveTo>
                <a:cubicBezTo>
                  <a:pt x="461821" y="157149"/>
                  <a:pt x="463615" y="161806"/>
                  <a:pt x="463615" y="166464"/>
                </a:cubicBezTo>
                <a:cubicBezTo>
                  <a:pt x="463615" y="172196"/>
                  <a:pt x="461103" y="175778"/>
                  <a:pt x="457155" y="175778"/>
                </a:cubicBezTo>
                <a:cubicBezTo>
                  <a:pt x="453207" y="175778"/>
                  <a:pt x="451054" y="171837"/>
                  <a:pt x="451054" y="166464"/>
                </a:cubicBezTo>
                <a:cubicBezTo>
                  <a:pt x="451054" y="161806"/>
                  <a:pt x="452490" y="157149"/>
                  <a:pt x="457155" y="157149"/>
                </a:cubicBezTo>
                <a:close/>
                <a:moveTo>
                  <a:pt x="90005" y="151447"/>
                </a:moveTo>
                <a:cubicBezTo>
                  <a:pt x="82475" y="151447"/>
                  <a:pt x="77455" y="155744"/>
                  <a:pt x="77455" y="161473"/>
                </a:cubicBezTo>
                <a:cubicBezTo>
                  <a:pt x="77455" y="165412"/>
                  <a:pt x="79965" y="168993"/>
                  <a:pt x="86419" y="171141"/>
                </a:cubicBezTo>
                <a:cubicBezTo>
                  <a:pt x="90005" y="172215"/>
                  <a:pt x="91081" y="172931"/>
                  <a:pt x="91081" y="174721"/>
                </a:cubicBezTo>
                <a:cubicBezTo>
                  <a:pt x="91081" y="176154"/>
                  <a:pt x="89647" y="177228"/>
                  <a:pt x="86778" y="177228"/>
                </a:cubicBezTo>
                <a:cubicBezTo>
                  <a:pt x="83909" y="177228"/>
                  <a:pt x="80323" y="175796"/>
                  <a:pt x="78530" y="174721"/>
                </a:cubicBezTo>
                <a:lnTo>
                  <a:pt x="76737" y="181883"/>
                </a:lnTo>
                <a:cubicBezTo>
                  <a:pt x="78889" y="182957"/>
                  <a:pt x="82833" y="184031"/>
                  <a:pt x="86778" y="184031"/>
                </a:cubicBezTo>
                <a:cubicBezTo>
                  <a:pt x="95742" y="184031"/>
                  <a:pt x="100404" y="179734"/>
                  <a:pt x="100404" y="174005"/>
                </a:cubicBezTo>
                <a:cubicBezTo>
                  <a:pt x="100404" y="169351"/>
                  <a:pt x="97894" y="166128"/>
                  <a:pt x="91798" y="164338"/>
                </a:cubicBezTo>
                <a:cubicBezTo>
                  <a:pt x="87854" y="162906"/>
                  <a:pt x="86778" y="162189"/>
                  <a:pt x="86778" y="160757"/>
                </a:cubicBezTo>
                <a:cubicBezTo>
                  <a:pt x="86778" y="158967"/>
                  <a:pt x="88212" y="158251"/>
                  <a:pt x="90364" y="158251"/>
                </a:cubicBezTo>
                <a:cubicBezTo>
                  <a:pt x="93232" y="158251"/>
                  <a:pt x="95742" y="159325"/>
                  <a:pt x="97177" y="160041"/>
                </a:cubicBezTo>
                <a:lnTo>
                  <a:pt x="98970" y="153237"/>
                </a:lnTo>
                <a:cubicBezTo>
                  <a:pt x="97177" y="152163"/>
                  <a:pt x="93950" y="151447"/>
                  <a:pt x="90005" y="151447"/>
                </a:cubicBezTo>
                <a:close/>
                <a:moveTo>
                  <a:pt x="58808" y="151447"/>
                </a:moveTo>
                <a:cubicBezTo>
                  <a:pt x="48051" y="151447"/>
                  <a:pt x="43030" y="160041"/>
                  <a:pt x="43030" y="167918"/>
                </a:cubicBezTo>
                <a:cubicBezTo>
                  <a:pt x="43030" y="177944"/>
                  <a:pt x="49126" y="184031"/>
                  <a:pt x="59525" y="184031"/>
                </a:cubicBezTo>
                <a:cubicBezTo>
                  <a:pt x="63828" y="184031"/>
                  <a:pt x="67773" y="183315"/>
                  <a:pt x="71000" y="181883"/>
                </a:cubicBezTo>
                <a:lnTo>
                  <a:pt x="69566" y="175438"/>
                </a:lnTo>
                <a:cubicBezTo>
                  <a:pt x="67056" y="176154"/>
                  <a:pt x="64187" y="176870"/>
                  <a:pt x="60960" y="176870"/>
                </a:cubicBezTo>
                <a:cubicBezTo>
                  <a:pt x="56657" y="176870"/>
                  <a:pt x="52712" y="174721"/>
                  <a:pt x="52354" y="170783"/>
                </a:cubicBezTo>
                <a:lnTo>
                  <a:pt x="72434" y="170783"/>
                </a:lnTo>
                <a:cubicBezTo>
                  <a:pt x="72434" y="170067"/>
                  <a:pt x="72793" y="168634"/>
                  <a:pt x="72793" y="166844"/>
                </a:cubicBezTo>
                <a:cubicBezTo>
                  <a:pt x="72793" y="159325"/>
                  <a:pt x="68849" y="151447"/>
                  <a:pt x="58808" y="151447"/>
                </a:cubicBezTo>
                <a:close/>
                <a:moveTo>
                  <a:pt x="457556" y="150373"/>
                </a:moveTo>
                <a:cubicBezTo>
                  <a:pt x="447515" y="150373"/>
                  <a:pt x="441061" y="156818"/>
                  <a:pt x="441061" y="166844"/>
                </a:cubicBezTo>
                <a:cubicBezTo>
                  <a:pt x="441061" y="176870"/>
                  <a:pt x="447874" y="182957"/>
                  <a:pt x="457197" y="182957"/>
                </a:cubicBezTo>
                <a:cubicBezTo>
                  <a:pt x="465445" y="182957"/>
                  <a:pt x="473692" y="177586"/>
                  <a:pt x="473692" y="166128"/>
                </a:cubicBezTo>
                <a:cubicBezTo>
                  <a:pt x="473692" y="156818"/>
                  <a:pt x="467238" y="150373"/>
                  <a:pt x="457556" y="150373"/>
                </a:cubicBezTo>
                <a:close/>
                <a:moveTo>
                  <a:pt x="244556" y="144286"/>
                </a:moveTo>
                <a:lnTo>
                  <a:pt x="229495" y="243469"/>
                </a:lnTo>
                <a:lnTo>
                  <a:pt x="244556" y="263878"/>
                </a:lnTo>
                <a:lnTo>
                  <a:pt x="259616" y="243469"/>
                </a:lnTo>
                <a:lnTo>
                  <a:pt x="247424" y="162189"/>
                </a:lnTo>
                <a:cubicBezTo>
                  <a:pt x="247066" y="161473"/>
                  <a:pt x="247066" y="160399"/>
                  <a:pt x="247066" y="159683"/>
                </a:cubicBezTo>
                <a:close/>
                <a:moveTo>
                  <a:pt x="10040" y="140347"/>
                </a:moveTo>
                <a:lnTo>
                  <a:pt x="23667" y="165770"/>
                </a:lnTo>
                <a:lnTo>
                  <a:pt x="23667" y="183315"/>
                </a:lnTo>
                <a:lnTo>
                  <a:pt x="33349" y="183315"/>
                </a:lnTo>
                <a:lnTo>
                  <a:pt x="33349" y="165412"/>
                </a:lnTo>
                <a:lnTo>
                  <a:pt x="47333" y="140347"/>
                </a:lnTo>
                <a:lnTo>
                  <a:pt x="36576" y="140347"/>
                </a:lnTo>
                <a:lnTo>
                  <a:pt x="32273" y="150731"/>
                </a:lnTo>
                <a:cubicBezTo>
                  <a:pt x="30838" y="153595"/>
                  <a:pt x="29763" y="156102"/>
                  <a:pt x="28687" y="158967"/>
                </a:cubicBezTo>
                <a:cubicBezTo>
                  <a:pt x="27611" y="156102"/>
                  <a:pt x="26894" y="153954"/>
                  <a:pt x="25460" y="150731"/>
                </a:cubicBezTo>
                <a:lnTo>
                  <a:pt x="21157" y="140347"/>
                </a:lnTo>
                <a:close/>
                <a:moveTo>
                  <a:pt x="399106" y="139273"/>
                </a:moveTo>
                <a:lnTo>
                  <a:pt x="399106" y="182241"/>
                </a:lnTo>
                <a:lnTo>
                  <a:pt x="408071" y="182241"/>
                </a:lnTo>
                <a:lnTo>
                  <a:pt x="408071" y="169351"/>
                </a:lnTo>
                <a:cubicBezTo>
                  <a:pt x="408071" y="162189"/>
                  <a:pt x="408071" y="156102"/>
                  <a:pt x="407712" y="150373"/>
                </a:cubicBezTo>
                <a:lnTo>
                  <a:pt x="408071" y="150373"/>
                </a:lnTo>
                <a:cubicBezTo>
                  <a:pt x="409864" y="155386"/>
                  <a:pt x="412733" y="161115"/>
                  <a:pt x="415243" y="165412"/>
                </a:cubicBezTo>
                <a:lnTo>
                  <a:pt x="424566" y="182241"/>
                </a:lnTo>
                <a:lnTo>
                  <a:pt x="434606" y="182241"/>
                </a:lnTo>
                <a:lnTo>
                  <a:pt x="434606" y="139273"/>
                </a:lnTo>
                <a:lnTo>
                  <a:pt x="426000" y="139273"/>
                </a:lnTo>
                <a:lnTo>
                  <a:pt x="426000" y="151805"/>
                </a:lnTo>
                <a:cubicBezTo>
                  <a:pt x="426000" y="158251"/>
                  <a:pt x="426000" y="163980"/>
                  <a:pt x="426717" y="169709"/>
                </a:cubicBezTo>
                <a:lnTo>
                  <a:pt x="426359" y="169709"/>
                </a:lnTo>
                <a:cubicBezTo>
                  <a:pt x="424566" y="164696"/>
                  <a:pt x="422056" y="159325"/>
                  <a:pt x="419546" y="155028"/>
                </a:cubicBezTo>
                <a:lnTo>
                  <a:pt x="410581" y="139273"/>
                </a:lnTo>
                <a:close/>
                <a:moveTo>
                  <a:pt x="55222" y="107048"/>
                </a:moveTo>
                <a:cubicBezTo>
                  <a:pt x="85702" y="107048"/>
                  <a:pt x="110086" y="131396"/>
                  <a:pt x="110086" y="161831"/>
                </a:cubicBezTo>
                <a:cubicBezTo>
                  <a:pt x="110086" y="185463"/>
                  <a:pt x="95384" y="205157"/>
                  <a:pt x="74586" y="213034"/>
                </a:cubicBezTo>
                <a:cubicBezTo>
                  <a:pt x="125147" y="210885"/>
                  <a:pt x="153833" y="183315"/>
                  <a:pt x="177500" y="160757"/>
                </a:cubicBezTo>
                <a:cubicBezTo>
                  <a:pt x="186465" y="152163"/>
                  <a:pt x="194354" y="145002"/>
                  <a:pt x="202601" y="139273"/>
                </a:cubicBezTo>
                <a:cubicBezTo>
                  <a:pt x="210490" y="133186"/>
                  <a:pt x="219813" y="128889"/>
                  <a:pt x="229495" y="126383"/>
                </a:cubicBezTo>
                <a:lnTo>
                  <a:pt x="244556" y="142138"/>
                </a:lnTo>
                <a:lnTo>
                  <a:pt x="259975" y="126741"/>
                </a:lnTo>
                <a:cubicBezTo>
                  <a:pt x="270732" y="129247"/>
                  <a:pt x="280773" y="134618"/>
                  <a:pt x="289379" y="141780"/>
                </a:cubicBezTo>
                <a:cubicBezTo>
                  <a:pt x="296551" y="146792"/>
                  <a:pt x="303364" y="153595"/>
                  <a:pt x="310894" y="160757"/>
                </a:cubicBezTo>
                <a:cubicBezTo>
                  <a:pt x="333126" y="182241"/>
                  <a:pt x="360738" y="208737"/>
                  <a:pt x="406995" y="212676"/>
                </a:cubicBezTo>
                <a:cubicBezTo>
                  <a:pt x="389783" y="203366"/>
                  <a:pt x="377950" y="185105"/>
                  <a:pt x="377950" y="164338"/>
                </a:cubicBezTo>
                <a:cubicBezTo>
                  <a:pt x="377950" y="133902"/>
                  <a:pt x="402334" y="109196"/>
                  <a:pt x="432813" y="109196"/>
                </a:cubicBezTo>
                <a:cubicBezTo>
                  <a:pt x="463293" y="109196"/>
                  <a:pt x="487677" y="133902"/>
                  <a:pt x="487677" y="164338"/>
                </a:cubicBezTo>
                <a:cubicBezTo>
                  <a:pt x="487677" y="193699"/>
                  <a:pt x="464369" y="217689"/>
                  <a:pt x="434965" y="219121"/>
                </a:cubicBezTo>
                <a:cubicBezTo>
                  <a:pt x="440344" y="223418"/>
                  <a:pt x="443571" y="229863"/>
                  <a:pt x="443571" y="237382"/>
                </a:cubicBezTo>
                <a:cubicBezTo>
                  <a:pt x="443571" y="250272"/>
                  <a:pt x="432813" y="261014"/>
                  <a:pt x="419546" y="261014"/>
                </a:cubicBezTo>
                <a:cubicBezTo>
                  <a:pt x="369344" y="261014"/>
                  <a:pt x="333485" y="242037"/>
                  <a:pt x="307667" y="221985"/>
                </a:cubicBezTo>
                <a:lnTo>
                  <a:pt x="307667" y="315797"/>
                </a:lnTo>
                <a:cubicBezTo>
                  <a:pt x="307667" y="323316"/>
                  <a:pt x="305874" y="330119"/>
                  <a:pt x="303005" y="336206"/>
                </a:cubicBezTo>
                <a:cubicBezTo>
                  <a:pt x="303005" y="336564"/>
                  <a:pt x="303364" y="337280"/>
                  <a:pt x="303364" y="337639"/>
                </a:cubicBezTo>
                <a:lnTo>
                  <a:pt x="303364" y="566439"/>
                </a:lnTo>
                <a:cubicBezTo>
                  <a:pt x="303364" y="582193"/>
                  <a:pt x="290455" y="594725"/>
                  <a:pt x="275035" y="594725"/>
                </a:cubicBezTo>
                <a:cubicBezTo>
                  <a:pt x="259258" y="594725"/>
                  <a:pt x="246707" y="582193"/>
                  <a:pt x="246707" y="566439"/>
                </a:cubicBezTo>
                <a:lnTo>
                  <a:pt x="246707" y="370222"/>
                </a:lnTo>
                <a:cubicBezTo>
                  <a:pt x="245990" y="370222"/>
                  <a:pt x="245273" y="370222"/>
                  <a:pt x="244556" y="370222"/>
                </a:cubicBezTo>
                <a:cubicBezTo>
                  <a:pt x="243839" y="370222"/>
                  <a:pt x="243480" y="370222"/>
                  <a:pt x="242763" y="370222"/>
                </a:cubicBezTo>
                <a:lnTo>
                  <a:pt x="242404" y="566439"/>
                </a:lnTo>
                <a:cubicBezTo>
                  <a:pt x="242404" y="582193"/>
                  <a:pt x="229854" y="594725"/>
                  <a:pt x="214076" y="594725"/>
                </a:cubicBezTo>
                <a:cubicBezTo>
                  <a:pt x="198657" y="594725"/>
                  <a:pt x="186106" y="581835"/>
                  <a:pt x="186106" y="566439"/>
                </a:cubicBezTo>
                <a:lnTo>
                  <a:pt x="186106" y="337639"/>
                </a:lnTo>
                <a:cubicBezTo>
                  <a:pt x="186106" y="337280"/>
                  <a:pt x="186106" y="337280"/>
                  <a:pt x="186106" y="336922"/>
                </a:cubicBezTo>
                <a:cubicBezTo>
                  <a:pt x="183237" y="330477"/>
                  <a:pt x="181445" y="323674"/>
                  <a:pt x="181445" y="315797"/>
                </a:cubicBezTo>
                <a:lnTo>
                  <a:pt x="181445" y="221269"/>
                </a:lnTo>
                <a:cubicBezTo>
                  <a:pt x="155626" y="241321"/>
                  <a:pt x="119409" y="261014"/>
                  <a:pt x="68490" y="261014"/>
                </a:cubicBezTo>
                <a:cubicBezTo>
                  <a:pt x="55581" y="261014"/>
                  <a:pt x="44823" y="250272"/>
                  <a:pt x="44823" y="237382"/>
                </a:cubicBezTo>
                <a:cubicBezTo>
                  <a:pt x="44823" y="228430"/>
                  <a:pt x="49485" y="220911"/>
                  <a:pt x="56657" y="216614"/>
                </a:cubicBezTo>
                <a:cubicBezTo>
                  <a:pt x="56298" y="216614"/>
                  <a:pt x="55581" y="216614"/>
                  <a:pt x="55222" y="216614"/>
                </a:cubicBezTo>
                <a:cubicBezTo>
                  <a:pt x="24742" y="216614"/>
                  <a:pt x="0" y="192266"/>
                  <a:pt x="0" y="161831"/>
                </a:cubicBezTo>
                <a:cubicBezTo>
                  <a:pt x="0" y="131396"/>
                  <a:pt x="24742" y="107048"/>
                  <a:pt x="55222" y="107048"/>
                </a:cubicBezTo>
                <a:close/>
                <a:moveTo>
                  <a:pt x="244579" y="0"/>
                </a:moveTo>
                <a:cubicBezTo>
                  <a:pt x="278641" y="0"/>
                  <a:pt x="306253" y="27565"/>
                  <a:pt x="306253" y="61569"/>
                </a:cubicBezTo>
                <a:cubicBezTo>
                  <a:pt x="306253" y="95573"/>
                  <a:pt x="278641" y="123138"/>
                  <a:pt x="244579" y="123138"/>
                </a:cubicBezTo>
                <a:cubicBezTo>
                  <a:pt x="210517" y="123138"/>
                  <a:pt x="182905" y="95573"/>
                  <a:pt x="182905" y="61569"/>
                </a:cubicBezTo>
                <a:cubicBezTo>
                  <a:pt x="182905" y="27565"/>
                  <a:pt x="210517" y="0"/>
                  <a:pt x="2445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70199719"/>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2E075-F4E5-44CD-8D25-BCDDB12F792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BCABF53D-4955-4D18-83DA-E90549BE4F7C}"/>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a:p>
        </p:txBody>
      </p:sp>
      <p:graphicFrame>
        <p:nvGraphicFramePr>
          <p:cNvPr id="5" name="表格 12">
            <a:extLst>
              <a:ext uri="{FF2B5EF4-FFF2-40B4-BE49-F238E27FC236}">
                <a16:creationId xmlns:a16="http://schemas.microsoft.com/office/drawing/2014/main" id="{769E6360-C7A4-4B3E-9143-83B636EC39B9}"/>
              </a:ext>
            </a:extLst>
          </p:cNvPr>
          <p:cNvGraphicFramePr>
            <a:graphicFrameLocks noGrp="1"/>
          </p:cNvGraphicFramePr>
          <p:nvPr>
            <p:extLst>
              <p:ext uri="{D42A27DB-BD31-4B8C-83A1-F6EECF244321}">
                <p14:modId xmlns:p14="http://schemas.microsoft.com/office/powerpoint/2010/main" val="2173241816"/>
              </p:ext>
            </p:extLst>
          </p:nvPr>
        </p:nvGraphicFramePr>
        <p:xfrm>
          <a:off x="660402" y="1894656"/>
          <a:ext cx="10850685" cy="3657600"/>
        </p:xfrm>
        <a:graphic>
          <a:graphicData uri="http://schemas.openxmlformats.org/drawingml/2006/table">
            <a:tbl>
              <a:tblPr firstRow="1" bandRow="1">
                <a:tableStyleId>{17292A2E-F333-43FB-9621-5CBBE7FDCDCB}</a:tableStyleId>
              </a:tblPr>
              <a:tblGrid>
                <a:gridCol w="1673228">
                  <a:extLst>
                    <a:ext uri="{9D8B030D-6E8A-4147-A177-3AD203B41FA5}">
                      <a16:colId xmlns:a16="http://schemas.microsoft.com/office/drawing/2014/main" val="1351318834"/>
                    </a:ext>
                  </a:extLst>
                </a:gridCol>
                <a:gridCol w="1511809">
                  <a:extLst>
                    <a:ext uri="{9D8B030D-6E8A-4147-A177-3AD203B41FA5}">
                      <a16:colId xmlns:a16="http://schemas.microsoft.com/office/drawing/2014/main" val="716085515"/>
                    </a:ext>
                  </a:extLst>
                </a:gridCol>
                <a:gridCol w="1958779">
                  <a:extLst>
                    <a:ext uri="{9D8B030D-6E8A-4147-A177-3AD203B41FA5}">
                      <a16:colId xmlns:a16="http://schemas.microsoft.com/office/drawing/2014/main" val="3842481739"/>
                    </a:ext>
                  </a:extLst>
                </a:gridCol>
                <a:gridCol w="1958779">
                  <a:extLst>
                    <a:ext uri="{9D8B030D-6E8A-4147-A177-3AD203B41FA5}">
                      <a16:colId xmlns:a16="http://schemas.microsoft.com/office/drawing/2014/main" val="3822887004"/>
                    </a:ext>
                  </a:extLst>
                </a:gridCol>
                <a:gridCol w="3748090">
                  <a:extLst>
                    <a:ext uri="{9D8B030D-6E8A-4147-A177-3AD203B41FA5}">
                      <a16:colId xmlns:a16="http://schemas.microsoft.com/office/drawing/2014/main" val="3551029075"/>
                    </a:ext>
                  </a:extLst>
                </a:gridCol>
              </a:tblGrid>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项目组织人员</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职位</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班级</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chemeClr val="bg1"/>
                          </a:solidFill>
                          <a:effectLst/>
                          <a:uLnTx/>
                          <a:uFillTx/>
                          <a:latin typeface="+mn-ea"/>
                          <a:ea typeface="+mn-ea"/>
                        </a:rPr>
                        <a:t>邮箱</a:t>
                      </a:r>
                      <a:endParaRPr kumimoji="0" lang="en-US" altLang="zh-CN" sz="1200" b="1" i="0" u="none" strike="noStrike" kern="1200" cap="none" spc="0" normalizeH="0" baseline="0" noProof="0" dirty="0">
                        <a:ln>
                          <a:noFill/>
                        </a:ln>
                        <a:solidFill>
                          <a:schemeClr val="bg1"/>
                        </a:solidFill>
                        <a:effectLst/>
                        <a:uLnTx/>
                        <a:uFillTx/>
                        <a:latin typeface="+mn-ea"/>
                        <a:ea typeface="+mn-ea"/>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项目工作内容</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extLst>
                  <a:ext uri="{0D108BD9-81ED-4DB2-BD59-A6C34878D82A}">
                    <a16:rowId xmlns:a16="http://schemas.microsoft.com/office/drawing/2014/main" val="295496883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魏秋雨</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32001210@stu.zucc.edu.cn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140516488"/>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钟宇迪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32001283@stu.zucc.edu.cn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451210035"/>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王雨豪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32001219@stu.zucc.edu.cn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985315989"/>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吾守铭</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32001255@stu.zucc.edu.cn</a:t>
                      </a: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extLst>
                  <a:ext uri="{0D108BD9-81ED-4DB2-BD59-A6C34878D82A}">
                    <a16:rowId xmlns:a16="http://schemas.microsoft.com/office/drawing/2014/main" val="405327177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张拓</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32001277@stu.zucc.edu.cn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972168939"/>
                  </a:ext>
                </a:extLst>
              </a:tr>
            </a:tbl>
          </a:graphicData>
        </a:graphic>
      </p:graphicFrame>
      <p:sp>
        <p:nvSpPr>
          <p:cNvPr id="9" name="íṧlïḍe">
            <a:extLst>
              <a:ext uri="{FF2B5EF4-FFF2-40B4-BE49-F238E27FC236}">
                <a16:creationId xmlns:a16="http://schemas.microsoft.com/office/drawing/2014/main" id="{E6B9A8A3-9FE3-49D3-B876-63F8C354CB89}"/>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团队各成员提供的配合</a:t>
            </a:r>
            <a:endParaRPr lang="en-US" dirty="0"/>
          </a:p>
        </p:txBody>
      </p:sp>
      <p:sp>
        <p:nvSpPr>
          <p:cNvPr id="11" name="five-persons-silhouettes_35150">
            <a:extLst>
              <a:ext uri="{FF2B5EF4-FFF2-40B4-BE49-F238E27FC236}">
                <a16:creationId xmlns:a16="http://schemas.microsoft.com/office/drawing/2014/main" id="{A2497774-96B3-46DA-9F0C-1C9E729620D0}"/>
              </a:ext>
            </a:extLst>
          </p:cNvPr>
          <p:cNvSpPr/>
          <p:nvPr/>
        </p:nvSpPr>
        <p:spPr>
          <a:xfrm>
            <a:off x="10233162" y="514350"/>
            <a:ext cx="1069510" cy="958275"/>
          </a:xfrm>
          <a:custGeom>
            <a:avLst/>
            <a:gdLst>
              <a:gd name="connsiteX0" fmla="*/ 380334 w 604427"/>
              <a:gd name="connsiteY0" fmla="*/ 318885 h 595779"/>
              <a:gd name="connsiteX1" fmla="*/ 454974 w 604427"/>
              <a:gd name="connsiteY1" fmla="*/ 319033 h 595779"/>
              <a:gd name="connsiteX2" fmla="*/ 481091 w 604427"/>
              <a:gd name="connsiteY2" fmla="*/ 344662 h 595779"/>
              <a:gd name="connsiteX3" fmla="*/ 481091 w 604427"/>
              <a:gd name="connsiteY3" fmla="*/ 443624 h 595779"/>
              <a:gd name="connsiteX4" fmla="*/ 468923 w 604427"/>
              <a:gd name="connsiteY4" fmla="*/ 458587 h 595779"/>
              <a:gd name="connsiteX5" fmla="*/ 456755 w 604427"/>
              <a:gd name="connsiteY5" fmla="*/ 443328 h 595779"/>
              <a:gd name="connsiteX6" fmla="*/ 456755 w 604427"/>
              <a:gd name="connsiteY6" fmla="*/ 381254 h 595779"/>
              <a:gd name="connsiteX7" fmla="*/ 456458 w 604427"/>
              <a:gd name="connsiteY7" fmla="*/ 372218 h 595779"/>
              <a:gd name="connsiteX8" fmla="*/ 453490 w 604427"/>
              <a:gd name="connsiteY8" fmla="*/ 367625 h 595779"/>
              <a:gd name="connsiteX9" fmla="*/ 450819 w 604427"/>
              <a:gd name="connsiteY9" fmla="*/ 372662 h 595779"/>
              <a:gd name="connsiteX10" fmla="*/ 450819 w 604427"/>
              <a:gd name="connsiteY10" fmla="*/ 375921 h 595779"/>
              <a:gd name="connsiteX11" fmla="*/ 450671 w 604427"/>
              <a:gd name="connsiteY11" fmla="*/ 577103 h 595779"/>
              <a:gd name="connsiteX12" fmla="*/ 444587 w 604427"/>
              <a:gd name="connsiteY12" fmla="*/ 592066 h 595779"/>
              <a:gd name="connsiteX13" fmla="*/ 428857 w 604427"/>
              <a:gd name="connsiteY13" fmla="*/ 593844 h 595779"/>
              <a:gd name="connsiteX14" fmla="*/ 420102 w 604427"/>
              <a:gd name="connsiteY14" fmla="*/ 578733 h 595779"/>
              <a:gd name="connsiteX15" fmla="*/ 420251 w 604427"/>
              <a:gd name="connsiteY15" fmla="*/ 469105 h 595779"/>
              <a:gd name="connsiteX16" fmla="*/ 420251 w 604427"/>
              <a:gd name="connsiteY16" fmla="*/ 459475 h 595779"/>
              <a:gd name="connsiteX17" fmla="*/ 417283 w 604427"/>
              <a:gd name="connsiteY17" fmla="*/ 458290 h 595779"/>
              <a:gd name="connsiteX18" fmla="*/ 414167 w 604427"/>
              <a:gd name="connsiteY18" fmla="*/ 464957 h 595779"/>
              <a:gd name="connsiteX19" fmla="*/ 414018 w 604427"/>
              <a:gd name="connsiteY19" fmla="*/ 519771 h 595779"/>
              <a:gd name="connsiteX20" fmla="*/ 414018 w 604427"/>
              <a:gd name="connsiteY20" fmla="*/ 576955 h 595779"/>
              <a:gd name="connsiteX21" fmla="*/ 398586 w 604427"/>
              <a:gd name="connsiteY21" fmla="*/ 595770 h 595779"/>
              <a:gd name="connsiteX22" fmla="*/ 383747 w 604427"/>
              <a:gd name="connsiteY22" fmla="*/ 577103 h 595779"/>
              <a:gd name="connsiteX23" fmla="*/ 383747 w 604427"/>
              <a:gd name="connsiteY23" fmla="*/ 378292 h 595779"/>
              <a:gd name="connsiteX24" fmla="*/ 383747 w 604427"/>
              <a:gd name="connsiteY24" fmla="*/ 373403 h 595779"/>
              <a:gd name="connsiteX25" fmla="*/ 380185 w 604427"/>
              <a:gd name="connsiteY25" fmla="*/ 367477 h 595779"/>
              <a:gd name="connsiteX26" fmla="*/ 377663 w 604427"/>
              <a:gd name="connsiteY26" fmla="*/ 373255 h 595779"/>
              <a:gd name="connsiteX27" fmla="*/ 377514 w 604427"/>
              <a:gd name="connsiteY27" fmla="*/ 440365 h 595779"/>
              <a:gd name="connsiteX28" fmla="*/ 377514 w 604427"/>
              <a:gd name="connsiteY28" fmla="*/ 446883 h 595779"/>
              <a:gd name="connsiteX29" fmla="*/ 365198 w 604427"/>
              <a:gd name="connsiteY29" fmla="*/ 458587 h 595779"/>
              <a:gd name="connsiteX30" fmla="*/ 353178 w 604427"/>
              <a:gd name="connsiteY30" fmla="*/ 446735 h 595779"/>
              <a:gd name="connsiteX31" fmla="*/ 353030 w 604427"/>
              <a:gd name="connsiteY31" fmla="*/ 420661 h 595779"/>
              <a:gd name="connsiteX32" fmla="*/ 353030 w 604427"/>
              <a:gd name="connsiteY32" fmla="*/ 346144 h 595779"/>
              <a:gd name="connsiteX33" fmla="*/ 380334 w 604427"/>
              <a:gd name="connsiteY33" fmla="*/ 318885 h 595779"/>
              <a:gd name="connsiteX34" fmla="*/ 145351 w 604427"/>
              <a:gd name="connsiteY34" fmla="*/ 318885 h 595779"/>
              <a:gd name="connsiteX35" fmla="*/ 219843 w 604427"/>
              <a:gd name="connsiteY35" fmla="*/ 318885 h 595779"/>
              <a:gd name="connsiteX36" fmla="*/ 245960 w 604427"/>
              <a:gd name="connsiteY36" fmla="*/ 344663 h 595779"/>
              <a:gd name="connsiteX37" fmla="*/ 245960 w 604427"/>
              <a:gd name="connsiteY37" fmla="*/ 443627 h 595779"/>
              <a:gd name="connsiteX38" fmla="*/ 233792 w 604427"/>
              <a:gd name="connsiteY38" fmla="*/ 458590 h 595779"/>
              <a:gd name="connsiteX39" fmla="*/ 221624 w 604427"/>
              <a:gd name="connsiteY39" fmla="*/ 443331 h 595779"/>
              <a:gd name="connsiteX40" fmla="*/ 221624 w 604427"/>
              <a:gd name="connsiteY40" fmla="*/ 381108 h 595779"/>
              <a:gd name="connsiteX41" fmla="*/ 221475 w 604427"/>
              <a:gd name="connsiteY41" fmla="*/ 372219 h 595779"/>
              <a:gd name="connsiteX42" fmla="*/ 218507 w 604427"/>
              <a:gd name="connsiteY42" fmla="*/ 367626 h 595779"/>
              <a:gd name="connsiteX43" fmla="*/ 215836 w 604427"/>
              <a:gd name="connsiteY43" fmla="*/ 372663 h 595779"/>
              <a:gd name="connsiteX44" fmla="*/ 215836 w 604427"/>
              <a:gd name="connsiteY44" fmla="*/ 375923 h 595779"/>
              <a:gd name="connsiteX45" fmla="*/ 215540 w 604427"/>
              <a:gd name="connsiteY45" fmla="*/ 577110 h 595779"/>
              <a:gd name="connsiteX46" fmla="*/ 209604 w 604427"/>
              <a:gd name="connsiteY46" fmla="*/ 592073 h 595779"/>
              <a:gd name="connsiteX47" fmla="*/ 193874 w 604427"/>
              <a:gd name="connsiteY47" fmla="*/ 593851 h 595779"/>
              <a:gd name="connsiteX48" fmla="*/ 185119 w 604427"/>
              <a:gd name="connsiteY48" fmla="*/ 578740 h 595779"/>
              <a:gd name="connsiteX49" fmla="*/ 185119 w 604427"/>
              <a:gd name="connsiteY49" fmla="*/ 469109 h 595779"/>
              <a:gd name="connsiteX50" fmla="*/ 185119 w 604427"/>
              <a:gd name="connsiteY50" fmla="*/ 459479 h 595779"/>
              <a:gd name="connsiteX51" fmla="*/ 182300 w 604427"/>
              <a:gd name="connsiteY51" fmla="*/ 458294 h 595779"/>
              <a:gd name="connsiteX52" fmla="*/ 179035 w 604427"/>
              <a:gd name="connsiteY52" fmla="*/ 464961 h 595779"/>
              <a:gd name="connsiteX53" fmla="*/ 178887 w 604427"/>
              <a:gd name="connsiteY53" fmla="*/ 519776 h 595779"/>
              <a:gd name="connsiteX54" fmla="*/ 178887 w 604427"/>
              <a:gd name="connsiteY54" fmla="*/ 576962 h 595779"/>
              <a:gd name="connsiteX55" fmla="*/ 163454 w 604427"/>
              <a:gd name="connsiteY55" fmla="*/ 595777 h 595779"/>
              <a:gd name="connsiteX56" fmla="*/ 148764 w 604427"/>
              <a:gd name="connsiteY56" fmla="*/ 577110 h 595779"/>
              <a:gd name="connsiteX57" fmla="*/ 148764 w 604427"/>
              <a:gd name="connsiteY57" fmla="*/ 378293 h 595779"/>
              <a:gd name="connsiteX58" fmla="*/ 148615 w 604427"/>
              <a:gd name="connsiteY58" fmla="*/ 373404 h 595779"/>
              <a:gd name="connsiteX59" fmla="*/ 145202 w 604427"/>
              <a:gd name="connsiteY59" fmla="*/ 367478 h 595779"/>
              <a:gd name="connsiteX60" fmla="*/ 142680 w 604427"/>
              <a:gd name="connsiteY60" fmla="*/ 373256 h 595779"/>
              <a:gd name="connsiteX61" fmla="*/ 142531 w 604427"/>
              <a:gd name="connsiteY61" fmla="*/ 440368 h 595779"/>
              <a:gd name="connsiteX62" fmla="*/ 142383 w 604427"/>
              <a:gd name="connsiteY62" fmla="*/ 446886 h 595779"/>
              <a:gd name="connsiteX63" fmla="*/ 130215 w 604427"/>
              <a:gd name="connsiteY63" fmla="*/ 458590 h 595779"/>
              <a:gd name="connsiteX64" fmla="*/ 118195 w 604427"/>
              <a:gd name="connsiteY64" fmla="*/ 446738 h 595779"/>
              <a:gd name="connsiteX65" fmla="*/ 118047 w 604427"/>
              <a:gd name="connsiteY65" fmla="*/ 420664 h 595779"/>
              <a:gd name="connsiteX66" fmla="*/ 118047 w 604427"/>
              <a:gd name="connsiteY66" fmla="*/ 346145 h 595779"/>
              <a:gd name="connsiteX67" fmla="*/ 145351 w 604427"/>
              <a:gd name="connsiteY67" fmla="*/ 318885 h 595779"/>
              <a:gd name="connsiteX68" fmla="*/ 417272 w 604427"/>
              <a:gd name="connsiteY68" fmla="*/ 259822 h 595779"/>
              <a:gd name="connsiteX69" fmla="*/ 441427 w 604427"/>
              <a:gd name="connsiteY69" fmla="*/ 284396 h 595779"/>
              <a:gd name="connsiteX70" fmla="*/ 416679 w 604427"/>
              <a:gd name="connsiteY70" fmla="*/ 308082 h 595779"/>
              <a:gd name="connsiteX71" fmla="*/ 392673 w 604427"/>
              <a:gd name="connsiteY71" fmla="*/ 284100 h 595779"/>
              <a:gd name="connsiteX72" fmla="*/ 417272 w 604427"/>
              <a:gd name="connsiteY72" fmla="*/ 259822 h 595779"/>
              <a:gd name="connsiteX73" fmla="*/ 182145 w 604427"/>
              <a:gd name="connsiteY73" fmla="*/ 259822 h 595779"/>
              <a:gd name="connsiteX74" fmla="*/ 206444 w 604427"/>
              <a:gd name="connsiteY74" fmla="*/ 284396 h 595779"/>
              <a:gd name="connsiteX75" fmla="*/ 181700 w 604427"/>
              <a:gd name="connsiteY75" fmla="*/ 308082 h 595779"/>
              <a:gd name="connsiteX76" fmla="*/ 157697 w 604427"/>
              <a:gd name="connsiteY76" fmla="*/ 284100 h 595779"/>
              <a:gd name="connsiteX77" fmla="*/ 182145 w 604427"/>
              <a:gd name="connsiteY77" fmla="*/ 259822 h 595779"/>
              <a:gd name="connsiteX78" fmla="*/ 503753 w 604427"/>
              <a:gd name="connsiteY78" fmla="*/ 59063 h 595779"/>
              <a:gd name="connsiteX79" fmla="*/ 578245 w 604427"/>
              <a:gd name="connsiteY79" fmla="*/ 59211 h 595779"/>
              <a:gd name="connsiteX80" fmla="*/ 604362 w 604427"/>
              <a:gd name="connsiteY80" fmla="*/ 84841 h 595779"/>
              <a:gd name="connsiteX81" fmla="*/ 604362 w 604427"/>
              <a:gd name="connsiteY81" fmla="*/ 183805 h 595779"/>
              <a:gd name="connsiteX82" fmla="*/ 592194 w 604427"/>
              <a:gd name="connsiteY82" fmla="*/ 198768 h 595779"/>
              <a:gd name="connsiteX83" fmla="*/ 580026 w 604427"/>
              <a:gd name="connsiteY83" fmla="*/ 183509 h 595779"/>
              <a:gd name="connsiteX84" fmla="*/ 580026 w 604427"/>
              <a:gd name="connsiteY84" fmla="*/ 121434 h 595779"/>
              <a:gd name="connsiteX85" fmla="*/ 579877 w 604427"/>
              <a:gd name="connsiteY85" fmla="*/ 112397 h 595779"/>
              <a:gd name="connsiteX86" fmla="*/ 576909 w 604427"/>
              <a:gd name="connsiteY86" fmla="*/ 107804 h 595779"/>
              <a:gd name="connsiteX87" fmla="*/ 574090 w 604427"/>
              <a:gd name="connsiteY87" fmla="*/ 112841 h 595779"/>
              <a:gd name="connsiteX88" fmla="*/ 574238 w 604427"/>
              <a:gd name="connsiteY88" fmla="*/ 116101 h 595779"/>
              <a:gd name="connsiteX89" fmla="*/ 573942 w 604427"/>
              <a:gd name="connsiteY89" fmla="*/ 317288 h 595779"/>
              <a:gd name="connsiteX90" fmla="*/ 567857 w 604427"/>
              <a:gd name="connsiteY90" fmla="*/ 332251 h 595779"/>
              <a:gd name="connsiteX91" fmla="*/ 552128 w 604427"/>
              <a:gd name="connsiteY91" fmla="*/ 334029 h 595779"/>
              <a:gd name="connsiteX92" fmla="*/ 543521 w 604427"/>
              <a:gd name="connsiteY92" fmla="*/ 318918 h 595779"/>
              <a:gd name="connsiteX93" fmla="*/ 543521 w 604427"/>
              <a:gd name="connsiteY93" fmla="*/ 209287 h 595779"/>
              <a:gd name="connsiteX94" fmla="*/ 543521 w 604427"/>
              <a:gd name="connsiteY94" fmla="*/ 199657 h 595779"/>
              <a:gd name="connsiteX95" fmla="*/ 540554 w 604427"/>
              <a:gd name="connsiteY95" fmla="*/ 198472 h 595779"/>
              <a:gd name="connsiteX96" fmla="*/ 537437 w 604427"/>
              <a:gd name="connsiteY96" fmla="*/ 205139 h 595779"/>
              <a:gd name="connsiteX97" fmla="*/ 537289 w 604427"/>
              <a:gd name="connsiteY97" fmla="*/ 259954 h 595779"/>
              <a:gd name="connsiteX98" fmla="*/ 537289 w 604427"/>
              <a:gd name="connsiteY98" fmla="*/ 317140 h 595779"/>
              <a:gd name="connsiteX99" fmla="*/ 521856 w 604427"/>
              <a:gd name="connsiteY99" fmla="*/ 335955 h 595779"/>
              <a:gd name="connsiteX100" fmla="*/ 507166 w 604427"/>
              <a:gd name="connsiteY100" fmla="*/ 317288 h 595779"/>
              <a:gd name="connsiteX101" fmla="*/ 507166 w 604427"/>
              <a:gd name="connsiteY101" fmla="*/ 118471 h 595779"/>
              <a:gd name="connsiteX102" fmla="*/ 507017 w 604427"/>
              <a:gd name="connsiteY102" fmla="*/ 113582 h 595779"/>
              <a:gd name="connsiteX103" fmla="*/ 503604 w 604427"/>
              <a:gd name="connsiteY103" fmla="*/ 107656 h 595779"/>
              <a:gd name="connsiteX104" fmla="*/ 500933 w 604427"/>
              <a:gd name="connsiteY104" fmla="*/ 113434 h 595779"/>
              <a:gd name="connsiteX105" fmla="*/ 500785 w 604427"/>
              <a:gd name="connsiteY105" fmla="*/ 180546 h 595779"/>
              <a:gd name="connsiteX106" fmla="*/ 500785 w 604427"/>
              <a:gd name="connsiteY106" fmla="*/ 187064 h 595779"/>
              <a:gd name="connsiteX107" fmla="*/ 488617 w 604427"/>
              <a:gd name="connsiteY107" fmla="*/ 198768 h 595779"/>
              <a:gd name="connsiteX108" fmla="*/ 476449 w 604427"/>
              <a:gd name="connsiteY108" fmla="*/ 186916 h 595779"/>
              <a:gd name="connsiteX109" fmla="*/ 476300 w 604427"/>
              <a:gd name="connsiteY109" fmla="*/ 160842 h 595779"/>
              <a:gd name="connsiteX110" fmla="*/ 476449 w 604427"/>
              <a:gd name="connsiteY110" fmla="*/ 86323 h 595779"/>
              <a:gd name="connsiteX111" fmla="*/ 503753 w 604427"/>
              <a:gd name="connsiteY111" fmla="*/ 59063 h 595779"/>
              <a:gd name="connsiteX112" fmla="*/ 262263 w 604427"/>
              <a:gd name="connsiteY112" fmla="*/ 59063 h 595779"/>
              <a:gd name="connsiteX113" fmla="*/ 336862 w 604427"/>
              <a:gd name="connsiteY113" fmla="*/ 59063 h 595779"/>
              <a:gd name="connsiteX114" fmla="*/ 362817 w 604427"/>
              <a:gd name="connsiteY114" fmla="*/ 84841 h 595779"/>
              <a:gd name="connsiteX115" fmla="*/ 362817 w 604427"/>
              <a:gd name="connsiteY115" fmla="*/ 183805 h 595779"/>
              <a:gd name="connsiteX116" fmla="*/ 350655 w 604427"/>
              <a:gd name="connsiteY116" fmla="*/ 198768 h 595779"/>
              <a:gd name="connsiteX117" fmla="*/ 338494 w 604427"/>
              <a:gd name="connsiteY117" fmla="*/ 183509 h 595779"/>
              <a:gd name="connsiteX118" fmla="*/ 338494 w 604427"/>
              <a:gd name="connsiteY118" fmla="*/ 121434 h 595779"/>
              <a:gd name="connsiteX119" fmla="*/ 338346 w 604427"/>
              <a:gd name="connsiteY119" fmla="*/ 112397 h 595779"/>
              <a:gd name="connsiteX120" fmla="*/ 335379 w 604427"/>
              <a:gd name="connsiteY120" fmla="*/ 107804 h 595779"/>
              <a:gd name="connsiteX121" fmla="*/ 332710 w 604427"/>
              <a:gd name="connsiteY121" fmla="*/ 112841 h 595779"/>
              <a:gd name="connsiteX122" fmla="*/ 332710 w 604427"/>
              <a:gd name="connsiteY122" fmla="*/ 116101 h 595779"/>
              <a:gd name="connsiteX123" fmla="*/ 332561 w 604427"/>
              <a:gd name="connsiteY123" fmla="*/ 317288 h 595779"/>
              <a:gd name="connsiteX124" fmla="*/ 326481 w 604427"/>
              <a:gd name="connsiteY124" fmla="*/ 332251 h 595779"/>
              <a:gd name="connsiteX125" fmla="*/ 310760 w 604427"/>
              <a:gd name="connsiteY125" fmla="*/ 334029 h 595779"/>
              <a:gd name="connsiteX126" fmla="*/ 302010 w 604427"/>
              <a:gd name="connsiteY126" fmla="*/ 318918 h 595779"/>
              <a:gd name="connsiteX127" fmla="*/ 302010 w 604427"/>
              <a:gd name="connsiteY127" fmla="*/ 209287 h 595779"/>
              <a:gd name="connsiteX128" fmla="*/ 302010 w 604427"/>
              <a:gd name="connsiteY128" fmla="*/ 199657 h 595779"/>
              <a:gd name="connsiteX129" fmla="*/ 299192 w 604427"/>
              <a:gd name="connsiteY129" fmla="*/ 198472 h 595779"/>
              <a:gd name="connsiteX130" fmla="*/ 295929 w 604427"/>
              <a:gd name="connsiteY130" fmla="*/ 205139 h 595779"/>
              <a:gd name="connsiteX131" fmla="*/ 295781 w 604427"/>
              <a:gd name="connsiteY131" fmla="*/ 259954 h 595779"/>
              <a:gd name="connsiteX132" fmla="*/ 295781 w 604427"/>
              <a:gd name="connsiteY132" fmla="*/ 317140 h 595779"/>
              <a:gd name="connsiteX133" fmla="*/ 280356 w 604427"/>
              <a:gd name="connsiteY133" fmla="*/ 335955 h 595779"/>
              <a:gd name="connsiteX134" fmla="*/ 265674 w 604427"/>
              <a:gd name="connsiteY134" fmla="*/ 317288 h 595779"/>
              <a:gd name="connsiteX135" fmla="*/ 265674 w 604427"/>
              <a:gd name="connsiteY135" fmla="*/ 118471 h 595779"/>
              <a:gd name="connsiteX136" fmla="*/ 265525 w 604427"/>
              <a:gd name="connsiteY136" fmla="*/ 113582 h 595779"/>
              <a:gd name="connsiteX137" fmla="*/ 262114 w 604427"/>
              <a:gd name="connsiteY137" fmla="*/ 107656 h 595779"/>
              <a:gd name="connsiteX138" fmla="*/ 259593 w 604427"/>
              <a:gd name="connsiteY138" fmla="*/ 113434 h 595779"/>
              <a:gd name="connsiteX139" fmla="*/ 259445 w 604427"/>
              <a:gd name="connsiteY139" fmla="*/ 180546 h 595779"/>
              <a:gd name="connsiteX140" fmla="*/ 259445 w 604427"/>
              <a:gd name="connsiteY140" fmla="*/ 187064 h 595779"/>
              <a:gd name="connsiteX141" fmla="*/ 247135 w 604427"/>
              <a:gd name="connsiteY141" fmla="*/ 198768 h 595779"/>
              <a:gd name="connsiteX142" fmla="*/ 235122 w 604427"/>
              <a:gd name="connsiteY142" fmla="*/ 186916 h 595779"/>
              <a:gd name="connsiteX143" fmla="*/ 234974 w 604427"/>
              <a:gd name="connsiteY143" fmla="*/ 160842 h 595779"/>
              <a:gd name="connsiteX144" fmla="*/ 234974 w 604427"/>
              <a:gd name="connsiteY144" fmla="*/ 86323 h 595779"/>
              <a:gd name="connsiteX145" fmla="*/ 262263 w 604427"/>
              <a:gd name="connsiteY145" fmla="*/ 59063 h 595779"/>
              <a:gd name="connsiteX146" fmla="*/ 27421 w 604427"/>
              <a:gd name="connsiteY146" fmla="*/ 59063 h 595779"/>
              <a:gd name="connsiteX147" fmla="*/ 101872 w 604427"/>
              <a:gd name="connsiteY147" fmla="*/ 59063 h 595779"/>
              <a:gd name="connsiteX148" fmla="*/ 127975 w 604427"/>
              <a:gd name="connsiteY148" fmla="*/ 84841 h 595779"/>
              <a:gd name="connsiteX149" fmla="*/ 127975 w 604427"/>
              <a:gd name="connsiteY149" fmla="*/ 183805 h 595779"/>
              <a:gd name="connsiteX150" fmla="*/ 115813 w 604427"/>
              <a:gd name="connsiteY150" fmla="*/ 198768 h 595779"/>
              <a:gd name="connsiteX151" fmla="*/ 103652 w 604427"/>
              <a:gd name="connsiteY151" fmla="*/ 183509 h 595779"/>
              <a:gd name="connsiteX152" fmla="*/ 103652 w 604427"/>
              <a:gd name="connsiteY152" fmla="*/ 121434 h 595779"/>
              <a:gd name="connsiteX153" fmla="*/ 103504 w 604427"/>
              <a:gd name="connsiteY153" fmla="*/ 112397 h 595779"/>
              <a:gd name="connsiteX154" fmla="*/ 100537 w 604427"/>
              <a:gd name="connsiteY154" fmla="*/ 107804 h 595779"/>
              <a:gd name="connsiteX155" fmla="*/ 97719 w 604427"/>
              <a:gd name="connsiteY155" fmla="*/ 112841 h 595779"/>
              <a:gd name="connsiteX156" fmla="*/ 97868 w 604427"/>
              <a:gd name="connsiteY156" fmla="*/ 116101 h 595779"/>
              <a:gd name="connsiteX157" fmla="*/ 97571 w 604427"/>
              <a:gd name="connsiteY157" fmla="*/ 317288 h 595779"/>
              <a:gd name="connsiteX158" fmla="*/ 91490 w 604427"/>
              <a:gd name="connsiteY158" fmla="*/ 332251 h 595779"/>
              <a:gd name="connsiteX159" fmla="*/ 75918 w 604427"/>
              <a:gd name="connsiteY159" fmla="*/ 334029 h 595779"/>
              <a:gd name="connsiteX160" fmla="*/ 67168 w 604427"/>
              <a:gd name="connsiteY160" fmla="*/ 318918 h 595779"/>
              <a:gd name="connsiteX161" fmla="*/ 67168 w 604427"/>
              <a:gd name="connsiteY161" fmla="*/ 209287 h 595779"/>
              <a:gd name="connsiteX162" fmla="*/ 67168 w 604427"/>
              <a:gd name="connsiteY162" fmla="*/ 199657 h 595779"/>
              <a:gd name="connsiteX163" fmla="*/ 64350 w 604427"/>
              <a:gd name="connsiteY163" fmla="*/ 198472 h 595779"/>
              <a:gd name="connsiteX164" fmla="*/ 61087 w 604427"/>
              <a:gd name="connsiteY164" fmla="*/ 205139 h 595779"/>
              <a:gd name="connsiteX165" fmla="*/ 60939 w 604427"/>
              <a:gd name="connsiteY165" fmla="*/ 259954 h 595779"/>
              <a:gd name="connsiteX166" fmla="*/ 60939 w 604427"/>
              <a:gd name="connsiteY166" fmla="*/ 317140 h 595779"/>
              <a:gd name="connsiteX167" fmla="*/ 45514 w 604427"/>
              <a:gd name="connsiteY167" fmla="*/ 335955 h 595779"/>
              <a:gd name="connsiteX168" fmla="*/ 30832 w 604427"/>
              <a:gd name="connsiteY168" fmla="*/ 317288 h 595779"/>
              <a:gd name="connsiteX169" fmla="*/ 30832 w 604427"/>
              <a:gd name="connsiteY169" fmla="*/ 118471 h 595779"/>
              <a:gd name="connsiteX170" fmla="*/ 30683 w 604427"/>
              <a:gd name="connsiteY170" fmla="*/ 113582 h 595779"/>
              <a:gd name="connsiteX171" fmla="*/ 27272 w 604427"/>
              <a:gd name="connsiteY171" fmla="*/ 107656 h 595779"/>
              <a:gd name="connsiteX172" fmla="*/ 24603 w 604427"/>
              <a:gd name="connsiteY172" fmla="*/ 113434 h 595779"/>
              <a:gd name="connsiteX173" fmla="*/ 24603 w 604427"/>
              <a:gd name="connsiteY173" fmla="*/ 180546 h 595779"/>
              <a:gd name="connsiteX174" fmla="*/ 24454 w 604427"/>
              <a:gd name="connsiteY174" fmla="*/ 187064 h 595779"/>
              <a:gd name="connsiteX175" fmla="*/ 12293 w 604427"/>
              <a:gd name="connsiteY175" fmla="*/ 198768 h 595779"/>
              <a:gd name="connsiteX176" fmla="*/ 132 w 604427"/>
              <a:gd name="connsiteY176" fmla="*/ 186916 h 595779"/>
              <a:gd name="connsiteX177" fmla="*/ 132 w 604427"/>
              <a:gd name="connsiteY177" fmla="*/ 160842 h 595779"/>
              <a:gd name="connsiteX178" fmla="*/ 132 w 604427"/>
              <a:gd name="connsiteY178" fmla="*/ 86323 h 595779"/>
              <a:gd name="connsiteX179" fmla="*/ 27421 w 604427"/>
              <a:gd name="connsiteY179" fmla="*/ 59063 h 595779"/>
              <a:gd name="connsiteX180" fmla="*/ 540549 w 604427"/>
              <a:gd name="connsiteY180" fmla="*/ 0 h 595779"/>
              <a:gd name="connsiteX181" fmla="*/ 564852 w 604427"/>
              <a:gd name="connsiteY181" fmla="*/ 24574 h 595779"/>
              <a:gd name="connsiteX182" fmla="*/ 539956 w 604427"/>
              <a:gd name="connsiteY182" fmla="*/ 48260 h 595779"/>
              <a:gd name="connsiteX183" fmla="*/ 516098 w 604427"/>
              <a:gd name="connsiteY183" fmla="*/ 24278 h 595779"/>
              <a:gd name="connsiteX184" fmla="*/ 540549 w 604427"/>
              <a:gd name="connsiteY184" fmla="*/ 0 h 595779"/>
              <a:gd name="connsiteX185" fmla="*/ 299180 w 604427"/>
              <a:gd name="connsiteY185" fmla="*/ 0 h 595779"/>
              <a:gd name="connsiteX186" fmla="*/ 323370 w 604427"/>
              <a:gd name="connsiteY186" fmla="*/ 24426 h 595779"/>
              <a:gd name="connsiteX187" fmla="*/ 298587 w 604427"/>
              <a:gd name="connsiteY187" fmla="*/ 48260 h 595779"/>
              <a:gd name="connsiteX188" fmla="*/ 274546 w 604427"/>
              <a:gd name="connsiteY188" fmla="*/ 24278 h 595779"/>
              <a:gd name="connsiteX189" fmla="*/ 299180 w 604427"/>
              <a:gd name="connsiteY189" fmla="*/ 0 h 595779"/>
              <a:gd name="connsiteX190" fmla="*/ 64197 w 604427"/>
              <a:gd name="connsiteY190" fmla="*/ 0 h 595779"/>
              <a:gd name="connsiteX191" fmla="*/ 88535 w 604427"/>
              <a:gd name="connsiteY191" fmla="*/ 24574 h 595779"/>
              <a:gd name="connsiteX192" fmla="*/ 63752 w 604427"/>
              <a:gd name="connsiteY192" fmla="*/ 48260 h 595779"/>
              <a:gd name="connsiteX193" fmla="*/ 39711 w 604427"/>
              <a:gd name="connsiteY193" fmla="*/ 24278 h 595779"/>
              <a:gd name="connsiteX194" fmla="*/ 64197 w 604427"/>
              <a:gd name="connsiteY194" fmla="*/ 0 h 59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4427" h="595779">
                <a:moveTo>
                  <a:pt x="380334" y="318885"/>
                </a:moveTo>
                <a:cubicBezTo>
                  <a:pt x="405263" y="318885"/>
                  <a:pt x="430045" y="318885"/>
                  <a:pt x="454974" y="319033"/>
                </a:cubicBezTo>
                <a:cubicBezTo>
                  <a:pt x="471446" y="319033"/>
                  <a:pt x="480943" y="328366"/>
                  <a:pt x="481091" y="344662"/>
                </a:cubicBezTo>
                <a:cubicBezTo>
                  <a:pt x="481091" y="377699"/>
                  <a:pt x="481091" y="410735"/>
                  <a:pt x="481091" y="443624"/>
                </a:cubicBezTo>
                <a:cubicBezTo>
                  <a:pt x="481091" y="453698"/>
                  <a:pt x="476788" y="458587"/>
                  <a:pt x="468923" y="458587"/>
                </a:cubicBezTo>
                <a:cubicBezTo>
                  <a:pt x="461058" y="458438"/>
                  <a:pt x="456755" y="453253"/>
                  <a:pt x="456755" y="443328"/>
                </a:cubicBezTo>
                <a:cubicBezTo>
                  <a:pt x="456607" y="422587"/>
                  <a:pt x="456755" y="401847"/>
                  <a:pt x="456755" y="381254"/>
                </a:cubicBezTo>
                <a:cubicBezTo>
                  <a:pt x="456755" y="378143"/>
                  <a:pt x="457052" y="375180"/>
                  <a:pt x="456458" y="372218"/>
                </a:cubicBezTo>
                <a:cubicBezTo>
                  <a:pt x="456161" y="370588"/>
                  <a:pt x="454529" y="369106"/>
                  <a:pt x="453490" y="367625"/>
                </a:cubicBezTo>
                <a:cubicBezTo>
                  <a:pt x="452600" y="369255"/>
                  <a:pt x="451561" y="370884"/>
                  <a:pt x="450819" y="372662"/>
                </a:cubicBezTo>
                <a:cubicBezTo>
                  <a:pt x="450523" y="373551"/>
                  <a:pt x="450819" y="374736"/>
                  <a:pt x="450819" y="375921"/>
                </a:cubicBezTo>
                <a:cubicBezTo>
                  <a:pt x="450819" y="443031"/>
                  <a:pt x="450968" y="509993"/>
                  <a:pt x="450671" y="577103"/>
                </a:cubicBezTo>
                <a:cubicBezTo>
                  <a:pt x="450671" y="582288"/>
                  <a:pt x="448297" y="589103"/>
                  <a:pt x="444587" y="592066"/>
                </a:cubicBezTo>
                <a:cubicBezTo>
                  <a:pt x="441026" y="594881"/>
                  <a:pt x="433754" y="595177"/>
                  <a:pt x="428857" y="593844"/>
                </a:cubicBezTo>
                <a:cubicBezTo>
                  <a:pt x="422180" y="592066"/>
                  <a:pt x="420102" y="585548"/>
                  <a:pt x="420102" y="578733"/>
                </a:cubicBezTo>
                <a:cubicBezTo>
                  <a:pt x="420251" y="542289"/>
                  <a:pt x="420251" y="505697"/>
                  <a:pt x="420251" y="469105"/>
                </a:cubicBezTo>
                <a:lnTo>
                  <a:pt x="420251" y="459475"/>
                </a:lnTo>
                <a:cubicBezTo>
                  <a:pt x="419212" y="459031"/>
                  <a:pt x="418322" y="458735"/>
                  <a:pt x="417283" y="458290"/>
                </a:cubicBezTo>
                <a:cubicBezTo>
                  <a:pt x="416244" y="460512"/>
                  <a:pt x="414167" y="462735"/>
                  <a:pt x="414167" y="464957"/>
                </a:cubicBezTo>
                <a:cubicBezTo>
                  <a:pt x="413870" y="483179"/>
                  <a:pt x="414018" y="501401"/>
                  <a:pt x="414018" y="519771"/>
                </a:cubicBezTo>
                <a:cubicBezTo>
                  <a:pt x="414018" y="538734"/>
                  <a:pt x="414018" y="557844"/>
                  <a:pt x="414018" y="576955"/>
                </a:cubicBezTo>
                <a:cubicBezTo>
                  <a:pt x="413870" y="589399"/>
                  <a:pt x="408380" y="596066"/>
                  <a:pt x="398586" y="595770"/>
                </a:cubicBezTo>
                <a:cubicBezTo>
                  <a:pt x="389237" y="595622"/>
                  <a:pt x="383747" y="588807"/>
                  <a:pt x="383747" y="577103"/>
                </a:cubicBezTo>
                <a:cubicBezTo>
                  <a:pt x="383747" y="510882"/>
                  <a:pt x="383747" y="444661"/>
                  <a:pt x="383747" y="378292"/>
                </a:cubicBezTo>
                <a:cubicBezTo>
                  <a:pt x="383747" y="376662"/>
                  <a:pt x="384192" y="374884"/>
                  <a:pt x="383747" y="373403"/>
                </a:cubicBezTo>
                <a:cubicBezTo>
                  <a:pt x="382856" y="371329"/>
                  <a:pt x="381372" y="369551"/>
                  <a:pt x="380185" y="367477"/>
                </a:cubicBezTo>
                <a:cubicBezTo>
                  <a:pt x="379295" y="369403"/>
                  <a:pt x="377663" y="371329"/>
                  <a:pt x="377663" y="373255"/>
                </a:cubicBezTo>
                <a:cubicBezTo>
                  <a:pt x="377514" y="395625"/>
                  <a:pt x="377514" y="417995"/>
                  <a:pt x="377514" y="440365"/>
                </a:cubicBezTo>
                <a:cubicBezTo>
                  <a:pt x="377514" y="442587"/>
                  <a:pt x="377663" y="444809"/>
                  <a:pt x="377514" y="446883"/>
                </a:cubicBezTo>
                <a:cubicBezTo>
                  <a:pt x="376921" y="453994"/>
                  <a:pt x="372024" y="458587"/>
                  <a:pt x="365198" y="458587"/>
                </a:cubicBezTo>
                <a:cubicBezTo>
                  <a:pt x="358669" y="458587"/>
                  <a:pt x="353475" y="453994"/>
                  <a:pt x="353178" y="446735"/>
                </a:cubicBezTo>
                <a:cubicBezTo>
                  <a:pt x="352733" y="438142"/>
                  <a:pt x="353030" y="429402"/>
                  <a:pt x="353030" y="420661"/>
                </a:cubicBezTo>
                <a:cubicBezTo>
                  <a:pt x="353030" y="395773"/>
                  <a:pt x="353030" y="371032"/>
                  <a:pt x="353030" y="346144"/>
                </a:cubicBezTo>
                <a:cubicBezTo>
                  <a:pt x="353030" y="328366"/>
                  <a:pt x="362527" y="319033"/>
                  <a:pt x="380334" y="318885"/>
                </a:cubicBezTo>
                <a:close/>
                <a:moveTo>
                  <a:pt x="145351" y="318885"/>
                </a:moveTo>
                <a:cubicBezTo>
                  <a:pt x="170132" y="318885"/>
                  <a:pt x="195062" y="318885"/>
                  <a:pt x="219843" y="318885"/>
                </a:cubicBezTo>
                <a:cubicBezTo>
                  <a:pt x="236463" y="319033"/>
                  <a:pt x="245960" y="328367"/>
                  <a:pt x="245960" y="344663"/>
                </a:cubicBezTo>
                <a:cubicBezTo>
                  <a:pt x="246108" y="377700"/>
                  <a:pt x="246108" y="410738"/>
                  <a:pt x="245960" y="443627"/>
                </a:cubicBezTo>
                <a:cubicBezTo>
                  <a:pt x="245960" y="453553"/>
                  <a:pt x="241805" y="458590"/>
                  <a:pt x="233792" y="458590"/>
                </a:cubicBezTo>
                <a:cubicBezTo>
                  <a:pt x="226075" y="458442"/>
                  <a:pt x="221624" y="453257"/>
                  <a:pt x="221624" y="443331"/>
                </a:cubicBezTo>
                <a:cubicBezTo>
                  <a:pt x="221624" y="422590"/>
                  <a:pt x="221624" y="401849"/>
                  <a:pt x="221624" y="381108"/>
                </a:cubicBezTo>
                <a:cubicBezTo>
                  <a:pt x="221624" y="378145"/>
                  <a:pt x="221920" y="375182"/>
                  <a:pt x="221475" y="372219"/>
                </a:cubicBezTo>
                <a:cubicBezTo>
                  <a:pt x="221178" y="370589"/>
                  <a:pt x="219546" y="369108"/>
                  <a:pt x="218507" y="367626"/>
                </a:cubicBezTo>
                <a:cubicBezTo>
                  <a:pt x="217617" y="369256"/>
                  <a:pt x="216430" y="370886"/>
                  <a:pt x="215836" y="372663"/>
                </a:cubicBezTo>
                <a:cubicBezTo>
                  <a:pt x="215391" y="373552"/>
                  <a:pt x="215836" y="374737"/>
                  <a:pt x="215836" y="375923"/>
                </a:cubicBezTo>
                <a:cubicBezTo>
                  <a:pt x="215836" y="442886"/>
                  <a:pt x="215985" y="509998"/>
                  <a:pt x="215540" y="577110"/>
                </a:cubicBezTo>
                <a:cubicBezTo>
                  <a:pt x="215540" y="582295"/>
                  <a:pt x="213314" y="589110"/>
                  <a:pt x="209604" y="592073"/>
                </a:cubicBezTo>
                <a:cubicBezTo>
                  <a:pt x="205894" y="594888"/>
                  <a:pt x="198771" y="595184"/>
                  <a:pt x="193874" y="593851"/>
                </a:cubicBezTo>
                <a:cubicBezTo>
                  <a:pt x="187197" y="592073"/>
                  <a:pt x="185119" y="585555"/>
                  <a:pt x="185119" y="578740"/>
                </a:cubicBezTo>
                <a:cubicBezTo>
                  <a:pt x="185119" y="542147"/>
                  <a:pt x="185119" y="505702"/>
                  <a:pt x="185119" y="469109"/>
                </a:cubicBezTo>
                <a:lnTo>
                  <a:pt x="185119" y="459479"/>
                </a:lnTo>
                <a:cubicBezTo>
                  <a:pt x="184229" y="459035"/>
                  <a:pt x="183190" y="458738"/>
                  <a:pt x="182300" y="458294"/>
                </a:cubicBezTo>
                <a:cubicBezTo>
                  <a:pt x="181113" y="460516"/>
                  <a:pt x="179035" y="462738"/>
                  <a:pt x="179035" y="464961"/>
                </a:cubicBezTo>
                <a:cubicBezTo>
                  <a:pt x="178739" y="483183"/>
                  <a:pt x="178887" y="501405"/>
                  <a:pt x="178887" y="519776"/>
                </a:cubicBezTo>
                <a:cubicBezTo>
                  <a:pt x="178887" y="538739"/>
                  <a:pt x="179035" y="557851"/>
                  <a:pt x="178887" y="576962"/>
                </a:cubicBezTo>
                <a:cubicBezTo>
                  <a:pt x="178887" y="589406"/>
                  <a:pt x="173397" y="595925"/>
                  <a:pt x="163454" y="595777"/>
                </a:cubicBezTo>
                <a:cubicBezTo>
                  <a:pt x="154254" y="595629"/>
                  <a:pt x="148764" y="588814"/>
                  <a:pt x="148764" y="577110"/>
                </a:cubicBezTo>
                <a:cubicBezTo>
                  <a:pt x="148764" y="510887"/>
                  <a:pt x="148764" y="444516"/>
                  <a:pt x="148764" y="378293"/>
                </a:cubicBezTo>
                <a:cubicBezTo>
                  <a:pt x="148764" y="376663"/>
                  <a:pt x="149209" y="374886"/>
                  <a:pt x="148615" y="373404"/>
                </a:cubicBezTo>
                <a:cubicBezTo>
                  <a:pt x="147873" y="371330"/>
                  <a:pt x="146389" y="369552"/>
                  <a:pt x="145202" y="367478"/>
                </a:cubicBezTo>
                <a:cubicBezTo>
                  <a:pt x="144312" y="369404"/>
                  <a:pt x="142680" y="371330"/>
                  <a:pt x="142680" y="373256"/>
                </a:cubicBezTo>
                <a:cubicBezTo>
                  <a:pt x="142383" y="395627"/>
                  <a:pt x="142531" y="417997"/>
                  <a:pt x="142531" y="440368"/>
                </a:cubicBezTo>
                <a:cubicBezTo>
                  <a:pt x="142531" y="442590"/>
                  <a:pt x="142680" y="444664"/>
                  <a:pt x="142383" y="446886"/>
                </a:cubicBezTo>
                <a:cubicBezTo>
                  <a:pt x="141789" y="453998"/>
                  <a:pt x="136892" y="458590"/>
                  <a:pt x="130215" y="458590"/>
                </a:cubicBezTo>
                <a:cubicBezTo>
                  <a:pt x="123537" y="458590"/>
                  <a:pt x="118492" y="453998"/>
                  <a:pt x="118195" y="446738"/>
                </a:cubicBezTo>
                <a:cubicBezTo>
                  <a:pt x="117750" y="437997"/>
                  <a:pt x="118047" y="429405"/>
                  <a:pt x="118047" y="420664"/>
                </a:cubicBezTo>
                <a:cubicBezTo>
                  <a:pt x="118047" y="395775"/>
                  <a:pt x="117898" y="371034"/>
                  <a:pt x="118047" y="346145"/>
                </a:cubicBezTo>
                <a:cubicBezTo>
                  <a:pt x="118047" y="328367"/>
                  <a:pt x="127395" y="319033"/>
                  <a:pt x="145351" y="318885"/>
                </a:cubicBezTo>
                <a:close/>
                <a:moveTo>
                  <a:pt x="417272" y="259822"/>
                </a:moveTo>
                <a:cubicBezTo>
                  <a:pt x="430757" y="259822"/>
                  <a:pt x="441575" y="270777"/>
                  <a:pt x="441427" y="284396"/>
                </a:cubicBezTo>
                <a:cubicBezTo>
                  <a:pt x="441427" y="297867"/>
                  <a:pt x="430609" y="308230"/>
                  <a:pt x="416679" y="308082"/>
                </a:cubicBezTo>
                <a:cubicBezTo>
                  <a:pt x="403639" y="307934"/>
                  <a:pt x="392821" y="297275"/>
                  <a:pt x="392673" y="284100"/>
                </a:cubicBezTo>
                <a:cubicBezTo>
                  <a:pt x="392673" y="270777"/>
                  <a:pt x="403639" y="259822"/>
                  <a:pt x="417272" y="259822"/>
                </a:cubicBezTo>
                <a:close/>
                <a:moveTo>
                  <a:pt x="182145" y="259822"/>
                </a:moveTo>
                <a:cubicBezTo>
                  <a:pt x="195776" y="259822"/>
                  <a:pt x="206592" y="270777"/>
                  <a:pt x="206444" y="284396"/>
                </a:cubicBezTo>
                <a:cubicBezTo>
                  <a:pt x="206296" y="297867"/>
                  <a:pt x="195480" y="308230"/>
                  <a:pt x="181700" y="308082"/>
                </a:cubicBezTo>
                <a:cubicBezTo>
                  <a:pt x="168513" y="307934"/>
                  <a:pt x="157845" y="297275"/>
                  <a:pt x="157697" y="284100"/>
                </a:cubicBezTo>
                <a:cubicBezTo>
                  <a:pt x="157549" y="270777"/>
                  <a:pt x="168661" y="259822"/>
                  <a:pt x="182145" y="259822"/>
                </a:cubicBezTo>
                <a:close/>
                <a:moveTo>
                  <a:pt x="503753" y="59063"/>
                </a:moveTo>
                <a:cubicBezTo>
                  <a:pt x="528534" y="59063"/>
                  <a:pt x="553464" y="59063"/>
                  <a:pt x="578245" y="59211"/>
                </a:cubicBezTo>
                <a:cubicBezTo>
                  <a:pt x="594865" y="59211"/>
                  <a:pt x="604362" y="68545"/>
                  <a:pt x="604362" y="84841"/>
                </a:cubicBezTo>
                <a:cubicBezTo>
                  <a:pt x="604510" y="117878"/>
                  <a:pt x="604362" y="150916"/>
                  <a:pt x="604362" y="183805"/>
                </a:cubicBezTo>
                <a:cubicBezTo>
                  <a:pt x="604362" y="193879"/>
                  <a:pt x="600058" y="198768"/>
                  <a:pt x="592194" y="198768"/>
                </a:cubicBezTo>
                <a:cubicBezTo>
                  <a:pt x="584477" y="198620"/>
                  <a:pt x="580026" y="193435"/>
                  <a:pt x="580026" y="183509"/>
                </a:cubicBezTo>
                <a:cubicBezTo>
                  <a:pt x="579877" y="162768"/>
                  <a:pt x="580026" y="142027"/>
                  <a:pt x="580026" y="121434"/>
                </a:cubicBezTo>
                <a:cubicBezTo>
                  <a:pt x="580026" y="118323"/>
                  <a:pt x="580322" y="115360"/>
                  <a:pt x="579877" y="112397"/>
                </a:cubicBezTo>
                <a:cubicBezTo>
                  <a:pt x="579580" y="110767"/>
                  <a:pt x="577948" y="109286"/>
                  <a:pt x="576909" y="107804"/>
                </a:cubicBezTo>
                <a:cubicBezTo>
                  <a:pt x="575871" y="109434"/>
                  <a:pt x="574832" y="111064"/>
                  <a:pt x="574090" y="112841"/>
                </a:cubicBezTo>
                <a:cubicBezTo>
                  <a:pt x="573793" y="113730"/>
                  <a:pt x="574238" y="114915"/>
                  <a:pt x="574238" y="116101"/>
                </a:cubicBezTo>
                <a:cubicBezTo>
                  <a:pt x="574238" y="183064"/>
                  <a:pt x="574387" y="250176"/>
                  <a:pt x="573942" y="317288"/>
                </a:cubicBezTo>
                <a:cubicBezTo>
                  <a:pt x="573942" y="322473"/>
                  <a:pt x="571567" y="329288"/>
                  <a:pt x="567857" y="332251"/>
                </a:cubicBezTo>
                <a:cubicBezTo>
                  <a:pt x="564296" y="335066"/>
                  <a:pt x="557025" y="335362"/>
                  <a:pt x="552128" y="334029"/>
                </a:cubicBezTo>
                <a:cubicBezTo>
                  <a:pt x="545599" y="332251"/>
                  <a:pt x="543521" y="325733"/>
                  <a:pt x="543521" y="318918"/>
                </a:cubicBezTo>
                <a:cubicBezTo>
                  <a:pt x="543521" y="282325"/>
                  <a:pt x="543521" y="245880"/>
                  <a:pt x="543521" y="209287"/>
                </a:cubicBezTo>
                <a:lnTo>
                  <a:pt x="543521" y="199657"/>
                </a:lnTo>
                <a:cubicBezTo>
                  <a:pt x="542483" y="199213"/>
                  <a:pt x="541592" y="198916"/>
                  <a:pt x="540554" y="198472"/>
                </a:cubicBezTo>
                <a:cubicBezTo>
                  <a:pt x="539515" y="200694"/>
                  <a:pt x="537437" y="202916"/>
                  <a:pt x="537437" y="205139"/>
                </a:cubicBezTo>
                <a:cubicBezTo>
                  <a:pt x="537141" y="223361"/>
                  <a:pt x="537289" y="241583"/>
                  <a:pt x="537289" y="259954"/>
                </a:cubicBezTo>
                <a:cubicBezTo>
                  <a:pt x="537289" y="278917"/>
                  <a:pt x="537289" y="298029"/>
                  <a:pt x="537289" y="317140"/>
                </a:cubicBezTo>
                <a:cubicBezTo>
                  <a:pt x="537289" y="329584"/>
                  <a:pt x="531650" y="336103"/>
                  <a:pt x="521856" y="335955"/>
                </a:cubicBezTo>
                <a:cubicBezTo>
                  <a:pt x="512508" y="335807"/>
                  <a:pt x="507166" y="328992"/>
                  <a:pt x="507166" y="317288"/>
                </a:cubicBezTo>
                <a:cubicBezTo>
                  <a:pt x="507166" y="251065"/>
                  <a:pt x="507166" y="184694"/>
                  <a:pt x="507166" y="118471"/>
                </a:cubicBezTo>
                <a:cubicBezTo>
                  <a:pt x="507166" y="116841"/>
                  <a:pt x="507611" y="115064"/>
                  <a:pt x="507017" y="113582"/>
                </a:cubicBezTo>
                <a:cubicBezTo>
                  <a:pt x="506275" y="111508"/>
                  <a:pt x="504791" y="109730"/>
                  <a:pt x="503604" y="107656"/>
                </a:cubicBezTo>
                <a:cubicBezTo>
                  <a:pt x="502714" y="109582"/>
                  <a:pt x="500933" y="111508"/>
                  <a:pt x="500933" y="113434"/>
                </a:cubicBezTo>
                <a:cubicBezTo>
                  <a:pt x="500785" y="135805"/>
                  <a:pt x="500785" y="158175"/>
                  <a:pt x="500785" y="180546"/>
                </a:cubicBezTo>
                <a:cubicBezTo>
                  <a:pt x="500785" y="182768"/>
                  <a:pt x="500933" y="184842"/>
                  <a:pt x="500785" y="187064"/>
                </a:cubicBezTo>
                <a:cubicBezTo>
                  <a:pt x="500191" y="194176"/>
                  <a:pt x="495294" y="198768"/>
                  <a:pt x="488617" y="198768"/>
                </a:cubicBezTo>
                <a:cubicBezTo>
                  <a:pt x="481939" y="198768"/>
                  <a:pt x="476746" y="194176"/>
                  <a:pt x="476449" y="186916"/>
                </a:cubicBezTo>
                <a:cubicBezTo>
                  <a:pt x="476152" y="178175"/>
                  <a:pt x="476300" y="169583"/>
                  <a:pt x="476300" y="160842"/>
                </a:cubicBezTo>
                <a:cubicBezTo>
                  <a:pt x="476300" y="135953"/>
                  <a:pt x="476300" y="111212"/>
                  <a:pt x="476449" y="86323"/>
                </a:cubicBezTo>
                <a:cubicBezTo>
                  <a:pt x="476449" y="68545"/>
                  <a:pt x="485797" y="59211"/>
                  <a:pt x="503753" y="59063"/>
                </a:cubicBezTo>
                <a:close/>
                <a:moveTo>
                  <a:pt x="262263" y="59063"/>
                </a:moveTo>
                <a:cubicBezTo>
                  <a:pt x="287179" y="59063"/>
                  <a:pt x="311946" y="59063"/>
                  <a:pt x="336862" y="59063"/>
                </a:cubicBezTo>
                <a:cubicBezTo>
                  <a:pt x="353325" y="59211"/>
                  <a:pt x="362817" y="68545"/>
                  <a:pt x="362817" y="84841"/>
                </a:cubicBezTo>
                <a:cubicBezTo>
                  <a:pt x="362965" y="117878"/>
                  <a:pt x="362965" y="150916"/>
                  <a:pt x="362817" y="183805"/>
                </a:cubicBezTo>
                <a:cubicBezTo>
                  <a:pt x="362817" y="193879"/>
                  <a:pt x="358664" y="198768"/>
                  <a:pt x="350655" y="198768"/>
                </a:cubicBezTo>
                <a:cubicBezTo>
                  <a:pt x="342943" y="198620"/>
                  <a:pt x="338642" y="193435"/>
                  <a:pt x="338494" y="183509"/>
                </a:cubicBezTo>
                <a:cubicBezTo>
                  <a:pt x="338494" y="162768"/>
                  <a:pt x="338494" y="142027"/>
                  <a:pt x="338494" y="121434"/>
                </a:cubicBezTo>
                <a:cubicBezTo>
                  <a:pt x="338494" y="118323"/>
                  <a:pt x="338790" y="115360"/>
                  <a:pt x="338346" y="112397"/>
                </a:cubicBezTo>
                <a:cubicBezTo>
                  <a:pt x="338049" y="110767"/>
                  <a:pt x="336418" y="109286"/>
                  <a:pt x="335379" y="107804"/>
                </a:cubicBezTo>
                <a:cubicBezTo>
                  <a:pt x="334490" y="109434"/>
                  <a:pt x="333303" y="111064"/>
                  <a:pt x="332710" y="112841"/>
                </a:cubicBezTo>
                <a:cubicBezTo>
                  <a:pt x="332265" y="113730"/>
                  <a:pt x="332710" y="114915"/>
                  <a:pt x="332710" y="116101"/>
                </a:cubicBezTo>
                <a:cubicBezTo>
                  <a:pt x="332710" y="183212"/>
                  <a:pt x="332858" y="250176"/>
                  <a:pt x="332561" y="317288"/>
                </a:cubicBezTo>
                <a:cubicBezTo>
                  <a:pt x="332413" y="322473"/>
                  <a:pt x="330189" y="329288"/>
                  <a:pt x="326481" y="332251"/>
                </a:cubicBezTo>
                <a:cubicBezTo>
                  <a:pt x="322773" y="335066"/>
                  <a:pt x="315654" y="335362"/>
                  <a:pt x="310760" y="334029"/>
                </a:cubicBezTo>
                <a:cubicBezTo>
                  <a:pt x="304086" y="332251"/>
                  <a:pt x="302010" y="325733"/>
                  <a:pt x="302010" y="318918"/>
                </a:cubicBezTo>
                <a:cubicBezTo>
                  <a:pt x="302158" y="282473"/>
                  <a:pt x="302010" y="245880"/>
                  <a:pt x="302010" y="209287"/>
                </a:cubicBezTo>
                <a:lnTo>
                  <a:pt x="302010" y="199657"/>
                </a:lnTo>
                <a:cubicBezTo>
                  <a:pt x="301120" y="199213"/>
                  <a:pt x="300082" y="198916"/>
                  <a:pt x="299192" y="198472"/>
                </a:cubicBezTo>
                <a:cubicBezTo>
                  <a:pt x="298005" y="200694"/>
                  <a:pt x="296077" y="202916"/>
                  <a:pt x="295929" y="205139"/>
                </a:cubicBezTo>
                <a:cubicBezTo>
                  <a:pt x="295781" y="223361"/>
                  <a:pt x="295781" y="241583"/>
                  <a:pt x="295781" y="259954"/>
                </a:cubicBezTo>
                <a:cubicBezTo>
                  <a:pt x="295781" y="278917"/>
                  <a:pt x="295929" y="298029"/>
                  <a:pt x="295781" y="317140"/>
                </a:cubicBezTo>
                <a:cubicBezTo>
                  <a:pt x="295781" y="329584"/>
                  <a:pt x="290293" y="336103"/>
                  <a:pt x="280356" y="335955"/>
                </a:cubicBezTo>
                <a:cubicBezTo>
                  <a:pt x="271161" y="335807"/>
                  <a:pt x="265674" y="328992"/>
                  <a:pt x="265674" y="317288"/>
                </a:cubicBezTo>
                <a:cubicBezTo>
                  <a:pt x="265674" y="251065"/>
                  <a:pt x="265674" y="184842"/>
                  <a:pt x="265674" y="118471"/>
                </a:cubicBezTo>
                <a:cubicBezTo>
                  <a:pt x="265674" y="116841"/>
                  <a:pt x="266119" y="115064"/>
                  <a:pt x="265525" y="113582"/>
                </a:cubicBezTo>
                <a:cubicBezTo>
                  <a:pt x="264784" y="111508"/>
                  <a:pt x="263301" y="109730"/>
                  <a:pt x="262114" y="107656"/>
                </a:cubicBezTo>
                <a:cubicBezTo>
                  <a:pt x="261224" y="109582"/>
                  <a:pt x="259593" y="111508"/>
                  <a:pt x="259593" y="113434"/>
                </a:cubicBezTo>
                <a:cubicBezTo>
                  <a:pt x="259445" y="135805"/>
                  <a:pt x="259445" y="158175"/>
                  <a:pt x="259445" y="180546"/>
                </a:cubicBezTo>
                <a:cubicBezTo>
                  <a:pt x="259445" y="182768"/>
                  <a:pt x="259593" y="184990"/>
                  <a:pt x="259445" y="187064"/>
                </a:cubicBezTo>
                <a:cubicBezTo>
                  <a:pt x="258703" y="194176"/>
                  <a:pt x="253957" y="198768"/>
                  <a:pt x="247135" y="198768"/>
                </a:cubicBezTo>
                <a:cubicBezTo>
                  <a:pt x="240461" y="198768"/>
                  <a:pt x="235419" y="194176"/>
                  <a:pt x="235122" y="186916"/>
                </a:cubicBezTo>
                <a:cubicBezTo>
                  <a:pt x="234677" y="178324"/>
                  <a:pt x="234974" y="169583"/>
                  <a:pt x="234974" y="160842"/>
                </a:cubicBezTo>
                <a:cubicBezTo>
                  <a:pt x="234974" y="135953"/>
                  <a:pt x="234974" y="111212"/>
                  <a:pt x="234974" y="86323"/>
                </a:cubicBezTo>
                <a:cubicBezTo>
                  <a:pt x="234974" y="68545"/>
                  <a:pt x="244465" y="59211"/>
                  <a:pt x="262263" y="59063"/>
                </a:cubicBezTo>
                <a:close/>
                <a:moveTo>
                  <a:pt x="27421" y="59063"/>
                </a:moveTo>
                <a:cubicBezTo>
                  <a:pt x="52188" y="59063"/>
                  <a:pt x="77104" y="59063"/>
                  <a:pt x="101872" y="59063"/>
                </a:cubicBezTo>
                <a:cubicBezTo>
                  <a:pt x="118483" y="59211"/>
                  <a:pt x="127975" y="68545"/>
                  <a:pt x="127975" y="84841"/>
                </a:cubicBezTo>
                <a:cubicBezTo>
                  <a:pt x="128123" y="117878"/>
                  <a:pt x="127975" y="150916"/>
                  <a:pt x="127975" y="183805"/>
                </a:cubicBezTo>
                <a:cubicBezTo>
                  <a:pt x="127975" y="193879"/>
                  <a:pt x="123822" y="198768"/>
                  <a:pt x="115813" y="198768"/>
                </a:cubicBezTo>
                <a:cubicBezTo>
                  <a:pt x="108101" y="198620"/>
                  <a:pt x="103652" y="193435"/>
                  <a:pt x="103652" y="183509"/>
                </a:cubicBezTo>
                <a:cubicBezTo>
                  <a:pt x="103504" y="162768"/>
                  <a:pt x="103652" y="142027"/>
                  <a:pt x="103652" y="121434"/>
                </a:cubicBezTo>
                <a:cubicBezTo>
                  <a:pt x="103652" y="118323"/>
                  <a:pt x="103948" y="115360"/>
                  <a:pt x="103504" y="112397"/>
                </a:cubicBezTo>
                <a:cubicBezTo>
                  <a:pt x="103207" y="110767"/>
                  <a:pt x="101576" y="109286"/>
                  <a:pt x="100537" y="107804"/>
                </a:cubicBezTo>
                <a:cubicBezTo>
                  <a:pt x="99499" y="109434"/>
                  <a:pt x="98461" y="111064"/>
                  <a:pt x="97719" y="112841"/>
                </a:cubicBezTo>
                <a:cubicBezTo>
                  <a:pt x="97423" y="113730"/>
                  <a:pt x="97868" y="114915"/>
                  <a:pt x="97868" y="116101"/>
                </a:cubicBezTo>
                <a:cubicBezTo>
                  <a:pt x="97868" y="183212"/>
                  <a:pt x="98016" y="250176"/>
                  <a:pt x="97571" y="317288"/>
                </a:cubicBezTo>
                <a:cubicBezTo>
                  <a:pt x="97571" y="322473"/>
                  <a:pt x="95198" y="329288"/>
                  <a:pt x="91490" y="332251"/>
                </a:cubicBezTo>
                <a:cubicBezTo>
                  <a:pt x="87931" y="335066"/>
                  <a:pt x="80664" y="335362"/>
                  <a:pt x="75918" y="334029"/>
                </a:cubicBezTo>
                <a:cubicBezTo>
                  <a:pt x="69244" y="332251"/>
                  <a:pt x="67168" y="325733"/>
                  <a:pt x="67168" y="318918"/>
                </a:cubicBezTo>
                <a:cubicBezTo>
                  <a:pt x="67168" y="282473"/>
                  <a:pt x="67168" y="245880"/>
                  <a:pt x="67168" y="209287"/>
                </a:cubicBezTo>
                <a:lnTo>
                  <a:pt x="67168" y="199657"/>
                </a:lnTo>
                <a:cubicBezTo>
                  <a:pt x="66129" y="199213"/>
                  <a:pt x="65240" y="198916"/>
                  <a:pt x="64350" y="198472"/>
                </a:cubicBezTo>
                <a:cubicBezTo>
                  <a:pt x="63163" y="200694"/>
                  <a:pt x="61087" y="202916"/>
                  <a:pt x="61087" y="205139"/>
                </a:cubicBezTo>
                <a:cubicBezTo>
                  <a:pt x="60790" y="223361"/>
                  <a:pt x="60939" y="241583"/>
                  <a:pt x="60939" y="259954"/>
                </a:cubicBezTo>
                <a:cubicBezTo>
                  <a:pt x="60939" y="278917"/>
                  <a:pt x="60939" y="298029"/>
                  <a:pt x="60939" y="317140"/>
                </a:cubicBezTo>
                <a:cubicBezTo>
                  <a:pt x="60939" y="329584"/>
                  <a:pt x="55303" y="336103"/>
                  <a:pt x="45514" y="335955"/>
                </a:cubicBezTo>
                <a:cubicBezTo>
                  <a:pt x="36171" y="335807"/>
                  <a:pt x="30832" y="328992"/>
                  <a:pt x="30832" y="317288"/>
                </a:cubicBezTo>
                <a:cubicBezTo>
                  <a:pt x="30832" y="251065"/>
                  <a:pt x="30832" y="184842"/>
                  <a:pt x="30832" y="118471"/>
                </a:cubicBezTo>
                <a:cubicBezTo>
                  <a:pt x="30832" y="116841"/>
                  <a:pt x="31277" y="115064"/>
                  <a:pt x="30683" y="113582"/>
                </a:cubicBezTo>
                <a:cubicBezTo>
                  <a:pt x="29942" y="111508"/>
                  <a:pt x="28459" y="109730"/>
                  <a:pt x="27272" y="107656"/>
                </a:cubicBezTo>
                <a:cubicBezTo>
                  <a:pt x="26382" y="109582"/>
                  <a:pt x="24751" y="111508"/>
                  <a:pt x="24603" y="113434"/>
                </a:cubicBezTo>
                <a:cubicBezTo>
                  <a:pt x="24454" y="135805"/>
                  <a:pt x="24603" y="158175"/>
                  <a:pt x="24603" y="180546"/>
                </a:cubicBezTo>
                <a:cubicBezTo>
                  <a:pt x="24603" y="182768"/>
                  <a:pt x="24603" y="184990"/>
                  <a:pt x="24454" y="187064"/>
                </a:cubicBezTo>
                <a:cubicBezTo>
                  <a:pt x="23861" y="194176"/>
                  <a:pt x="18967" y="198768"/>
                  <a:pt x="12293" y="198768"/>
                </a:cubicBezTo>
                <a:cubicBezTo>
                  <a:pt x="5619" y="198768"/>
                  <a:pt x="428" y="194176"/>
                  <a:pt x="132" y="186916"/>
                </a:cubicBezTo>
                <a:cubicBezTo>
                  <a:pt x="-165" y="178324"/>
                  <a:pt x="132" y="169583"/>
                  <a:pt x="132" y="160842"/>
                </a:cubicBezTo>
                <a:cubicBezTo>
                  <a:pt x="132" y="135953"/>
                  <a:pt x="-17" y="111212"/>
                  <a:pt x="132" y="86323"/>
                </a:cubicBezTo>
                <a:cubicBezTo>
                  <a:pt x="132" y="68545"/>
                  <a:pt x="9475" y="59211"/>
                  <a:pt x="27421" y="59063"/>
                </a:cubicBezTo>
                <a:close/>
                <a:moveTo>
                  <a:pt x="540549" y="0"/>
                </a:moveTo>
                <a:cubicBezTo>
                  <a:pt x="554034" y="0"/>
                  <a:pt x="564852" y="10955"/>
                  <a:pt x="564852" y="24574"/>
                </a:cubicBezTo>
                <a:cubicBezTo>
                  <a:pt x="564704" y="38045"/>
                  <a:pt x="553886" y="48408"/>
                  <a:pt x="539956" y="48260"/>
                </a:cubicBezTo>
                <a:cubicBezTo>
                  <a:pt x="526916" y="48112"/>
                  <a:pt x="516098" y="37453"/>
                  <a:pt x="516098" y="24278"/>
                </a:cubicBezTo>
                <a:cubicBezTo>
                  <a:pt x="515950" y="10955"/>
                  <a:pt x="527064" y="0"/>
                  <a:pt x="540549" y="0"/>
                </a:cubicBezTo>
                <a:close/>
                <a:moveTo>
                  <a:pt x="299180" y="0"/>
                </a:moveTo>
                <a:cubicBezTo>
                  <a:pt x="312685" y="0"/>
                  <a:pt x="323518" y="10955"/>
                  <a:pt x="323370" y="24426"/>
                </a:cubicBezTo>
                <a:cubicBezTo>
                  <a:pt x="323221" y="38045"/>
                  <a:pt x="312536" y="48408"/>
                  <a:pt x="298587" y="48260"/>
                </a:cubicBezTo>
                <a:cubicBezTo>
                  <a:pt x="285379" y="48112"/>
                  <a:pt x="274694" y="37453"/>
                  <a:pt x="274546" y="24278"/>
                </a:cubicBezTo>
                <a:cubicBezTo>
                  <a:pt x="274546" y="10955"/>
                  <a:pt x="285528" y="0"/>
                  <a:pt x="299180" y="0"/>
                </a:cubicBezTo>
                <a:close/>
                <a:moveTo>
                  <a:pt x="64197" y="0"/>
                </a:moveTo>
                <a:cubicBezTo>
                  <a:pt x="77702" y="0"/>
                  <a:pt x="88535" y="10955"/>
                  <a:pt x="88535" y="24574"/>
                </a:cubicBezTo>
                <a:cubicBezTo>
                  <a:pt x="88387" y="38045"/>
                  <a:pt x="77553" y="48408"/>
                  <a:pt x="63752" y="48260"/>
                </a:cubicBezTo>
                <a:cubicBezTo>
                  <a:pt x="50545" y="48112"/>
                  <a:pt x="39711" y="37453"/>
                  <a:pt x="39711" y="24278"/>
                </a:cubicBezTo>
                <a:cubicBezTo>
                  <a:pt x="39563" y="10955"/>
                  <a:pt x="50693" y="0"/>
                  <a:pt x="6419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4525498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F9331-2068-45FC-80A5-673329FD02F8}"/>
              </a:ext>
            </a:extLst>
          </p:cNvPr>
          <p:cNvSpPr>
            <a:spLocks noGrp="1"/>
          </p:cNvSpPr>
          <p:nvPr>
            <p:ph type="title"/>
          </p:nvPr>
        </p:nvSpPr>
        <p:spPr/>
        <p:txBody>
          <a:bodyPr/>
          <a:lstStyle/>
          <a:p>
            <a:r>
              <a:rPr lang="en-US" altLang="zh-CN" dirty="0"/>
              <a:t># </a:t>
            </a:r>
            <a:r>
              <a:rPr lang="zh-CN" altLang="en-US" dirty="0"/>
              <a:t>项目管理团队</a:t>
            </a:r>
            <a:r>
              <a:rPr lang="en-US" altLang="zh-CN" dirty="0"/>
              <a:t>#</a:t>
            </a:r>
            <a:endParaRPr lang="zh-CN" altLang="en-US" dirty="0"/>
          </a:p>
        </p:txBody>
      </p:sp>
      <p:sp>
        <p:nvSpPr>
          <p:cNvPr id="3" name="灯片编号占位符 2">
            <a:extLst>
              <a:ext uri="{FF2B5EF4-FFF2-40B4-BE49-F238E27FC236}">
                <a16:creationId xmlns:a16="http://schemas.microsoft.com/office/drawing/2014/main" id="{EF5E5F50-0A0E-47B4-8504-355C1E886774}"/>
              </a:ext>
            </a:extLst>
          </p:cNvPr>
          <p:cNvSpPr>
            <a:spLocks noGrp="1"/>
          </p:cNvSpPr>
          <p:nvPr>
            <p:ph type="sldNum" sz="quarter" idx="12"/>
          </p:nvPr>
        </p:nvSpPr>
        <p:spPr/>
        <p:txBody>
          <a:bodyPr/>
          <a:lstStyle/>
          <a:p>
            <a:fld id="{5DD3DB80-B894-403A-B48E-6FDC1A72010E}" type="slidenum">
              <a:rPr lang="zh-CN" altLang="en-US" smtClean="0"/>
              <a:pPr/>
              <a:t>41</a:t>
            </a:fld>
            <a:endParaRPr lang="zh-CN" altLang="en-US"/>
          </a:p>
        </p:txBody>
      </p:sp>
      <p:sp>
        <p:nvSpPr>
          <p:cNvPr id="4" name="íṧlïḍe">
            <a:extLst>
              <a:ext uri="{FF2B5EF4-FFF2-40B4-BE49-F238E27FC236}">
                <a16:creationId xmlns:a16="http://schemas.microsoft.com/office/drawing/2014/main" id="{B9E09602-207F-4F16-AF79-7A7F137317C9}"/>
              </a:ext>
            </a:extLst>
          </p:cNvPr>
          <p:cNvSpPr txBox="1">
            <a:spLocks/>
          </p:cNvSpPr>
          <p:nvPr/>
        </p:nvSpPr>
        <p:spPr>
          <a:xfrm>
            <a:off x="556046" y="429141"/>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小组里程碑评审</a:t>
            </a:r>
            <a:endParaRPr lang="en-US" dirty="0"/>
          </a:p>
        </p:txBody>
      </p:sp>
      <p:sp>
        <p:nvSpPr>
          <p:cNvPr id="5" name="coordinating-people_75937">
            <a:hlinkClick r:id="rId3" action="ppaction://hlinksldjump"/>
            <a:extLst>
              <a:ext uri="{FF2B5EF4-FFF2-40B4-BE49-F238E27FC236}">
                <a16:creationId xmlns:a16="http://schemas.microsoft.com/office/drawing/2014/main" id="{DD7E8D66-0E64-4B3C-A645-018D58516107}"/>
              </a:ext>
            </a:extLst>
          </p:cNvPr>
          <p:cNvSpPr/>
          <p:nvPr/>
        </p:nvSpPr>
        <p:spPr>
          <a:xfrm>
            <a:off x="9676665" y="90416"/>
            <a:ext cx="907253" cy="847867"/>
          </a:xfrm>
          <a:custGeom>
            <a:avLst/>
            <a:gdLst>
              <a:gd name="connsiteX0" fmla="*/ 473137 w 593648"/>
              <a:gd name="connsiteY0" fmla="*/ 488524 h 607991"/>
              <a:gd name="connsiteX1" fmla="*/ 533924 w 593648"/>
              <a:gd name="connsiteY1" fmla="*/ 488524 h 607991"/>
              <a:gd name="connsiteX2" fmla="*/ 551606 w 593648"/>
              <a:gd name="connsiteY2" fmla="*/ 498066 h 607991"/>
              <a:gd name="connsiteX3" fmla="*/ 591653 w 593648"/>
              <a:gd name="connsiteY3" fmla="*/ 574689 h 607991"/>
              <a:gd name="connsiteX4" fmla="*/ 592800 w 593648"/>
              <a:gd name="connsiteY4" fmla="*/ 588239 h 607991"/>
              <a:gd name="connsiteX5" fmla="*/ 584007 w 593648"/>
              <a:gd name="connsiteY5" fmla="*/ 598735 h 607991"/>
              <a:gd name="connsiteX6" fmla="*/ 577125 w 593648"/>
              <a:gd name="connsiteY6" fmla="*/ 600644 h 607991"/>
              <a:gd name="connsiteX7" fmla="*/ 575787 w 593648"/>
              <a:gd name="connsiteY7" fmla="*/ 600739 h 607991"/>
              <a:gd name="connsiteX8" fmla="*/ 560017 w 593648"/>
              <a:gd name="connsiteY8" fmla="*/ 591197 h 607991"/>
              <a:gd name="connsiteX9" fmla="*/ 547305 w 593648"/>
              <a:gd name="connsiteY9" fmla="*/ 566960 h 607991"/>
              <a:gd name="connsiteX10" fmla="*/ 547305 w 593648"/>
              <a:gd name="connsiteY10" fmla="*/ 599213 h 607991"/>
              <a:gd name="connsiteX11" fmla="*/ 538512 w 593648"/>
              <a:gd name="connsiteY11" fmla="*/ 607991 h 607991"/>
              <a:gd name="connsiteX12" fmla="*/ 469314 w 593648"/>
              <a:gd name="connsiteY12" fmla="*/ 607991 h 607991"/>
              <a:gd name="connsiteX13" fmla="*/ 460521 w 593648"/>
              <a:gd name="connsiteY13" fmla="*/ 599213 h 607991"/>
              <a:gd name="connsiteX14" fmla="*/ 460521 w 593648"/>
              <a:gd name="connsiteY14" fmla="*/ 569060 h 607991"/>
              <a:gd name="connsiteX15" fmla="*/ 448861 w 593648"/>
              <a:gd name="connsiteY15" fmla="*/ 591197 h 607991"/>
              <a:gd name="connsiteX16" fmla="*/ 433091 w 593648"/>
              <a:gd name="connsiteY16" fmla="*/ 600739 h 607991"/>
              <a:gd name="connsiteX17" fmla="*/ 431753 w 593648"/>
              <a:gd name="connsiteY17" fmla="*/ 600644 h 607991"/>
              <a:gd name="connsiteX18" fmla="*/ 424871 w 593648"/>
              <a:gd name="connsiteY18" fmla="*/ 598735 h 607991"/>
              <a:gd name="connsiteX19" fmla="*/ 416078 w 593648"/>
              <a:gd name="connsiteY19" fmla="*/ 588239 h 607991"/>
              <a:gd name="connsiteX20" fmla="*/ 417320 w 593648"/>
              <a:gd name="connsiteY20" fmla="*/ 574689 h 607991"/>
              <a:gd name="connsiteX21" fmla="*/ 457367 w 593648"/>
              <a:gd name="connsiteY21" fmla="*/ 498066 h 607991"/>
              <a:gd name="connsiteX22" fmla="*/ 473137 w 593648"/>
              <a:gd name="connsiteY22" fmla="*/ 488524 h 607991"/>
              <a:gd name="connsiteX23" fmla="*/ 263417 w 593648"/>
              <a:gd name="connsiteY23" fmla="*/ 488524 h 607991"/>
              <a:gd name="connsiteX24" fmla="*/ 324300 w 593648"/>
              <a:gd name="connsiteY24" fmla="*/ 488524 h 607991"/>
              <a:gd name="connsiteX25" fmla="*/ 341886 w 593648"/>
              <a:gd name="connsiteY25" fmla="*/ 498066 h 607991"/>
              <a:gd name="connsiteX26" fmla="*/ 381933 w 593648"/>
              <a:gd name="connsiteY26" fmla="*/ 574689 h 607991"/>
              <a:gd name="connsiteX27" fmla="*/ 383080 w 593648"/>
              <a:gd name="connsiteY27" fmla="*/ 588239 h 607991"/>
              <a:gd name="connsiteX28" fmla="*/ 374382 w 593648"/>
              <a:gd name="connsiteY28" fmla="*/ 598735 h 607991"/>
              <a:gd name="connsiteX29" fmla="*/ 367405 w 593648"/>
              <a:gd name="connsiteY29" fmla="*/ 600644 h 607991"/>
              <a:gd name="connsiteX30" fmla="*/ 366067 w 593648"/>
              <a:gd name="connsiteY30" fmla="*/ 600739 h 607991"/>
              <a:gd name="connsiteX31" fmla="*/ 350297 w 593648"/>
              <a:gd name="connsiteY31" fmla="*/ 591197 h 607991"/>
              <a:gd name="connsiteX32" fmla="*/ 337681 w 593648"/>
              <a:gd name="connsiteY32" fmla="*/ 566960 h 607991"/>
              <a:gd name="connsiteX33" fmla="*/ 337681 w 593648"/>
              <a:gd name="connsiteY33" fmla="*/ 599213 h 607991"/>
              <a:gd name="connsiteX34" fmla="*/ 328887 w 593648"/>
              <a:gd name="connsiteY34" fmla="*/ 607991 h 607991"/>
              <a:gd name="connsiteX35" fmla="*/ 259594 w 593648"/>
              <a:gd name="connsiteY35" fmla="*/ 607991 h 607991"/>
              <a:gd name="connsiteX36" fmla="*/ 250801 w 593648"/>
              <a:gd name="connsiteY36" fmla="*/ 599213 h 607991"/>
              <a:gd name="connsiteX37" fmla="*/ 250801 w 593648"/>
              <a:gd name="connsiteY37" fmla="*/ 569060 h 607991"/>
              <a:gd name="connsiteX38" fmla="*/ 239236 w 593648"/>
              <a:gd name="connsiteY38" fmla="*/ 591197 h 607991"/>
              <a:gd name="connsiteX39" fmla="*/ 223371 w 593648"/>
              <a:gd name="connsiteY39" fmla="*/ 600739 h 607991"/>
              <a:gd name="connsiteX40" fmla="*/ 222128 w 593648"/>
              <a:gd name="connsiteY40" fmla="*/ 600644 h 607991"/>
              <a:gd name="connsiteX41" fmla="*/ 215151 w 593648"/>
              <a:gd name="connsiteY41" fmla="*/ 598735 h 607991"/>
              <a:gd name="connsiteX42" fmla="*/ 206358 w 593648"/>
              <a:gd name="connsiteY42" fmla="*/ 588239 h 607991"/>
              <a:gd name="connsiteX43" fmla="*/ 207600 w 593648"/>
              <a:gd name="connsiteY43" fmla="*/ 574689 h 607991"/>
              <a:gd name="connsiteX44" fmla="*/ 247647 w 593648"/>
              <a:gd name="connsiteY44" fmla="*/ 498066 h 607991"/>
              <a:gd name="connsiteX45" fmla="*/ 263417 w 593648"/>
              <a:gd name="connsiteY45" fmla="*/ 488524 h 607991"/>
              <a:gd name="connsiteX46" fmla="*/ 57938 w 593648"/>
              <a:gd name="connsiteY46" fmla="*/ 488524 h 607991"/>
              <a:gd name="connsiteX47" fmla="*/ 118734 w 593648"/>
              <a:gd name="connsiteY47" fmla="*/ 488524 h 607991"/>
              <a:gd name="connsiteX48" fmla="*/ 136322 w 593648"/>
              <a:gd name="connsiteY48" fmla="*/ 498066 h 607991"/>
              <a:gd name="connsiteX49" fmla="*/ 176374 w 593648"/>
              <a:gd name="connsiteY49" fmla="*/ 574689 h 607991"/>
              <a:gd name="connsiteX50" fmla="*/ 177521 w 593648"/>
              <a:gd name="connsiteY50" fmla="*/ 588239 h 607991"/>
              <a:gd name="connsiteX51" fmla="*/ 168823 w 593648"/>
              <a:gd name="connsiteY51" fmla="*/ 598735 h 607991"/>
              <a:gd name="connsiteX52" fmla="*/ 161845 w 593648"/>
              <a:gd name="connsiteY52" fmla="*/ 600644 h 607991"/>
              <a:gd name="connsiteX53" fmla="*/ 160602 w 593648"/>
              <a:gd name="connsiteY53" fmla="*/ 600739 h 607991"/>
              <a:gd name="connsiteX54" fmla="*/ 144734 w 593648"/>
              <a:gd name="connsiteY54" fmla="*/ 591197 h 607991"/>
              <a:gd name="connsiteX55" fmla="*/ 132116 w 593648"/>
              <a:gd name="connsiteY55" fmla="*/ 566960 h 607991"/>
              <a:gd name="connsiteX56" fmla="*/ 132116 w 593648"/>
              <a:gd name="connsiteY56" fmla="*/ 599213 h 607991"/>
              <a:gd name="connsiteX57" fmla="*/ 123322 w 593648"/>
              <a:gd name="connsiteY57" fmla="*/ 607991 h 607991"/>
              <a:gd name="connsiteX58" fmla="*/ 54019 w 593648"/>
              <a:gd name="connsiteY58" fmla="*/ 607991 h 607991"/>
              <a:gd name="connsiteX59" fmla="*/ 45224 w 593648"/>
              <a:gd name="connsiteY59" fmla="*/ 599213 h 607991"/>
              <a:gd name="connsiteX60" fmla="*/ 45224 w 593648"/>
              <a:gd name="connsiteY60" fmla="*/ 569060 h 607991"/>
              <a:gd name="connsiteX61" fmla="*/ 33658 w 593648"/>
              <a:gd name="connsiteY61" fmla="*/ 591197 h 607991"/>
              <a:gd name="connsiteX62" fmla="*/ 17790 w 593648"/>
              <a:gd name="connsiteY62" fmla="*/ 600739 h 607991"/>
              <a:gd name="connsiteX63" fmla="*/ 16547 w 593648"/>
              <a:gd name="connsiteY63" fmla="*/ 600644 h 607991"/>
              <a:gd name="connsiteX64" fmla="*/ 9569 w 593648"/>
              <a:gd name="connsiteY64" fmla="*/ 598735 h 607991"/>
              <a:gd name="connsiteX65" fmla="*/ 775 w 593648"/>
              <a:gd name="connsiteY65" fmla="*/ 588239 h 607991"/>
              <a:gd name="connsiteX66" fmla="*/ 2018 w 593648"/>
              <a:gd name="connsiteY66" fmla="*/ 574689 h 607991"/>
              <a:gd name="connsiteX67" fmla="*/ 42070 w 593648"/>
              <a:gd name="connsiteY67" fmla="*/ 498066 h 607991"/>
              <a:gd name="connsiteX68" fmla="*/ 57938 w 593648"/>
              <a:gd name="connsiteY68" fmla="*/ 488524 h 607991"/>
              <a:gd name="connsiteX69" fmla="*/ 502710 w 593648"/>
              <a:gd name="connsiteY69" fmla="*/ 398412 h 607991"/>
              <a:gd name="connsiteX70" fmla="*/ 545120 w 593648"/>
              <a:gd name="connsiteY70" fmla="*/ 440716 h 607991"/>
              <a:gd name="connsiteX71" fmla="*/ 502710 w 593648"/>
              <a:gd name="connsiteY71" fmla="*/ 483020 h 607991"/>
              <a:gd name="connsiteX72" fmla="*/ 460300 w 593648"/>
              <a:gd name="connsiteY72" fmla="*/ 440716 h 607991"/>
              <a:gd name="connsiteX73" fmla="*/ 502710 w 593648"/>
              <a:gd name="connsiteY73" fmla="*/ 398412 h 607991"/>
              <a:gd name="connsiteX74" fmla="*/ 292989 w 593648"/>
              <a:gd name="connsiteY74" fmla="*/ 398412 h 607991"/>
              <a:gd name="connsiteX75" fmla="*/ 335399 w 593648"/>
              <a:gd name="connsiteY75" fmla="*/ 440716 h 607991"/>
              <a:gd name="connsiteX76" fmla="*/ 292989 w 593648"/>
              <a:gd name="connsiteY76" fmla="*/ 483020 h 607991"/>
              <a:gd name="connsiteX77" fmla="*/ 250579 w 593648"/>
              <a:gd name="connsiteY77" fmla="*/ 440716 h 607991"/>
              <a:gd name="connsiteX78" fmla="*/ 292989 w 593648"/>
              <a:gd name="connsiteY78" fmla="*/ 398412 h 607991"/>
              <a:gd name="connsiteX79" fmla="*/ 87432 w 593648"/>
              <a:gd name="connsiteY79" fmla="*/ 398412 h 607991"/>
              <a:gd name="connsiteX80" fmla="*/ 129842 w 593648"/>
              <a:gd name="connsiteY80" fmla="*/ 440716 h 607991"/>
              <a:gd name="connsiteX81" fmla="*/ 87432 w 593648"/>
              <a:gd name="connsiteY81" fmla="*/ 483020 h 607991"/>
              <a:gd name="connsiteX82" fmla="*/ 45022 w 593648"/>
              <a:gd name="connsiteY82" fmla="*/ 440716 h 607991"/>
              <a:gd name="connsiteX83" fmla="*/ 87432 w 593648"/>
              <a:gd name="connsiteY83" fmla="*/ 398412 h 607991"/>
              <a:gd name="connsiteX84" fmla="*/ 294753 w 593648"/>
              <a:gd name="connsiteY84" fmla="*/ 291788 h 607991"/>
              <a:gd name="connsiteX85" fmla="*/ 304216 w 593648"/>
              <a:gd name="connsiteY85" fmla="*/ 301236 h 607991"/>
              <a:gd name="connsiteX86" fmla="*/ 304216 w 593648"/>
              <a:gd name="connsiteY86" fmla="*/ 321277 h 607991"/>
              <a:gd name="connsiteX87" fmla="*/ 500261 w 593648"/>
              <a:gd name="connsiteY87" fmla="*/ 321277 h 607991"/>
              <a:gd name="connsiteX88" fmla="*/ 513929 w 593648"/>
              <a:gd name="connsiteY88" fmla="*/ 334923 h 607991"/>
              <a:gd name="connsiteX89" fmla="*/ 513929 w 593648"/>
              <a:gd name="connsiteY89" fmla="*/ 372524 h 607991"/>
              <a:gd name="connsiteX90" fmla="*/ 504466 w 593648"/>
              <a:gd name="connsiteY90" fmla="*/ 381971 h 607991"/>
              <a:gd name="connsiteX91" fmla="*/ 495003 w 593648"/>
              <a:gd name="connsiteY91" fmla="*/ 372524 h 607991"/>
              <a:gd name="connsiteX92" fmla="*/ 495003 w 593648"/>
              <a:gd name="connsiteY92" fmla="*/ 340172 h 607991"/>
              <a:gd name="connsiteX93" fmla="*/ 304216 w 593648"/>
              <a:gd name="connsiteY93" fmla="*/ 340172 h 607991"/>
              <a:gd name="connsiteX94" fmla="*/ 304216 w 593648"/>
              <a:gd name="connsiteY94" fmla="*/ 372524 h 607991"/>
              <a:gd name="connsiteX95" fmla="*/ 294753 w 593648"/>
              <a:gd name="connsiteY95" fmla="*/ 381971 h 607991"/>
              <a:gd name="connsiteX96" fmla="*/ 285290 w 593648"/>
              <a:gd name="connsiteY96" fmla="*/ 372524 h 607991"/>
              <a:gd name="connsiteX97" fmla="*/ 285290 w 593648"/>
              <a:gd name="connsiteY97" fmla="*/ 340172 h 607991"/>
              <a:gd name="connsiteX98" fmla="*/ 94503 w 593648"/>
              <a:gd name="connsiteY98" fmla="*/ 340172 h 607991"/>
              <a:gd name="connsiteX99" fmla="*/ 94503 w 593648"/>
              <a:gd name="connsiteY99" fmla="*/ 372524 h 607991"/>
              <a:gd name="connsiteX100" fmla="*/ 85040 w 593648"/>
              <a:gd name="connsiteY100" fmla="*/ 381971 h 607991"/>
              <a:gd name="connsiteX101" fmla="*/ 75577 w 593648"/>
              <a:gd name="connsiteY101" fmla="*/ 372524 h 607991"/>
              <a:gd name="connsiteX102" fmla="*/ 75577 w 593648"/>
              <a:gd name="connsiteY102" fmla="*/ 334923 h 607991"/>
              <a:gd name="connsiteX103" fmla="*/ 89246 w 593648"/>
              <a:gd name="connsiteY103" fmla="*/ 321277 h 607991"/>
              <a:gd name="connsiteX104" fmla="*/ 285290 w 593648"/>
              <a:gd name="connsiteY104" fmla="*/ 321277 h 607991"/>
              <a:gd name="connsiteX105" fmla="*/ 285290 w 593648"/>
              <a:gd name="connsiteY105" fmla="*/ 301236 h 607991"/>
              <a:gd name="connsiteX106" fmla="*/ 294753 w 593648"/>
              <a:gd name="connsiteY106" fmla="*/ 291788 h 607991"/>
              <a:gd name="connsiteX107" fmla="*/ 252216 w 593648"/>
              <a:gd name="connsiteY107" fmla="*/ 118550 h 607991"/>
              <a:gd name="connsiteX108" fmla="*/ 332817 w 593648"/>
              <a:gd name="connsiteY108" fmla="*/ 118550 h 607991"/>
              <a:gd name="connsiteX109" fmla="*/ 355955 w 593648"/>
              <a:gd name="connsiteY109" fmla="*/ 131146 h 607991"/>
              <a:gd name="connsiteX110" fmla="*/ 408733 w 593648"/>
              <a:gd name="connsiteY110" fmla="*/ 232012 h 607991"/>
              <a:gd name="connsiteX111" fmla="*/ 410263 w 593648"/>
              <a:gd name="connsiteY111" fmla="*/ 249857 h 607991"/>
              <a:gd name="connsiteX112" fmla="*/ 398790 w 593648"/>
              <a:gd name="connsiteY112" fmla="*/ 263599 h 607991"/>
              <a:gd name="connsiteX113" fmla="*/ 389611 w 593648"/>
              <a:gd name="connsiteY113" fmla="*/ 266271 h 607991"/>
              <a:gd name="connsiteX114" fmla="*/ 387890 w 593648"/>
              <a:gd name="connsiteY114" fmla="*/ 266271 h 607991"/>
              <a:gd name="connsiteX115" fmla="*/ 367046 w 593648"/>
              <a:gd name="connsiteY115" fmla="*/ 253674 h 607991"/>
              <a:gd name="connsiteX116" fmla="*/ 350410 w 593648"/>
              <a:gd name="connsiteY116" fmla="*/ 221897 h 607991"/>
              <a:gd name="connsiteX117" fmla="*/ 350410 w 593648"/>
              <a:gd name="connsiteY117" fmla="*/ 269515 h 607991"/>
              <a:gd name="connsiteX118" fmla="*/ 338841 w 593648"/>
              <a:gd name="connsiteY118" fmla="*/ 281062 h 607991"/>
              <a:gd name="connsiteX119" fmla="*/ 247627 w 593648"/>
              <a:gd name="connsiteY119" fmla="*/ 281062 h 607991"/>
              <a:gd name="connsiteX120" fmla="*/ 236057 w 593648"/>
              <a:gd name="connsiteY120" fmla="*/ 269515 h 607991"/>
              <a:gd name="connsiteX121" fmla="*/ 236057 w 593648"/>
              <a:gd name="connsiteY121" fmla="*/ 224569 h 607991"/>
              <a:gd name="connsiteX122" fmla="*/ 220855 w 593648"/>
              <a:gd name="connsiteY122" fmla="*/ 253674 h 607991"/>
              <a:gd name="connsiteX123" fmla="*/ 200012 w 593648"/>
              <a:gd name="connsiteY123" fmla="*/ 266271 h 607991"/>
              <a:gd name="connsiteX124" fmla="*/ 198291 w 593648"/>
              <a:gd name="connsiteY124" fmla="*/ 266271 h 607991"/>
              <a:gd name="connsiteX125" fmla="*/ 189207 w 593648"/>
              <a:gd name="connsiteY125" fmla="*/ 263599 h 607991"/>
              <a:gd name="connsiteX126" fmla="*/ 179264 w 593648"/>
              <a:gd name="connsiteY126" fmla="*/ 232012 h 607991"/>
              <a:gd name="connsiteX127" fmla="*/ 231946 w 593648"/>
              <a:gd name="connsiteY127" fmla="*/ 131146 h 607991"/>
              <a:gd name="connsiteX128" fmla="*/ 252216 w 593648"/>
              <a:gd name="connsiteY128" fmla="*/ 118550 h 607991"/>
              <a:gd name="connsiteX129" fmla="*/ 291636 w 593648"/>
              <a:gd name="connsiteY129" fmla="*/ 0 h 607991"/>
              <a:gd name="connsiteX130" fmla="*/ 347466 w 593648"/>
              <a:gd name="connsiteY130" fmla="*/ 55723 h 607991"/>
              <a:gd name="connsiteX131" fmla="*/ 291636 w 593648"/>
              <a:gd name="connsiteY131" fmla="*/ 111352 h 607991"/>
              <a:gd name="connsiteX132" fmla="*/ 235902 w 593648"/>
              <a:gd name="connsiteY132" fmla="*/ 55723 h 607991"/>
              <a:gd name="connsiteX133" fmla="*/ 291636 w 593648"/>
              <a:gd name="connsiteY133" fmla="*/ 0 h 60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93648" h="607991">
                <a:moveTo>
                  <a:pt x="473137" y="488524"/>
                </a:moveTo>
                <a:lnTo>
                  <a:pt x="533924" y="488524"/>
                </a:lnTo>
                <a:cubicBezTo>
                  <a:pt x="543673" y="488524"/>
                  <a:pt x="548452" y="492150"/>
                  <a:pt x="551606" y="498066"/>
                </a:cubicBezTo>
                <a:lnTo>
                  <a:pt x="591653" y="574689"/>
                </a:lnTo>
                <a:cubicBezTo>
                  <a:pt x="593851" y="578888"/>
                  <a:pt x="594233" y="583754"/>
                  <a:pt x="592800" y="588239"/>
                </a:cubicBezTo>
                <a:cubicBezTo>
                  <a:pt x="591366" y="592819"/>
                  <a:pt x="588307" y="596541"/>
                  <a:pt x="584007" y="598735"/>
                </a:cubicBezTo>
                <a:cubicBezTo>
                  <a:pt x="581904" y="599880"/>
                  <a:pt x="579514" y="600548"/>
                  <a:pt x="577125" y="600644"/>
                </a:cubicBezTo>
                <a:cubicBezTo>
                  <a:pt x="576647" y="600739"/>
                  <a:pt x="576265" y="600739"/>
                  <a:pt x="575787" y="600739"/>
                </a:cubicBezTo>
                <a:cubicBezTo>
                  <a:pt x="569097" y="600739"/>
                  <a:pt x="563075" y="597113"/>
                  <a:pt x="560017" y="591197"/>
                </a:cubicBezTo>
                <a:lnTo>
                  <a:pt x="547305" y="566960"/>
                </a:lnTo>
                <a:lnTo>
                  <a:pt x="547305" y="599213"/>
                </a:lnTo>
                <a:cubicBezTo>
                  <a:pt x="547305" y="603984"/>
                  <a:pt x="543386" y="607991"/>
                  <a:pt x="538512" y="607991"/>
                </a:cubicBezTo>
                <a:lnTo>
                  <a:pt x="469314" y="607991"/>
                </a:lnTo>
                <a:cubicBezTo>
                  <a:pt x="464440" y="607991"/>
                  <a:pt x="460521" y="603984"/>
                  <a:pt x="460521" y="599213"/>
                </a:cubicBezTo>
                <a:lnTo>
                  <a:pt x="460521" y="569060"/>
                </a:lnTo>
                <a:lnTo>
                  <a:pt x="448861" y="591197"/>
                </a:lnTo>
                <a:cubicBezTo>
                  <a:pt x="445802" y="597113"/>
                  <a:pt x="439781" y="600739"/>
                  <a:pt x="433091" y="600739"/>
                </a:cubicBezTo>
                <a:cubicBezTo>
                  <a:pt x="432613" y="600739"/>
                  <a:pt x="432230" y="600739"/>
                  <a:pt x="431753" y="600644"/>
                </a:cubicBezTo>
                <a:cubicBezTo>
                  <a:pt x="429363" y="600548"/>
                  <a:pt x="427069" y="599880"/>
                  <a:pt x="424871" y="598735"/>
                </a:cubicBezTo>
                <a:cubicBezTo>
                  <a:pt x="420666" y="596541"/>
                  <a:pt x="417512" y="592819"/>
                  <a:pt x="416078" y="588239"/>
                </a:cubicBezTo>
                <a:cubicBezTo>
                  <a:pt x="414644" y="583754"/>
                  <a:pt x="415122" y="578888"/>
                  <a:pt x="417320" y="574689"/>
                </a:cubicBezTo>
                <a:lnTo>
                  <a:pt x="457367" y="498066"/>
                </a:lnTo>
                <a:cubicBezTo>
                  <a:pt x="460234" y="492437"/>
                  <a:pt x="465013" y="488524"/>
                  <a:pt x="473137" y="488524"/>
                </a:cubicBezTo>
                <a:close/>
                <a:moveTo>
                  <a:pt x="263417" y="488524"/>
                </a:moveTo>
                <a:lnTo>
                  <a:pt x="324300" y="488524"/>
                </a:lnTo>
                <a:cubicBezTo>
                  <a:pt x="333093" y="488524"/>
                  <a:pt x="338827" y="492150"/>
                  <a:pt x="341886" y="498066"/>
                </a:cubicBezTo>
                <a:lnTo>
                  <a:pt x="381933" y="574689"/>
                </a:lnTo>
                <a:cubicBezTo>
                  <a:pt x="384131" y="578888"/>
                  <a:pt x="384513" y="583754"/>
                  <a:pt x="383080" y="588239"/>
                </a:cubicBezTo>
                <a:cubicBezTo>
                  <a:pt x="381646" y="592819"/>
                  <a:pt x="378587" y="596541"/>
                  <a:pt x="374382" y="598735"/>
                </a:cubicBezTo>
                <a:cubicBezTo>
                  <a:pt x="372184" y="599880"/>
                  <a:pt x="369794" y="600548"/>
                  <a:pt x="367405" y="600644"/>
                </a:cubicBezTo>
                <a:cubicBezTo>
                  <a:pt x="366927" y="600739"/>
                  <a:pt x="366545" y="600739"/>
                  <a:pt x="366067" y="600739"/>
                </a:cubicBezTo>
                <a:cubicBezTo>
                  <a:pt x="359472" y="600739"/>
                  <a:pt x="353355" y="597113"/>
                  <a:pt x="350297" y="591197"/>
                </a:cubicBezTo>
                <a:lnTo>
                  <a:pt x="337681" y="566960"/>
                </a:lnTo>
                <a:lnTo>
                  <a:pt x="337681" y="599213"/>
                </a:lnTo>
                <a:cubicBezTo>
                  <a:pt x="337681" y="603984"/>
                  <a:pt x="333666" y="607991"/>
                  <a:pt x="328887" y="607991"/>
                </a:cubicBezTo>
                <a:lnTo>
                  <a:pt x="259594" y="607991"/>
                </a:lnTo>
                <a:cubicBezTo>
                  <a:pt x="254720" y="607991"/>
                  <a:pt x="250801" y="603984"/>
                  <a:pt x="250801" y="599213"/>
                </a:cubicBezTo>
                <a:lnTo>
                  <a:pt x="250801" y="569060"/>
                </a:lnTo>
                <a:lnTo>
                  <a:pt x="239236" y="591197"/>
                </a:lnTo>
                <a:cubicBezTo>
                  <a:pt x="236082" y="597113"/>
                  <a:pt x="230061" y="600739"/>
                  <a:pt x="223371" y="600739"/>
                </a:cubicBezTo>
                <a:cubicBezTo>
                  <a:pt x="222988" y="600739"/>
                  <a:pt x="222510" y="600739"/>
                  <a:pt x="222128" y="600644"/>
                </a:cubicBezTo>
                <a:cubicBezTo>
                  <a:pt x="219643" y="600548"/>
                  <a:pt x="217349" y="599880"/>
                  <a:pt x="215151" y="598735"/>
                </a:cubicBezTo>
                <a:cubicBezTo>
                  <a:pt x="210946" y="596541"/>
                  <a:pt x="207792" y="592819"/>
                  <a:pt x="206358" y="588239"/>
                </a:cubicBezTo>
                <a:cubicBezTo>
                  <a:pt x="204924" y="583754"/>
                  <a:pt x="205402" y="578888"/>
                  <a:pt x="207600" y="574689"/>
                </a:cubicBezTo>
                <a:lnTo>
                  <a:pt x="247647" y="498066"/>
                </a:lnTo>
                <a:cubicBezTo>
                  <a:pt x="250610" y="492437"/>
                  <a:pt x="256727" y="488524"/>
                  <a:pt x="263417" y="488524"/>
                </a:cubicBezTo>
                <a:close/>
                <a:moveTo>
                  <a:pt x="57938" y="488524"/>
                </a:moveTo>
                <a:lnTo>
                  <a:pt x="118734" y="488524"/>
                </a:lnTo>
                <a:cubicBezTo>
                  <a:pt x="127432" y="488524"/>
                  <a:pt x="133263" y="492150"/>
                  <a:pt x="136322" y="498066"/>
                </a:cubicBezTo>
                <a:lnTo>
                  <a:pt x="176374" y="574689"/>
                </a:lnTo>
                <a:cubicBezTo>
                  <a:pt x="178573" y="578888"/>
                  <a:pt x="178955" y="583754"/>
                  <a:pt x="177521" y="588239"/>
                </a:cubicBezTo>
                <a:cubicBezTo>
                  <a:pt x="176088" y="592819"/>
                  <a:pt x="173029" y="596541"/>
                  <a:pt x="168823" y="598735"/>
                </a:cubicBezTo>
                <a:cubicBezTo>
                  <a:pt x="166624" y="599880"/>
                  <a:pt x="164330" y="600548"/>
                  <a:pt x="161845" y="600644"/>
                </a:cubicBezTo>
                <a:cubicBezTo>
                  <a:pt x="161462" y="600739"/>
                  <a:pt x="160984" y="600739"/>
                  <a:pt x="160602" y="600739"/>
                </a:cubicBezTo>
                <a:cubicBezTo>
                  <a:pt x="153911" y="600739"/>
                  <a:pt x="147793" y="597113"/>
                  <a:pt x="144734" y="591197"/>
                </a:cubicBezTo>
                <a:lnTo>
                  <a:pt x="132116" y="566960"/>
                </a:lnTo>
                <a:lnTo>
                  <a:pt x="132116" y="599213"/>
                </a:lnTo>
                <a:cubicBezTo>
                  <a:pt x="132116" y="603984"/>
                  <a:pt x="128197" y="607991"/>
                  <a:pt x="123322" y="607991"/>
                </a:cubicBezTo>
                <a:lnTo>
                  <a:pt x="54019" y="607991"/>
                </a:lnTo>
                <a:cubicBezTo>
                  <a:pt x="49144" y="607991"/>
                  <a:pt x="45224" y="603984"/>
                  <a:pt x="45224" y="599213"/>
                </a:cubicBezTo>
                <a:lnTo>
                  <a:pt x="45224" y="569060"/>
                </a:lnTo>
                <a:lnTo>
                  <a:pt x="33658" y="591197"/>
                </a:lnTo>
                <a:cubicBezTo>
                  <a:pt x="30599" y="597113"/>
                  <a:pt x="24481" y="600739"/>
                  <a:pt x="17790" y="600739"/>
                </a:cubicBezTo>
                <a:cubicBezTo>
                  <a:pt x="17408" y="600739"/>
                  <a:pt x="16930" y="600739"/>
                  <a:pt x="16547" y="600644"/>
                </a:cubicBezTo>
                <a:cubicBezTo>
                  <a:pt x="14062" y="600548"/>
                  <a:pt x="11768" y="599880"/>
                  <a:pt x="9569" y="598735"/>
                </a:cubicBezTo>
                <a:cubicBezTo>
                  <a:pt x="5363" y="596541"/>
                  <a:pt x="2209" y="592819"/>
                  <a:pt x="775" y="588239"/>
                </a:cubicBezTo>
                <a:cubicBezTo>
                  <a:pt x="-563" y="583754"/>
                  <a:pt x="-181" y="578888"/>
                  <a:pt x="2018" y="574689"/>
                </a:cubicBezTo>
                <a:lnTo>
                  <a:pt x="42070" y="498066"/>
                </a:lnTo>
                <a:cubicBezTo>
                  <a:pt x="45033" y="492437"/>
                  <a:pt x="50004" y="488524"/>
                  <a:pt x="57938" y="488524"/>
                </a:cubicBezTo>
                <a:close/>
                <a:moveTo>
                  <a:pt x="502710" y="398412"/>
                </a:moveTo>
                <a:cubicBezTo>
                  <a:pt x="526132" y="398412"/>
                  <a:pt x="545120" y="417352"/>
                  <a:pt x="545120" y="440716"/>
                </a:cubicBezTo>
                <a:cubicBezTo>
                  <a:pt x="545120" y="464080"/>
                  <a:pt x="526132" y="483020"/>
                  <a:pt x="502710" y="483020"/>
                </a:cubicBezTo>
                <a:cubicBezTo>
                  <a:pt x="479288" y="483020"/>
                  <a:pt x="460300" y="464080"/>
                  <a:pt x="460300" y="440716"/>
                </a:cubicBezTo>
                <a:cubicBezTo>
                  <a:pt x="460300" y="417352"/>
                  <a:pt x="479288" y="398412"/>
                  <a:pt x="502710" y="398412"/>
                </a:cubicBezTo>
                <a:close/>
                <a:moveTo>
                  <a:pt x="292989" y="398412"/>
                </a:moveTo>
                <a:cubicBezTo>
                  <a:pt x="316411" y="398412"/>
                  <a:pt x="335399" y="417352"/>
                  <a:pt x="335399" y="440716"/>
                </a:cubicBezTo>
                <a:cubicBezTo>
                  <a:pt x="335399" y="464080"/>
                  <a:pt x="316411" y="483020"/>
                  <a:pt x="292989" y="483020"/>
                </a:cubicBezTo>
                <a:cubicBezTo>
                  <a:pt x="269567" y="483020"/>
                  <a:pt x="250579" y="464080"/>
                  <a:pt x="250579" y="440716"/>
                </a:cubicBezTo>
                <a:cubicBezTo>
                  <a:pt x="250579" y="417352"/>
                  <a:pt x="269567" y="398412"/>
                  <a:pt x="292989" y="398412"/>
                </a:cubicBezTo>
                <a:close/>
                <a:moveTo>
                  <a:pt x="87432" y="398412"/>
                </a:moveTo>
                <a:cubicBezTo>
                  <a:pt x="110854" y="398412"/>
                  <a:pt x="129842" y="417352"/>
                  <a:pt x="129842" y="440716"/>
                </a:cubicBezTo>
                <a:cubicBezTo>
                  <a:pt x="129842" y="464080"/>
                  <a:pt x="110854" y="483020"/>
                  <a:pt x="87432" y="483020"/>
                </a:cubicBezTo>
                <a:cubicBezTo>
                  <a:pt x="64010" y="483020"/>
                  <a:pt x="45022" y="464080"/>
                  <a:pt x="45022" y="440716"/>
                </a:cubicBezTo>
                <a:cubicBezTo>
                  <a:pt x="45022" y="417352"/>
                  <a:pt x="64010" y="398412"/>
                  <a:pt x="87432" y="398412"/>
                </a:cubicBezTo>
                <a:close/>
                <a:moveTo>
                  <a:pt x="294753" y="291788"/>
                </a:moveTo>
                <a:cubicBezTo>
                  <a:pt x="300010" y="291788"/>
                  <a:pt x="304216" y="295987"/>
                  <a:pt x="304216" y="301236"/>
                </a:cubicBezTo>
                <a:lnTo>
                  <a:pt x="304216" y="321277"/>
                </a:lnTo>
                <a:lnTo>
                  <a:pt x="500261" y="321277"/>
                </a:lnTo>
                <a:cubicBezTo>
                  <a:pt x="507812" y="321277"/>
                  <a:pt x="513929" y="327384"/>
                  <a:pt x="513929" y="334923"/>
                </a:cubicBezTo>
                <a:lnTo>
                  <a:pt x="513929" y="372524"/>
                </a:lnTo>
                <a:cubicBezTo>
                  <a:pt x="513929" y="377677"/>
                  <a:pt x="509628" y="381971"/>
                  <a:pt x="504466" y="381971"/>
                </a:cubicBezTo>
                <a:cubicBezTo>
                  <a:pt x="499209" y="381971"/>
                  <a:pt x="495003" y="377677"/>
                  <a:pt x="495003" y="372524"/>
                </a:cubicBezTo>
                <a:lnTo>
                  <a:pt x="495003" y="340172"/>
                </a:lnTo>
                <a:lnTo>
                  <a:pt x="304216" y="340172"/>
                </a:lnTo>
                <a:lnTo>
                  <a:pt x="304216" y="372524"/>
                </a:lnTo>
                <a:cubicBezTo>
                  <a:pt x="304216" y="377677"/>
                  <a:pt x="300010" y="381971"/>
                  <a:pt x="294753" y="381971"/>
                </a:cubicBezTo>
                <a:cubicBezTo>
                  <a:pt x="289496" y="381971"/>
                  <a:pt x="285290" y="377677"/>
                  <a:pt x="285290" y="372524"/>
                </a:cubicBezTo>
                <a:lnTo>
                  <a:pt x="285290" y="340172"/>
                </a:lnTo>
                <a:lnTo>
                  <a:pt x="94503" y="340172"/>
                </a:lnTo>
                <a:lnTo>
                  <a:pt x="94503" y="372524"/>
                </a:lnTo>
                <a:cubicBezTo>
                  <a:pt x="94503" y="377677"/>
                  <a:pt x="90297" y="381971"/>
                  <a:pt x="85040" y="381971"/>
                </a:cubicBezTo>
                <a:cubicBezTo>
                  <a:pt x="79783" y="381971"/>
                  <a:pt x="75577" y="377677"/>
                  <a:pt x="75577" y="372524"/>
                </a:cubicBezTo>
                <a:lnTo>
                  <a:pt x="75577" y="334923"/>
                </a:lnTo>
                <a:cubicBezTo>
                  <a:pt x="75577" y="327384"/>
                  <a:pt x="81695" y="321277"/>
                  <a:pt x="89246" y="321277"/>
                </a:cubicBezTo>
                <a:lnTo>
                  <a:pt x="285290" y="321277"/>
                </a:lnTo>
                <a:lnTo>
                  <a:pt x="285290" y="301236"/>
                </a:lnTo>
                <a:cubicBezTo>
                  <a:pt x="285290" y="295987"/>
                  <a:pt x="289496" y="291788"/>
                  <a:pt x="294753" y="291788"/>
                </a:cubicBezTo>
                <a:close/>
                <a:moveTo>
                  <a:pt x="252216" y="118550"/>
                </a:moveTo>
                <a:lnTo>
                  <a:pt x="332817" y="118550"/>
                </a:lnTo>
                <a:cubicBezTo>
                  <a:pt x="344673" y="118550"/>
                  <a:pt x="351940" y="123417"/>
                  <a:pt x="355955" y="131146"/>
                </a:cubicBezTo>
                <a:lnTo>
                  <a:pt x="408733" y="232012"/>
                </a:lnTo>
                <a:cubicBezTo>
                  <a:pt x="411602" y="237547"/>
                  <a:pt x="412175" y="243941"/>
                  <a:pt x="410263" y="249857"/>
                </a:cubicBezTo>
                <a:cubicBezTo>
                  <a:pt x="408446" y="255869"/>
                  <a:pt x="404335" y="260736"/>
                  <a:pt x="398790" y="263599"/>
                </a:cubicBezTo>
                <a:cubicBezTo>
                  <a:pt x="395921" y="265125"/>
                  <a:pt x="392766" y="265984"/>
                  <a:pt x="389611" y="266271"/>
                </a:cubicBezTo>
                <a:cubicBezTo>
                  <a:pt x="389037" y="266271"/>
                  <a:pt x="388463" y="266271"/>
                  <a:pt x="387890" y="266271"/>
                </a:cubicBezTo>
                <a:cubicBezTo>
                  <a:pt x="379093" y="266271"/>
                  <a:pt x="371158" y="261499"/>
                  <a:pt x="367046" y="253674"/>
                </a:cubicBezTo>
                <a:lnTo>
                  <a:pt x="350410" y="221897"/>
                </a:lnTo>
                <a:lnTo>
                  <a:pt x="350410" y="269515"/>
                </a:lnTo>
                <a:cubicBezTo>
                  <a:pt x="350410" y="275909"/>
                  <a:pt x="345247" y="281062"/>
                  <a:pt x="338841" y="281062"/>
                </a:cubicBezTo>
                <a:lnTo>
                  <a:pt x="247627" y="281062"/>
                </a:lnTo>
                <a:cubicBezTo>
                  <a:pt x="241316" y="281062"/>
                  <a:pt x="236057" y="275909"/>
                  <a:pt x="236057" y="269515"/>
                </a:cubicBezTo>
                <a:lnTo>
                  <a:pt x="236057" y="224569"/>
                </a:lnTo>
                <a:lnTo>
                  <a:pt x="220855" y="253674"/>
                </a:lnTo>
                <a:cubicBezTo>
                  <a:pt x="216744" y="261499"/>
                  <a:pt x="208808" y="266271"/>
                  <a:pt x="200012" y="266271"/>
                </a:cubicBezTo>
                <a:cubicBezTo>
                  <a:pt x="199438" y="266271"/>
                  <a:pt x="198864" y="266271"/>
                  <a:pt x="198291" y="266271"/>
                </a:cubicBezTo>
                <a:cubicBezTo>
                  <a:pt x="195135" y="265984"/>
                  <a:pt x="192076" y="265125"/>
                  <a:pt x="189207" y="263599"/>
                </a:cubicBezTo>
                <a:cubicBezTo>
                  <a:pt x="177734" y="257682"/>
                  <a:pt x="173240" y="243464"/>
                  <a:pt x="179264" y="232012"/>
                </a:cubicBezTo>
                <a:lnTo>
                  <a:pt x="231946" y="131146"/>
                </a:lnTo>
                <a:cubicBezTo>
                  <a:pt x="235866" y="123607"/>
                  <a:pt x="242846" y="118550"/>
                  <a:pt x="252216" y="118550"/>
                </a:cubicBezTo>
                <a:close/>
                <a:moveTo>
                  <a:pt x="291636" y="0"/>
                </a:moveTo>
                <a:cubicBezTo>
                  <a:pt x="322419" y="0"/>
                  <a:pt x="347466" y="24999"/>
                  <a:pt x="347466" y="55723"/>
                </a:cubicBezTo>
                <a:cubicBezTo>
                  <a:pt x="347466" y="86448"/>
                  <a:pt x="322419" y="111352"/>
                  <a:pt x="291636" y="111352"/>
                </a:cubicBezTo>
                <a:cubicBezTo>
                  <a:pt x="260854" y="111352"/>
                  <a:pt x="235902" y="86352"/>
                  <a:pt x="235902" y="55723"/>
                </a:cubicBezTo>
                <a:cubicBezTo>
                  <a:pt x="235902" y="24999"/>
                  <a:pt x="260854" y="0"/>
                  <a:pt x="2916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4A13A6F7-0F5E-4F9A-B5A0-F1E4B1172F4C}"/>
              </a:ext>
            </a:extLst>
          </p:cNvPr>
          <p:cNvSpPr txBox="1"/>
          <p:nvPr/>
        </p:nvSpPr>
        <p:spPr>
          <a:xfrm>
            <a:off x="660400" y="2123243"/>
            <a:ext cx="2499995" cy="368300"/>
          </a:xfrm>
          <a:prstGeom prst="rect">
            <a:avLst/>
          </a:prstGeom>
          <a:noFill/>
          <a:ln w="9525">
            <a:noFill/>
          </a:ln>
        </p:spPr>
        <p:txBody>
          <a:bodyPr wrap="square">
            <a:spAutoFit/>
          </a:bodyPr>
          <a:lstStyle/>
          <a:p>
            <a:pPr indent="0"/>
            <a:r>
              <a:rPr lang="zh-CN" b="0" dirty="0">
                <a:latin typeface="宋体" panose="02010600030101010101" pitchFamily="2" charset="-122"/>
                <a:ea typeface="宋体" panose="02010600030101010101" pitchFamily="2" charset="-122"/>
              </a:rPr>
              <a:t>每个组员的任务及绩效</a:t>
            </a:r>
            <a:endParaRPr lang="zh-CN" altLang="en-US" b="0" dirty="0">
              <a:latin typeface="宋体" panose="02010600030101010101" pitchFamily="2" charset="-122"/>
              <a:ea typeface="宋体" panose="02010600030101010101" pitchFamily="2" charset="-122"/>
            </a:endParaRPr>
          </a:p>
        </p:txBody>
      </p:sp>
      <p:sp>
        <p:nvSpPr>
          <p:cNvPr id="8" name="矩形 7">
            <a:extLst>
              <a:ext uri="{FF2B5EF4-FFF2-40B4-BE49-F238E27FC236}">
                <a16:creationId xmlns:a16="http://schemas.microsoft.com/office/drawing/2014/main" id="{FA2431EB-9EC5-4042-8FBE-5B891A51F742}"/>
              </a:ext>
            </a:extLst>
          </p:cNvPr>
          <p:cNvSpPr/>
          <p:nvPr/>
        </p:nvSpPr>
        <p:spPr>
          <a:xfrm>
            <a:off x="660400" y="2491543"/>
            <a:ext cx="2499994" cy="62471"/>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9" name="文本框 8">
            <a:extLst>
              <a:ext uri="{FF2B5EF4-FFF2-40B4-BE49-F238E27FC236}">
                <a16:creationId xmlns:a16="http://schemas.microsoft.com/office/drawing/2014/main" id="{7CCA781A-905A-472B-84AA-7A4C6D37D8DC}"/>
              </a:ext>
            </a:extLst>
          </p:cNvPr>
          <p:cNvSpPr txBox="1"/>
          <p:nvPr/>
        </p:nvSpPr>
        <p:spPr>
          <a:xfrm>
            <a:off x="660399" y="5444511"/>
            <a:ext cx="2499995" cy="368300"/>
          </a:xfrm>
          <a:prstGeom prst="rect">
            <a:avLst/>
          </a:prstGeom>
          <a:noFill/>
          <a:ln w="9525">
            <a:noFill/>
          </a:ln>
        </p:spPr>
        <p:txBody>
          <a:bodyPr wrap="square">
            <a:spAutoFit/>
          </a:bodyPr>
          <a:lstStyle/>
          <a:p>
            <a:pPr indent="0"/>
            <a:r>
              <a:rPr lang="zh-CN" altLang="en-US" b="0" dirty="0">
                <a:latin typeface="宋体" panose="02010600030101010101" pitchFamily="2" charset="-122"/>
                <a:ea typeface="宋体" panose="02010600030101010101" pitchFamily="2" charset="-122"/>
              </a:rPr>
              <a:t>评价：</a:t>
            </a:r>
          </a:p>
        </p:txBody>
      </p:sp>
      <p:sp>
        <p:nvSpPr>
          <p:cNvPr id="10" name="矩形 9">
            <a:extLst>
              <a:ext uri="{FF2B5EF4-FFF2-40B4-BE49-F238E27FC236}">
                <a16:creationId xmlns:a16="http://schemas.microsoft.com/office/drawing/2014/main" id="{62DA8869-9247-4541-9BB3-EF8C3761858E}"/>
              </a:ext>
            </a:extLst>
          </p:cNvPr>
          <p:cNvSpPr/>
          <p:nvPr/>
        </p:nvSpPr>
        <p:spPr>
          <a:xfrm>
            <a:off x="660400" y="5798500"/>
            <a:ext cx="2499994" cy="62471"/>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11" name="文本框 10">
            <a:extLst>
              <a:ext uri="{FF2B5EF4-FFF2-40B4-BE49-F238E27FC236}">
                <a16:creationId xmlns:a16="http://schemas.microsoft.com/office/drawing/2014/main" id="{5C3A991E-5A26-4A02-A07B-C5692B46D005}"/>
              </a:ext>
            </a:extLst>
          </p:cNvPr>
          <p:cNvSpPr txBox="1"/>
          <p:nvPr/>
        </p:nvSpPr>
        <p:spPr>
          <a:xfrm>
            <a:off x="3755565" y="5361297"/>
            <a:ext cx="5435731" cy="874407"/>
          </a:xfrm>
          <a:prstGeom prst="rect">
            <a:avLst/>
          </a:prstGeom>
          <a:noFill/>
        </p:spPr>
        <p:txBody>
          <a:bodyPr wrap="square" rtlCol="0" anchor="t">
            <a:spAutoFit/>
          </a:bodyPr>
          <a:lstStyle/>
          <a:p>
            <a:pPr>
              <a:lnSpc>
                <a:spcPct val="150000"/>
              </a:lnSpc>
            </a:pPr>
            <a:r>
              <a:rPr lang="zh-CN" altLang="en-US" dirty="0">
                <a:latin typeface="微软雅黑" panose="020B0503020204020204" charset="-122"/>
                <a:ea typeface="微软雅黑" panose="020B0503020204020204" charset="-122"/>
                <a:sym typeface="+mn-ea"/>
              </a:rPr>
              <a:t>小组成员参与积极性较高，态度认真，小组会议中积极发表观点，也能按时完成自己的任务。</a:t>
            </a:r>
          </a:p>
        </p:txBody>
      </p:sp>
      <p:sp>
        <p:nvSpPr>
          <p:cNvPr id="12" name="文本框 11">
            <a:extLst>
              <a:ext uri="{FF2B5EF4-FFF2-40B4-BE49-F238E27FC236}">
                <a16:creationId xmlns:a16="http://schemas.microsoft.com/office/drawing/2014/main" id="{21C79988-6E22-4C89-8C8D-8430C3C2D49D}"/>
              </a:ext>
            </a:extLst>
          </p:cNvPr>
          <p:cNvSpPr txBox="1"/>
          <p:nvPr/>
        </p:nvSpPr>
        <p:spPr>
          <a:xfrm>
            <a:off x="3355447" y="4442533"/>
            <a:ext cx="6083300" cy="306705"/>
          </a:xfrm>
          <a:prstGeom prst="rect">
            <a:avLst/>
          </a:prstGeom>
          <a:noFill/>
          <a:ln w="9525">
            <a:noFill/>
          </a:ln>
        </p:spPr>
        <p:txBody>
          <a:bodyPr wrap="square">
            <a:spAutoFit/>
          </a:bodyPr>
          <a:lstStyle/>
          <a:p>
            <a:pPr marL="0" indent="0" algn="l"/>
            <a:r>
              <a:rPr lang="zh-CN" altLang="en-US" sz="1400" b="0" dirty="0">
                <a:latin typeface="宋体" charset="0"/>
                <a:cs typeface="宋体" charset="0"/>
              </a:rPr>
              <a:t>成员最终得分为：（成员</a:t>
            </a:r>
            <a:r>
              <a:rPr lang="en-US" altLang="zh-CN" sz="1400" b="0" dirty="0">
                <a:latin typeface="宋体" charset="0"/>
                <a:cs typeface="宋体" charset="0"/>
              </a:rPr>
              <a:t>1+</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2+</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3+</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4+</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5</a:t>
            </a:r>
            <a:r>
              <a:rPr lang="zh-CN" altLang="en-US" sz="1400" b="0" dirty="0">
                <a:latin typeface="宋体" charset="0"/>
                <a:cs typeface="宋体" charset="0"/>
              </a:rPr>
              <a:t>）</a:t>
            </a:r>
            <a:r>
              <a:rPr lang="en-US" altLang="zh-CN" sz="1400" b="0" dirty="0">
                <a:latin typeface="Calibri" panose="020F0502020204030204" charset="0"/>
                <a:cs typeface="Calibri" panose="020F0502020204030204" charset="0"/>
              </a:rPr>
              <a:t>*0.18+</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1*0.1</a:t>
            </a:r>
          </a:p>
        </p:txBody>
      </p:sp>
      <p:pic>
        <p:nvPicPr>
          <p:cNvPr id="14" name="图片 13" descr="表格&#10;&#10;描述已自动生成">
            <a:extLst>
              <a:ext uri="{FF2B5EF4-FFF2-40B4-BE49-F238E27FC236}">
                <a16:creationId xmlns:a16="http://schemas.microsoft.com/office/drawing/2014/main" id="{2B214894-EFF5-4364-BF2B-B0877D60D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5447" y="1944252"/>
            <a:ext cx="8093114" cy="2448267"/>
          </a:xfrm>
          <a:prstGeom prst="rect">
            <a:avLst/>
          </a:prstGeom>
        </p:spPr>
      </p:pic>
    </p:spTree>
    <p:custDataLst>
      <p:tags r:id="rId1"/>
    </p:custDataLst>
    <p:extLst>
      <p:ext uri="{BB962C8B-B14F-4D97-AF65-F5344CB8AC3E}">
        <p14:creationId xmlns:p14="http://schemas.microsoft.com/office/powerpoint/2010/main" val="1050345842"/>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参考资料</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06</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7717810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grpSp>
        <p:nvGrpSpPr>
          <p:cNvPr id="6" name="组合 5">
            <a:extLst>
              <a:ext uri="{FF2B5EF4-FFF2-40B4-BE49-F238E27FC236}">
                <a16:creationId xmlns:a16="http://schemas.microsoft.com/office/drawing/2014/main" id="{0396754E-569C-45B9-88FB-010458E55ABB}"/>
              </a:ext>
            </a:extLst>
          </p:cNvPr>
          <p:cNvGrpSpPr/>
          <p:nvPr/>
        </p:nvGrpSpPr>
        <p:grpSpPr>
          <a:xfrm>
            <a:off x="0" y="1137715"/>
            <a:ext cx="10682654" cy="4991270"/>
            <a:chOff x="2646363" y="1828800"/>
            <a:chExt cx="7206795" cy="3621088"/>
          </a:xfrm>
          <a:effectLst>
            <a:glow rad="127000">
              <a:schemeClr val="accent1"/>
            </a:glow>
            <a:outerShdw blurRad="50800" dist="50800" dir="5400000" algn="ctr" rotWithShape="0">
              <a:srgbClr val="000000">
                <a:alpha val="0"/>
              </a:srgbClr>
            </a:outerShdw>
            <a:reflection endPos="65000" dist="50800" dir="5400000" sy="-100000" algn="bl" rotWithShape="0"/>
          </a:effectLst>
        </p:grpSpPr>
        <p:sp>
          <p:nvSpPr>
            <p:cNvPr id="7" name="íšļîḋè">
              <a:extLst>
                <a:ext uri="{FF2B5EF4-FFF2-40B4-BE49-F238E27FC236}">
                  <a16:creationId xmlns:a16="http://schemas.microsoft.com/office/drawing/2014/main" id="{18955498-1019-411E-AE3F-3C596A660385}"/>
                </a:ext>
              </a:extLst>
            </p:cNvPr>
            <p:cNvSpPr/>
            <p:nvPr/>
          </p:nvSpPr>
          <p:spPr bwMode="auto">
            <a:xfrm>
              <a:off x="3446463" y="2100263"/>
              <a:ext cx="6406695" cy="3338513"/>
            </a:xfrm>
            <a:custGeom>
              <a:avLst/>
              <a:gdLst>
                <a:gd name="T0" fmla="*/ 3621 w 3621"/>
                <a:gd name="T1" fmla="*/ 2103 h 2103"/>
                <a:gd name="T2" fmla="*/ 610 w 3621"/>
                <a:gd name="T3" fmla="*/ 2103 h 2103"/>
                <a:gd name="T4" fmla="*/ 0 w 3621"/>
                <a:gd name="T5" fmla="*/ 0 h 2103"/>
                <a:gd name="T6" fmla="*/ 3011 w 3621"/>
                <a:gd name="T7" fmla="*/ 0 h 2103"/>
                <a:gd name="T8" fmla="*/ 3621 w 3621"/>
                <a:gd name="T9" fmla="*/ 2103 h 2103"/>
              </a:gdLst>
              <a:ahLst/>
              <a:cxnLst>
                <a:cxn ang="0">
                  <a:pos x="T0" y="T1"/>
                </a:cxn>
                <a:cxn ang="0">
                  <a:pos x="T2" y="T3"/>
                </a:cxn>
                <a:cxn ang="0">
                  <a:pos x="T4" y="T5"/>
                </a:cxn>
                <a:cxn ang="0">
                  <a:pos x="T6" y="T7"/>
                </a:cxn>
                <a:cxn ang="0">
                  <a:pos x="T8" y="T9"/>
                </a:cxn>
              </a:cxnLst>
              <a:rect l="0" t="0" r="r" b="b"/>
              <a:pathLst>
                <a:path w="3621" h="2103">
                  <a:moveTo>
                    <a:pt x="3621" y="2103"/>
                  </a:moveTo>
                  <a:lnTo>
                    <a:pt x="610" y="2103"/>
                  </a:lnTo>
                  <a:lnTo>
                    <a:pt x="0" y="0"/>
                  </a:lnTo>
                  <a:lnTo>
                    <a:pt x="3011" y="0"/>
                  </a:lnTo>
                  <a:lnTo>
                    <a:pt x="3621" y="2103"/>
                  </a:ln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ïṧḷídê">
              <a:extLst>
                <a:ext uri="{FF2B5EF4-FFF2-40B4-BE49-F238E27FC236}">
                  <a16:creationId xmlns:a16="http://schemas.microsoft.com/office/drawing/2014/main" id="{BFDCC93E-46C5-4759-8CBF-94D8F8D1CAC9}"/>
                </a:ext>
              </a:extLst>
            </p:cNvPr>
            <p:cNvSpPr/>
            <p:nvPr/>
          </p:nvSpPr>
          <p:spPr bwMode="auto">
            <a:xfrm>
              <a:off x="3446463" y="2100263"/>
              <a:ext cx="5748338" cy="3338513"/>
            </a:xfrm>
            <a:custGeom>
              <a:avLst/>
              <a:gdLst>
                <a:gd name="T0" fmla="*/ 3621 w 3621"/>
                <a:gd name="T1" fmla="*/ 2103 h 2103"/>
                <a:gd name="T2" fmla="*/ 610 w 3621"/>
                <a:gd name="T3" fmla="*/ 2103 h 2103"/>
                <a:gd name="T4" fmla="*/ 0 w 3621"/>
                <a:gd name="T5" fmla="*/ 0 h 2103"/>
                <a:gd name="T6" fmla="*/ 3011 w 3621"/>
                <a:gd name="T7" fmla="*/ 0 h 2103"/>
                <a:gd name="T8" fmla="*/ 3621 w 3621"/>
                <a:gd name="T9" fmla="*/ 2103 h 2103"/>
              </a:gdLst>
              <a:ahLst/>
              <a:cxnLst>
                <a:cxn ang="0">
                  <a:pos x="T0" y="T1"/>
                </a:cxn>
                <a:cxn ang="0">
                  <a:pos x="T2" y="T3"/>
                </a:cxn>
                <a:cxn ang="0">
                  <a:pos x="T4" y="T5"/>
                </a:cxn>
                <a:cxn ang="0">
                  <a:pos x="T6" y="T7"/>
                </a:cxn>
                <a:cxn ang="0">
                  <a:pos x="T8" y="T9"/>
                </a:cxn>
              </a:cxnLst>
              <a:rect l="0" t="0" r="r" b="b"/>
              <a:pathLst>
                <a:path w="3621" h="2103">
                  <a:moveTo>
                    <a:pt x="3621" y="2103"/>
                  </a:moveTo>
                  <a:lnTo>
                    <a:pt x="610" y="2103"/>
                  </a:lnTo>
                  <a:lnTo>
                    <a:pt x="0" y="0"/>
                  </a:lnTo>
                  <a:lnTo>
                    <a:pt x="3011" y="0"/>
                  </a:lnTo>
                  <a:lnTo>
                    <a:pt x="3621" y="2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íṣľïḓé">
              <a:extLst>
                <a:ext uri="{FF2B5EF4-FFF2-40B4-BE49-F238E27FC236}">
                  <a16:creationId xmlns:a16="http://schemas.microsoft.com/office/drawing/2014/main" id="{FFEE9477-65E3-4478-990F-A113EA3A4463}"/>
                </a:ext>
              </a:extLst>
            </p:cNvPr>
            <p:cNvSpPr/>
            <p:nvPr/>
          </p:nvSpPr>
          <p:spPr bwMode="auto">
            <a:xfrm>
              <a:off x="6423025" y="3389313"/>
              <a:ext cx="1676400" cy="1550988"/>
            </a:xfrm>
            <a:custGeom>
              <a:avLst/>
              <a:gdLst>
                <a:gd name="T0" fmla="*/ 1056 w 1056"/>
                <a:gd name="T1" fmla="*/ 977 h 977"/>
                <a:gd name="T2" fmla="*/ 287 w 1056"/>
                <a:gd name="T3" fmla="*/ 977 h 977"/>
                <a:gd name="T4" fmla="*/ 0 w 1056"/>
                <a:gd name="T5" fmla="*/ 0 h 977"/>
                <a:gd name="T6" fmla="*/ 769 w 1056"/>
                <a:gd name="T7" fmla="*/ 0 h 977"/>
                <a:gd name="T8" fmla="*/ 1056 w 1056"/>
                <a:gd name="T9" fmla="*/ 977 h 977"/>
              </a:gdLst>
              <a:ahLst/>
              <a:cxnLst>
                <a:cxn ang="0">
                  <a:pos x="T0" y="T1"/>
                </a:cxn>
                <a:cxn ang="0">
                  <a:pos x="T2" y="T3"/>
                </a:cxn>
                <a:cxn ang="0">
                  <a:pos x="T4" y="T5"/>
                </a:cxn>
                <a:cxn ang="0">
                  <a:pos x="T6" y="T7"/>
                </a:cxn>
                <a:cxn ang="0">
                  <a:pos x="T8" y="T9"/>
                </a:cxn>
              </a:cxnLst>
              <a:rect l="0" t="0" r="r" b="b"/>
              <a:pathLst>
                <a:path w="1056" h="977">
                  <a:moveTo>
                    <a:pt x="1056" y="977"/>
                  </a:moveTo>
                  <a:lnTo>
                    <a:pt x="287" y="977"/>
                  </a:lnTo>
                  <a:lnTo>
                    <a:pt x="0" y="0"/>
                  </a:lnTo>
                  <a:lnTo>
                    <a:pt x="769" y="0"/>
                  </a:lnTo>
                  <a:lnTo>
                    <a:pt x="1056" y="977"/>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iṡḷïďé">
              <a:extLst>
                <a:ext uri="{FF2B5EF4-FFF2-40B4-BE49-F238E27FC236}">
                  <a16:creationId xmlns:a16="http://schemas.microsoft.com/office/drawing/2014/main" id="{337A429A-8FB7-4ACF-9FCB-F515ABE378A3}"/>
                </a:ext>
              </a:extLst>
            </p:cNvPr>
            <p:cNvSpPr/>
            <p:nvPr/>
          </p:nvSpPr>
          <p:spPr bwMode="auto">
            <a:xfrm>
              <a:off x="6423025" y="3389313"/>
              <a:ext cx="1676400" cy="1550988"/>
            </a:xfrm>
            <a:custGeom>
              <a:avLst/>
              <a:gdLst>
                <a:gd name="T0" fmla="*/ 1056 w 1056"/>
                <a:gd name="T1" fmla="*/ 977 h 977"/>
                <a:gd name="T2" fmla="*/ 287 w 1056"/>
                <a:gd name="T3" fmla="*/ 977 h 977"/>
                <a:gd name="T4" fmla="*/ 0 w 1056"/>
                <a:gd name="T5" fmla="*/ 0 h 977"/>
                <a:gd name="T6" fmla="*/ 769 w 1056"/>
                <a:gd name="T7" fmla="*/ 0 h 977"/>
                <a:gd name="T8" fmla="*/ 1056 w 1056"/>
                <a:gd name="T9" fmla="*/ 977 h 977"/>
              </a:gdLst>
              <a:ahLst/>
              <a:cxnLst>
                <a:cxn ang="0">
                  <a:pos x="T0" y="T1"/>
                </a:cxn>
                <a:cxn ang="0">
                  <a:pos x="T2" y="T3"/>
                </a:cxn>
                <a:cxn ang="0">
                  <a:pos x="T4" y="T5"/>
                </a:cxn>
                <a:cxn ang="0">
                  <a:pos x="T6" y="T7"/>
                </a:cxn>
                <a:cxn ang="0">
                  <a:pos x="T8" y="T9"/>
                </a:cxn>
              </a:cxnLst>
              <a:rect l="0" t="0" r="r" b="b"/>
              <a:pathLst>
                <a:path w="1056" h="977">
                  <a:moveTo>
                    <a:pt x="1056" y="977"/>
                  </a:moveTo>
                  <a:lnTo>
                    <a:pt x="287" y="977"/>
                  </a:lnTo>
                  <a:lnTo>
                    <a:pt x="0" y="0"/>
                  </a:lnTo>
                  <a:lnTo>
                    <a:pt x="769" y="0"/>
                  </a:lnTo>
                  <a:lnTo>
                    <a:pt x="1056" y="9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iS1ïḍé">
              <a:extLst>
                <a:ext uri="{FF2B5EF4-FFF2-40B4-BE49-F238E27FC236}">
                  <a16:creationId xmlns:a16="http://schemas.microsoft.com/office/drawing/2014/main" id="{BFCC1831-8DD1-4A3C-8C7D-6A40517BE1BA}"/>
                </a:ext>
              </a:extLst>
            </p:cNvPr>
            <p:cNvSpPr/>
            <p:nvPr/>
          </p:nvSpPr>
          <p:spPr bwMode="auto">
            <a:xfrm>
              <a:off x="6767513" y="3671888"/>
              <a:ext cx="1187450" cy="1100138"/>
            </a:xfrm>
            <a:custGeom>
              <a:avLst/>
              <a:gdLst>
                <a:gd name="T0" fmla="*/ 544 w 748"/>
                <a:gd name="T1" fmla="*/ 0 h 693"/>
                <a:gd name="T2" fmla="*/ 0 w 748"/>
                <a:gd name="T3" fmla="*/ 0 h 693"/>
                <a:gd name="T4" fmla="*/ 203 w 748"/>
                <a:gd name="T5" fmla="*/ 693 h 693"/>
                <a:gd name="T6" fmla="*/ 748 w 748"/>
                <a:gd name="T7" fmla="*/ 693 h 693"/>
                <a:gd name="T8" fmla="*/ 544 w 748"/>
                <a:gd name="T9" fmla="*/ 0 h 693"/>
              </a:gdLst>
              <a:ahLst/>
              <a:cxnLst>
                <a:cxn ang="0">
                  <a:pos x="T0" y="T1"/>
                </a:cxn>
                <a:cxn ang="0">
                  <a:pos x="T2" y="T3"/>
                </a:cxn>
                <a:cxn ang="0">
                  <a:pos x="T4" y="T5"/>
                </a:cxn>
                <a:cxn ang="0">
                  <a:pos x="T6" y="T7"/>
                </a:cxn>
                <a:cxn ang="0">
                  <a:pos x="T8" y="T9"/>
                </a:cxn>
              </a:cxnLst>
              <a:rect l="0" t="0" r="r" b="b"/>
              <a:pathLst>
                <a:path w="748" h="693">
                  <a:moveTo>
                    <a:pt x="544" y="0"/>
                  </a:moveTo>
                  <a:lnTo>
                    <a:pt x="0" y="0"/>
                  </a:lnTo>
                  <a:lnTo>
                    <a:pt x="203" y="693"/>
                  </a:lnTo>
                  <a:lnTo>
                    <a:pt x="748" y="693"/>
                  </a:lnTo>
                  <a:lnTo>
                    <a:pt x="54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íṩļïḑe">
              <a:extLst>
                <a:ext uri="{FF2B5EF4-FFF2-40B4-BE49-F238E27FC236}">
                  <a16:creationId xmlns:a16="http://schemas.microsoft.com/office/drawing/2014/main" id="{D3D7D1F9-1ED8-448F-B0E4-36FF03006A79}"/>
                </a:ext>
              </a:extLst>
            </p:cNvPr>
            <p:cNvSpPr/>
            <p:nvPr/>
          </p:nvSpPr>
          <p:spPr bwMode="auto">
            <a:xfrm>
              <a:off x="6767513" y="3671888"/>
              <a:ext cx="1187450" cy="1100138"/>
            </a:xfrm>
            <a:custGeom>
              <a:avLst/>
              <a:gdLst>
                <a:gd name="T0" fmla="*/ 544 w 748"/>
                <a:gd name="T1" fmla="*/ 0 h 693"/>
                <a:gd name="T2" fmla="*/ 0 w 748"/>
                <a:gd name="T3" fmla="*/ 0 h 693"/>
                <a:gd name="T4" fmla="*/ 203 w 748"/>
                <a:gd name="T5" fmla="*/ 693 h 693"/>
                <a:gd name="T6" fmla="*/ 748 w 748"/>
                <a:gd name="T7" fmla="*/ 693 h 693"/>
                <a:gd name="T8" fmla="*/ 544 w 748"/>
                <a:gd name="T9" fmla="*/ 0 h 693"/>
              </a:gdLst>
              <a:ahLst/>
              <a:cxnLst>
                <a:cxn ang="0">
                  <a:pos x="T0" y="T1"/>
                </a:cxn>
                <a:cxn ang="0">
                  <a:pos x="T2" y="T3"/>
                </a:cxn>
                <a:cxn ang="0">
                  <a:pos x="T4" y="T5"/>
                </a:cxn>
                <a:cxn ang="0">
                  <a:pos x="T6" y="T7"/>
                </a:cxn>
                <a:cxn ang="0">
                  <a:pos x="T8" y="T9"/>
                </a:cxn>
              </a:cxnLst>
              <a:rect l="0" t="0" r="r" b="b"/>
              <a:pathLst>
                <a:path w="748" h="693">
                  <a:moveTo>
                    <a:pt x="544" y="0"/>
                  </a:moveTo>
                  <a:lnTo>
                    <a:pt x="0" y="0"/>
                  </a:lnTo>
                  <a:lnTo>
                    <a:pt x="203" y="693"/>
                  </a:lnTo>
                  <a:lnTo>
                    <a:pt x="748" y="693"/>
                  </a:lnTo>
                  <a:lnTo>
                    <a:pt x="5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ïṥľídê">
              <a:extLst>
                <a:ext uri="{FF2B5EF4-FFF2-40B4-BE49-F238E27FC236}">
                  <a16:creationId xmlns:a16="http://schemas.microsoft.com/office/drawing/2014/main" id="{36919705-136A-4D42-83B4-A91E4EFE916F}"/>
                </a:ext>
              </a:extLst>
            </p:cNvPr>
            <p:cNvSpPr/>
            <p:nvPr/>
          </p:nvSpPr>
          <p:spPr bwMode="auto">
            <a:xfrm>
              <a:off x="5711825" y="2879725"/>
              <a:ext cx="1150938" cy="1066800"/>
            </a:xfrm>
            <a:custGeom>
              <a:avLst/>
              <a:gdLst>
                <a:gd name="T0" fmla="*/ 725 w 725"/>
                <a:gd name="T1" fmla="*/ 672 h 672"/>
                <a:gd name="T2" fmla="*/ 198 w 725"/>
                <a:gd name="T3" fmla="*/ 672 h 672"/>
                <a:gd name="T4" fmla="*/ 0 w 725"/>
                <a:gd name="T5" fmla="*/ 0 h 672"/>
                <a:gd name="T6" fmla="*/ 529 w 725"/>
                <a:gd name="T7" fmla="*/ 0 h 672"/>
                <a:gd name="T8" fmla="*/ 725 w 725"/>
                <a:gd name="T9" fmla="*/ 672 h 672"/>
              </a:gdLst>
              <a:ahLst/>
              <a:cxnLst>
                <a:cxn ang="0">
                  <a:pos x="T0" y="T1"/>
                </a:cxn>
                <a:cxn ang="0">
                  <a:pos x="T2" y="T3"/>
                </a:cxn>
                <a:cxn ang="0">
                  <a:pos x="T4" y="T5"/>
                </a:cxn>
                <a:cxn ang="0">
                  <a:pos x="T6" y="T7"/>
                </a:cxn>
                <a:cxn ang="0">
                  <a:pos x="T8" y="T9"/>
                </a:cxn>
              </a:cxnLst>
              <a:rect l="0" t="0" r="r" b="b"/>
              <a:pathLst>
                <a:path w="725" h="672">
                  <a:moveTo>
                    <a:pt x="725" y="672"/>
                  </a:moveTo>
                  <a:lnTo>
                    <a:pt x="198" y="672"/>
                  </a:lnTo>
                  <a:lnTo>
                    <a:pt x="0" y="0"/>
                  </a:lnTo>
                  <a:lnTo>
                    <a:pt x="529" y="0"/>
                  </a:lnTo>
                  <a:lnTo>
                    <a:pt x="725" y="6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iSlíḋè">
              <a:extLst>
                <a:ext uri="{FF2B5EF4-FFF2-40B4-BE49-F238E27FC236}">
                  <a16:creationId xmlns:a16="http://schemas.microsoft.com/office/drawing/2014/main" id="{DAF32AA3-5E00-4E67-B639-41E503601D60}"/>
                </a:ext>
              </a:extLst>
            </p:cNvPr>
            <p:cNvSpPr/>
            <p:nvPr/>
          </p:nvSpPr>
          <p:spPr bwMode="auto">
            <a:xfrm>
              <a:off x="7307263" y="3108325"/>
              <a:ext cx="657225" cy="609600"/>
            </a:xfrm>
            <a:custGeom>
              <a:avLst/>
              <a:gdLst>
                <a:gd name="T0" fmla="*/ 414 w 414"/>
                <a:gd name="T1" fmla="*/ 384 h 384"/>
                <a:gd name="T2" fmla="*/ 112 w 414"/>
                <a:gd name="T3" fmla="*/ 384 h 384"/>
                <a:gd name="T4" fmla="*/ 0 w 414"/>
                <a:gd name="T5" fmla="*/ 0 h 384"/>
                <a:gd name="T6" fmla="*/ 302 w 414"/>
                <a:gd name="T7" fmla="*/ 0 h 384"/>
                <a:gd name="T8" fmla="*/ 414 w 414"/>
                <a:gd name="T9" fmla="*/ 384 h 384"/>
              </a:gdLst>
              <a:ahLst/>
              <a:cxnLst>
                <a:cxn ang="0">
                  <a:pos x="T0" y="T1"/>
                </a:cxn>
                <a:cxn ang="0">
                  <a:pos x="T2" y="T3"/>
                </a:cxn>
                <a:cxn ang="0">
                  <a:pos x="T4" y="T5"/>
                </a:cxn>
                <a:cxn ang="0">
                  <a:pos x="T6" y="T7"/>
                </a:cxn>
                <a:cxn ang="0">
                  <a:pos x="T8" y="T9"/>
                </a:cxn>
              </a:cxnLst>
              <a:rect l="0" t="0" r="r" b="b"/>
              <a:pathLst>
                <a:path w="414" h="384">
                  <a:moveTo>
                    <a:pt x="414" y="384"/>
                  </a:moveTo>
                  <a:lnTo>
                    <a:pt x="112" y="384"/>
                  </a:lnTo>
                  <a:lnTo>
                    <a:pt x="0" y="0"/>
                  </a:lnTo>
                  <a:lnTo>
                    <a:pt x="302" y="0"/>
                  </a:lnTo>
                  <a:lnTo>
                    <a:pt x="414" y="38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íşľiḋé">
              <a:extLst>
                <a:ext uri="{FF2B5EF4-FFF2-40B4-BE49-F238E27FC236}">
                  <a16:creationId xmlns:a16="http://schemas.microsoft.com/office/drawing/2014/main" id="{065CAA79-1D6F-4F7D-9AAF-9C29EB6A4D4E}"/>
                </a:ext>
              </a:extLst>
            </p:cNvPr>
            <p:cNvSpPr/>
            <p:nvPr/>
          </p:nvSpPr>
          <p:spPr bwMode="auto">
            <a:xfrm>
              <a:off x="2646363" y="5427663"/>
              <a:ext cx="68865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íṥ1íďe">
              <a:extLst>
                <a:ext uri="{FF2B5EF4-FFF2-40B4-BE49-F238E27FC236}">
                  <a16:creationId xmlns:a16="http://schemas.microsoft.com/office/drawing/2014/main" id="{EB745B1B-40AE-42D2-B5E8-2BC01C996DD7}"/>
                </a:ext>
              </a:extLst>
            </p:cNvPr>
            <p:cNvSpPr/>
            <p:nvPr/>
          </p:nvSpPr>
          <p:spPr bwMode="auto">
            <a:xfrm>
              <a:off x="2646363" y="5427663"/>
              <a:ext cx="6886575" cy="22225"/>
            </a:xfrm>
            <a:custGeom>
              <a:avLst/>
              <a:gdLst>
                <a:gd name="T0" fmla="*/ 0 w 4338"/>
                <a:gd name="T1" fmla="*/ 14 h 14"/>
                <a:gd name="T2" fmla="*/ 4338 w 4338"/>
                <a:gd name="T3" fmla="*/ 14 h 14"/>
                <a:gd name="T4" fmla="*/ 4338 w 4338"/>
                <a:gd name="T5" fmla="*/ 0 h 14"/>
                <a:gd name="T6" fmla="*/ 0 w 4338"/>
                <a:gd name="T7" fmla="*/ 0 h 14"/>
              </a:gdLst>
              <a:ahLst/>
              <a:cxnLst>
                <a:cxn ang="0">
                  <a:pos x="T0" y="T1"/>
                </a:cxn>
                <a:cxn ang="0">
                  <a:pos x="T2" y="T3"/>
                </a:cxn>
                <a:cxn ang="0">
                  <a:pos x="T4" y="T5"/>
                </a:cxn>
                <a:cxn ang="0">
                  <a:pos x="T6" y="T7"/>
                </a:cxn>
              </a:cxnLst>
              <a:rect l="0" t="0" r="r" b="b"/>
              <a:pathLst>
                <a:path w="4338" h="14">
                  <a:moveTo>
                    <a:pt x="0" y="14"/>
                  </a:moveTo>
                  <a:lnTo>
                    <a:pt x="4338" y="14"/>
                  </a:lnTo>
                  <a:lnTo>
                    <a:pt x="433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iṣlïḑê">
              <a:extLst>
                <a:ext uri="{FF2B5EF4-FFF2-40B4-BE49-F238E27FC236}">
                  <a16:creationId xmlns:a16="http://schemas.microsoft.com/office/drawing/2014/main" id="{16077971-30A9-40D0-A0ED-E8DA18C82438}"/>
                </a:ext>
              </a:extLst>
            </p:cNvPr>
            <p:cNvSpPr/>
            <p:nvPr/>
          </p:nvSpPr>
          <p:spPr bwMode="auto">
            <a:xfrm>
              <a:off x="3446463" y="2106613"/>
              <a:ext cx="5510211" cy="609600"/>
            </a:xfrm>
            <a:custGeom>
              <a:avLst/>
              <a:gdLst>
                <a:gd name="T0" fmla="*/ 3011 w 3124"/>
                <a:gd name="T1" fmla="*/ 0 h 388"/>
                <a:gd name="T2" fmla="*/ 0 w 3124"/>
                <a:gd name="T3" fmla="*/ 0 h 388"/>
                <a:gd name="T4" fmla="*/ 112 w 3124"/>
                <a:gd name="T5" fmla="*/ 388 h 388"/>
                <a:gd name="T6" fmla="*/ 3124 w 3124"/>
                <a:gd name="T7" fmla="*/ 388 h 388"/>
                <a:gd name="T8" fmla="*/ 3011 w 3124"/>
                <a:gd name="T9" fmla="*/ 0 h 388"/>
              </a:gdLst>
              <a:ahLst/>
              <a:cxnLst>
                <a:cxn ang="0">
                  <a:pos x="T0" y="T1"/>
                </a:cxn>
                <a:cxn ang="0">
                  <a:pos x="T2" y="T3"/>
                </a:cxn>
                <a:cxn ang="0">
                  <a:pos x="T4" y="T5"/>
                </a:cxn>
                <a:cxn ang="0">
                  <a:pos x="T6" y="T7"/>
                </a:cxn>
                <a:cxn ang="0">
                  <a:pos x="T8" y="T9"/>
                </a:cxn>
              </a:cxnLst>
              <a:rect l="0" t="0" r="r" b="b"/>
              <a:pathLst>
                <a:path w="3124" h="388">
                  <a:moveTo>
                    <a:pt x="3011" y="0"/>
                  </a:moveTo>
                  <a:lnTo>
                    <a:pt x="0" y="0"/>
                  </a:lnTo>
                  <a:lnTo>
                    <a:pt x="112" y="388"/>
                  </a:lnTo>
                  <a:lnTo>
                    <a:pt x="3124" y="388"/>
                  </a:lnTo>
                  <a:lnTo>
                    <a:pt x="3011" y="0"/>
                  </a:lnTo>
                  <a:close/>
                </a:path>
              </a:pathLst>
            </a:cu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íṣḷîḓê">
              <a:extLst>
                <a:ext uri="{FF2B5EF4-FFF2-40B4-BE49-F238E27FC236}">
                  <a16:creationId xmlns:a16="http://schemas.microsoft.com/office/drawing/2014/main" id="{F43A3F5A-4666-49E4-B794-ECB064B07D38}"/>
                </a:ext>
              </a:extLst>
            </p:cNvPr>
            <p:cNvSpPr/>
            <p:nvPr/>
          </p:nvSpPr>
          <p:spPr bwMode="auto">
            <a:xfrm>
              <a:off x="3835400" y="1828800"/>
              <a:ext cx="541338" cy="271463"/>
            </a:xfrm>
            <a:custGeom>
              <a:avLst/>
              <a:gdLst>
                <a:gd name="T0" fmla="*/ 12 w 286"/>
                <a:gd name="T1" fmla="*/ 143 h 143"/>
                <a:gd name="T2" fmla="*/ 50 w 286"/>
                <a:gd name="T3" fmla="*/ 50 h 143"/>
                <a:gd name="T4" fmla="*/ 143 w 286"/>
                <a:gd name="T5" fmla="*/ 12 h 143"/>
                <a:gd name="T6" fmla="*/ 235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6" y="74"/>
                    <a:pt x="50" y="50"/>
                  </a:cubicBezTo>
                  <a:cubicBezTo>
                    <a:pt x="74" y="26"/>
                    <a:pt x="107" y="12"/>
                    <a:pt x="143" y="12"/>
                  </a:cubicBezTo>
                  <a:cubicBezTo>
                    <a:pt x="179" y="12"/>
                    <a:pt x="211" y="26"/>
                    <a:pt x="235"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îṡḻiḓe">
              <a:extLst>
                <a:ext uri="{FF2B5EF4-FFF2-40B4-BE49-F238E27FC236}">
                  <a16:creationId xmlns:a16="http://schemas.microsoft.com/office/drawing/2014/main" id="{F754A7EF-EE3A-45C4-BE3A-5D9E76D39803}"/>
                </a:ext>
              </a:extLst>
            </p:cNvPr>
            <p:cNvSpPr/>
            <p:nvPr/>
          </p:nvSpPr>
          <p:spPr bwMode="auto">
            <a:xfrm>
              <a:off x="4716463" y="1828800"/>
              <a:ext cx="541338" cy="271463"/>
            </a:xfrm>
            <a:custGeom>
              <a:avLst/>
              <a:gdLst>
                <a:gd name="T0" fmla="*/ 12 w 286"/>
                <a:gd name="T1" fmla="*/ 143 h 143"/>
                <a:gd name="T2" fmla="*/ 51 w 286"/>
                <a:gd name="T3" fmla="*/ 50 h 143"/>
                <a:gd name="T4" fmla="*/ 143 w 286"/>
                <a:gd name="T5" fmla="*/ 12 h 143"/>
                <a:gd name="T6" fmla="*/ 236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1" y="50"/>
                  </a:cubicBezTo>
                  <a:cubicBezTo>
                    <a:pt x="74" y="26"/>
                    <a:pt x="107" y="12"/>
                    <a:pt x="143" y="12"/>
                  </a:cubicBezTo>
                  <a:cubicBezTo>
                    <a:pt x="179" y="12"/>
                    <a:pt x="212" y="26"/>
                    <a:pt x="236" y="50"/>
                  </a:cubicBezTo>
                  <a:cubicBezTo>
                    <a:pt x="260"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iş1ide">
              <a:extLst>
                <a:ext uri="{FF2B5EF4-FFF2-40B4-BE49-F238E27FC236}">
                  <a16:creationId xmlns:a16="http://schemas.microsoft.com/office/drawing/2014/main" id="{A3786A88-0A42-4793-BC62-60329E56F6CF}"/>
                </a:ext>
              </a:extLst>
            </p:cNvPr>
            <p:cNvSpPr/>
            <p:nvPr/>
          </p:nvSpPr>
          <p:spPr bwMode="auto">
            <a:xfrm>
              <a:off x="5600700" y="1828800"/>
              <a:ext cx="539750" cy="271463"/>
            </a:xfrm>
            <a:custGeom>
              <a:avLst/>
              <a:gdLst>
                <a:gd name="T0" fmla="*/ 12 w 286"/>
                <a:gd name="T1" fmla="*/ 143 h 143"/>
                <a:gd name="T2" fmla="*/ 50 w 286"/>
                <a:gd name="T3" fmla="*/ 50 h 143"/>
                <a:gd name="T4" fmla="*/ 143 w 286"/>
                <a:gd name="T5" fmla="*/ 12 h 143"/>
                <a:gd name="T6" fmla="*/ 235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0" y="50"/>
                  </a:cubicBezTo>
                  <a:cubicBezTo>
                    <a:pt x="74" y="26"/>
                    <a:pt x="107" y="12"/>
                    <a:pt x="143" y="12"/>
                  </a:cubicBezTo>
                  <a:cubicBezTo>
                    <a:pt x="179" y="12"/>
                    <a:pt x="212" y="26"/>
                    <a:pt x="235"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şḻîďê">
              <a:extLst>
                <a:ext uri="{FF2B5EF4-FFF2-40B4-BE49-F238E27FC236}">
                  <a16:creationId xmlns:a16="http://schemas.microsoft.com/office/drawing/2014/main" id="{00E9F1A6-B155-47D0-AC93-C37D36D16823}"/>
                </a:ext>
              </a:extLst>
            </p:cNvPr>
            <p:cNvSpPr/>
            <p:nvPr/>
          </p:nvSpPr>
          <p:spPr bwMode="auto">
            <a:xfrm>
              <a:off x="6483350" y="1828800"/>
              <a:ext cx="538163" cy="271463"/>
            </a:xfrm>
            <a:custGeom>
              <a:avLst/>
              <a:gdLst>
                <a:gd name="T0" fmla="*/ 12 w 285"/>
                <a:gd name="T1" fmla="*/ 143 h 143"/>
                <a:gd name="T2" fmla="*/ 50 w 285"/>
                <a:gd name="T3" fmla="*/ 50 h 143"/>
                <a:gd name="T4" fmla="*/ 143 w 285"/>
                <a:gd name="T5" fmla="*/ 12 h 143"/>
                <a:gd name="T6" fmla="*/ 235 w 285"/>
                <a:gd name="T7" fmla="*/ 50 h 143"/>
                <a:gd name="T8" fmla="*/ 273 w 285"/>
                <a:gd name="T9" fmla="*/ 143 h 143"/>
                <a:gd name="T10" fmla="*/ 285 w 285"/>
                <a:gd name="T11" fmla="*/ 143 h 143"/>
                <a:gd name="T12" fmla="*/ 143 w 285"/>
                <a:gd name="T13" fmla="*/ 0 h 143"/>
                <a:gd name="T14" fmla="*/ 0 w 285"/>
                <a:gd name="T15" fmla="*/ 143 h 143"/>
                <a:gd name="T16" fmla="*/ 12 w 28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43">
                  <a:moveTo>
                    <a:pt x="12" y="143"/>
                  </a:moveTo>
                  <a:cubicBezTo>
                    <a:pt x="12" y="106"/>
                    <a:pt x="26" y="74"/>
                    <a:pt x="50" y="50"/>
                  </a:cubicBezTo>
                  <a:cubicBezTo>
                    <a:pt x="74" y="26"/>
                    <a:pt x="106" y="12"/>
                    <a:pt x="143" y="12"/>
                  </a:cubicBezTo>
                  <a:cubicBezTo>
                    <a:pt x="179" y="12"/>
                    <a:pt x="211" y="26"/>
                    <a:pt x="235" y="50"/>
                  </a:cubicBezTo>
                  <a:cubicBezTo>
                    <a:pt x="259" y="74"/>
                    <a:pt x="273" y="106"/>
                    <a:pt x="273" y="143"/>
                  </a:cubicBezTo>
                  <a:cubicBezTo>
                    <a:pt x="285" y="143"/>
                    <a:pt x="285" y="143"/>
                    <a:pt x="285" y="143"/>
                  </a:cubicBezTo>
                  <a:cubicBezTo>
                    <a:pt x="285"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íṧļîḑê">
              <a:extLst>
                <a:ext uri="{FF2B5EF4-FFF2-40B4-BE49-F238E27FC236}">
                  <a16:creationId xmlns:a16="http://schemas.microsoft.com/office/drawing/2014/main" id="{C2114998-F550-49EA-B856-015F0020F45D}"/>
                </a:ext>
              </a:extLst>
            </p:cNvPr>
            <p:cNvSpPr/>
            <p:nvPr/>
          </p:nvSpPr>
          <p:spPr bwMode="auto">
            <a:xfrm>
              <a:off x="7364413" y="1828800"/>
              <a:ext cx="541338" cy="271463"/>
            </a:xfrm>
            <a:custGeom>
              <a:avLst/>
              <a:gdLst>
                <a:gd name="T0" fmla="*/ 12 w 286"/>
                <a:gd name="T1" fmla="*/ 143 h 143"/>
                <a:gd name="T2" fmla="*/ 51 w 286"/>
                <a:gd name="T3" fmla="*/ 50 h 143"/>
                <a:gd name="T4" fmla="*/ 143 w 286"/>
                <a:gd name="T5" fmla="*/ 12 h 143"/>
                <a:gd name="T6" fmla="*/ 236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1" y="50"/>
                  </a:cubicBezTo>
                  <a:cubicBezTo>
                    <a:pt x="74" y="26"/>
                    <a:pt x="107" y="12"/>
                    <a:pt x="143" y="12"/>
                  </a:cubicBezTo>
                  <a:cubicBezTo>
                    <a:pt x="179" y="12"/>
                    <a:pt x="212" y="26"/>
                    <a:pt x="236"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îṡḻïḋê">
              <a:extLst>
                <a:ext uri="{FF2B5EF4-FFF2-40B4-BE49-F238E27FC236}">
                  <a16:creationId xmlns:a16="http://schemas.microsoft.com/office/drawing/2014/main" id="{3E742BD6-CDEF-4262-80DA-BEED4FCB66E4}"/>
                </a:ext>
              </a:extLst>
            </p:cNvPr>
            <p:cNvSpPr/>
            <p:nvPr/>
          </p:nvSpPr>
          <p:spPr bwMode="auto">
            <a:xfrm>
              <a:off x="4516438" y="3079750"/>
              <a:ext cx="2351088" cy="2347913"/>
            </a:xfrm>
            <a:custGeom>
              <a:avLst/>
              <a:gdLst>
                <a:gd name="T0" fmla="*/ 0 w 1481"/>
                <a:gd name="T1" fmla="*/ 0 h 1479"/>
                <a:gd name="T2" fmla="*/ 0 w 1481"/>
                <a:gd name="T3" fmla="*/ 1479 h 1479"/>
                <a:gd name="T4" fmla="*/ 1481 w 1481"/>
                <a:gd name="T5" fmla="*/ 1479 h 1479"/>
                <a:gd name="T6" fmla="*/ 0 w 1481"/>
                <a:gd name="T7" fmla="*/ 0 h 1479"/>
                <a:gd name="T8" fmla="*/ 223 w 1481"/>
                <a:gd name="T9" fmla="*/ 535 h 1479"/>
                <a:gd name="T10" fmla="*/ 979 w 1481"/>
                <a:gd name="T11" fmla="*/ 1290 h 1479"/>
                <a:gd name="T12" fmla="*/ 223 w 1481"/>
                <a:gd name="T13" fmla="*/ 1290 h 1479"/>
                <a:gd name="T14" fmla="*/ 223 w 1481"/>
                <a:gd name="T15" fmla="*/ 535 h 1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 h="1479">
                  <a:moveTo>
                    <a:pt x="0" y="0"/>
                  </a:moveTo>
                  <a:lnTo>
                    <a:pt x="0" y="1479"/>
                  </a:lnTo>
                  <a:lnTo>
                    <a:pt x="1481" y="1479"/>
                  </a:lnTo>
                  <a:lnTo>
                    <a:pt x="0" y="0"/>
                  </a:lnTo>
                  <a:moveTo>
                    <a:pt x="223" y="535"/>
                  </a:moveTo>
                  <a:lnTo>
                    <a:pt x="979" y="1290"/>
                  </a:lnTo>
                  <a:lnTo>
                    <a:pt x="223" y="1290"/>
                  </a:lnTo>
                  <a:lnTo>
                    <a:pt x="223" y="5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iSļiḑé">
              <a:extLst>
                <a:ext uri="{FF2B5EF4-FFF2-40B4-BE49-F238E27FC236}">
                  <a16:creationId xmlns:a16="http://schemas.microsoft.com/office/drawing/2014/main" id="{DEA42C46-52FA-4AA7-A3C6-2CBDCEB14BBD}"/>
                </a:ext>
              </a:extLst>
            </p:cNvPr>
            <p:cNvSpPr/>
            <p:nvPr/>
          </p:nvSpPr>
          <p:spPr bwMode="auto">
            <a:xfrm>
              <a:off x="4762500" y="3324225"/>
              <a:ext cx="9525" cy="11113"/>
            </a:xfrm>
            <a:custGeom>
              <a:avLst/>
              <a:gdLst>
                <a:gd name="T0" fmla="*/ 0 w 6"/>
                <a:gd name="T1" fmla="*/ 0 h 7"/>
                <a:gd name="T2" fmla="*/ 0 w 6"/>
                <a:gd name="T3" fmla="*/ 0 h 7"/>
                <a:gd name="T4" fmla="*/ 6 w 6"/>
                <a:gd name="T5" fmla="*/ 7 h 7"/>
                <a:gd name="T6" fmla="*/ 0 w 6"/>
                <a:gd name="T7" fmla="*/ 0 h 7"/>
              </a:gdLst>
              <a:ahLst/>
              <a:cxnLst>
                <a:cxn ang="0">
                  <a:pos x="T0" y="T1"/>
                </a:cxn>
                <a:cxn ang="0">
                  <a:pos x="T2" y="T3"/>
                </a:cxn>
                <a:cxn ang="0">
                  <a:pos x="T4" y="T5"/>
                </a:cxn>
                <a:cxn ang="0">
                  <a:pos x="T6" y="T7"/>
                </a:cxn>
              </a:cxnLst>
              <a:rect l="0" t="0" r="r" b="b"/>
              <a:pathLst>
                <a:path w="6" h="7">
                  <a:moveTo>
                    <a:pt x="0" y="0"/>
                  </a:moveTo>
                  <a:lnTo>
                    <a:pt x="0" y="0"/>
                  </a:lnTo>
                  <a:lnTo>
                    <a:pt x="6" y="7"/>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ïŝļïdê">
              <a:extLst>
                <a:ext uri="{FF2B5EF4-FFF2-40B4-BE49-F238E27FC236}">
                  <a16:creationId xmlns:a16="http://schemas.microsoft.com/office/drawing/2014/main" id="{AC7BBF8E-C4A5-4E0E-A3D9-8029326CB376}"/>
                </a:ext>
              </a:extLst>
            </p:cNvPr>
            <p:cNvSpPr/>
            <p:nvPr/>
          </p:nvSpPr>
          <p:spPr bwMode="auto">
            <a:xfrm>
              <a:off x="4762500" y="3324225"/>
              <a:ext cx="9525" cy="11113"/>
            </a:xfrm>
            <a:custGeom>
              <a:avLst/>
              <a:gdLst>
                <a:gd name="T0" fmla="*/ 0 w 6"/>
                <a:gd name="T1" fmla="*/ 0 h 7"/>
                <a:gd name="T2" fmla="*/ 0 w 6"/>
                <a:gd name="T3" fmla="*/ 0 h 7"/>
                <a:gd name="T4" fmla="*/ 6 w 6"/>
                <a:gd name="T5" fmla="*/ 7 h 7"/>
                <a:gd name="T6" fmla="*/ 0 w 6"/>
                <a:gd name="T7" fmla="*/ 0 h 7"/>
              </a:gdLst>
              <a:ahLst/>
              <a:cxnLst>
                <a:cxn ang="0">
                  <a:pos x="T0" y="T1"/>
                </a:cxn>
                <a:cxn ang="0">
                  <a:pos x="T2" y="T3"/>
                </a:cxn>
                <a:cxn ang="0">
                  <a:pos x="T4" y="T5"/>
                </a:cxn>
                <a:cxn ang="0">
                  <a:pos x="T6" y="T7"/>
                </a:cxn>
              </a:cxnLst>
              <a:rect l="0" t="0" r="r" b="b"/>
              <a:pathLst>
                <a:path w="6" h="7">
                  <a:moveTo>
                    <a:pt x="0" y="0"/>
                  </a:moveTo>
                  <a:lnTo>
                    <a:pt x="0" y="0"/>
                  </a:lnTo>
                  <a:lnTo>
                    <a:pt x="6"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iṧḷiḓè">
              <a:extLst>
                <a:ext uri="{FF2B5EF4-FFF2-40B4-BE49-F238E27FC236}">
                  <a16:creationId xmlns:a16="http://schemas.microsoft.com/office/drawing/2014/main" id="{53E8D658-1852-448B-B717-B1D7BBC245A6}"/>
                </a:ext>
              </a:extLst>
            </p:cNvPr>
            <p:cNvSpPr/>
            <p:nvPr/>
          </p:nvSpPr>
          <p:spPr bwMode="auto">
            <a:xfrm>
              <a:off x="4679950" y="3324225"/>
              <a:ext cx="92075" cy="95250"/>
            </a:xfrm>
            <a:custGeom>
              <a:avLst/>
              <a:gdLst>
                <a:gd name="T0" fmla="*/ 52 w 58"/>
                <a:gd name="T1" fmla="*/ 0 h 60"/>
                <a:gd name="T2" fmla="*/ 0 w 58"/>
                <a:gd name="T3" fmla="*/ 52 h 60"/>
                <a:gd name="T4" fmla="*/ 7 w 58"/>
                <a:gd name="T5" fmla="*/ 60 h 60"/>
                <a:gd name="T6" fmla="*/ 58 w 58"/>
                <a:gd name="T7" fmla="*/ 7 h 60"/>
                <a:gd name="T8" fmla="*/ 58 w 58"/>
                <a:gd name="T9" fmla="*/ 7 h 60"/>
                <a:gd name="T10" fmla="*/ 5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52" y="0"/>
                  </a:moveTo>
                  <a:lnTo>
                    <a:pt x="0" y="52"/>
                  </a:lnTo>
                  <a:lnTo>
                    <a:pt x="7" y="60"/>
                  </a:lnTo>
                  <a:lnTo>
                    <a:pt x="58" y="7"/>
                  </a:lnTo>
                  <a:lnTo>
                    <a:pt x="58"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iṧliḑè">
              <a:extLst>
                <a:ext uri="{FF2B5EF4-FFF2-40B4-BE49-F238E27FC236}">
                  <a16:creationId xmlns:a16="http://schemas.microsoft.com/office/drawing/2014/main" id="{0C1B76A4-223B-4D8F-9608-FAD7BCB88940}"/>
                </a:ext>
              </a:extLst>
            </p:cNvPr>
            <p:cNvSpPr/>
            <p:nvPr/>
          </p:nvSpPr>
          <p:spPr bwMode="auto">
            <a:xfrm>
              <a:off x="4679950" y="3324225"/>
              <a:ext cx="92075" cy="95250"/>
            </a:xfrm>
            <a:custGeom>
              <a:avLst/>
              <a:gdLst>
                <a:gd name="T0" fmla="*/ 52 w 58"/>
                <a:gd name="T1" fmla="*/ 0 h 60"/>
                <a:gd name="T2" fmla="*/ 0 w 58"/>
                <a:gd name="T3" fmla="*/ 52 h 60"/>
                <a:gd name="T4" fmla="*/ 7 w 58"/>
                <a:gd name="T5" fmla="*/ 60 h 60"/>
                <a:gd name="T6" fmla="*/ 58 w 58"/>
                <a:gd name="T7" fmla="*/ 7 h 60"/>
                <a:gd name="T8" fmla="*/ 58 w 58"/>
                <a:gd name="T9" fmla="*/ 7 h 60"/>
                <a:gd name="T10" fmla="*/ 5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52" y="0"/>
                  </a:moveTo>
                  <a:lnTo>
                    <a:pt x="0" y="52"/>
                  </a:lnTo>
                  <a:lnTo>
                    <a:pt x="7" y="60"/>
                  </a:lnTo>
                  <a:lnTo>
                    <a:pt x="58" y="7"/>
                  </a:lnTo>
                  <a:lnTo>
                    <a:pt x="58"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ïšliďé">
              <a:extLst>
                <a:ext uri="{FF2B5EF4-FFF2-40B4-BE49-F238E27FC236}">
                  <a16:creationId xmlns:a16="http://schemas.microsoft.com/office/drawing/2014/main" id="{CCB90B0A-F8AD-4C22-9C1B-BFFE30251947}"/>
                </a:ext>
              </a:extLst>
            </p:cNvPr>
            <p:cNvSpPr/>
            <p:nvPr/>
          </p:nvSpPr>
          <p:spPr bwMode="auto">
            <a:xfrm>
              <a:off x="4889500" y="3451225"/>
              <a:ext cx="11113" cy="11113"/>
            </a:xfrm>
            <a:custGeom>
              <a:avLst/>
              <a:gdLst>
                <a:gd name="T0" fmla="*/ 0 w 7"/>
                <a:gd name="T1" fmla="*/ 0 h 7"/>
                <a:gd name="T2" fmla="*/ 0 w 7"/>
                <a:gd name="T3" fmla="*/ 1 h 7"/>
                <a:gd name="T4" fmla="*/ 7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1"/>
                  </a:lnTo>
                  <a:lnTo>
                    <a:pt x="7" y="7"/>
                  </a:lnTo>
                  <a:lnTo>
                    <a:pt x="7" y="7"/>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ṣľîḑé">
              <a:extLst>
                <a:ext uri="{FF2B5EF4-FFF2-40B4-BE49-F238E27FC236}">
                  <a16:creationId xmlns:a16="http://schemas.microsoft.com/office/drawing/2014/main" id="{71DC746A-68AE-49BE-8321-BAAE0BEA553A}"/>
                </a:ext>
              </a:extLst>
            </p:cNvPr>
            <p:cNvSpPr/>
            <p:nvPr/>
          </p:nvSpPr>
          <p:spPr bwMode="auto">
            <a:xfrm>
              <a:off x="4889500" y="3451225"/>
              <a:ext cx="11113" cy="11113"/>
            </a:xfrm>
            <a:custGeom>
              <a:avLst/>
              <a:gdLst>
                <a:gd name="T0" fmla="*/ 0 w 7"/>
                <a:gd name="T1" fmla="*/ 0 h 7"/>
                <a:gd name="T2" fmla="*/ 0 w 7"/>
                <a:gd name="T3" fmla="*/ 1 h 7"/>
                <a:gd name="T4" fmla="*/ 7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1"/>
                  </a:lnTo>
                  <a:lnTo>
                    <a:pt x="7" y="7"/>
                  </a:lnTo>
                  <a:lnTo>
                    <a:pt x="7"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í$ḷíḋê">
              <a:extLst>
                <a:ext uri="{FF2B5EF4-FFF2-40B4-BE49-F238E27FC236}">
                  <a16:creationId xmlns:a16="http://schemas.microsoft.com/office/drawing/2014/main" id="{DBA4151F-D47C-4C1D-B971-072970506679}"/>
                </a:ext>
              </a:extLst>
            </p:cNvPr>
            <p:cNvSpPr/>
            <p:nvPr/>
          </p:nvSpPr>
          <p:spPr bwMode="auto">
            <a:xfrm>
              <a:off x="4808538" y="3452813"/>
              <a:ext cx="92075" cy="92075"/>
            </a:xfrm>
            <a:custGeom>
              <a:avLst/>
              <a:gdLst>
                <a:gd name="T0" fmla="*/ 51 w 58"/>
                <a:gd name="T1" fmla="*/ 0 h 58"/>
                <a:gd name="T2" fmla="*/ 0 w 58"/>
                <a:gd name="T3" fmla="*/ 51 h 58"/>
                <a:gd name="T4" fmla="*/ 6 w 58"/>
                <a:gd name="T5" fmla="*/ 58 h 58"/>
                <a:gd name="T6" fmla="*/ 58 w 58"/>
                <a:gd name="T7" fmla="*/ 6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1"/>
                  </a:lnTo>
                  <a:lnTo>
                    <a:pt x="6" y="58"/>
                  </a:lnTo>
                  <a:lnTo>
                    <a:pt x="58" y="6"/>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íṣļiḋê">
              <a:extLst>
                <a:ext uri="{FF2B5EF4-FFF2-40B4-BE49-F238E27FC236}">
                  <a16:creationId xmlns:a16="http://schemas.microsoft.com/office/drawing/2014/main" id="{A4603B74-A11A-49B9-B9A0-D8D5CEEBCB64}"/>
                </a:ext>
              </a:extLst>
            </p:cNvPr>
            <p:cNvSpPr/>
            <p:nvPr/>
          </p:nvSpPr>
          <p:spPr bwMode="auto">
            <a:xfrm>
              <a:off x="4808538" y="3452813"/>
              <a:ext cx="92075" cy="92075"/>
            </a:xfrm>
            <a:custGeom>
              <a:avLst/>
              <a:gdLst>
                <a:gd name="T0" fmla="*/ 51 w 58"/>
                <a:gd name="T1" fmla="*/ 0 h 58"/>
                <a:gd name="T2" fmla="*/ 0 w 58"/>
                <a:gd name="T3" fmla="*/ 51 h 58"/>
                <a:gd name="T4" fmla="*/ 6 w 58"/>
                <a:gd name="T5" fmla="*/ 58 h 58"/>
                <a:gd name="T6" fmla="*/ 58 w 58"/>
                <a:gd name="T7" fmla="*/ 6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1"/>
                  </a:lnTo>
                  <a:lnTo>
                    <a:pt x="6" y="58"/>
                  </a:lnTo>
                  <a:lnTo>
                    <a:pt x="58" y="6"/>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iṣļîḓé">
              <a:extLst>
                <a:ext uri="{FF2B5EF4-FFF2-40B4-BE49-F238E27FC236}">
                  <a16:creationId xmlns:a16="http://schemas.microsoft.com/office/drawing/2014/main" id="{059F6F62-1C90-4D06-AC90-FE75DFAE5005}"/>
                </a:ext>
              </a:extLst>
            </p:cNvPr>
            <p:cNvSpPr/>
            <p:nvPr/>
          </p:nvSpPr>
          <p:spPr bwMode="auto">
            <a:xfrm>
              <a:off x="5018088" y="3579813"/>
              <a:ext cx="11113" cy="11113"/>
            </a:xfrm>
            <a:custGeom>
              <a:avLst/>
              <a:gdLst>
                <a:gd name="T0" fmla="*/ 0 w 7"/>
                <a:gd name="T1" fmla="*/ 0 h 7"/>
                <a:gd name="T2" fmla="*/ 0 w 7"/>
                <a:gd name="T3" fmla="*/ 0 h 7"/>
                <a:gd name="T4" fmla="*/ 6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6" y="7"/>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îşľídé">
              <a:extLst>
                <a:ext uri="{FF2B5EF4-FFF2-40B4-BE49-F238E27FC236}">
                  <a16:creationId xmlns:a16="http://schemas.microsoft.com/office/drawing/2014/main" id="{25B62D92-3B56-42D4-9C1C-0487EC55C034}"/>
                </a:ext>
              </a:extLst>
            </p:cNvPr>
            <p:cNvSpPr/>
            <p:nvPr/>
          </p:nvSpPr>
          <p:spPr bwMode="auto">
            <a:xfrm>
              <a:off x="5018088" y="3579813"/>
              <a:ext cx="11113" cy="11113"/>
            </a:xfrm>
            <a:custGeom>
              <a:avLst/>
              <a:gdLst>
                <a:gd name="T0" fmla="*/ 0 w 7"/>
                <a:gd name="T1" fmla="*/ 0 h 7"/>
                <a:gd name="T2" fmla="*/ 0 w 7"/>
                <a:gd name="T3" fmla="*/ 0 h 7"/>
                <a:gd name="T4" fmla="*/ 6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6" y="7"/>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íşḷïďé">
              <a:extLst>
                <a:ext uri="{FF2B5EF4-FFF2-40B4-BE49-F238E27FC236}">
                  <a16:creationId xmlns:a16="http://schemas.microsoft.com/office/drawing/2014/main" id="{C7D0C43D-7B38-480C-8B7D-B669A8BE3285}"/>
                </a:ext>
              </a:extLst>
            </p:cNvPr>
            <p:cNvSpPr/>
            <p:nvPr/>
          </p:nvSpPr>
          <p:spPr bwMode="auto">
            <a:xfrm>
              <a:off x="4933950" y="3579813"/>
              <a:ext cx="93663" cy="92075"/>
            </a:xfrm>
            <a:custGeom>
              <a:avLst/>
              <a:gdLst>
                <a:gd name="T0" fmla="*/ 53 w 59"/>
                <a:gd name="T1" fmla="*/ 0 h 58"/>
                <a:gd name="T2" fmla="*/ 0 w 59"/>
                <a:gd name="T3" fmla="*/ 51 h 58"/>
                <a:gd name="T4" fmla="*/ 8 w 59"/>
                <a:gd name="T5" fmla="*/ 58 h 58"/>
                <a:gd name="T6" fmla="*/ 59 w 59"/>
                <a:gd name="T7" fmla="*/ 7 h 58"/>
                <a:gd name="T8" fmla="*/ 53 w 59"/>
                <a:gd name="T9" fmla="*/ 0 h 58"/>
              </a:gdLst>
              <a:ahLst/>
              <a:cxnLst>
                <a:cxn ang="0">
                  <a:pos x="T0" y="T1"/>
                </a:cxn>
                <a:cxn ang="0">
                  <a:pos x="T2" y="T3"/>
                </a:cxn>
                <a:cxn ang="0">
                  <a:pos x="T4" y="T5"/>
                </a:cxn>
                <a:cxn ang="0">
                  <a:pos x="T6" y="T7"/>
                </a:cxn>
                <a:cxn ang="0">
                  <a:pos x="T8" y="T9"/>
                </a:cxn>
              </a:cxnLst>
              <a:rect l="0" t="0" r="r" b="b"/>
              <a:pathLst>
                <a:path w="59" h="58">
                  <a:moveTo>
                    <a:pt x="53" y="0"/>
                  </a:moveTo>
                  <a:lnTo>
                    <a:pt x="0" y="51"/>
                  </a:lnTo>
                  <a:lnTo>
                    <a:pt x="8" y="58"/>
                  </a:lnTo>
                  <a:lnTo>
                    <a:pt x="59" y="7"/>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îṥliḓé">
              <a:extLst>
                <a:ext uri="{FF2B5EF4-FFF2-40B4-BE49-F238E27FC236}">
                  <a16:creationId xmlns:a16="http://schemas.microsoft.com/office/drawing/2014/main" id="{C83427CC-B946-46CD-8D9F-B86B1C02CBB5}"/>
                </a:ext>
              </a:extLst>
            </p:cNvPr>
            <p:cNvSpPr/>
            <p:nvPr/>
          </p:nvSpPr>
          <p:spPr bwMode="auto">
            <a:xfrm>
              <a:off x="4933950" y="3579813"/>
              <a:ext cx="93663" cy="92075"/>
            </a:xfrm>
            <a:custGeom>
              <a:avLst/>
              <a:gdLst>
                <a:gd name="T0" fmla="*/ 53 w 59"/>
                <a:gd name="T1" fmla="*/ 0 h 58"/>
                <a:gd name="T2" fmla="*/ 0 w 59"/>
                <a:gd name="T3" fmla="*/ 51 h 58"/>
                <a:gd name="T4" fmla="*/ 8 w 59"/>
                <a:gd name="T5" fmla="*/ 58 h 58"/>
                <a:gd name="T6" fmla="*/ 59 w 59"/>
                <a:gd name="T7" fmla="*/ 7 h 58"/>
                <a:gd name="T8" fmla="*/ 53 w 59"/>
                <a:gd name="T9" fmla="*/ 0 h 58"/>
              </a:gdLst>
              <a:ahLst/>
              <a:cxnLst>
                <a:cxn ang="0">
                  <a:pos x="T0" y="T1"/>
                </a:cxn>
                <a:cxn ang="0">
                  <a:pos x="T2" y="T3"/>
                </a:cxn>
                <a:cxn ang="0">
                  <a:pos x="T4" y="T5"/>
                </a:cxn>
                <a:cxn ang="0">
                  <a:pos x="T6" y="T7"/>
                </a:cxn>
                <a:cxn ang="0">
                  <a:pos x="T8" y="T9"/>
                </a:cxn>
              </a:cxnLst>
              <a:rect l="0" t="0" r="r" b="b"/>
              <a:pathLst>
                <a:path w="59" h="58">
                  <a:moveTo>
                    <a:pt x="53" y="0"/>
                  </a:moveTo>
                  <a:lnTo>
                    <a:pt x="0" y="51"/>
                  </a:lnTo>
                  <a:lnTo>
                    <a:pt x="8" y="58"/>
                  </a:lnTo>
                  <a:lnTo>
                    <a:pt x="59" y="7"/>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ṧļíďe">
              <a:extLst>
                <a:ext uri="{FF2B5EF4-FFF2-40B4-BE49-F238E27FC236}">
                  <a16:creationId xmlns:a16="http://schemas.microsoft.com/office/drawing/2014/main" id="{E17D7B2E-B57D-4329-BC5F-28D84A5CF920}"/>
                </a:ext>
              </a:extLst>
            </p:cNvPr>
            <p:cNvSpPr/>
            <p:nvPr/>
          </p:nvSpPr>
          <p:spPr bwMode="auto">
            <a:xfrm>
              <a:off x="5145088" y="3706813"/>
              <a:ext cx="11113" cy="11113"/>
            </a:xfrm>
            <a:custGeom>
              <a:avLst/>
              <a:gdLst>
                <a:gd name="T0" fmla="*/ 0 w 7"/>
                <a:gd name="T1" fmla="*/ 0 h 7"/>
                <a:gd name="T2" fmla="*/ 0 w 7"/>
                <a:gd name="T3" fmla="*/ 0 h 7"/>
                <a:gd name="T4" fmla="*/ 7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7" y="7"/>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ŝļíďè">
              <a:extLst>
                <a:ext uri="{FF2B5EF4-FFF2-40B4-BE49-F238E27FC236}">
                  <a16:creationId xmlns:a16="http://schemas.microsoft.com/office/drawing/2014/main" id="{37408C92-D568-4010-9010-2BFB1D2C8075}"/>
                </a:ext>
              </a:extLst>
            </p:cNvPr>
            <p:cNvSpPr/>
            <p:nvPr/>
          </p:nvSpPr>
          <p:spPr bwMode="auto">
            <a:xfrm>
              <a:off x="5145088" y="3706813"/>
              <a:ext cx="11113" cy="11113"/>
            </a:xfrm>
            <a:custGeom>
              <a:avLst/>
              <a:gdLst>
                <a:gd name="T0" fmla="*/ 0 w 7"/>
                <a:gd name="T1" fmla="*/ 0 h 7"/>
                <a:gd name="T2" fmla="*/ 0 w 7"/>
                <a:gd name="T3" fmla="*/ 0 h 7"/>
                <a:gd name="T4" fmla="*/ 7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7" y="7"/>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iṩḻïďé">
              <a:extLst>
                <a:ext uri="{FF2B5EF4-FFF2-40B4-BE49-F238E27FC236}">
                  <a16:creationId xmlns:a16="http://schemas.microsoft.com/office/drawing/2014/main" id="{78736316-4692-41F8-B658-051778AFF18A}"/>
                </a:ext>
              </a:extLst>
            </p:cNvPr>
            <p:cNvSpPr/>
            <p:nvPr/>
          </p:nvSpPr>
          <p:spPr bwMode="auto">
            <a:xfrm>
              <a:off x="5062538" y="3706813"/>
              <a:ext cx="93663" cy="92075"/>
            </a:xfrm>
            <a:custGeom>
              <a:avLst/>
              <a:gdLst>
                <a:gd name="T0" fmla="*/ 52 w 59"/>
                <a:gd name="T1" fmla="*/ 0 h 58"/>
                <a:gd name="T2" fmla="*/ 0 w 59"/>
                <a:gd name="T3" fmla="*/ 51 h 58"/>
                <a:gd name="T4" fmla="*/ 6 w 59"/>
                <a:gd name="T5" fmla="*/ 58 h 58"/>
                <a:gd name="T6" fmla="*/ 59 w 59"/>
                <a:gd name="T7" fmla="*/ 7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6" y="58"/>
                  </a:lnTo>
                  <a:lnTo>
                    <a:pt x="59"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iS1idè">
              <a:extLst>
                <a:ext uri="{FF2B5EF4-FFF2-40B4-BE49-F238E27FC236}">
                  <a16:creationId xmlns:a16="http://schemas.microsoft.com/office/drawing/2014/main" id="{CA6B9154-6EFC-47BD-8C9A-A2FB5B79FE13}"/>
                </a:ext>
              </a:extLst>
            </p:cNvPr>
            <p:cNvSpPr/>
            <p:nvPr/>
          </p:nvSpPr>
          <p:spPr bwMode="auto">
            <a:xfrm>
              <a:off x="5062538" y="3706813"/>
              <a:ext cx="93663" cy="92075"/>
            </a:xfrm>
            <a:custGeom>
              <a:avLst/>
              <a:gdLst>
                <a:gd name="T0" fmla="*/ 52 w 59"/>
                <a:gd name="T1" fmla="*/ 0 h 58"/>
                <a:gd name="T2" fmla="*/ 0 w 59"/>
                <a:gd name="T3" fmla="*/ 51 h 58"/>
                <a:gd name="T4" fmla="*/ 6 w 59"/>
                <a:gd name="T5" fmla="*/ 58 h 58"/>
                <a:gd name="T6" fmla="*/ 59 w 59"/>
                <a:gd name="T7" fmla="*/ 7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6" y="58"/>
                  </a:lnTo>
                  <a:lnTo>
                    <a:pt x="59"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iśļiḑê">
              <a:extLst>
                <a:ext uri="{FF2B5EF4-FFF2-40B4-BE49-F238E27FC236}">
                  <a16:creationId xmlns:a16="http://schemas.microsoft.com/office/drawing/2014/main" id="{5F33D9AE-5B31-41B5-853E-F0D9359C9DDD}"/>
                </a:ext>
              </a:extLst>
            </p:cNvPr>
            <p:cNvSpPr/>
            <p:nvPr/>
          </p:nvSpPr>
          <p:spPr bwMode="auto">
            <a:xfrm>
              <a:off x="5270500" y="3833813"/>
              <a:ext cx="14288" cy="11113"/>
            </a:xfrm>
            <a:custGeom>
              <a:avLst/>
              <a:gdLst>
                <a:gd name="T0" fmla="*/ 2 w 9"/>
                <a:gd name="T1" fmla="*/ 0 h 7"/>
                <a:gd name="T2" fmla="*/ 0 w 9"/>
                <a:gd name="T3" fmla="*/ 0 h 7"/>
                <a:gd name="T4" fmla="*/ 8 w 9"/>
                <a:gd name="T5" fmla="*/ 7 h 7"/>
                <a:gd name="T6" fmla="*/ 9 w 9"/>
                <a:gd name="T7" fmla="*/ 6 h 7"/>
                <a:gd name="T8" fmla="*/ 2 w 9"/>
                <a:gd name="T9" fmla="*/ 0 h 7"/>
              </a:gdLst>
              <a:ahLst/>
              <a:cxnLst>
                <a:cxn ang="0">
                  <a:pos x="T0" y="T1"/>
                </a:cxn>
                <a:cxn ang="0">
                  <a:pos x="T2" y="T3"/>
                </a:cxn>
                <a:cxn ang="0">
                  <a:pos x="T4" y="T5"/>
                </a:cxn>
                <a:cxn ang="0">
                  <a:pos x="T6" y="T7"/>
                </a:cxn>
                <a:cxn ang="0">
                  <a:pos x="T8" y="T9"/>
                </a:cxn>
              </a:cxnLst>
              <a:rect l="0" t="0" r="r" b="b"/>
              <a:pathLst>
                <a:path w="9" h="7">
                  <a:moveTo>
                    <a:pt x="2" y="0"/>
                  </a:moveTo>
                  <a:lnTo>
                    <a:pt x="0" y="0"/>
                  </a:lnTo>
                  <a:lnTo>
                    <a:pt x="8" y="7"/>
                  </a:lnTo>
                  <a:lnTo>
                    <a:pt x="9" y="6"/>
                  </a:lnTo>
                  <a:lnTo>
                    <a:pt x="2"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îSḻïďê">
              <a:extLst>
                <a:ext uri="{FF2B5EF4-FFF2-40B4-BE49-F238E27FC236}">
                  <a16:creationId xmlns:a16="http://schemas.microsoft.com/office/drawing/2014/main" id="{8E56C65F-D9F8-40AC-9552-A1D2C9CE7D00}"/>
                </a:ext>
              </a:extLst>
            </p:cNvPr>
            <p:cNvSpPr/>
            <p:nvPr/>
          </p:nvSpPr>
          <p:spPr bwMode="auto">
            <a:xfrm>
              <a:off x="5270500" y="3833813"/>
              <a:ext cx="14288" cy="11113"/>
            </a:xfrm>
            <a:custGeom>
              <a:avLst/>
              <a:gdLst>
                <a:gd name="T0" fmla="*/ 2 w 9"/>
                <a:gd name="T1" fmla="*/ 0 h 7"/>
                <a:gd name="T2" fmla="*/ 0 w 9"/>
                <a:gd name="T3" fmla="*/ 0 h 7"/>
                <a:gd name="T4" fmla="*/ 8 w 9"/>
                <a:gd name="T5" fmla="*/ 7 h 7"/>
                <a:gd name="T6" fmla="*/ 9 w 9"/>
                <a:gd name="T7" fmla="*/ 6 h 7"/>
                <a:gd name="T8" fmla="*/ 2 w 9"/>
                <a:gd name="T9" fmla="*/ 0 h 7"/>
              </a:gdLst>
              <a:ahLst/>
              <a:cxnLst>
                <a:cxn ang="0">
                  <a:pos x="T0" y="T1"/>
                </a:cxn>
                <a:cxn ang="0">
                  <a:pos x="T2" y="T3"/>
                </a:cxn>
                <a:cxn ang="0">
                  <a:pos x="T4" y="T5"/>
                </a:cxn>
                <a:cxn ang="0">
                  <a:pos x="T6" y="T7"/>
                </a:cxn>
                <a:cxn ang="0">
                  <a:pos x="T8" y="T9"/>
                </a:cxn>
              </a:cxnLst>
              <a:rect l="0" t="0" r="r" b="b"/>
              <a:pathLst>
                <a:path w="9" h="7">
                  <a:moveTo>
                    <a:pt x="2" y="0"/>
                  </a:moveTo>
                  <a:lnTo>
                    <a:pt x="0" y="0"/>
                  </a:lnTo>
                  <a:lnTo>
                    <a:pt x="8" y="7"/>
                  </a:lnTo>
                  <a:lnTo>
                    <a:pt x="9"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ṩ1íḑè">
              <a:extLst>
                <a:ext uri="{FF2B5EF4-FFF2-40B4-BE49-F238E27FC236}">
                  <a16:creationId xmlns:a16="http://schemas.microsoft.com/office/drawing/2014/main" id="{A63247C9-C225-4B7B-A0EF-DD97CB000B06}"/>
                </a:ext>
              </a:extLst>
            </p:cNvPr>
            <p:cNvSpPr/>
            <p:nvPr/>
          </p:nvSpPr>
          <p:spPr bwMode="auto">
            <a:xfrm>
              <a:off x="5189538" y="3833813"/>
              <a:ext cx="93663" cy="92075"/>
            </a:xfrm>
            <a:custGeom>
              <a:avLst/>
              <a:gdLst>
                <a:gd name="T0" fmla="*/ 51 w 59"/>
                <a:gd name="T1" fmla="*/ 0 h 58"/>
                <a:gd name="T2" fmla="*/ 0 w 59"/>
                <a:gd name="T3" fmla="*/ 51 h 58"/>
                <a:gd name="T4" fmla="*/ 7 w 59"/>
                <a:gd name="T5" fmla="*/ 58 h 58"/>
                <a:gd name="T6" fmla="*/ 59 w 59"/>
                <a:gd name="T7" fmla="*/ 7 h 58"/>
                <a:gd name="T8" fmla="*/ 51 w 59"/>
                <a:gd name="T9" fmla="*/ 0 h 58"/>
              </a:gdLst>
              <a:ahLst/>
              <a:cxnLst>
                <a:cxn ang="0">
                  <a:pos x="T0" y="T1"/>
                </a:cxn>
                <a:cxn ang="0">
                  <a:pos x="T2" y="T3"/>
                </a:cxn>
                <a:cxn ang="0">
                  <a:pos x="T4" y="T5"/>
                </a:cxn>
                <a:cxn ang="0">
                  <a:pos x="T6" y="T7"/>
                </a:cxn>
                <a:cxn ang="0">
                  <a:pos x="T8" y="T9"/>
                </a:cxn>
              </a:cxnLst>
              <a:rect l="0" t="0" r="r" b="b"/>
              <a:pathLst>
                <a:path w="59" h="58">
                  <a:moveTo>
                    <a:pt x="51" y="0"/>
                  </a:moveTo>
                  <a:lnTo>
                    <a:pt x="0" y="51"/>
                  </a:lnTo>
                  <a:lnTo>
                    <a:pt x="7" y="58"/>
                  </a:lnTo>
                  <a:lnTo>
                    <a:pt x="59" y="7"/>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iš1íďé">
              <a:extLst>
                <a:ext uri="{FF2B5EF4-FFF2-40B4-BE49-F238E27FC236}">
                  <a16:creationId xmlns:a16="http://schemas.microsoft.com/office/drawing/2014/main" id="{F09213E6-756B-4F5D-A082-6DF4A868E3B7}"/>
                </a:ext>
              </a:extLst>
            </p:cNvPr>
            <p:cNvSpPr/>
            <p:nvPr/>
          </p:nvSpPr>
          <p:spPr bwMode="auto">
            <a:xfrm>
              <a:off x="5189538" y="3833813"/>
              <a:ext cx="93663" cy="92075"/>
            </a:xfrm>
            <a:custGeom>
              <a:avLst/>
              <a:gdLst>
                <a:gd name="T0" fmla="*/ 51 w 59"/>
                <a:gd name="T1" fmla="*/ 0 h 58"/>
                <a:gd name="T2" fmla="*/ 0 w 59"/>
                <a:gd name="T3" fmla="*/ 51 h 58"/>
                <a:gd name="T4" fmla="*/ 7 w 59"/>
                <a:gd name="T5" fmla="*/ 58 h 58"/>
                <a:gd name="T6" fmla="*/ 59 w 59"/>
                <a:gd name="T7" fmla="*/ 7 h 58"/>
                <a:gd name="T8" fmla="*/ 51 w 59"/>
                <a:gd name="T9" fmla="*/ 0 h 58"/>
              </a:gdLst>
              <a:ahLst/>
              <a:cxnLst>
                <a:cxn ang="0">
                  <a:pos x="T0" y="T1"/>
                </a:cxn>
                <a:cxn ang="0">
                  <a:pos x="T2" y="T3"/>
                </a:cxn>
                <a:cxn ang="0">
                  <a:pos x="T4" y="T5"/>
                </a:cxn>
                <a:cxn ang="0">
                  <a:pos x="T6" y="T7"/>
                </a:cxn>
                <a:cxn ang="0">
                  <a:pos x="T8" y="T9"/>
                </a:cxn>
              </a:cxnLst>
              <a:rect l="0" t="0" r="r" b="b"/>
              <a:pathLst>
                <a:path w="59" h="58">
                  <a:moveTo>
                    <a:pt x="51" y="0"/>
                  </a:moveTo>
                  <a:lnTo>
                    <a:pt x="0" y="51"/>
                  </a:lnTo>
                  <a:lnTo>
                    <a:pt x="7" y="58"/>
                  </a:lnTo>
                  <a:lnTo>
                    <a:pt x="59" y="7"/>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ṣļîďé">
              <a:extLst>
                <a:ext uri="{FF2B5EF4-FFF2-40B4-BE49-F238E27FC236}">
                  <a16:creationId xmlns:a16="http://schemas.microsoft.com/office/drawing/2014/main" id="{06839FF2-DF85-45D7-A8C5-2856F9F2086E}"/>
                </a:ext>
              </a:extLst>
            </p:cNvPr>
            <p:cNvSpPr/>
            <p:nvPr/>
          </p:nvSpPr>
          <p:spPr bwMode="auto">
            <a:xfrm>
              <a:off x="5399088" y="3960813"/>
              <a:ext cx="12700" cy="11113"/>
            </a:xfrm>
            <a:custGeom>
              <a:avLst/>
              <a:gdLst>
                <a:gd name="T0" fmla="*/ 2 w 8"/>
                <a:gd name="T1" fmla="*/ 0 h 7"/>
                <a:gd name="T2" fmla="*/ 0 w 8"/>
                <a:gd name="T3" fmla="*/ 1 h 7"/>
                <a:gd name="T4" fmla="*/ 6 w 8"/>
                <a:gd name="T5" fmla="*/ 7 h 7"/>
                <a:gd name="T6" fmla="*/ 8 w 8"/>
                <a:gd name="T7" fmla="*/ 6 h 7"/>
                <a:gd name="T8" fmla="*/ 2 w 8"/>
                <a:gd name="T9" fmla="*/ 0 h 7"/>
              </a:gdLst>
              <a:ahLst/>
              <a:cxnLst>
                <a:cxn ang="0">
                  <a:pos x="T0" y="T1"/>
                </a:cxn>
                <a:cxn ang="0">
                  <a:pos x="T2" y="T3"/>
                </a:cxn>
                <a:cxn ang="0">
                  <a:pos x="T4" y="T5"/>
                </a:cxn>
                <a:cxn ang="0">
                  <a:pos x="T6" y="T7"/>
                </a:cxn>
                <a:cxn ang="0">
                  <a:pos x="T8" y="T9"/>
                </a:cxn>
              </a:cxnLst>
              <a:rect l="0" t="0" r="r" b="b"/>
              <a:pathLst>
                <a:path w="8" h="7">
                  <a:moveTo>
                    <a:pt x="2" y="0"/>
                  </a:moveTo>
                  <a:lnTo>
                    <a:pt x="0" y="1"/>
                  </a:lnTo>
                  <a:lnTo>
                    <a:pt x="6" y="7"/>
                  </a:lnTo>
                  <a:lnTo>
                    <a:pt x="8" y="6"/>
                  </a:lnTo>
                  <a:lnTo>
                    <a:pt x="2"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îṩḷídé">
              <a:extLst>
                <a:ext uri="{FF2B5EF4-FFF2-40B4-BE49-F238E27FC236}">
                  <a16:creationId xmlns:a16="http://schemas.microsoft.com/office/drawing/2014/main" id="{81EFFC0F-626C-4C8A-BD47-A48FD06168F8}"/>
                </a:ext>
              </a:extLst>
            </p:cNvPr>
            <p:cNvSpPr/>
            <p:nvPr/>
          </p:nvSpPr>
          <p:spPr bwMode="auto">
            <a:xfrm>
              <a:off x="5399088" y="3960813"/>
              <a:ext cx="12700" cy="11113"/>
            </a:xfrm>
            <a:custGeom>
              <a:avLst/>
              <a:gdLst>
                <a:gd name="T0" fmla="*/ 2 w 8"/>
                <a:gd name="T1" fmla="*/ 0 h 7"/>
                <a:gd name="T2" fmla="*/ 0 w 8"/>
                <a:gd name="T3" fmla="*/ 1 h 7"/>
                <a:gd name="T4" fmla="*/ 6 w 8"/>
                <a:gd name="T5" fmla="*/ 7 h 7"/>
                <a:gd name="T6" fmla="*/ 8 w 8"/>
                <a:gd name="T7" fmla="*/ 6 h 7"/>
                <a:gd name="T8" fmla="*/ 2 w 8"/>
                <a:gd name="T9" fmla="*/ 0 h 7"/>
              </a:gdLst>
              <a:ahLst/>
              <a:cxnLst>
                <a:cxn ang="0">
                  <a:pos x="T0" y="T1"/>
                </a:cxn>
                <a:cxn ang="0">
                  <a:pos x="T2" y="T3"/>
                </a:cxn>
                <a:cxn ang="0">
                  <a:pos x="T4" y="T5"/>
                </a:cxn>
                <a:cxn ang="0">
                  <a:pos x="T6" y="T7"/>
                </a:cxn>
                <a:cxn ang="0">
                  <a:pos x="T8" y="T9"/>
                </a:cxn>
              </a:cxnLst>
              <a:rect l="0" t="0" r="r" b="b"/>
              <a:pathLst>
                <a:path w="8" h="7">
                  <a:moveTo>
                    <a:pt x="2" y="0"/>
                  </a:moveTo>
                  <a:lnTo>
                    <a:pt x="0" y="1"/>
                  </a:lnTo>
                  <a:lnTo>
                    <a:pt x="6" y="7"/>
                  </a:lnTo>
                  <a:lnTo>
                    <a:pt x="8"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íṥ1ïḓê">
              <a:extLst>
                <a:ext uri="{FF2B5EF4-FFF2-40B4-BE49-F238E27FC236}">
                  <a16:creationId xmlns:a16="http://schemas.microsoft.com/office/drawing/2014/main" id="{6EB71E2E-71B4-48D2-9C9D-6D658569E619}"/>
                </a:ext>
              </a:extLst>
            </p:cNvPr>
            <p:cNvSpPr/>
            <p:nvPr/>
          </p:nvSpPr>
          <p:spPr bwMode="auto">
            <a:xfrm>
              <a:off x="5318125" y="3962400"/>
              <a:ext cx="90488" cy="90488"/>
            </a:xfrm>
            <a:custGeom>
              <a:avLst/>
              <a:gdLst>
                <a:gd name="T0" fmla="*/ 51 w 57"/>
                <a:gd name="T1" fmla="*/ 0 h 57"/>
                <a:gd name="T2" fmla="*/ 0 w 57"/>
                <a:gd name="T3" fmla="*/ 51 h 57"/>
                <a:gd name="T4" fmla="*/ 7 w 57"/>
                <a:gd name="T5" fmla="*/ 57 h 57"/>
                <a:gd name="T6" fmla="*/ 57 w 57"/>
                <a:gd name="T7" fmla="*/ 6 h 57"/>
                <a:gd name="T8" fmla="*/ 51 w 57"/>
                <a:gd name="T9" fmla="*/ 0 h 57"/>
              </a:gdLst>
              <a:ahLst/>
              <a:cxnLst>
                <a:cxn ang="0">
                  <a:pos x="T0" y="T1"/>
                </a:cxn>
                <a:cxn ang="0">
                  <a:pos x="T2" y="T3"/>
                </a:cxn>
                <a:cxn ang="0">
                  <a:pos x="T4" y="T5"/>
                </a:cxn>
                <a:cxn ang="0">
                  <a:pos x="T6" y="T7"/>
                </a:cxn>
                <a:cxn ang="0">
                  <a:pos x="T8" y="T9"/>
                </a:cxn>
              </a:cxnLst>
              <a:rect l="0" t="0" r="r" b="b"/>
              <a:pathLst>
                <a:path w="57" h="57">
                  <a:moveTo>
                    <a:pt x="51" y="0"/>
                  </a:moveTo>
                  <a:lnTo>
                    <a:pt x="0" y="51"/>
                  </a:lnTo>
                  <a:lnTo>
                    <a:pt x="7" y="57"/>
                  </a:lnTo>
                  <a:lnTo>
                    <a:pt x="57" y="6"/>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ísļidé">
              <a:extLst>
                <a:ext uri="{FF2B5EF4-FFF2-40B4-BE49-F238E27FC236}">
                  <a16:creationId xmlns:a16="http://schemas.microsoft.com/office/drawing/2014/main" id="{71324F0D-2892-42AB-8568-E5F97978C85C}"/>
                </a:ext>
              </a:extLst>
            </p:cNvPr>
            <p:cNvSpPr/>
            <p:nvPr/>
          </p:nvSpPr>
          <p:spPr bwMode="auto">
            <a:xfrm>
              <a:off x="5318125" y="3962400"/>
              <a:ext cx="90488" cy="90488"/>
            </a:xfrm>
            <a:custGeom>
              <a:avLst/>
              <a:gdLst>
                <a:gd name="T0" fmla="*/ 51 w 57"/>
                <a:gd name="T1" fmla="*/ 0 h 57"/>
                <a:gd name="T2" fmla="*/ 0 w 57"/>
                <a:gd name="T3" fmla="*/ 51 h 57"/>
                <a:gd name="T4" fmla="*/ 7 w 57"/>
                <a:gd name="T5" fmla="*/ 57 h 57"/>
                <a:gd name="T6" fmla="*/ 57 w 57"/>
                <a:gd name="T7" fmla="*/ 6 h 57"/>
                <a:gd name="T8" fmla="*/ 51 w 57"/>
                <a:gd name="T9" fmla="*/ 0 h 57"/>
              </a:gdLst>
              <a:ahLst/>
              <a:cxnLst>
                <a:cxn ang="0">
                  <a:pos x="T0" y="T1"/>
                </a:cxn>
                <a:cxn ang="0">
                  <a:pos x="T2" y="T3"/>
                </a:cxn>
                <a:cxn ang="0">
                  <a:pos x="T4" y="T5"/>
                </a:cxn>
                <a:cxn ang="0">
                  <a:pos x="T6" y="T7"/>
                </a:cxn>
                <a:cxn ang="0">
                  <a:pos x="T8" y="T9"/>
                </a:cxn>
              </a:cxnLst>
              <a:rect l="0" t="0" r="r" b="b"/>
              <a:pathLst>
                <a:path w="57" h="57">
                  <a:moveTo>
                    <a:pt x="51" y="0"/>
                  </a:moveTo>
                  <a:lnTo>
                    <a:pt x="0" y="51"/>
                  </a:lnTo>
                  <a:lnTo>
                    <a:pt x="7" y="57"/>
                  </a:lnTo>
                  <a:lnTo>
                    <a:pt x="57" y="6"/>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ṧľîďè">
              <a:extLst>
                <a:ext uri="{FF2B5EF4-FFF2-40B4-BE49-F238E27FC236}">
                  <a16:creationId xmlns:a16="http://schemas.microsoft.com/office/drawing/2014/main" id="{A8391E5D-CDD5-4EAB-ADB6-CBBC26198EA1}"/>
                </a:ext>
              </a:extLst>
            </p:cNvPr>
            <p:cNvSpPr/>
            <p:nvPr/>
          </p:nvSpPr>
          <p:spPr bwMode="auto">
            <a:xfrm>
              <a:off x="5443538" y="4089400"/>
              <a:ext cx="93663" cy="92075"/>
            </a:xfrm>
            <a:custGeom>
              <a:avLst/>
              <a:gdLst>
                <a:gd name="T0" fmla="*/ 52 w 59"/>
                <a:gd name="T1" fmla="*/ 0 h 58"/>
                <a:gd name="T2" fmla="*/ 0 w 59"/>
                <a:gd name="T3" fmla="*/ 52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2"/>
                  </a:lnTo>
                  <a:lnTo>
                    <a:pt x="7" y="58"/>
                  </a:lnTo>
                  <a:lnTo>
                    <a:pt x="59"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išľiḍe">
              <a:extLst>
                <a:ext uri="{FF2B5EF4-FFF2-40B4-BE49-F238E27FC236}">
                  <a16:creationId xmlns:a16="http://schemas.microsoft.com/office/drawing/2014/main" id="{C65601A3-130B-4837-8F8C-590C922ED981}"/>
                </a:ext>
              </a:extLst>
            </p:cNvPr>
            <p:cNvSpPr/>
            <p:nvPr/>
          </p:nvSpPr>
          <p:spPr bwMode="auto">
            <a:xfrm>
              <a:off x="5443538" y="4089400"/>
              <a:ext cx="93663" cy="92075"/>
            </a:xfrm>
            <a:custGeom>
              <a:avLst/>
              <a:gdLst>
                <a:gd name="T0" fmla="*/ 52 w 59"/>
                <a:gd name="T1" fmla="*/ 0 h 58"/>
                <a:gd name="T2" fmla="*/ 0 w 59"/>
                <a:gd name="T3" fmla="*/ 52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2"/>
                  </a:lnTo>
                  <a:lnTo>
                    <a:pt x="7" y="58"/>
                  </a:lnTo>
                  <a:lnTo>
                    <a:pt x="59" y="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is1íḍè">
              <a:extLst>
                <a:ext uri="{FF2B5EF4-FFF2-40B4-BE49-F238E27FC236}">
                  <a16:creationId xmlns:a16="http://schemas.microsoft.com/office/drawing/2014/main" id="{DE2B74EF-FD7A-4366-8FA7-965566F61CF9}"/>
                </a:ext>
              </a:extLst>
            </p:cNvPr>
            <p:cNvSpPr/>
            <p:nvPr/>
          </p:nvSpPr>
          <p:spPr bwMode="auto">
            <a:xfrm>
              <a:off x="5572125" y="4216400"/>
              <a:ext cx="92075" cy="93663"/>
            </a:xfrm>
            <a:custGeom>
              <a:avLst/>
              <a:gdLst>
                <a:gd name="T0" fmla="*/ 52 w 58"/>
                <a:gd name="T1" fmla="*/ 0 h 59"/>
                <a:gd name="T2" fmla="*/ 0 w 58"/>
                <a:gd name="T3" fmla="*/ 52 h 59"/>
                <a:gd name="T4" fmla="*/ 7 w 58"/>
                <a:gd name="T5" fmla="*/ 59 h 59"/>
                <a:gd name="T6" fmla="*/ 58 w 58"/>
                <a:gd name="T7" fmla="*/ 7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7" y="59"/>
                  </a:lnTo>
                  <a:lnTo>
                    <a:pt x="58"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iṥľîďe">
              <a:extLst>
                <a:ext uri="{FF2B5EF4-FFF2-40B4-BE49-F238E27FC236}">
                  <a16:creationId xmlns:a16="http://schemas.microsoft.com/office/drawing/2014/main" id="{ABA2AAFF-170E-4B72-809B-9714E062872A}"/>
                </a:ext>
              </a:extLst>
            </p:cNvPr>
            <p:cNvSpPr/>
            <p:nvPr/>
          </p:nvSpPr>
          <p:spPr bwMode="auto">
            <a:xfrm>
              <a:off x="5572125" y="4216400"/>
              <a:ext cx="92075" cy="93663"/>
            </a:xfrm>
            <a:custGeom>
              <a:avLst/>
              <a:gdLst>
                <a:gd name="T0" fmla="*/ 52 w 58"/>
                <a:gd name="T1" fmla="*/ 0 h 59"/>
                <a:gd name="T2" fmla="*/ 0 w 58"/>
                <a:gd name="T3" fmla="*/ 52 h 59"/>
                <a:gd name="T4" fmla="*/ 7 w 58"/>
                <a:gd name="T5" fmla="*/ 59 h 59"/>
                <a:gd name="T6" fmla="*/ 58 w 58"/>
                <a:gd name="T7" fmla="*/ 7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7" y="59"/>
                  </a:lnTo>
                  <a:lnTo>
                    <a:pt x="58"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íṡ1iďé">
              <a:extLst>
                <a:ext uri="{FF2B5EF4-FFF2-40B4-BE49-F238E27FC236}">
                  <a16:creationId xmlns:a16="http://schemas.microsoft.com/office/drawing/2014/main" id="{8A2779F9-6B23-45A8-B143-A90E59808E26}"/>
                </a:ext>
              </a:extLst>
            </p:cNvPr>
            <p:cNvSpPr/>
            <p:nvPr/>
          </p:nvSpPr>
          <p:spPr bwMode="auto">
            <a:xfrm>
              <a:off x="5699125" y="4341813"/>
              <a:ext cx="93663" cy="95250"/>
            </a:xfrm>
            <a:custGeom>
              <a:avLst/>
              <a:gdLst>
                <a:gd name="T0" fmla="*/ 52 w 59"/>
                <a:gd name="T1" fmla="*/ 0 h 60"/>
                <a:gd name="T2" fmla="*/ 0 w 59"/>
                <a:gd name="T3" fmla="*/ 53 h 60"/>
                <a:gd name="T4" fmla="*/ 7 w 59"/>
                <a:gd name="T5" fmla="*/ 60 h 60"/>
                <a:gd name="T6" fmla="*/ 59 w 59"/>
                <a:gd name="T7" fmla="*/ 8 h 60"/>
                <a:gd name="T8" fmla="*/ 52 w 59"/>
                <a:gd name="T9" fmla="*/ 0 h 60"/>
              </a:gdLst>
              <a:ahLst/>
              <a:cxnLst>
                <a:cxn ang="0">
                  <a:pos x="T0" y="T1"/>
                </a:cxn>
                <a:cxn ang="0">
                  <a:pos x="T2" y="T3"/>
                </a:cxn>
                <a:cxn ang="0">
                  <a:pos x="T4" y="T5"/>
                </a:cxn>
                <a:cxn ang="0">
                  <a:pos x="T6" y="T7"/>
                </a:cxn>
                <a:cxn ang="0">
                  <a:pos x="T8" y="T9"/>
                </a:cxn>
              </a:cxnLst>
              <a:rect l="0" t="0" r="r" b="b"/>
              <a:pathLst>
                <a:path w="59" h="60">
                  <a:moveTo>
                    <a:pt x="52" y="0"/>
                  </a:moveTo>
                  <a:lnTo>
                    <a:pt x="0" y="53"/>
                  </a:lnTo>
                  <a:lnTo>
                    <a:pt x="7" y="60"/>
                  </a:lnTo>
                  <a:lnTo>
                    <a:pt x="59" y="8"/>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iṣļïďe">
              <a:extLst>
                <a:ext uri="{FF2B5EF4-FFF2-40B4-BE49-F238E27FC236}">
                  <a16:creationId xmlns:a16="http://schemas.microsoft.com/office/drawing/2014/main" id="{D2F49BF4-E41E-4017-A81B-455244097C14}"/>
                </a:ext>
              </a:extLst>
            </p:cNvPr>
            <p:cNvSpPr/>
            <p:nvPr/>
          </p:nvSpPr>
          <p:spPr bwMode="auto">
            <a:xfrm>
              <a:off x="5699125" y="4341813"/>
              <a:ext cx="93663" cy="95250"/>
            </a:xfrm>
            <a:custGeom>
              <a:avLst/>
              <a:gdLst>
                <a:gd name="T0" fmla="*/ 52 w 59"/>
                <a:gd name="T1" fmla="*/ 0 h 60"/>
                <a:gd name="T2" fmla="*/ 0 w 59"/>
                <a:gd name="T3" fmla="*/ 53 h 60"/>
                <a:gd name="T4" fmla="*/ 7 w 59"/>
                <a:gd name="T5" fmla="*/ 60 h 60"/>
                <a:gd name="T6" fmla="*/ 59 w 59"/>
                <a:gd name="T7" fmla="*/ 8 h 60"/>
                <a:gd name="T8" fmla="*/ 52 w 59"/>
                <a:gd name="T9" fmla="*/ 0 h 60"/>
              </a:gdLst>
              <a:ahLst/>
              <a:cxnLst>
                <a:cxn ang="0">
                  <a:pos x="T0" y="T1"/>
                </a:cxn>
                <a:cxn ang="0">
                  <a:pos x="T2" y="T3"/>
                </a:cxn>
                <a:cxn ang="0">
                  <a:pos x="T4" y="T5"/>
                </a:cxn>
                <a:cxn ang="0">
                  <a:pos x="T6" y="T7"/>
                </a:cxn>
                <a:cxn ang="0">
                  <a:pos x="T8" y="T9"/>
                </a:cxn>
              </a:cxnLst>
              <a:rect l="0" t="0" r="r" b="b"/>
              <a:pathLst>
                <a:path w="59" h="60">
                  <a:moveTo>
                    <a:pt x="52" y="0"/>
                  </a:moveTo>
                  <a:lnTo>
                    <a:pt x="0" y="53"/>
                  </a:lnTo>
                  <a:lnTo>
                    <a:pt x="7" y="60"/>
                  </a:lnTo>
                  <a:lnTo>
                    <a:pt x="59" y="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šļíde">
              <a:extLst>
                <a:ext uri="{FF2B5EF4-FFF2-40B4-BE49-F238E27FC236}">
                  <a16:creationId xmlns:a16="http://schemas.microsoft.com/office/drawing/2014/main" id="{B67A63EF-3BA3-4A03-B2D5-4A329B4D76FB}"/>
                </a:ext>
              </a:extLst>
            </p:cNvPr>
            <p:cNvSpPr/>
            <p:nvPr/>
          </p:nvSpPr>
          <p:spPr bwMode="auto">
            <a:xfrm>
              <a:off x="5910263" y="4470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iṡ1iḑé">
              <a:extLst>
                <a:ext uri="{FF2B5EF4-FFF2-40B4-BE49-F238E27FC236}">
                  <a16:creationId xmlns:a16="http://schemas.microsoft.com/office/drawing/2014/main" id="{63ECCF70-7EF7-4591-9FD8-E1F6F148C7B7}"/>
                </a:ext>
              </a:extLst>
            </p:cNvPr>
            <p:cNvSpPr/>
            <p:nvPr/>
          </p:nvSpPr>
          <p:spPr bwMode="auto">
            <a:xfrm>
              <a:off x="5910263" y="4470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ïSḷiḓè">
              <a:extLst>
                <a:ext uri="{FF2B5EF4-FFF2-40B4-BE49-F238E27FC236}">
                  <a16:creationId xmlns:a16="http://schemas.microsoft.com/office/drawing/2014/main" id="{A4BAD333-797D-4652-B838-6CFE593D9199}"/>
                </a:ext>
              </a:extLst>
            </p:cNvPr>
            <p:cNvSpPr/>
            <p:nvPr/>
          </p:nvSpPr>
          <p:spPr bwMode="auto">
            <a:xfrm>
              <a:off x="5827713" y="4470400"/>
              <a:ext cx="92075" cy="93663"/>
            </a:xfrm>
            <a:custGeom>
              <a:avLst/>
              <a:gdLst>
                <a:gd name="T0" fmla="*/ 52 w 58"/>
                <a:gd name="T1" fmla="*/ 0 h 59"/>
                <a:gd name="T2" fmla="*/ 0 w 58"/>
                <a:gd name="T3" fmla="*/ 52 h 59"/>
                <a:gd name="T4" fmla="*/ 6 w 58"/>
                <a:gd name="T5" fmla="*/ 59 h 59"/>
                <a:gd name="T6" fmla="*/ 58 w 58"/>
                <a:gd name="T7" fmla="*/ 6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6" y="59"/>
                  </a:lnTo>
                  <a:lnTo>
                    <a:pt x="58"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iSḻíḍé">
              <a:extLst>
                <a:ext uri="{FF2B5EF4-FFF2-40B4-BE49-F238E27FC236}">
                  <a16:creationId xmlns:a16="http://schemas.microsoft.com/office/drawing/2014/main" id="{9CAFAE9A-4914-496E-B3C1-8D8045A78D95}"/>
                </a:ext>
              </a:extLst>
            </p:cNvPr>
            <p:cNvSpPr/>
            <p:nvPr/>
          </p:nvSpPr>
          <p:spPr bwMode="auto">
            <a:xfrm>
              <a:off x="5827713" y="4470400"/>
              <a:ext cx="92075" cy="93663"/>
            </a:xfrm>
            <a:custGeom>
              <a:avLst/>
              <a:gdLst>
                <a:gd name="T0" fmla="*/ 52 w 58"/>
                <a:gd name="T1" fmla="*/ 0 h 59"/>
                <a:gd name="T2" fmla="*/ 0 w 58"/>
                <a:gd name="T3" fmla="*/ 52 h 59"/>
                <a:gd name="T4" fmla="*/ 6 w 58"/>
                <a:gd name="T5" fmla="*/ 59 h 59"/>
                <a:gd name="T6" fmla="*/ 58 w 58"/>
                <a:gd name="T7" fmla="*/ 6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6" y="59"/>
                  </a:lnTo>
                  <a:lnTo>
                    <a:pt x="58" y="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isḻîďê">
              <a:extLst>
                <a:ext uri="{FF2B5EF4-FFF2-40B4-BE49-F238E27FC236}">
                  <a16:creationId xmlns:a16="http://schemas.microsoft.com/office/drawing/2014/main" id="{4745FDB0-F629-44E4-ABB3-FC0B977F6FD3}"/>
                </a:ext>
              </a:extLst>
            </p:cNvPr>
            <p:cNvSpPr/>
            <p:nvPr/>
          </p:nvSpPr>
          <p:spPr bwMode="auto">
            <a:xfrm>
              <a:off x="5953125" y="4597400"/>
              <a:ext cx="93663" cy="93663"/>
            </a:xfrm>
            <a:custGeom>
              <a:avLst/>
              <a:gdLst>
                <a:gd name="T0" fmla="*/ 53 w 59"/>
                <a:gd name="T1" fmla="*/ 0 h 59"/>
                <a:gd name="T2" fmla="*/ 0 w 59"/>
                <a:gd name="T3" fmla="*/ 52 h 59"/>
                <a:gd name="T4" fmla="*/ 8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2"/>
                  </a:lnTo>
                  <a:lnTo>
                    <a:pt x="8" y="59"/>
                  </a:lnTo>
                  <a:lnTo>
                    <a:pt x="59"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lïḋé">
              <a:extLst>
                <a:ext uri="{FF2B5EF4-FFF2-40B4-BE49-F238E27FC236}">
                  <a16:creationId xmlns:a16="http://schemas.microsoft.com/office/drawing/2014/main" id="{B52E0033-64AD-4BC8-871D-5D214ED20115}"/>
                </a:ext>
              </a:extLst>
            </p:cNvPr>
            <p:cNvSpPr/>
            <p:nvPr/>
          </p:nvSpPr>
          <p:spPr bwMode="auto">
            <a:xfrm>
              <a:off x="5953125" y="4597400"/>
              <a:ext cx="93663" cy="93663"/>
            </a:xfrm>
            <a:custGeom>
              <a:avLst/>
              <a:gdLst>
                <a:gd name="T0" fmla="*/ 53 w 59"/>
                <a:gd name="T1" fmla="*/ 0 h 59"/>
                <a:gd name="T2" fmla="*/ 0 w 59"/>
                <a:gd name="T3" fmla="*/ 52 h 59"/>
                <a:gd name="T4" fmla="*/ 8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2"/>
                  </a:lnTo>
                  <a:lnTo>
                    <a:pt x="8" y="59"/>
                  </a:lnTo>
                  <a:lnTo>
                    <a:pt x="59"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ïṧľiḍé">
              <a:extLst>
                <a:ext uri="{FF2B5EF4-FFF2-40B4-BE49-F238E27FC236}">
                  <a16:creationId xmlns:a16="http://schemas.microsoft.com/office/drawing/2014/main" id="{81506731-2A24-4661-95BC-55726B23B709}"/>
                </a:ext>
              </a:extLst>
            </p:cNvPr>
            <p:cNvSpPr/>
            <p:nvPr/>
          </p:nvSpPr>
          <p:spPr bwMode="auto">
            <a:xfrm>
              <a:off x="6164263" y="4724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śḷîḋê">
              <a:extLst>
                <a:ext uri="{FF2B5EF4-FFF2-40B4-BE49-F238E27FC236}">
                  <a16:creationId xmlns:a16="http://schemas.microsoft.com/office/drawing/2014/main" id="{9B7969AD-97AE-41A6-8F0F-3AE2C8B6E018}"/>
                </a:ext>
              </a:extLst>
            </p:cNvPr>
            <p:cNvSpPr/>
            <p:nvPr/>
          </p:nvSpPr>
          <p:spPr bwMode="auto">
            <a:xfrm>
              <a:off x="6164263" y="4724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şḻiḓê">
              <a:extLst>
                <a:ext uri="{FF2B5EF4-FFF2-40B4-BE49-F238E27FC236}">
                  <a16:creationId xmlns:a16="http://schemas.microsoft.com/office/drawing/2014/main" id="{F5BB018B-72F6-47BE-9C70-6BB45F0E472A}"/>
                </a:ext>
              </a:extLst>
            </p:cNvPr>
            <p:cNvSpPr/>
            <p:nvPr/>
          </p:nvSpPr>
          <p:spPr bwMode="auto">
            <a:xfrm>
              <a:off x="6080125" y="4724400"/>
              <a:ext cx="93663" cy="93663"/>
            </a:xfrm>
            <a:custGeom>
              <a:avLst/>
              <a:gdLst>
                <a:gd name="T0" fmla="*/ 53 w 59"/>
                <a:gd name="T1" fmla="*/ 0 h 59"/>
                <a:gd name="T2" fmla="*/ 0 w 59"/>
                <a:gd name="T3" fmla="*/ 51 h 59"/>
                <a:gd name="T4" fmla="*/ 7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1"/>
                  </a:lnTo>
                  <a:lnTo>
                    <a:pt x="7" y="59"/>
                  </a:lnTo>
                  <a:lnTo>
                    <a:pt x="59"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iŝļïḋê">
              <a:extLst>
                <a:ext uri="{FF2B5EF4-FFF2-40B4-BE49-F238E27FC236}">
                  <a16:creationId xmlns:a16="http://schemas.microsoft.com/office/drawing/2014/main" id="{716A6EBE-1A86-491F-BCFE-55AE58DECFE5}"/>
                </a:ext>
              </a:extLst>
            </p:cNvPr>
            <p:cNvSpPr/>
            <p:nvPr/>
          </p:nvSpPr>
          <p:spPr bwMode="auto">
            <a:xfrm>
              <a:off x="6080125" y="4724400"/>
              <a:ext cx="93663" cy="93663"/>
            </a:xfrm>
            <a:custGeom>
              <a:avLst/>
              <a:gdLst>
                <a:gd name="T0" fmla="*/ 53 w 59"/>
                <a:gd name="T1" fmla="*/ 0 h 59"/>
                <a:gd name="T2" fmla="*/ 0 w 59"/>
                <a:gd name="T3" fmla="*/ 51 h 59"/>
                <a:gd name="T4" fmla="*/ 7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1"/>
                  </a:lnTo>
                  <a:lnTo>
                    <a:pt x="7" y="59"/>
                  </a:lnTo>
                  <a:lnTo>
                    <a:pt x="59"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íṡľíḑè">
              <a:extLst>
                <a:ext uri="{FF2B5EF4-FFF2-40B4-BE49-F238E27FC236}">
                  <a16:creationId xmlns:a16="http://schemas.microsoft.com/office/drawing/2014/main" id="{295078CA-67D8-4ABC-8FF4-2FD100B2E301}"/>
                </a:ext>
              </a:extLst>
            </p:cNvPr>
            <p:cNvSpPr/>
            <p:nvPr/>
          </p:nvSpPr>
          <p:spPr bwMode="auto">
            <a:xfrm>
              <a:off x="6292850" y="4852988"/>
              <a:ext cx="11113" cy="9525"/>
            </a:xfrm>
            <a:custGeom>
              <a:avLst/>
              <a:gdLst>
                <a:gd name="T0" fmla="*/ 0 w 7"/>
                <a:gd name="T1" fmla="*/ 0 h 6"/>
                <a:gd name="T2" fmla="*/ 0 w 7"/>
                <a:gd name="T3" fmla="*/ 0 h 6"/>
                <a:gd name="T4" fmla="*/ 7 w 7"/>
                <a:gd name="T5" fmla="*/ 6 h 6"/>
                <a:gd name="T6" fmla="*/ 7 w 7"/>
                <a:gd name="T7" fmla="*/ 6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0" y="0"/>
                  </a:lnTo>
                  <a:lnTo>
                    <a:pt x="7" y="6"/>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íšḷíḋê">
              <a:extLst>
                <a:ext uri="{FF2B5EF4-FFF2-40B4-BE49-F238E27FC236}">
                  <a16:creationId xmlns:a16="http://schemas.microsoft.com/office/drawing/2014/main" id="{53942024-17A3-49D6-85DD-AE7D46AFCC4F}"/>
                </a:ext>
              </a:extLst>
            </p:cNvPr>
            <p:cNvSpPr/>
            <p:nvPr/>
          </p:nvSpPr>
          <p:spPr bwMode="auto">
            <a:xfrm>
              <a:off x="6292850" y="4852988"/>
              <a:ext cx="11113" cy="9525"/>
            </a:xfrm>
            <a:custGeom>
              <a:avLst/>
              <a:gdLst>
                <a:gd name="T0" fmla="*/ 0 w 7"/>
                <a:gd name="T1" fmla="*/ 0 h 6"/>
                <a:gd name="T2" fmla="*/ 0 w 7"/>
                <a:gd name="T3" fmla="*/ 0 h 6"/>
                <a:gd name="T4" fmla="*/ 7 w 7"/>
                <a:gd name="T5" fmla="*/ 6 h 6"/>
                <a:gd name="T6" fmla="*/ 7 w 7"/>
                <a:gd name="T7" fmla="*/ 6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0" y="0"/>
                  </a:lnTo>
                  <a:lnTo>
                    <a:pt x="7" y="6"/>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iSļíḍe">
              <a:extLst>
                <a:ext uri="{FF2B5EF4-FFF2-40B4-BE49-F238E27FC236}">
                  <a16:creationId xmlns:a16="http://schemas.microsoft.com/office/drawing/2014/main" id="{546DC785-0DF7-4EFE-ADAB-D525365A3FC6}"/>
                </a:ext>
              </a:extLst>
            </p:cNvPr>
            <p:cNvSpPr/>
            <p:nvPr/>
          </p:nvSpPr>
          <p:spPr bwMode="auto">
            <a:xfrm>
              <a:off x="6208713" y="4852988"/>
              <a:ext cx="95250" cy="93663"/>
            </a:xfrm>
            <a:custGeom>
              <a:avLst/>
              <a:gdLst>
                <a:gd name="T0" fmla="*/ 53 w 60"/>
                <a:gd name="T1" fmla="*/ 0 h 59"/>
                <a:gd name="T2" fmla="*/ 0 w 60"/>
                <a:gd name="T3" fmla="*/ 52 h 59"/>
                <a:gd name="T4" fmla="*/ 7 w 60"/>
                <a:gd name="T5" fmla="*/ 59 h 59"/>
                <a:gd name="T6" fmla="*/ 60 w 60"/>
                <a:gd name="T7" fmla="*/ 6 h 59"/>
                <a:gd name="T8" fmla="*/ 53 w 60"/>
                <a:gd name="T9" fmla="*/ 0 h 59"/>
              </a:gdLst>
              <a:ahLst/>
              <a:cxnLst>
                <a:cxn ang="0">
                  <a:pos x="T0" y="T1"/>
                </a:cxn>
                <a:cxn ang="0">
                  <a:pos x="T2" y="T3"/>
                </a:cxn>
                <a:cxn ang="0">
                  <a:pos x="T4" y="T5"/>
                </a:cxn>
                <a:cxn ang="0">
                  <a:pos x="T6" y="T7"/>
                </a:cxn>
                <a:cxn ang="0">
                  <a:pos x="T8" y="T9"/>
                </a:cxn>
              </a:cxnLst>
              <a:rect l="0" t="0" r="r" b="b"/>
              <a:pathLst>
                <a:path w="60" h="59">
                  <a:moveTo>
                    <a:pt x="53" y="0"/>
                  </a:moveTo>
                  <a:lnTo>
                    <a:pt x="0" y="52"/>
                  </a:lnTo>
                  <a:lnTo>
                    <a:pt x="7" y="59"/>
                  </a:lnTo>
                  <a:lnTo>
                    <a:pt x="60"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ïṣḻïḓe">
              <a:extLst>
                <a:ext uri="{FF2B5EF4-FFF2-40B4-BE49-F238E27FC236}">
                  <a16:creationId xmlns:a16="http://schemas.microsoft.com/office/drawing/2014/main" id="{6AD30C9D-6023-422B-BF78-2328392E8C95}"/>
                </a:ext>
              </a:extLst>
            </p:cNvPr>
            <p:cNvSpPr/>
            <p:nvPr/>
          </p:nvSpPr>
          <p:spPr bwMode="auto">
            <a:xfrm>
              <a:off x="6208713" y="4852988"/>
              <a:ext cx="95250" cy="93663"/>
            </a:xfrm>
            <a:custGeom>
              <a:avLst/>
              <a:gdLst>
                <a:gd name="T0" fmla="*/ 53 w 60"/>
                <a:gd name="T1" fmla="*/ 0 h 59"/>
                <a:gd name="T2" fmla="*/ 0 w 60"/>
                <a:gd name="T3" fmla="*/ 52 h 59"/>
                <a:gd name="T4" fmla="*/ 7 w 60"/>
                <a:gd name="T5" fmla="*/ 59 h 59"/>
                <a:gd name="T6" fmla="*/ 60 w 60"/>
                <a:gd name="T7" fmla="*/ 6 h 59"/>
                <a:gd name="T8" fmla="*/ 53 w 60"/>
                <a:gd name="T9" fmla="*/ 0 h 59"/>
              </a:gdLst>
              <a:ahLst/>
              <a:cxnLst>
                <a:cxn ang="0">
                  <a:pos x="T0" y="T1"/>
                </a:cxn>
                <a:cxn ang="0">
                  <a:pos x="T2" y="T3"/>
                </a:cxn>
                <a:cxn ang="0">
                  <a:pos x="T4" y="T5"/>
                </a:cxn>
                <a:cxn ang="0">
                  <a:pos x="T6" y="T7"/>
                </a:cxn>
                <a:cxn ang="0">
                  <a:pos x="T8" y="T9"/>
                </a:cxn>
              </a:cxnLst>
              <a:rect l="0" t="0" r="r" b="b"/>
              <a:pathLst>
                <a:path w="60" h="59">
                  <a:moveTo>
                    <a:pt x="53" y="0"/>
                  </a:moveTo>
                  <a:lnTo>
                    <a:pt x="0" y="52"/>
                  </a:lnTo>
                  <a:lnTo>
                    <a:pt x="7" y="59"/>
                  </a:lnTo>
                  <a:lnTo>
                    <a:pt x="60"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ïṡľiḓè">
              <a:extLst>
                <a:ext uri="{FF2B5EF4-FFF2-40B4-BE49-F238E27FC236}">
                  <a16:creationId xmlns:a16="http://schemas.microsoft.com/office/drawing/2014/main" id="{5ECB5E12-96F9-47AF-8D14-8A295769BE4C}"/>
                </a:ext>
              </a:extLst>
            </p:cNvPr>
            <p:cNvSpPr/>
            <p:nvPr/>
          </p:nvSpPr>
          <p:spPr bwMode="auto">
            <a:xfrm>
              <a:off x="6335713" y="4978400"/>
              <a:ext cx="92075" cy="92075"/>
            </a:xfrm>
            <a:custGeom>
              <a:avLst/>
              <a:gdLst>
                <a:gd name="T0" fmla="*/ 51 w 58"/>
                <a:gd name="T1" fmla="*/ 0 h 58"/>
                <a:gd name="T2" fmla="*/ 0 w 58"/>
                <a:gd name="T3" fmla="*/ 52 h 58"/>
                <a:gd name="T4" fmla="*/ 6 w 58"/>
                <a:gd name="T5" fmla="*/ 58 h 58"/>
                <a:gd name="T6" fmla="*/ 58 w 58"/>
                <a:gd name="T7" fmla="*/ 7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2"/>
                  </a:lnTo>
                  <a:lnTo>
                    <a:pt x="6" y="58"/>
                  </a:lnTo>
                  <a:lnTo>
                    <a:pt x="58" y="7"/>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iṣḷídè">
              <a:extLst>
                <a:ext uri="{FF2B5EF4-FFF2-40B4-BE49-F238E27FC236}">
                  <a16:creationId xmlns:a16="http://schemas.microsoft.com/office/drawing/2014/main" id="{7DCE19F3-6EBC-4CA7-8B83-81954067C722}"/>
                </a:ext>
              </a:extLst>
            </p:cNvPr>
            <p:cNvSpPr/>
            <p:nvPr/>
          </p:nvSpPr>
          <p:spPr bwMode="auto">
            <a:xfrm>
              <a:off x="6462713" y="5106988"/>
              <a:ext cx="93663" cy="92075"/>
            </a:xfrm>
            <a:custGeom>
              <a:avLst/>
              <a:gdLst>
                <a:gd name="T0" fmla="*/ 52 w 59"/>
                <a:gd name="T1" fmla="*/ 0 h 58"/>
                <a:gd name="T2" fmla="*/ 0 w 59"/>
                <a:gd name="T3" fmla="*/ 51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7" y="58"/>
                  </a:lnTo>
                  <a:lnTo>
                    <a:pt x="59"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şlíḋé">
              <a:extLst>
                <a:ext uri="{FF2B5EF4-FFF2-40B4-BE49-F238E27FC236}">
                  <a16:creationId xmlns:a16="http://schemas.microsoft.com/office/drawing/2014/main" id="{3DDF4599-2292-4462-9E2A-83274A2AB90B}"/>
                </a:ext>
              </a:extLst>
            </p:cNvPr>
            <p:cNvSpPr/>
            <p:nvPr/>
          </p:nvSpPr>
          <p:spPr bwMode="auto">
            <a:xfrm>
              <a:off x="2879725" y="4359275"/>
              <a:ext cx="457200" cy="1068388"/>
            </a:xfrm>
            <a:prstGeom prst="rect">
              <a:avLst/>
            </a:prstGeom>
            <a:solidFill>
              <a:srgbClr val="FFC7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iṩļíḍe">
              <a:extLst>
                <a:ext uri="{FF2B5EF4-FFF2-40B4-BE49-F238E27FC236}">
                  <a16:creationId xmlns:a16="http://schemas.microsoft.com/office/drawing/2014/main" id="{62D7D6F6-FE16-4946-A4BF-DDF4091341B4}"/>
                </a:ext>
              </a:extLst>
            </p:cNvPr>
            <p:cNvSpPr/>
            <p:nvPr/>
          </p:nvSpPr>
          <p:spPr bwMode="auto">
            <a:xfrm>
              <a:off x="3155950" y="4613275"/>
              <a:ext cx="180975" cy="814388"/>
            </a:xfrm>
            <a:prstGeom prst="rect">
              <a:avLst/>
            </a:prstGeom>
            <a:solidFill>
              <a:srgbClr val="FF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ï$1íḋè">
              <a:extLst>
                <a:ext uri="{FF2B5EF4-FFF2-40B4-BE49-F238E27FC236}">
                  <a16:creationId xmlns:a16="http://schemas.microsoft.com/office/drawing/2014/main" id="{290BA974-1040-40AE-823B-283B1CA30E13}"/>
                </a:ext>
              </a:extLst>
            </p:cNvPr>
            <p:cNvSpPr/>
            <p:nvPr/>
          </p:nvSpPr>
          <p:spPr bwMode="auto">
            <a:xfrm>
              <a:off x="2951163" y="4168775"/>
              <a:ext cx="314325" cy="190500"/>
            </a:xfrm>
            <a:prstGeom prst="rect">
              <a:avLst/>
            </a:prstGeom>
            <a:solidFill>
              <a:srgbClr val="C9C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íṣlídê">
              <a:extLst>
                <a:ext uri="{FF2B5EF4-FFF2-40B4-BE49-F238E27FC236}">
                  <a16:creationId xmlns:a16="http://schemas.microsoft.com/office/drawing/2014/main" id="{85E03A1D-5B40-4B22-B1B2-E8C41E10C36E}"/>
                </a:ext>
              </a:extLst>
            </p:cNvPr>
            <p:cNvSpPr/>
            <p:nvPr/>
          </p:nvSpPr>
          <p:spPr bwMode="auto">
            <a:xfrm>
              <a:off x="3011488" y="3994150"/>
              <a:ext cx="193675" cy="174625"/>
            </a:xfrm>
            <a:custGeom>
              <a:avLst/>
              <a:gdLst>
                <a:gd name="T0" fmla="*/ 122 w 122"/>
                <a:gd name="T1" fmla="*/ 110 h 110"/>
                <a:gd name="T2" fmla="*/ 0 w 122"/>
                <a:gd name="T3" fmla="*/ 110 h 110"/>
                <a:gd name="T4" fmla="*/ 0 w 122"/>
                <a:gd name="T5" fmla="*/ 31 h 110"/>
                <a:gd name="T6" fmla="*/ 122 w 122"/>
                <a:gd name="T7" fmla="*/ 0 h 110"/>
                <a:gd name="T8" fmla="*/ 122 w 122"/>
                <a:gd name="T9" fmla="*/ 110 h 110"/>
              </a:gdLst>
              <a:ahLst/>
              <a:cxnLst>
                <a:cxn ang="0">
                  <a:pos x="T0" y="T1"/>
                </a:cxn>
                <a:cxn ang="0">
                  <a:pos x="T2" y="T3"/>
                </a:cxn>
                <a:cxn ang="0">
                  <a:pos x="T4" y="T5"/>
                </a:cxn>
                <a:cxn ang="0">
                  <a:pos x="T6" y="T7"/>
                </a:cxn>
                <a:cxn ang="0">
                  <a:pos x="T8" y="T9"/>
                </a:cxn>
              </a:cxnLst>
              <a:rect l="0" t="0" r="r" b="b"/>
              <a:pathLst>
                <a:path w="122" h="110">
                  <a:moveTo>
                    <a:pt x="122" y="110"/>
                  </a:moveTo>
                  <a:lnTo>
                    <a:pt x="0" y="110"/>
                  </a:lnTo>
                  <a:lnTo>
                    <a:pt x="0" y="31"/>
                  </a:lnTo>
                  <a:lnTo>
                    <a:pt x="122" y="0"/>
                  </a:lnTo>
                  <a:lnTo>
                    <a:pt x="122" y="110"/>
                  </a:lnTo>
                  <a:close/>
                </a:path>
              </a:pathLst>
            </a:custGeom>
            <a:solidFill>
              <a:srgbClr val="FFC7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íśľíḓe">
              <a:extLst>
                <a:ext uri="{FF2B5EF4-FFF2-40B4-BE49-F238E27FC236}">
                  <a16:creationId xmlns:a16="http://schemas.microsoft.com/office/drawing/2014/main" id="{1B470379-7DAA-4EB2-A5ED-FEC55BE8E77E}"/>
                </a:ext>
              </a:extLst>
            </p:cNvPr>
            <p:cNvSpPr/>
            <p:nvPr/>
          </p:nvSpPr>
          <p:spPr bwMode="auto">
            <a:xfrm>
              <a:off x="3265488" y="4462463"/>
              <a:ext cx="457200" cy="965200"/>
            </a:xfrm>
            <a:prstGeom prst="rect">
              <a:avLst/>
            </a:prstGeom>
            <a:solidFill>
              <a:srgbClr val="375A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íSľîḓê">
              <a:extLst>
                <a:ext uri="{FF2B5EF4-FFF2-40B4-BE49-F238E27FC236}">
                  <a16:creationId xmlns:a16="http://schemas.microsoft.com/office/drawing/2014/main" id="{F0FC8715-0283-48ED-9628-082761B4FE36}"/>
                </a:ext>
              </a:extLst>
            </p:cNvPr>
            <p:cNvSpPr/>
            <p:nvPr/>
          </p:nvSpPr>
          <p:spPr bwMode="auto">
            <a:xfrm>
              <a:off x="3541713" y="4691063"/>
              <a:ext cx="180975" cy="736600"/>
            </a:xfrm>
            <a:prstGeom prst="rect">
              <a:avLst/>
            </a:prstGeom>
            <a:solidFill>
              <a:srgbClr val="FF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iṩḷïḍè">
              <a:extLst>
                <a:ext uri="{FF2B5EF4-FFF2-40B4-BE49-F238E27FC236}">
                  <a16:creationId xmlns:a16="http://schemas.microsoft.com/office/drawing/2014/main" id="{F89E1EF8-2286-40AF-93E9-239FDD1AB055}"/>
                </a:ext>
              </a:extLst>
            </p:cNvPr>
            <p:cNvSpPr/>
            <p:nvPr/>
          </p:nvSpPr>
          <p:spPr bwMode="auto">
            <a:xfrm>
              <a:off x="3336925" y="4289425"/>
              <a:ext cx="314325" cy="173038"/>
            </a:xfrm>
            <a:prstGeom prst="rect">
              <a:avLst/>
            </a:prstGeom>
            <a:solidFill>
              <a:srgbClr val="C9C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íṧlîḑê">
              <a:extLst>
                <a:ext uri="{FF2B5EF4-FFF2-40B4-BE49-F238E27FC236}">
                  <a16:creationId xmlns:a16="http://schemas.microsoft.com/office/drawing/2014/main" id="{61C58531-6782-4D88-B3D8-F17B34F74090}"/>
                </a:ext>
              </a:extLst>
            </p:cNvPr>
            <p:cNvSpPr/>
            <p:nvPr/>
          </p:nvSpPr>
          <p:spPr bwMode="auto">
            <a:xfrm>
              <a:off x="3397250" y="4130675"/>
              <a:ext cx="193675" cy="158750"/>
            </a:xfrm>
            <a:custGeom>
              <a:avLst/>
              <a:gdLst>
                <a:gd name="T0" fmla="*/ 122 w 122"/>
                <a:gd name="T1" fmla="*/ 100 h 100"/>
                <a:gd name="T2" fmla="*/ 0 w 122"/>
                <a:gd name="T3" fmla="*/ 100 h 100"/>
                <a:gd name="T4" fmla="*/ 0 w 122"/>
                <a:gd name="T5" fmla="*/ 28 h 100"/>
                <a:gd name="T6" fmla="*/ 122 w 122"/>
                <a:gd name="T7" fmla="*/ 0 h 100"/>
                <a:gd name="T8" fmla="*/ 122 w 122"/>
                <a:gd name="T9" fmla="*/ 100 h 100"/>
              </a:gdLst>
              <a:ahLst/>
              <a:cxnLst>
                <a:cxn ang="0">
                  <a:pos x="T0" y="T1"/>
                </a:cxn>
                <a:cxn ang="0">
                  <a:pos x="T2" y="T3"/>
                </a:cxn>
                <a:cxn ang="0">
                  <a:pos x="T4" y="T5"/>
                </a:cxn>
                <a:cxn ang="0">
                  <a:pos x="T6" y="T7"/>
                </a:cxn>
                <a:cxn ang="0">
                  <a:pos x="T8" y="T9"/>
                </a:cxn>
              </a:cxnLst>
              <a:rect l="0" t="0" r="r" b="b"/>
              <a:pathLst>
                <a:path w="122" h="100">
                  <a:moveTo>
                    <a:pt x="122" y="100"/>
                  </a:moveTo>
                  <a:lnTo>
                    <a:pt x="0" y="100"/>
                  </a:lnTo>
                  <a:lnTo>
                    <a:pt x="0" y="28"/>
                  </a:lnTo>
                  <a:lnTo>
                    <a:pt x="122" y="0"/>
                  </a:lnTo>
                  <a:lnTo>
                    <a:pt x="122" y="100"/>
                  </a:lnTo>
                  <a:close/>
                </a:path>
              </a:pathLst>
            </a:custGeom>
            <a:solidFill>
              <a:srgbClr val="375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ṧľíḍè">
              <a:extLst>
                <a:ext uri="{FF2B5EF4-FFF2-40B4-BE49-F238E27FC236}">
                  <a16:creationId xmlns:a16="http://schemas.microsoft.com/office/drawing/2014/main" id="{E2F1F524-7DBA-48E3-91A4-7DF4E7E8FE50}"/>
                </a:ext>
              </a:extLst>
            </p:cNvPr>
            <p:cNvSpPr/>
            <p:nvPr/>
          </p:nvSpPr>
          <p:spPr bwMode="auto">
            <a:xfrm>
              <a:off x="6129338" y="2903538"/>
              <a:ext cx="31750" cy="33338"/>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îşḷídê">
              <a:extLst>
                <a:ext uri="{FF2B5EF4-FFF2-40B4-BE49-F238E27FC236}">
                  <a16:creationId xmlns:a16="http://schemas.microsoft.com/office/drawing/2014/main" id="{AC19A3C7-A841-4F6E-9AA4-FE009764586A}"/>
                </a:ext>
              </a:extLst>
            </p:cNvPr>
            <p:cNvSpPr/>
            <p:nvPr/>
          </p:nvSpPr>
          <p:spPr bwMode="auto">
            <a:xfrm>
              <a:off x="7543800" y="3119438"/>
              <a:ext cx="20638" cy="19050"/>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iŝļîdè">
              <a:extLst>
                <a:ext uri="{FF2B5EF4-FFF2-40B4-BE49-F238E27FC236}">
                  <a16:creationId xmlns:a16="http://schemas.microsoft.com/office/drawing/2014/main" id="{A1D89D2F-B230-40B8-B74A-F94FCE0CB501}"/>
                </a:ext>
              </a:extLst>
            </p:cNvPr>
            <p:cNvSpPr/>
            <p:nvPr/>
          </p:nvSpPr>
          <p:spPr bwMode="auto">
            <a:xfrm>
              <a:off x="7021513" y="3416300"/>
              <a:ext cx="36513" cy="34925"/>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ï$ľídê">
              <a:extLst>
                <a:ext uri="{FF2B5EF4-FFF2-40B4-BE49-F238E27FC236}">
                  <a16:creationId xmlns:a16="http://schemas.microsoft.com/office/drawing/2014/main" id="{B91FA870-10BB-46BB-A2B2-01BB9C87A2A5}"/>
                </a:ext>
              </a:extLst>
            </p:cNvPr>
            <p:cNvSpPr/>
            <p:nvPr/>
          </p:nvSpPr>
          <p:spPr bwMode="auto">
            <a:xfrm>
              <a:off x="5926138" y="3076575"/>
              <a:ext cx="568325"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îṩlïdè">
              <a:extLst>
                <a:ext uri="{FF2B5EF4-FFF2-40B4-BE49-F238E27FC236}">
                  <a16:creationId xmlns:a16="http://schemas.microsoft.com/office/drawing/2014/main" id="{AB5A8444-3A5D-4680-9B60-121857891B7A}"/>
                </a:ext>
              </a:extLst>
            </p:cNvPr>
            <p:cNvSpPr/>
            <p:nvPr/>
          </p:nvSpPr>
          <p:spPr bwMode="auto">
            <a:xfrm>
              <a:off x="5926138" y="3076575"/>
              <a:ext cx="568325" cy="7938"/>
            </a:xfrm>
            <a:custGeom>
              <a:avLst/>
              <a:gdLst>
                <a:gd name="T0" fmla="*/ 0 w 358"/>
                <a:gd name="T1" fmla="*/ 5 h 5"/>
                <a:gd name="T2" fmla="*/ 358 w 358"/>
                <a:gd name="T3" fmla="*/ 5 h 5"/>
                <a:gd name="T4" fmla="*/ 358 w 358"/>
                <a:gd name="T5" fmla="*/ 0 h 5"/>
                <a:gd name="T6" fmla="*/ 0 w 358"/>
                <a:gd name="T7" fmla="*/ 0 h 5"/>
              </a:gdLst>
              <a:ahLst/>
              <a:cxnLst>
                <a:cxn ang="0">
                  <a:pos x="T0" y="T1"/>
                </a:cxn>
                <a:cxn ang="0">
                  <a:pos x="T2" y="T3"/>
                </a:cxn>
                <a:cxn ang="0">
                  <a:pos x="T4" y="T5"/>
                </a:cxn>
                <a:cxn ang="0">
                  <a:pos x="T6" y="T7"/>
                </a:cxn>
              </a:cxnLst>
              <a:rect l="0" t="0" r="r" b="b"/>
              <a:pathLst>
                <a:path w="358" h="5">
                  <a:moveTo>
                    <a:pt x="0" y="5"/>
                  </a:moveTo>
                  <a:lnTo>
                    <a:pt x="358" y="5"/>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îṧḷíde">
              <a:extLst>
                <a:ext uri="{FF2B5EF4-FFF2-40B4-BE49-F238E27FC236}">
                  <a16:creationId xmlns:a16="http://schemas.microsoft.com/office/drawing/2014/main" id="{4B77970E-8ABB-4789-B9B4-84CC281BA7E9}"/>
                </a:ext>
              </a:extLst>
            </p:cNvPr>
            <p:cNvSpPr/>
            <p:nvPr/>
          </p:nvSpPr>
          <p:spPr bwMode="auto">
            <a:xfrm>
              <a:off x="5937250" y="3119438"/>
              <a:ext cx="568325"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îṧļïdê">
              <a:extLst>
                <a:ext uri="{FF2B5EF4-FFF2-40B4-BE49-F238E27FC236}">
                  <a16:creationId xmlns:a16="http://schemas.microsoft.com/office/drawing/2014/main" id="{BF01E10C-9FCC-4FBE-999E-F437AD4B2730}"/>
                </a:ext>
              </a:extLst>
            </p:cNvPr>
            <p:cNvSpPr/>
            <p:nvPr/>
          </p:nvSpPr>
          <p:spPr bwMode="auto">
            <a:xfrm>
              <a:off x="5937250" y="3119438"/>
              <a:ext cx="568325" cy="7938"/>
            </a:xfrm>
            <a:custGeom>
              <a:avLst/>
              <a:gdLst>
                <a:gd name="T0" fmla="*/ 0 w 358"/>
                <a:gd name="T1" fmla="*/ 5 h 5"/>
                <a:gd name="T2" fmla="*/ 358 w 358"/>
                <a:gd name="T3" fmla="*/ 5 h 5"/>
                <a:gd name="T4" fmla="*/ 358 w 358"/>
                <a:gd name="T5" fmla="*/ 0 h 5"/>
                <a:gd name="T6" fmla="*/ 0 w 358"/>
                <a:gd name="T7" fmla="*/ 0 h 5"/>
              </a:gdLst>
              <a:ahLst/>
              <a:cxnLst>
                <a:cxn ang="0">
                  <a:pos x="T0" y="T1"/>
                </a:cxn>
                <a:cxn ang="0">
                  <a:pos x="T2" y="T3"/>
                </a:cxn>
                <a:cxn ang="0">
                  <a:pos x="T4" y="T5"/>
                </a:cxn>
                <a:cxn ang="0">
                  <a:pos x="T6" y="T7"/>
                </a:cxn>
              </a:cxnLst>
              <a:rect l="0" t="0" r="r" b="b"/>
              <a:pathLst>
                <a:path w="358" h="5">
                  <a:moveTo>
                    <a:pt x="0" y="5"/>
                  </a:moveTo>
                  <a:lnTo>
                    <a:pt x="358" y="5"/>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iṧlïḓé">
              <a:extLst>
                <a:ext uri="{FF2B5EF4-FFF2-40B4-BE49-F238E27FC236}">
                  <a16:creationId xmlns:a16="http://schemas.microsoft.com/office/drawing/2014/main" id="{6A6DD1C5-3EB5-4E39-8BCB-53E10D4CF113}"/>
                </a:ext>
              </a:extLst>
            </p:cNvPr>
            <p:cNvSpPr/>
            <p:nvPr/>
          </p:nvSpPr>
          <p:spPr bwMode="auto">
            <a:xfrm>
              <a:off x="5948363" y="3163888"/>
              <a:ext cx="568325"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ïṧḷïḓè">
              <a:extLst>
                <a:ext uri="{FF2B5EF4-FFF2-40B4-BE49-F238E27FC236}">
                  <a16:creationId xmlns:a16="http://schemas.microsoft.com/office/drawing/2014/main" id="{22611FEE-F434-48FB-84FE-BAF3C9AE2C5A}"/>
                </a:ext>
              </a:extLst>
            </p:cNvPr>
            <p:cNvSpPr/>
            <p:nvPr/>
          </p:nvSpPr>
          <p:spPr bwMode="auto">
            <a:xfrm>
              <a:off x="5948363" y="3163888"/>
              <a:ext cx="568325" cy="6350"/>
            </a:xfrm>
            <a:custGeom>
              <a:avLst/>
              <a:gdLst>
                <a:gd name="T0" fmla="*/ 0 w 358"/>
                <a:gd name="T1" fmla="*/ 4 h 4"/>
                <a:gd name="T2" fmla="*/ 358 w 358"/>
                <a:gd name="T3" fmla="*/ 4 h 4"/>
                <a:gd name="T4" fmla="*/ 358 w 358"/>
                <a:gd name="T5" fmla="*/ 0 h 4"/>
                <a:gd name="T6" fmla="*/ 0 w 358"/>
                <a:gd name="T7" fmla="*/ 0 h 4"/>
              </a:gdLst>
              <a:ahLst/>
              <a:cxnLst>
                <a:cxn ang="0">
                  <a:pos x="T0" y="T1"/>
                </a:cxn>
                <a:cxn ang="0">
                  <a:pos x="T2" y="T3"/>
                </a:cxn>
                <a:cxn ang="0">
                  <a:pos x="T4" y="T5"/>
                </a:cxn>
                <a:cxn ang="0">
                  <a:pos x="T6" y="T7"/>
                </a:cxn>
              </a:cxnLst>
              <a:rect l="0" t="0" r="r" b="b"/>
              <a:pathLst>
                <a:path w="358" h="4">
                  <a:moveTo>
                    <a:pt x="0" y="4"/>
                  </a:moveTo>
                  <a:lnTo>
                    <a:pt x="358" y="4"/>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îşļîḓê">
              <a:extLst>
                <a:ext uri="{FF2B5EF4-FFF2-40B4-BE49-F238E27FC236}">
                  <a16:creationId xmlns:a16="http://schemas.microsoft.com/office/drawing/2014/main" id="{CD614B72-C80C-4928-8519-E0ECCA8A4126}"/>
                </a:ext>
              </a:extLst>
            </p:cNvPr>
            <p:cNvSpPr/>
            <p:nvPr/>
          </p:nvSpPr>
          <p:spPr bwMode="auto">
            <a:xfrm>
              <a:off x="5959475" y="3208338"/>
              <a:ext cx="569913"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išḻíḓè">
              <a:extLst>
                <a:ext uri="{FF2B5EF4-FFF2-40B4-BE49-F238E27FC236}">
                  <a16:creationId xmlns:a16="http://schemas.microsoft.com/office/drawing/2014/main" id="{F7507E03-468B-4372-B2FE-FC8CC5071B05}"/>
                </a:ext>
              </a:extLst>
            </p:cNvPr>
            <p:cNvSpPr/>
            <p:nvPr/>
          </p:nvSpPr>
          <p:spPr bwMode="auto">
            <a:xfrm>
              <a:off x="5959475" y="3208338"/>
              <a:ext cx="569913" cy="7938"/>
            </a:xfrm>
            <a:custGeom>
              <a:avLst/>
              <a:gdLst>
                <a:gd name="T0" fmla="*/ 0 w 359"/>
                <a:gd name="T1" fmla="*/ 5 h 5"/>
                <a:gd name="T2" fmla="*/ 359 w 359"/>
                <a:gd name="T3" fmla="*/ 5 h 5"/>
                <a:gd name="T4" fmla="*/ 359 w 359"/>
                <a:gd name="T5" fmla="*/ 0 h 5"/>
                <a:gd name="T6" fmla="*/ 0 w 359"/>
                <a:gd name="T7" fmla="*/ 0 h 5"/>
              </a:gdLst>
              <a:ahLst/>
              <a:cxnLst>
                <a:cxn ang="0">
                  <a:pos x="T0" y="T1"/>
                </a:cxn>
                <a:cxn ang="0">
                  <a:pos x="T2" y="T3"/>
                </a:cxn>
                <a:cxn ang="0">
                  <a:pos x="T4" y="T5"/>
                </a:cxn>
                <a:cxn ang="0">
                  <a:pos x="T6" y="T7"/>
                </a:cxn>
              </a:cxnLst>
              <a:rect l="0" t="0" r="r" b="b"/>
              <a:pathLst>
                <a:path w="359" h="5">
                  <a:moveTo>
                    <a:pt x="0" y="5"/>
                  </a:moveTo>
                  <a:lnTo>
                    <a:pt x="359" y="5"/>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iŝļîdè">
              <a:extLst>
                <a:ext uri="{FF2B5EF4-FFF2-40B4-BE49-F238E27FC236}">
                  <a16:creationId xmlns:a16="http://schemas.microsoft.com/office/drawing/2014/main" id="{5D5EE086-DE87-438F-A9C9-8A43E540CF6A}"/>
                </a:ext>
              </a:extLst>
            </p:cNvPr>
            <p:cNvSpPr/>
            <p:nvPr/>
          </p:nvSpPr>
          <p:spPr bwMode="auto">
            <a:xfrm>
              <a:off x="5970588" y="3252788"/>
              <a:ext cx="569913"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îş1îḋè">
              <a:extLst>
                <a:ext uri="{FF2B5EF4-FFF2-40B4-BE49-F238E27FC236}">
                  <a16:creationId xmlns:a16="http://schemas.microsoft.com/office/drawing/2014/main" id="{94DA88B6-2158-46F9-9498-E2310042792F}"/>
                </a:ext>
              </a:extLst>
            </p:cNvPr>
            <p:cNvSpPr/>
            <p:nvPr/>
          </p:nvSpPr>
          <p:spPr bwMode="auto">
            <a:xfrm>
              <a:off x="5970588" y="3252788"/>
              <a:ext cx="569913" cy="6350"/>
            </a:xfrm>
            <a:custGeom>
              <a:avLst/>
              <a:gdLst>
                <a:gd name="T0" fmla="*/ 0 w 359"/>
                <a:gd name="T1" fmla="*/ 4 h 4"/>
                <a:gd name="T2" fmla="*/ 359 w 359"/>
                <a:gd name="T3" fmla="*/ 4 h 4"/>
                <a:gd name="T4" fmla="*/ 359 w 359"/>
                <a:gd name="T5" fmla="*/ 0 h 4"/>
                <a:gd name="T6" fmla="*/ 0 w 359"/>
                <a:gd name="T7" fmla="*/ 0 h 4"/>
              </a:gdLst>
              <a:ahLst/>
              <a:cxnLst>
                <a:cxn ang="0">
                  <a:pos x="T0" y="T1"/>
                </a:cxn>
                <a:cxn ang="0">
                  <a:pos x="T2" y="T3"/>
                </a:cxn>
                <a:cxn ang="0">
                  <a:pos x="T4" y="T5"/>
                </a:cxn>
                <a:cxn ang="0">
                  <a:pos x="T6" y="T7"/>
                </a:cxn>
              </a:cxnLst>
              <a:rect l="0" t="0" r="r" b="b"/>
              <a:pathLst>
                <a:path w="359" h="4">
                  <a:moveTo>
                    <a:pt x="0" y="4"/>
                  </a:moveTo>
                  <a:lnTo>
                    <a:pt x="359" y="4"/>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íšḷîďè">
              <a:extLst>
                <a:ext uri="{FF2B5EF4-FFF2-40B4-BE49-F238E27FC236}">
                  <a16:creationId xmlns:a16="http://schemas.microsoft.com/office/drawing/2014/main" id="{5A91A2D4-6737-4323-9DBC-8F0415FBF0ED}"/>
                </a:ext>
              </a:extLst>
            </p:cNvPr>
            <p:cNvSpPr/>
            <p:nvPr/>
          </p:nvSpPr>
          <p:spPr bwMode="auto">
            <a:xfrm>
              <a:off x="5981700" y="3295650"/>
              <a:ext cx="569913"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ŝ1íďe">
              <a:extLst>
                <a:ext uri="{FF2B5EF4-FFF2-40B4-BE49-F238E27FC236}">
                  <a16:creationId xmlns:a16="http://schemas.microsoft.com/office/drawing/2014/main" id="{CAEBF7EA-025A-4D5A-90C3-C8CAEB82A731}"/>
                </a:ext>
              </a:extLst>
            </p:cNvPr>
            <p:cNvSpPr/>
            <p:nvPr/>
          </p:nvSpPr>
          <p:spPr bwMode="auto">
            <a:xfrm>
              <a:off x="5981700" y="3295650"/>
              <a:ext cx="569913" cy="7938"/>
            </a:xfrm>
            <a:custGeom>
              <a:avLst/>
              <a:gdLst>
                <a:gd name="T0" fmla="*/ 0 w 359"/>
                <a:gd name="T1" fmla="*/ 5 h 5"/>
                <a:gd name="T2" fmla="*/ 359 w 359"/>
                <a:gd name="T3" fmla="*/ 5 h 5"/>
                <a:gd name="T4" fmla="*/ 359 w 359"/>
                <a:gd name="T5" fmla="*/ 0 h 5"/>
                <a:gd name="T6" fmla="*/ 0 w 359"/>
                <a:gd name="T7" fmla="*/ 0 h 5"/>
              </a:gdLst>
              <a:ahLst/>
              <a:cxnLst>
                <a:cxn ang="0">
                  <a:pos x="T0" y="T1"/>
                </a:cxn>
                <a:cxn ang="0">
                  <a:pos x="T2" y="T3"/>
                </a:cxn>
                <a:cxn ang="0">
                  <a:pos x="T4" y="T5"/>
                </a:cxn>
                <a:cxn ang="0">
                  <a:pos x="T6" y="T7"/>
                </a:cxn>
              </a:cxnLst>
              <a:rect l="0" t="0" r="r" b="b"/>
              <a:pathLst>
                <a:path w="359" h="5">
                  <a:moveTo>
                    <a:pt x="0" y="5"/>
                  </a:moveTo>
                  <a:lnTo>
                    <a:pt x="359" y="5"/>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íş1îḓe">
              <a:extLst>
                <a:ext uri="{FF2B5EF4-FFF2-40B4-BE49-F238E27FC236}">
                  <a16:creationId xmlns:a16="http://schemas.microsoft.com/office/drawing/2014/main" id="{BFB28EDF-B451-4982-B094-DCFAD7CFBE38}"/>
                </a:ext>
              </a:extLst>
            </p:cNvPr>
            <p:cNvSpPr/>
            <p:nvPr/>
          </p:nvSpPr>
          <p:spPr bwMode="auto">
            <a:xfrm>
              <a:off x="5995988" y="3340100"/>
              <a:ext cx="566738"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ïṣ1ïḑê">
              <a:extLst>
                <a:ext uri="{FF2B5EF4-FFF2-40B4-BE49-F238E27FC236}">
                  <a16:creationId xmlns:a16="http://schemas.microsoft.com/office/drawing/2014/main" id="{FCD4363F-411B-48DD-B085-6A1A720FA7A0}"/>
                </a:ext>
              </a:extLst>
            </p:cNvPr>
            <p:cNvSpPr/>
            <p:nvPr/>
          </p:nvSpPr>
          <p:spPr bwMode="auto">
            <a:xfrm>
              <a:off x="5995988" y="3340100"/>
              <a:ext cx="566738" cy="6350"/>
            </a:xfrm>
            <a:custGeom>
              <a:avLst/>
              <a:gdLst>
                <a:gd name="T0" fmla="*/ 0 w 357"/>
                <a:gd name="T1" fmla="*/ 4 h 4"/>
                <a:gd name="T2" fmla="*/ 357 w 357"/>
                <a:gd name="T3" fmla="*/ 4 h 4"/>
                <a:gd name="T4" fmla="*/ 357 w 357"/>
                <a:gd name="T5" fmla="*/ 0 h 4"/>
                <a:gd name="T6" fmla="*/ 0 w 357"/>
                <a:gd name="T7" fmla="*/ 0 h 4"/>
              </a:gdLst>
              <a:ahLst/>
              <a:cxnLst>
                <a:cxn ang="0">
                  <a:pos x="T0" y="T1"/>
                </a:cxn>
                <a:cxn ang="0">
                  <a:pos x="T2" y="T3"/>
                </a:cxn>
                <a:cxn ang="0">
                  <a:pos x="T4" y="T5"/>
                </a:cxn>
                <a:cxn ang="0">
                  <a:pos x="T6" y="T7"/>
                </a:cxn>
              </a:cxnLst>
              <a:rect l="0" t="0" r="r" b="b"/>
              <a:pathLst>
                <a:path w="357" h="4">
                  <a:moveTo>
                    <a:pt x="0" y="4"/>
                  </a:moveTo>
                  <a:lnTo>
                    <a:pt x="357" y="4"/>
                  </a:lnTo>
                  <a:lnTo>
                    <a:pt x="35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a:xfrm>
            <a:off x="451806" y="-35413"/>
            <a:ext cx="10858500" cy="1028700"/>
          </a:xfrm>
        </p:spPr>
        <p:txBody>
          <a:bodyPr/>
          <a:lstStyle/>
          <a:p>
            <a:r>
              <a:rPr kumimoji="0" lang="en-US" altLang="zh-CN" sz="2400" b="1" i="0" u="none" strike="noStrike" kern="1200" cap="none" spc="0" normalizeH="0" baseline="0" noProof="0" dirty="0">
                <a:ln>
                  <a:noFill/>
                </a:ln>
                <a:effectLst/>
                <a:uLnTx/>
                <a:uFillTx/>
              </a:rPr>
              <a:t># </a:t>
            </a:r>
            <a:r>
              <a:rPr lang="zh-CN" altLang="en-US" dirty="0"/>
              <a:t>参考资料</a:t>
            </a:r>
            <a:r>
              <a:rPr kumimoji="0" lang="en-US" altLang="zh-CN" sz="2400" b="1" i="0" u="none" strike="noStrike" kern="1200" cap="none" spc="0" normalizeH="0" baseline="0" noProof="0" dirty="0">
                <a:ln>
                  <a:noFill/>
                </a:ln>
                <a:effectLst/>
                <a:uLnTx/>
                <a:uFillTx/>
              </a:rPr>
              <a:t>#</a:t>
            </a:r>
            <a:endParaRPr lang="zh-CN" altLang="en-US" dirty="0"/>
          </a:p>
        </p:txBody>
      </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文本框 59">
            <a:extLst>
              <a:ext uri="{FF2B5EF4-FFF2-40B4-BE49-F238E27FC236}">
                <a16:creationId xmlns:a16="http://schemas.microsoft.com/office/drawing/2014/main" id="{8F50742A-5688-496C-A0D2-CBFEE581D227}"/>
              </a:ext>
            </a:extLst>
          </p:cNvPr>
          <p:cNvSpPr txBox="1"/>
          <p:nvPr/>
        </p:nvSpPr>
        <p:spPr>
          <a:xfrm>
            <a:off x="2698498" y="2372128"/>
            <a:ext cx="6655295" cy="4247317"/>
          </a:xfrm>
          <a:prstGeom prst="rect">
            <a:avLst/>
          </a:prstGeom>
          <a:solidFill>
            <a:schemeClr val="accent1"/>
          </a:solidFill>
          <a:ln w="9525">
            <a:noFill/>
          </a:ln>
        </p:spPr>
        <p:txBody>
          <a:bodyPr wrap="square">
            <a:spAutoFit/>
          </a:bodyPr>
          <a:lstStyle/>
          <a:p>
            <a:pPr indent="304800"/>
            <a:r>
              <a:rPr lang="zh-CN" altLang="en-US" dirty="0">
                <a:latin typeface="+mj-ea"/>
                <a:ea typeface="+mj-ea"/>
              </a:rPr>
              <a:t>[</a:t>
            </a:r>
            <a:r>
              <a:rPr lang="en-US" altLang="zh-CN" dirty="0">
                <a:latin typeface="+mj-ea"/>
                <a:ea typeface="+mj-ea"/>
              </a:rPr>
              <a:t>1</a:t>
            </a:r>
            <a:r>
              <a:rPr lang="zh-CN" altLang="en-US" dirty="0">
                <a:latin typeface="+mj-ea"/>
                <a:ea typeface="+mj-ea"/>
              </a:rPr>
              <a:t>]张海藩,牟永敏.软件工程导论[M].清华大学出版社:北京,1996:35-54.</a:t>
            </a:r>
          </a:p>
          <a:p>
            <a:pPr indent="304800"/>
            <a:r>
              <a:rPr lang="zh-CN" altLang="en-US" dirty="0">
                <a:latin typeface="+mj-ea"/>
                <a:ea typeface="+mj-ea"/>
              </a:rPr>
              <a:t>[</a:t>
            </a:r>
            <a:r>
              <a:rPr lang="en-US" altLang="zh-CN" dirty="0">
                <a:latin typeface="+mj-ea"/>
                <a:ea typeface="+mj-ea"/>
              </a:rPr>
              <a:t>2</a:t>
            </a:r>
            <a:r>
              <a:rPr lang="zh-CN" altLang="en-US" dirty="0">
                <a:latin typeface="+mj-ea"/>
                <a:ea typeface="+mj-ea"/>
              </a:rPr>
              <a:t>] GB+T-8567-2006.国标《计算机软件文档编制规范》</a:t>
            </a:r>
          </a:p>
          <a:p>
            <a:pPr indent="304800"/>
            <a:r>
              <a:rPr lang="zh-CN" altLang="en-US" dirty="0">
                <a:latin typeface="+mj-ea"/>
                <a:ea typeface="+mj-ea"/>
              </a:rPr>
              <a:t>[</a:t>
            </a:r>
            <a:r>
              <a:rPr lang="en-US" altLang="zh-CN" dirty="0">
                <a:latin typeface="+mj-ea"/>
                <a:ea typeface="+mj-ea"/>
              </a:rPr>
              <a:t>3</a:t>
            </a:r>
            <a:r>
              <a:rPr lang="zh-CN" altLang="en-US" dirty="0">
                <a:latin typeface="+mj-ea"/>
                <a:ea typeface="+mj-ea"/>
              </a:rPr>
              <a:t>] GB/T19000—2008/ISO9000.国标《质量管理体系 基础和术语》</a:t>
            </a:r>
          </a:p>
          <a:p>
            <a:pPr indent="304800"/>
            <a:r>
              <a:rPr lang="zh-CN" altLang="en-US" dirty="0">
                <a:latin typeface="+mj-ea"/>
                <a:ea typeface="+mj-ea"/>
              </a:rPr>
              <a:t>[</a:t>
            </a:r>
            <a:r>
              <a:rPr lang="en-US" altLang="zh-CN" dirty="0">
                <a:latin typeface="+mj-ea"/>
                <a:ea typeface="+mj-ea"/>
              </a:rPr>
              <a:t>4</a:t>
            </a:r>
            <a:r>
              <a:rPr lang="zh-CN" altLang="en-US" dirty="0">
                <a:latin typeface="+mj-ea"/>
                <a:ea typeface="+mj-ea"/>
              </a:rPr>
              <a:t>] IT项目管理 (第八版) [美]Kathy Schwalbe 著；出版社:机械工业出版社；ISBN：9787111582335</a:t>
            </a:r>
          </a:p>
          <a:p>
            <a:pPr indent="304800"/>
            <a:r>
              <a:rPr dirty="0">
                <a:latin typeface="+mj-ea"/>
                <a:ea typeface="+mj-ea"/>
                <a:sym typeface="+mn-ea"/>
              </a:rPr>
              <a:t>[</a:t>
            </a:r>
            <a:r>
              <a:rPr lang="en-US" dirty="0">
                <a:latin typeface="+mj-ea"/>
                <a:ea typeface="+mj-ea"/>
                <a:sym typeface="+mn-ea"/>
              </a:rPr>
              <a:t>5</a:t>
            </a:r>
            <a:r>
              <a:rPr dirty="0">
                <a:latin typeface="+mj-ea"/>
                <a:ea typeface="+mj-ea"/>
                <a:sym typeface="+mn-ea"/>
              </a:rPr>
              <a:t>] 软件需求（第3版</a:t>
            </a:r>
            <a:r>
              <a:rPr lang="zh-CN" dirty="0">
                <a:latin typeface="+mj-ea"/>
                <a:ea typeface="+mj-ea"/>
                <a:sym typeface="+mn-ea"/>
              </a:rPr>
              <a:t>）魏格斯著；出版社:清华大学出版社；ISBN:9787302426820</a:t>
            </a:r>
          </a:p>
          <a:p>
            <a:pPr indent="304800"/>
            <a:r>
              <a:rPr lang="zh-CN" dirty="0">
                <a:latin typeface="+mj-ea"/>
                <a:ea typeface="+mj-ea"/>
                <a:sym typeface="+mn-ea"/>
              </a:rPr>
              <a:t>[6]人社通员工时薪参考https://m12333.cn/policy/wmbk.html</a:t>
            </a:r>
          </a:p>
          <a:p>
            <a:pPr indent="304800"/>
            <a:r>
              <a:rPr lang="zh-CN" dirty="0">
                <a:latin typeface="+mj-ea"/>
                <a:ea typeface="+mj-ea"/>
                <a:sym typeface="+mn-ea"/>
              </a:rPr>
              <a:t>[</a:t>
            </a:r>
            <a:r>
              <a:rPr lang="en-US" altLang="zh-CN" dirty="0">
                <a:latin typeface="+mj-ea"/>
                <a:ea typeface="+mj-ea"/>
                <a:sym typeface="+mn-ea"/>
              </a:rPr>
              <a:t>7</a:t>
            </a:r>
            <a:r>
              <a:rPr lang="zh-CN" dirty="0">
                <a:latin typeface="+mj-ea"/>
                <a:ea typeface="+mj-ea"/>
                <a:sym typeface="+mn-ea"/>
              </a:rPr>
              <a:t>]项目管理知识体系指南.PMBOK指南_第6版</a:t>
            </a:r>
          </a:p>
          <a:p>
            <a:pPr indent="304800"/>
            <a:r>
              <a:rPr lang="zh-CN" dirty="0">
                <a:latin typeface="+mj-ea"/>
                <a:ea typeface="+mj-ea"/>
                <a:sym typeface="+mn-ea"/>
              </a:rPr>
              <a:t>[</a:t>
            </a:r>
            <a:r>
              <a:rPr lang="en-US" altLang="zh-CN" dirty="0">
                <a:latin typeface="+mj-ea"/>
                <a:ea typeface="+mj-ea"/>
                <a:sym typeface="+mn-ea"/>
              </a:rPr>
              <a:t>8</a:t>
            </a:r>
            <a:r>
              <a:rPr lang="zh-CN" dirty="0">
                <a:latin typeface="+mj-ea"/>
                <a:ea typeface="+mj-ea"/>
                <a:sym typeface="+mn-ea"/>
              </a:rPr>
              <a:t>]Git使用策略CSDN博客参考</a:t>
            </a:r>
          </a:p>
          <a:p>
            <a:pPr indent="304800"/>
            <a:r>
              <a:rPr lang="zh-CN" dirty="0">
                <a:latin typeface="+mj-ea"/>
                <a:ea typeface="+mj-ea"/>
                <a:sym typeface="+mn-ea"/>
              </a:rPr>
              <a:t>https://blog.csdn.net/qq_36667170/article/details/79085301</a:t>
            </a:r>
          </a:p>
        </p:txBody>
      </p:sp>
      <p:sp>
        <p:nvSpPr>
          <p:cNvPr id="5" name="iconfont-10026-4294021">
            <a:extLst>
              <a:ext uri="{FF2B5EF4-FFF2-40B4-BE49-F238E27FC236}">
                <a16:creationId xmlns:a16="http://schemas.microsoft.com/office/drawing/2014/main" id="{632EF793-DA08-4518-B2B2-4169CB62587C}"/>
              </a:ext>
            </a:extLst>
          </p:cNvPr>
          <p:cNvSpPr/>
          <p:nvPr/>
        </p:nvSpPr>
        <p:spPr>
          <a:xfrm>
            <a:off x="10326143" y="419015"/>
            <a:ext cx="636020" cy="609685"/>
          </a:xfrm>
          <a:custGeom>
            <a:avLst/>
            <a:gdLst>
              <a:gd name="T0" fmla="*/ 9348 w 10426"/>
              <a:gd name="T1" fmla="*/ 4674 h 10426"/>
              <a:gd name="T2" fmla="*/ 7910 w 10426"/>
              <a:gd name="T3" fmla="*/ 4674 h 10426"/>
              <a:gd name="T4" fmla="*/ 7910 w 10426"/>
              <a:gd name="T5" fmla="*/ 719 h 10426"/>
              <a:gd name="T6" fmla="*/ 7191 w 10426"/>
              <a:gd name="T7" fmla="*/ 0 h 10426"/>
              <a:gd name="T8" fmla="*/ 719 w 10426"/>
              <a:gd name="T9" fmla="*/ 0 h 10426"/>
              <a:gd name="T10" fmla="*/ 0 w 10426"/>
              <a:gd name="T11" fmla="*/ 719 h 10426"/>
              <a:gd name="T12" fmla="*/ 0 w 10426"/>
              <a:gd name="T13" fmla="*/ 9707 h 10426"/>
              <a:gd name="T14" fmla="*/ 719 w 10426"/>
              <a:gd name="T15" fmla="*/ 10426 h 10426"/>
              <a:gd name="T16" fmla="*/ 9348 w 10426"/>
              <a:gd name="T17" fmla="*/ 10426 h 10426"/>
              <a:gd name="T18" fmla="*/ 10426 w 10426"/>
              <a:gd name="T19" fmla="*/ 9348 h 10426"/>
              <a:gd name="T20" fmla="*/ 10426 w 10426"/>
              <a:gd name="T21" fmla="*/ 5752 h 10426"/>
              <a:gd name="T22" fmla="*/ 9348 w 10426"/>
              <a:gd name="T23" fmla="*/ 4674 h 10426"/>
              <a:gd name="T24" fmla="*/ 7191 w 10426"/>
              <a:gd name="T25" fmla="*/ 9707 h 10426"/>
              <a:gd name="T26" fmla="*/ 719 w 10426"/>
              <a:gd name="T27" fmla="*/ 9707 h 10426"/>
              <a:gd name="T28" fmla="*/ 719 w 10426"/>
              <a:gd name="T29" fmla="*/ 719 h 10426"/>
              <a:gd name="T30" fmla="*/ 7191 w 10426"/>
              <a:gd name="T31" fmla="*/ 719 h 10426"/>
              <a:gd name="T32" fmla="*/ 7191 w 10426"/>
              <a:gd name="T33" fmla="*/ 9707 h 10426"/>
              <a:gd name="T34" fmla="*/ 9707 w 10426"/>
              <a:gd name="T35" fmla="*/ 9348 h 10426"/>
              <a:gd name="T36" fmla="*/ 9348 w 10426"/>
              <a:gd name="T37" fmla="*/ 9707 h 10426"/>
              <a:gd name="T38" fmla="*/ 7910 w 10426"/>
              <a:gd name="T39" fmla="*/ 9707 h 10426"/>
              <a:gd name="T40" fmla="*/ 7910 w 10426"/>
              <a:gd name="T41" fmla="*/ 5393 h 10426"/>
              <a:gd name="T42" fmla="*/ 9348 w 10426"/>
              <a:gd name="T43" fmla="*/ 5393 h 10426"/>
              <a:gd name="T44" fmla="*/ 9707 w 10426"/>
              <a:gd name="T45" fmla="*/ 5752 h 10426"/>
              <a:gd name="T46" fmla="*/ 9707 w 10426"/>
              <a:gd name="T47" fmla="*/ 9348 h 10426"/>
              <a:gd name="T48" fmla="*/ 1797 w 10426"/>
              <a:gd name="T49" fmla="*/ 1797 h 10426"/>
              <a:gd name="T50" fmla="*/ 5752 w 10426"/>
              <a:gd name="T51" fmla="*/ 1797 h 10426"/>
              <a:gd name="T52" fmla="*/ 5752 w 10426"/>
              <a:gd name="T53" fmla="*/ 2516 h 10426"/>
              <a:gd name="T54" fmla="*/ 1797 w 10426"/>
              <a:gd name="T55" fmla="*/ 2516 h 10426"/>
              <a:gd name="T56" fmla="*/ 1797 w 10426"/>
              <a:gd name="T57" fmla="*/ 1797 h 10426"/>
              <a:gd name="T58" fmla="*/ 1797 w 10426"/>
              <a:gd name="T59" fmla="*/ 3954 h 10426"/>
              <a:gd name="T60" fmla="*/ 4674 w 10426"/>
              <a:gd name="T61" fmla="*/ 3954 h 10426"/>
              <a:gd name="T62" fmla="*/ 4674 w 10426"/>
              <a:gd name="T63" fmla="*/ 4674 h 10426"/>
              <a:gd name="T64" fmla="*/ 1797 w 10426"/>
              <a:gd name="T65" fmla="*/ 4674 h 10426"/>
              <a:gd name="T66" fmla="*/ 1797 w 10426"/>
              <a:gd name="T67" fmla="*/ 3954 h 10426"/>
              <a:gd name="T68" fmla="*/ 1797 w 10426"/>
              <a:gd name="T69" fmla="*/ 6112 h 10426"/>
              <a:gd name="T70" fmla="*/ 6112 w 10426"/>
              <a:gd name="T71" fmla="*/ 6112 h 10426"/>
              <a:gd name="T72" fmla="*/ 6112 w 10426"/>
              <a:gd name="T73" fmla="*/ 6831 h 10426"/>
              <a:gd name="T74" fmla="*/ 1797 w 10426"/>
              <a:gd name="T75" fmla="*/ 6831 h 10426"/>
              <a:gd name="T76" fmla="*/ 1797 w 10426"/>
              <a:gd name="T77" fmla="*/ 6112 h 10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26" h="10426">
                <a:moveTo>
                  <a:pt x="9348" y="4674"/>
                </a:moveTo>
                <a:lnTo>
                  <a:pt x="7910" y="4674"/>
                </a:lnTo>
                <a:lnTo>
                  <a:pt x="7910" y="719"/>
                </a:lnTo>
                <a:cubicBezTo>
                  <a:pt x="7910" y="322"/>
                  <a:pt x="7587" y="0"/>
                  <a:pt x="7191" y="0"/>
                </a:cubicBezTo>
                <a:lnTo>
                  <a:pt x="719" y="0"/>
                </a:lnTo>
                <a:cubicBezTo>
                  <a:pt x="322" y="0"/>
                  <a:pt x="0" y="322"/>
                  <a:pt x="0" y="719"/>
                </a:cubicBezTo>
                <a:lnTo>
                  <a:pt x="0" y="9707"/>
                </a:lnTo>
                <a:cubicBezTo>
                  <a:pt x="0" y="10104"/>
                  <a:pt x="322" y="10426"/>
                  <a:pt x="719" y="10426"/>
                </a:cubicBezTo>
                <a:lnTo>
                  <a:pt x="9348" y="10426"/>
                </a:lnTo>
                <a:cubicBezTo>
                  <a:pt x="9943" y="10426"/>
                  <a:pt x="10426" y="9942"/>
                  <a:pt x="10426" y="9348"/>
                </a:cubicBezTo>
                <a:lnTo>
                  <a:pt x="10426" y="5752"/>
                </a:lnTo>
                <a:cubicBezTo>
                  <a:pt x="10426" y="5158"/>
                  <a:pt x="9943" y="4674"/>
                  <a:pt x="9348" y="4674"/>
                </a:cubicBezTo>
                <a:close/>
                <a:moveTo>
                  <a:pt x="7191" y="9707"/>
                </a:moveTo>
                <a:lnTo>
                  <a:pt x="719" y="9707"/>
                </a:lnTo>
                <a:lnTo>
                  <a:pt x="719" y="719"/>
                </a:lnTo>
                <a:lnTo>
                  <a:pt x="7191" y="719"/>
                </a:lnTo>
                <a:lnTo>
                  <a:pt x="7191" y="9707"/>
                </a:lnTo>
                <a:close/>
                <a:moveTo>
                  <a:pt x="9707" y="9348"/>
                </a:moveTo>
                <a:cubicBezTo>
                  <a:pt x="9707" y="9546"/>
                  <a:pt x="9546" y="9707"/>
                  <a:pt x="9348" y="9707"/>
                </a:cubicBezTo>
                <a:lnTo>
                  <a:pt x="7910" y="9707"/>
                </a:lnTo>
                <a:lnTo>
                  <a:pt x="7910" y="5393"/>
                </a:lnTo>
                <a:lnTo>
                  <a:pt x="9348" y="5393"/>
                </a:lnTo>
                <a:cubicBezTo>
                  <a:pt x="9546" y="5393"/>
                  <a:pt x="9707" y="5554"/>
                  <a:pt x="9707" y="5752"/>
                </a:cubicBezTo>
                <a:lnTo>
                  <a:pt x="9707" y="9348"/>
                </a:lnTo>
                <a:close/>
                <a:moveTo>
                  <a:pt x="1797" y="1797"/>
                </a:moveTo>
                <a:lnTo>
                  <a:pt x="5752" y="1797"/>
                </a:lnTo>
                <a:lnTo>
                  <a:pt x="5752" y="2516"/>
                </a:lnTo>
                <a:lnTo>
                  <a:pt x="1797" y="2516"/>
                </a:lnTo>
                <a:lnTo>
                  <a:pt x="1797" y="1797"/>
                </a:lnTo>
                <a:close/>
                <a:moveTo>
                  <a:pt x="1797" y="3954"/>
                </a:moveTo>
                <a:lnTo>
                  <a:pt x="4674" y="3954"/>
                </a:lnTo>
                <a:lnTo>
                  <a:pt x="4674" y="4674"/>
                </a:lnTo>
                <a:lnTo>
                  <a:pt x="1797" y="4674"/>
                </a:lnTo>
                <a:lnTo>
                  <a:pt x="1797" y="3954"/>
                </a:lnTo>
                <a:close/>
                <a:moveTo>
                  <a:pt x="1797" y="6112"/>
                </a:moveTo>
                <a:lnTo>
                  <a:pt x="6112" y="6112"/>
                </a:lnTo>
                <a:lnTo>
                  <a:pt x="6112" y="6831"/>
                </a:lnTo>
                <a:lnTo>
                  <a:pt x="1797" y="6831"/>
                </a:lnTo>
                <a:lnTo>
                  <a:pt x="1797" y="61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7230755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项目中的问题</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07</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9645074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ïšľîḑe"/>
        <p:cNvGrpSpPr/>
        <p:nvPr/>
      </p:nvGrpSpPr>
      <p:grpSpPr>
        <a:xfrm>
          <a:off x="0" y="0"/>
          <a:ext cx="0" cy="0"/>
          <a:chOff x="0" y="0"/>
          <a:chExt cx="0" cy="0"/>
        </a:xfrm>
      </p:grpSpPr>
      <p:sp>
        <p:nvSpPr>
          <p:cNvPr id="31" name="íśḻíḋè">
            <a:extLst>
              <a:ext uri="{FF2B5EF4-FFF2-40B4-BE49-F238E27FC236}">
                <a16:creationId xmlns:a16="http://schemas.microsoft.com/office/drawing/2014/main" id="{A7EEE175-A659-48FB-A9AD-A0668C664908}"/>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项目中的问题</a:t>
            </a:r>
            <a:endParaRPr lang="en-US" dirty="0"/>
          </a:p>
        </p:txBody>
      </p:sp>
      <p:grpSp>
        <p:nvGrpSpPr>
          <p:cNvPr id="13" name="组合 12">
            <a:extLst>
              <a:ext uri="{FF2B5EF4-FFF2-40B4-BE49-F238E27FC236}">
                <a16:creationId xmlns:a16="http://schemas.microsoft.com/office/drawing/2014/main" id="{AB96E5E2-A3AE-4E1D-B834-5481C5A82C54}"/>
              </a:ext>
            </a:extLst>
          </p:cNvPr>
          <p:cNvGrpSpPr/>
          <p:nvPr/>
        </p:nvGrpSpPr>
        <p:grpSpPr>
          <a:xfrm>
            <a:off x="7787835" y="2844216"/>
            <a:ext cx="4041514" cy="3367615"/>
            <a:chOff x="6677286" y="2983332"/>
            <a:chExt cx="4041514" cy="3367615"/>
          </a:xfrm>
        </p:grpSpPr>
        <p:grpSp>
          <p:nvGrpSpPr>
            <p:cNvPr id="9" name="组合 8">
              <a:extLst>
                <a:ext uri="{FF2B5EF4-FFF2-40B4-BE49-F238E27FC236}">
                  <a16:creationId xmlns:a16="http://schemas.microsoft.com/office/drawing/2014/main" id="{BC6EFD2D-D0F0-419E-A968-5FF75906DB10}"/>
                </a:ext>
              </a:extLst>
            </p:cNvPr>
            <p:cNvGrpSpPr/>
            <p:nvPr/>
          </p:nvGrpSpPr>
          <p:grpSpPr>
            <a:xfrm>
              <a:off x="6677286" y="4950201"/>
              <a:ext cx="3965314" cy="1400746"/>
              <a:chOff x="6677286" y="4950201"/>
              <a:chExt cx="3965314" cy="1400746"/>
            </a:xfrm>
          </p:grpSpPr>
          <p:sp>
            <p:nvSpPr>
              <p:cNvPr id="58" name="îśļîḍe">
                <a:extLst>
                  <a:ext uri="{FF2B5EF4-FFF2-40B4-BE49-F238E27FC236}">
                    <a16:creationId xmlns:a16="http://schemas.microsoft.com/office/drawing/2014/main" id="{FF54247B-4913-4C19-8FDE-093FF77151A3}"/>
                  </a:ext>
                </a:extLst>
              </p:cNvPr>
              <p:cNvSpPr txBox="1"/>
              <p:nvPr/>
            </p:nvSpPr>
            <p:spPr>
              <a:xfrm>
                <a:off x="6753486" y="4950201"/>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成员矛盾产生</a:t>
                </a:r>
              </a:p>
            </p:txBody>
          </p:sp>
          <p:sp>
            <p:nvSpPr>
              <p:cNvPr id="59" name="i$ļïḋè">
                <a:extLst>
                  <a:ext uri="{FF2B5EF4-FFF2-40B4-BE49-F238E27FC236}">
                    <a16:creationId xmlns:a16="http://schemas.microsoft.com/office/drawing/2014/main" id="{3A02BA4E-ED28-497D-8752-175FD49BC0A1}"/>
                  </a:ext>
                </a:extLst>
              </p:cNvPr>
              <p:cNvSpPr txBox="1"/>
              <p:nvPr/>
            </p:nvSpPr>
            <p:spPr>
              <a:xfrm>
                <a:off x="6677286" y="5452368"/>
                <a:ext cx="3965314" cy="898579"/>
              </a:xfrm>
              <a:prstGeom prst="rect">
                <a:avLst/>
              </a:prstGeom>
              <a:noFill/>
            </p:spPr>
            <p:txBody>
              <a:bodyPr wrap="square" rtlCol="0">
                <a:spAutoFit/>
              </a:bodyPr>
              <a:lstStyle/>
              <a:p>
                <a:pPr>
                  <a:lnSpc>
                    <a:spcPct val="150000"/>
                  </a:lnSpc>
                </a:pPr>
                <a:r>
                  <a:rPr lang="zh-CN" altLang="en-US" sz="900" b="1" dirty="0"/>
                  <a:t>解决对策</a:t>
                </a:r>
                <a:r>
                  <a:rPr lang="en-US" altLang="zh-CN" sz="900" b="1" dirty="0"/>
                  <a:t>:</a:t>
                </a:r>
                <a:r>
                  <a:rPr lang="zh-CN" altLang="en-US" sz="900" b="1" dirty="0"/>
                  <a:t>项目经理首先要重视冲突，提早意识到冲突的源头，便于将冲突解决在萌芽状态。项目经理在试图解决冲突的时候要作为一个聆听者去倾听产生冲突方的心声，运用</a:t>
                </a:r>
                <a:r>
                  <a:rPr lang="en-US" altLang="zh-CN" sz="900" b="1" dirty="0"/>
                  <a:t>EQ</a:t>
                </a:r>
                <a:r>
                  <a:rPr lang="zh-CN" altLang="en-US" sz="900" b="1" dirty="0"/>
                  <a:t>型处理他人情绪法，肯定对方观点中值得肯定的部分，在情绪化解后再来策划可能的解决办法。</a:t>
                </a:r>
              </a:p>
            </p:txBody>
          </p:sp>
        </p:grpSp>
        <p:grpSp>
          <p:nvGrpSpPr>
            <p:cNvPr id="8" name="组合 7">
              <a:extLst>
                <a:ext uri="{FF2B5EF4-FFF2-40B4-BE49-F238E27FC236}">
                  <a16:creationId xmlns:a16="http://schemas.microsoft.com/office/drawing/2014/main" id="{07BC13DC-35EE-4D0A-8A07-EC6F2502847A}"/>
                </a:ext>
              </a:extLst>
            </p:cNvPr>
            <p:cNvGrpSpPr/>
            <p:nvPr/>
          </p:nvGrpSpPr>
          <p:grpSpPr>
            <a:xfrm>
              <a:off x="6753486" y="2983332"/>
              <a:ext cx="3965314" cy="1192842"/>
              <a:chOff x="6753486" y="2983332"/>
              <a:chExt cx="3965314" cy="1192842"/>
            </a:xfrm>
          </p:grpSpPr>
          <p:sp>
            <p:nvSpPr>
              <p:cNvPr id="64" name="îS1îḓe">
                <a:extLst>
                  <a:ext uri="{FF2B5EF4-FFF2-40B4-BE49-F238E27FC236}">
                    <a16:creationId xmlns:a16="http://schemas.microsoft.com/office/drawing/2014/main" id="{C5482CAA-0121-4A9F-974E-DF18D357659F}"/>
                  </a:ext>
                </a:extLst>
              </p:cNvPr>
              <p:cNvSpPr txBox="1"/>
              <p:nvPr/>
            </p:nvSpPr>
            <p:spPr>
              <a:xfrm>
                <a:off x="6753486" y="2983332"/>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项目工期不断延后</a:t>
                </a:r>
              </a:p>
            </p:txBody>
          </p:sp>
          <p:sp>
            <p:nvSpPr>
              <p:cNvPr id="65" name="íśľïḑé">
                <a:extLst>
                  <a:ext uri="{FF2B5EF4-FFF2-40B4-BE49-F238E27FC236}">
                    <a16:creationId xmlns:a16="http://schemas.microsoft.com/office/drawing/2014/main" id="{48CA8B91-DAD8-45F0-9407-937B90160951}"/>
                  </a:ext>
                </a:extLst>
              </p:cNvPr>
              <p:cNvSpPr txBox="1"/>
              <p:nvPr/>
            </p:nvSpPr>
            <p:spPr>
              <a:xfrm>
                <a:off x="6753486" y="3485344"/>
                <a:ext cx="3965314" cy="690830"/>
              </a:xfrm>
              <a:prstGeom prst="rect">
                <a:avLst/>
              </a:prstGeom>
              <a:noFill/>
            </p:spPr>
            <p:txBody>
              <a:bodyPr wrap="square" rtlCol="0">
                <a:spAutoFit/>
              </a:bodyPr>
              <a:lstStyle/>
              <a:p>
                <a:pPr>
                  <a:lnSpc>
                    <a:spcPct val="150000"/>
                  </a:lnSpc>
                </a:pPr>
                <a:r>
                  <a:rPr lang="zh-CN" altLang="en-US" sz="900" b="1" dirty="0"/>
                  <a:t>解决对策：确定项目里程碑后严格遵守里程碑进度执行。项目经理可以将可交付成果分解开来，要求项目团队每两个星期要完成一部分有价值且可衡量的成果，这样成果会逐渐越积越多。</a:t>
                </a:r>
              </a:p>
            </p:txBody>
          </p:sp>
        </p:grpSp>
      </p:grpSp>
      <p:grpSp>
        <p:nvGrpSpPr>
          <p:cNvPr id="14" name="组合 13">
            <a:extLst>
              <a:ext uri="{FF2B5EF4-FFF2-40B4-BE49-F238E27FC236}">
                <a16:creationId xmlns:a16="http://schemas.microsoft.com/office/drawing/2014/main" id="{8BA90FF2-DBDD-4467-82A0-BA93189DA4B8}"/>
              </a:ext>
            </a:extLst>
          </p:cNvPr>
          <p:cNvGrpSpPr/>
          <p:nvPr/>
        </p:nvGrpSpPr>
        <p:grpSpPr>
          <a:xfrm>
            <a:off x="1377365" y="2844216"/>
            <a:ext cx="4042800" cy="2952117"/>
            <a:chOff x="1143117" y="2983332"/>
            <a:chExt cx="4042800" cy="2952117"/>
          </a:xfrm>
        </p:grpSpPr>
        <p:grpSp>
          <p:nvGrpSpPr>
            <p:cNvPr id="12" name="组合 11">
              <a:extLst>
                <a:ext uri="{FF2B5EF4-FFF2-40B4-BE49-F238E27FC236}">
                  <a16:creationId xmlns:a16="http://schemas.microsoft.com/office/drawing/2014/main" id="{0122C01C-CF45-4E18-AA82-BA8EC00A9D85}"/>
                </a:ext>
              </a:extLst>
            </p:cNvPr>
            <p:cNvGrpSpPr/>
            <p:nvPr/>
          </p:nvGrpSpPr>
          <p:grpSpPr>
            <a:xfrm>
              <a:off x="1143117" y="2983332"/>
              <a:ext cx="3965314" cy="1316915"/>
              <a:chOff x="1143117" y="2983332"/>
              <a:chExt cx="3965314" cy="1316915"/>
            </a:xfrm>
          </p:grpSpPr>
          <p:sp>
            <p:nvSpPr>
              <p:cNvPr id="27" name="íšļiḓe">
                <a:extLst>
                  <a:ext uri="{FF2B5EF4-FFF2-40B4-BE49-F238E27FC236}">
                    <a16:creationId xmlns:a16="http://schemas.microsoft.com/office/drawing/2014/main" id="{A832E918-04C2-4040-8280-CB83940CBBEA}"/>
                  </a:ext>
                </a:extLst>
              </p:cNvPr>
              <p:cNvSpPr txBox="1"/>
              <p:nvPr/>
            </p:nvSpPr>
            <p:spPr>
              <a:xfrm>
                <a:off x="1220603" y="2983332"/>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项目工期紧凑</a:t>
                </a:r>
              </a:p>
            </p:txBody>
          </p:sp>
          <p:sp>
            <p:nvSpPr>
              <p:cNvPr id="28" name="iS1ide">
                <a:extLst>
                  <a:ext uri="{FF2B5EF4-FFF2-40B4-BE49-F238E27FC236}">
                    <a16:creationId xmlns:a16="http://schemas.microsoft.com/office/drawing/2014/main" id="{3C9F2105-5509-4DC4-BD50-7C4EB655ACF7}"/>
                  </a:ext>
                </a:extLst>
              </p:cNvPr>
              <p:cNvSpPr txBox="1"/>
              <p:nvPr/>
            </p:nvSpPr>
            <p:spPr>
              <a:xfrm>
                <a:off x="1143117" y="3542860"/>
                <a:ext cx="3965314" cy="757387"/>
              </a:xfrm>
              <a:prstGeom prst="rect">
                <a:avLst/>
              </a:prstGeom>
              <a:noFill/>
            </p:spPr>
            <p:txBody>
              <a:bodyPr wrap="square" rtlCol="0">
                <a:spAutoFit/>
              </a:bodyPr>
              <a:lstStyle/>
              <a:p>
                <a:pPr>
                  <a:lnSpc>
                    <a:spcPct val="150000"/>
                  </a:lnSpc>
                </a:pPr>
                <a:r>
                  <a:rPr lang="zh-CN" altLang="en-US" sz="1000" b="1" dirty="0"/>
                  <a:t>解决对策：由于在本学期内要完成项目开发，时间较为紧凑。但是不能为了一味地追求速度而忽略了最重要的质量保障。另外，项目经理需合理安排工作，小组成员各司其职，完成本次项目的开发。</a:t>
                </a:r>
              </a:p>
            </p:txBody>
          </p:sp>
        </p:grpSp>
        <p:grpSp>
          <p:nvGrpSpPr>
            <p:cNvPr id="11" name="组合 10">
              <a:extLst>
                <a:ext uri="{FF2B5EF4-FFF2-40B4-BE49-F238E27FC236}">
                  <a16:creationId xmlns:a16="http://schemas.microsoft.com/office/drawing/2014/main" id="{C3AD6ADF-7604-4983-9213-0DCFF7763DD7}"/>
                </a:ext>
              </a:extLst>
            </p:cNvPr>
            <p:cNvGrpSpPr/>
            <p:nvPr/>
          </p:nvGrpSpPr>
          <p:grpSpPr>
            <a:xfrm>
              <a:off x="1220603" y="4950356"/>
              <a:ext cx="3965314" cy="985093"/>
              <a:chOff x="1220603" y="4950356"/>
              <a:chExt cx="3965314" cy="985093"/>
            </a:xfrm>
          </p:grpSpPr>
          <p:sp>
            <p:nvSpPr>
              <p:cNvPr id="70" name="îṧḷíḑê">
                <a:extLst>
                  <a:ext uri="{FF2B5EF4-FFF2-40B4-BE49-F238E27FC236}">
                    <a16:creationId xmlns:a16="http://schemas.microsoft.com/office/drawing/2014/main" id="{A13EF471-19E8-41BB-A5CE-A9C7C1C315B0}"/>
                  </a:ext>
                </a:extLst>
              </p:cNvPr>
              <p:cNvSpPr txBox="1"/>
              <p:nvPr/>
            </p:nvSpPr>
            <p:spPr>
              <a:xfrm>
                <a:off x="1220603" y="4950356"/>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用户需求不明确</a:t>
                </a:r>
              </a:p>
            </p:txBody>
          </p:sp>
          <p:sp>
            <p:nvSpPr>
              <p:cNvPr id="71" name="ísḷíďê">
                <a:extLst>
                  <a:ext uri="{FF2B5EF4-FFF2-40B4-BE49-F238E27FC236}">
                    <a16:creationId xmlns:a16="http://schemas.microsoft.com/office/drawing/2014/main" id="{306C5A60-6A6E-49C8-B017-133017059D80}"/>
                  </a:ext>
                </a:extLst>
              </p:cNvPr>
              <p:cNvSpPr txBox="1"/>
              <p:nvPr/>
            </p:nvSpPr>
            <p:spPr>
              <a:xfrm>
                <a:off x="1220603" y="5452368"/>
                <a:ext cx="3965314" cy="483081"/>
              </a:xfrm>
              <a:prstGeom prst="rect">
                <a:avLst/>
              </a:prstGeom>
              <a:noFill/>
            </p:spPr>
            <p:txBody>
              <a:bodyPr wrap="square" rtlCol="0">
                <a:spAutoFit/>
              </a:bodyPr>
              <a:lstStyle/>
              <a:p>
                <a:pPr>
                  <a:lnSpc>
                    <a:spcPct val="150000"/>
                  </a:lnSpc>
                </a:pPr>
                <a:r>
                  <a:rPr lang="zh-CN" altLang="en-US" sz="900" b="1" dirty="0"/>
                  <a:t>解决对策：需及时与用户进行沟通，明确用户需求，设计用户所想要的，而不是设计者自我感觉用户所需要的。</a:t>
                </a:r>
              </a:p>
            </p:txBody>
          </p:sp>
        </p:grpSp>
      </p:grpSp>
      <p:sp>
        <p:nvSpPr>
          <p:cNvPr id="3" name="标题 2">
            <a:extLst>
              <a:ext uri="{FF2B5EF4-FFF2-40B4-BE49-F238E27FC236}">
                <a16:creationId xmlns:a16="http://schemas.microsoft.com/office/drawing/2014/main" id="{6AE3176C-37C8-4D17-B2EF-1A81A179965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问题与措施</a:t>
            </a:r>
            <a:r>
              <a:rPr kumimoji="0" lang="en-US" altLang="zh-CN" sz="2400" b="1" i="0" u="none" strike="noStrike" kern="1200" cap="none" spc="0" normalizeH="0" baseline="0" noProof="0" dirty="0">
                <a:ln>
                  <a:noFill/>
                </a:ln>
                <a:effectLst/>
                <a:uLnTx/>
                <a:uFillTx/>
              </a:rPr>
              <a:t>#</a:t>
            </a:r>
            <a:endParaRPr lang="zh-CN" altLang="en-US" dirty="0"/>
          </a:p>
        </p:txBody>
      </p:sp>
      <p:grpSp>
        <p:nvGrpSpPr>
          <p:cNvPr id="35" name="组合 34">
            <a:extLst>
              <a:ext uri="{FF2B5EF4-FFF2-40B4-BE49-F238E27FC236}">
                <a16:creationId xmlns:a16="http://schemas.microsoft.com/office/drawing/2014/main" id="{353E419B-08BF-4936-ACEF-B04721776D04}"/>
              </a:ext>
            </a:extLst>
          </p:cNvPr>
          <p:cNvGrpSpPr/>
          <p:nvPr/>
        </p:nvGrpSpPr>
        <p:grpSpPr>
          <a:xfrm>
            <a:off x="4924740" y="3384756"/>
            <a:ext cx="2545720" cy="1663288"/>
            <a:chOff x="6571455" y="3633788"/>
            <a:chExt cx="1909763" cy="1247775"/>
          </a:xfrm>
        </p:grpSpPr>
        <p:sp>
          <p:nvSpPr>
            <p:cNvPr id="36" name="任意多边形 187">
              <a:extLst>
                <a:ext uri="{FF2B5EF4-FFF2-40B4-BE49-F238E27FC236}">
                  <a16:creationId xmlns:a16="http://schemas.microsoft.com/office/drawing/2014/main" id="{A7576B2A-7D8B-4D71-836D-4B39D3B2D604}"/>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88">
              <a:extLst>
                <a:ext uri="{FF2B5EF4-FFF2-40B4-BE49-F238E27FC236}">
                  <a16:creationId xmlns:a16="http://schemas.microsoft.com/office/drawing/2014/main" id="{DDB7C8BC-F61D-45F3-AE46-7E913208B69C}"/>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89">
              <a:extLst>
                <a:ext uri="{FF2B5EF4-FFF2-40B4-BE49-F238E27FC236}">
                  <a16:creationId xmlns:a16="http://schemas.microsoft.com/office/drawing/2014/main" id="{877B7C11-B765-4AB7-BDFE-867502C1900F}"/>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90">
              <a:extLst>
                <a:ext uri="{FF2B5EF4-FFF2-40B4-BE49-F238E27FC236}">
                  <a16:creationId xmlns:a16="http://schemas.microsoft.com/office/drawing/2014/main" id="{16493DD1-D531-46DB-9DF4-7065799169F8}"/>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91">
              <a:extLst>
                <a:ext uri="{FF2B5EF4-FFF2-40B4-BE49-F238E27FC236}">
                  <a16:creationId xmlns:a16="http://schemas.microsoft.com/office/drawing/2014/main" id="{608B3ADD-472A-4C4A-AEFF-937A2BE3B8E3}"/>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92">
              <a:extLst>
                <a:ext uri="{FF2B5EF4-FFF2-40B4-BE49-F238E27FC236}">
                  <a16:creationId xmlns:a16="http://schemas.microsoft.com/office/drawing/2014/main" id="{683CCB3B-879A-4953-BF9F-00732E1C7A4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a16="http://schemas.microsoft.com/office/drawing/2014/main" id="{70A2F0F1-2306-4848-A220-4B4BEED27886}"/>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D7FB7F0D-0EE6-4CA8-A989-575F5260BFB0}"/>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F99C1585-4526-4A99-B3A5-F6E12DC6040B}"/>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a:extLst>
                <a:ext uri="{FF2B5EF4-FFF2-40B4-BE49-F238E27FC236}">
                  <a16:creationId xmlns:a16="http://schemas.microsoft.com/office/drawing/2014/main" id="{CDE9148C-3A96-4581-9F2A-7B63FD7DEA40}"/>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矩形 45">
              <a:extLst>
                <a:ext uri="{FF2B5EF4-FFF2-40B4-BE49-F238E27FC236}">
                  <a16:creationId xmlns:a16="http://schemas.microsoft.com/office/drawing/2014/main" id="{45D50196-7AAE-482F-BA7A-F240992A8970}"/>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98">
              <a:extLst>
                <a:ext uri="{FF2B5EF4-FFF2-40B4-BE49-F238E27FC236}">
                  <a16:creationId xmlns:a16="http://schemas.microsoft.com/office/drawing/2014/main" id="{112D1DFF-80DA-44A0-8300-4391B9022B8C}"/>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99">
              <a:extLst>
                <a:ext uri="{FF2B5EF4-FFF2-40B4-BE49-F238E27FC236}">
                  <a16:creationId xmlns:a16="http://schemas.microsoft.com/office/drawing/2014/main" id="{43E0BC45-EE37-4327-BAE0-D0BEC6F8519D}"/>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200">
              <a:extLst>
                <a:ext uri="{FF2B5EF4-FFF2-40B4-BE49-F238E27FC236}">
                  <a16:creationId xmlns:a16="http://schemas.microsoft.com/office/drawing/2014/main" id="{6C8F0847-27CC-4A4F-A710-615609E10232}"/>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201">
              <a:extLst>
                <a:ext uri="{FF2B5EF4-FFF2-40B4-BE49-F238E27FC236}">
                  <a16:creationId xmlns:a16="http://schemas.microsoft.com/office/drawing/2014/main" id="{136F21B5-6A42-4B9F-8F51-92B90E54C5E4}"/>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202">
              <a:extLst>
                <a:ext uri="{FF2B5EF4-FFF2-40B4-BE49-F238E27FC236}">
                  <a16:creationId xmlns:a16="http://schemas.microsoft.com/office/drawing/2014/main" id="{E508371C-D254-482D-97DA-3898B029C076}"/>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203">
              <a:extLst>
                <a:ext uri="{FF2B5EF4-FFF2-40B4-BE49-F238E27FC236}">
                  <a16:creationId xmlns:a16="http://schemas.microsoft.com/office/drawing/2014/main" id="{4858C7F4-401D-4CB1-97B0-29B92B268149}"/>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204">
              <a:extLst>
                <a:ext uri="{FF2B5EF4-FFF2-40B4-BE49-F238E27FC236}">
                  <a16:creationId xmlns:a16="http://schemas.microsoft.com/office/drawing/2014/main" id="{31535568-1100-49AE-A8E3-666C0CF471E1}"/>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205">
              <a:extLst>
                <a:ext uri="{FF2B5EF4-FFF2-40B4-BE49-F238E27FC236}">
                  <a16:creationId xmlns:a16="http://schemas.microsoft.com/office/drawing/2014/main" id="{D03A99D4-0728-46E1-80BD-E2E876163BFD}"/>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06">
              <a:extLst>
                <a:ext uri="{FF2B5EF4-FFF2-40B4-BE49-F238E27FC236}">
                  <a16:creationId xmlns:a16="http://schemas.microsoft.com/office/drawing/2014/main" id="{E0842A63-BE52-4B71-984A-380EDECA11E6}"/>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07">
              <a:extLst>
                <a:ext uri="{FF2B5EF4-FFF2-40B4-BE49-F238E27FC236}">
                  <a16:creationId xmlns:a16="http://schemas.microsoft.com/office/drawing/2014/main" id="{5CC92A9A-AF9A-481F-96CC-C5B7250BD790}"/>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08">
              <a:extLst>
                <a:ext uri="{FF2B5EF4-FFF2-40B4-BE49-F238E27FC236}">
                  <a16:creationId xmlns:a16="http://schemas.microsoft.com/office/drawing/2014/main" id="{94070014-83DE-4899-923C-6F819209FD7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矩形 77">
              <a:extLst>
                <a:ext uri="{FF2B5EF4-FFF2-40B4-BE49-F238E27FC236}">
                  <a16:creationId xmlns:a16="http://schemas.microsoft.com/office/drawing/2014/main" id="{50BB56FE-3EF9-4A5E-9F60-D203D2172C05}"/>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0">
              <a:extLst>
                <a:ext uri="{FF2B5EF4-FFF2-40B4-BE49-F238E27FC236}">
                  <a16:creationId xmlns:a16="http://schemas.microsoft.com/office/drawing/2014/main" id="{C5E86B7F-58FA-4752-B647-08381833E925}"/>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1">
              <a:extLst>
                <a:ext uri="{FF2B5EF4-FFF2-40B4-BE49-F238E27FC236}">
                  <a16:creationId xmlns:a16="http://schemas.microsoft.com/office/drawing/2014/main" id="{92AE6627-6FB0-4718-8D87-78C51461BA16}"/>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2">
              <a:extLst>
                <a:ext uri="{FF2B5EF4-FFF2-40B4-BE49-F238E27FC236}">
                  <a16:creationId xmlns:a16="http://schemas.microsoft.com/office/drawing/2014/main" id="{53B15FD3-5BEC-427E-B9C2-B61609C15FE0}"/>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3">
              <a:extLst>
                <a:ext uri="{FF2B5EF4-FFF2-40B4-BE49-F238E27FC236}">
                  <a16:creationId xmlns:a16="http://schemas.microsoft.com/office/drawing/2014/main" id="{74D86785-6B22-488A-9DEC-9D5763307424}"/>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 name="灯片编号占位符 14">
            <a:extLst>
              <a:ext uri="{FF2B5EF4-FFF2-40B4-BE49-F238E27FC236}">
                <a16:creationId xmlns:a16="http://schemas.microsoft.com/office/drawing/2014/main" id="{78B484D8-E8B4-439F-9D21-89D6A2FAC840}"/>
              </a:ext>
            </a:extLst>
          </p:cNvPr>
          <p:cNvSpPr>
            <a:spLocks noGrp="1"/>
          </p:cNvSpPr>
          <p:nvPr>
            <p:ph type="sldNum" sz="quarter" idx="12"/>
          </p:nvPr>
        </p:nvSpPr>
        <p:spPr/>
        <p:txBody>
          <a:bodyPr/>
          <a:lstStyle/>
          <a:p>
            <a:r>
              <a:rPr lang="en-US" altLang="zh-CN" dirty="0"/>
              <a:t>9</a:t>
            </a:r>
            <a:endParaRPr lang="zh-CN" altLang="en-US" dirty="0"/>
          </a:p>
        </p:txBody>
      </p:sp>
    </p:spTree>
    <p:custDataLst>
      <p:tags r:id="rId1"/>
    </p:custDataLst>
    <p:extLst>
      <p:ext uri="{BB962C8B-B14F-4D97-AF65-F5344CB8AC3E}">
        <p14:creationId xmlns:p14="http://schemas.microsoft.com/office/powerpoint/2010/main" val="223682212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BE970F5C-F6D6-43DB-85A5-11A0EB348149}"/>
              </a:ext>
            </a:extLst>
          </p:cNvPr>
          <p:cNvSpPr>
            <a:spLocks noGrp="1"/>
          </p:cNvSpPr>
          <p:nvPr>
            <p:ph type="body" sz="quarter" idx="13"/>
          </p:nvPr>
        </p:nvSpPr>
        <p:spPr>
          <a:xfrm>
            <a:off x="6176167" y="2719042"/>
            <a:ext cx="4848228" cy="1299715"/>
          </a:xfrm>
        </p:spPr>
        <p:txBody>
          <a:bodyPr/>
          <a:lstStyle/>
          <a:p>
            <a:r>
              <a:rPr lang="en-US" altLang="zh-CN" dirty="0"/>
              <a:t>Thank you</a:t>
            </a:r>
          </a:p>
        </p:txBody>
      </p:sp>
      <p:sp>
        <p:nvSpPr>
          <p:cNvPr id="8" name="文本框 7">
            <a:extLst>
              <a:ext uri="{FF2B5EF4-FFF2-40B4-BE49-F238E27FC236}">
                <a16:creationId xmlns:a16="http://schemas.microsoft.com/office/drawing/2014/main" id="{11569094-6C51-4960-BF93-3753215207D5}"/>
              </a:ext>
            </a:extLst>
          </p:cNvPr>
          <p:cNvSpPr txBox="1"/>
          <p:nvPr/>
        </p:nvSpPr>
        <p:spPr>
          <a:xfrm>
            <a:off x="8861425" y="5648892"/>
            <a:ext cx="1697901" cy="369332"/>
          </a:xfrm>
          <a:prstGeom prst="rect">
            <a:avLst/>
          </a:prstGeom>
          <a:noFill/>
        </p:spPr>
        <p:txBody>
          <a:bodyPr wrap="none" rtlCol="0">
            <a:spAutoFit/>
          </a:bodyPr>
          <a:lstStyle/>
          <a:p>
            <a:r>
              <a:rPr lang="en-US" altLang="zh-CN" b="1" dirty="0"/>
              <a:t>SRA2023-G20</a:t>
            </a:r>
            <a:endParaRPr lang="zh-CN" altLang="en-US" b="1" dirty="0"/>
          </a:p>
        </p:txBody>
      </p:sp>
      <p:grpSp>
        <p:nvGrpSpPr>
          <p:cNvPr id="9" name="组合 8">
            <a:extLst>
              <a:ext uri="{FF2B5EF4-FFF2-40B4-BE49-F238E27FC236}">
                <a16:creationId xmlns:a16="http://schemas.microsoft.com/office/drawing/2014/main" id="{7394AA6B-D25F-4A01-AACB-F8FA62E5AAFB}"/>
              </a:ext>
            </a:extLst>
          </p:cNvPr>
          <p:cNvGrpSpPr/>
          <p:nvPr/>
        </p:nvGrpSpPr>
        <p:grpSpPr>
          <a:xfrm>
            <a:off x="10694986" y="745973"/>
            <a:ext cx="227013" cy="133350"/>
            <a:chOff x="11757025" y="2897243"/>
            <a:chExt cx="227013" cy="133350"/>
          </a:xfrm>
        </p:grpSpPr>
        <p:sp>
          <p:nvSpPr>
            <p:cNvPr id="10" name="任意多边形 210">
              <a:extLst>
                <a:ext uri="{FF2B5EF4-FFF2-40B4-BE49-F238E27FC236}">
                  <a16:creationId xmlns:a16="http://schemas.microsoft.com/office/drawing/2014/main" id="{40D69B99-4BD9-46C4-9A87-6A31B8093F75}"/>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211">
              <a:extLst>
                <a:ext uri="{FF2B5EF4-FFF2-40B4-BE49-F238E27FC236}">
                  <a16:creationId xmlns:a16="http://schemas.microsoft.com/office/drawing/2014/main" id="{9F65C0DD-90F1-4BC7-A2E1-FF20BB03E6FA}"/>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212">
              <a:extLst>
                <a:ext uri="{FF2B5EF4-FFF2-40B4-BE49-F238E27FC236}">
                  <a16:creationId xmlns:a16="http://schemas.microsoft.com/office/drawing/2014/main" id="{C3C60DB3-CDA2-49E5-BBA0-7F0F5CCDA895}"/>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213">
              <a:extLst>
                <a:ext uri="{FF2B5EF4-FFF2-40B4-BE49-F238E27FC236}">
                  <a16:creationId xmlns:a16="http://schemas.microsoft.com/office/drawing/2014/main" id="{B7B60BD8-1EFD-4DA2-AF71-A95CCD390D79}"/>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a:extLst>
              <a:ext uri="{FF2B5EF4-FFF2-40B4-BE49-F238E27FC236}">
                <a16:creationId xmlns:a16="http://schemas.microsoft.com/office/drawing/2014/main" id="{708B1558-4951-4B41-80FB-ACF64CB134F0}"/>
              </a:ext>
            </a:extLst>
          </p:cNvPr>
          <p:cNvGrpSpPr/>
          <p:nvPr/>
        </p:nvGrpSpPr>
        <p:grpSpPr>
          <a:xfrm>
            <a:off x="11126788" y="655492"/>
            <a:ext cx="345474" cy="314313"/>
            <a:chOff x="9256713" y="-2390054"/>
            <a:chExt cx="404813" cy="368300"/>
          </a:xfrm>
        </p:grpSpPr>
        <p:sp>
          <p:nvSpPr>
            <p:cNvPr id="15" name="任意多边形 118">
              <a:extLst>
                <a:ext uri="{FF2B5EF4-FFF2-40B4-BE49-F238E27FC236}">
                  <a16:creationId xmlns:a16="http://schemas.microsoft.com/office/drawing/2014/main" id="{8891791B-0B60-4ACF-9E72-38FD4CE2D8A1}"/>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19">
              <a:extLst>
                <a:ext uri="{FF2B5EF4-FFF2-40B4-BE49-F238E27FC236}">
                  <a16:creationId xmlns:a16="http://schemas.microsoft.com/office/drawing/2014/main" id="{0053B337-6F8D-4FFD-A3EF-203EA5F54424}"/>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20">
              <a:extLst>
                <a:ext uri="{FF2B5EF4-FFF2-40B4-BE49-F238E27FC236}">
                  <a16:creationId xmlns:a16="http://schemas.microsoft.com/office/drawing/2014/main" id="{F824EB5B-3E6D-4D57-A873-0F1397C1ADF0}"/>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21">
              <a:extLst>
                <a:ext uri="{FF2B5EF4-FFF2-40B4-BE49-F238E27FC236}">
                  <a16:creationId xmlns:a16="http://schemas.microsoft.com/office/drawing/2014/main" id="{50B16903-1CE6-43C0-A0ED-2B4A66E10362}"/>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22">
              <a:extLst>
                <a:ext uri="{FF2B5EF4-FFF2-40B4-BE49-F238E27FC236}">
                  <a16:creationId xmlns:a16="http://schemas.microsoft.com/office/drawing/2014/main" id="{1D22C2AC-74A7-4A99-A325-C96C5B201010}"/>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0B9F839C-D4A2-40F8-8580-D2A23F4CD098}"/>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75D17507-0240-4537-9B3B-AEDE7BA1F2F5}"/>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任意多边形 211">
            <a:extLst>
              <a:ext uri="{FF2B5EF4-FFF2-40B4-BE49-F238E27FC236}">
                <a16:creationId xmlns:a16="http://schemas.microsoft.com/office/drawing/2014/main" id="{AD9945C3-796C-4795-BBE0-30355D48264B}"/>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文本占位符 3">
            <a:extLst>
              <a:ext uri="{FF2B5EF4-FFF2-40B4-BE49-F238E27FC236}">
                <a16:creationId xmlns:a16="http://schemas.microsoft.com/office/drawing/2014/main" id="{FFA8F0C5-A079-426B-AF57-7DD4B1909E7F}"/>
              </a:ext>
            </a:extLst>
          </p:cNvPr>
          <p:cNvSpPr txBox="1">
            <a:spLocks/>
          </p:cNvSpPr>
          <p:nvPr/>
        </p:nvSpPr>
        <p:spPr>
          <a:xfrm>
            <a:off x="7696369" y="6112027"/>
            <a:ext cx="3651251" cy="180659"/>
          </a:xfrm>
          <a:prstGeom prst="rect">
            <a:avLst/>
          </a:prstGeom>
        </p:spPr>
        <p:txBody>
          <a:bodyPr vert="horz" wrap="none" lIns="91440" tIns="45720" rIns="91440" bIns="45720" rtlCol="0" anchor="ctr">
            <a:noAutofit/>
          </a:bodyPr>
          <a:lstStyle>
            <a:lvl1pPr marL="0" indent="0" algn="r" defTabSz="914354" rtl="0" eaLnBrk="1" latinLnBrk="0" hangingPunct="1">
              <a:lnSpc>
                <a:spcPct val="90000"/>
              </a:lnSpc>
              <a:spcBef>
                <a:spcPts val="1000"/>
              </a:spcBef>
              <a:buFont typeface="Arial" panose="020B0604020202020204" pitchFamily="34" charset="0"/>
              <a:buNone/>
              <a:defRPr lang="zh-CN" altLang="en-US" sz="1000" b="0" kern="1200" dirty="0" smtClean="0">
                <a:ln>
                  <a:noFill/>
                </a:ln>
                <a:solidFill>
                  <a:schemeClr val="tx1"/>
                </a:solidFill>
                <a:latin typeface="+mj-lt"/>
                <a:ea typeface="+mj-ea"/>
                <a:cs typeface="+mj-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ym typeface="Arial" panose="020B0604020202020204" pitchFamily="34" charset="0"/>
              </a:rPr>
              <a:t>魏秋雨，钟宇迪，张拓，王雨豪，吾守铭</a:t>
            </a:r>
          </a:p>
        </p:txBody>
      </p:sp>
    </p:spTree>
    <p:custDataLst>
      <p:tags r:id="rId2"/>
    </p:custDataLst>
    <p:extLst>
      <p:ext uri="{BB962C8B-B14F-4D97-AF65-F5344CB8AC3E}">
        <p14:creationId xmlns:p14="http://schemas.microsoft.com/office/powerpoint/2010/main" val="3779326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项目章程</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2236510"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02.</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10253855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šľïḍê"/>
        <p:cNvGrpSpPr/>
        <p:nvPr/>
      </p:nvGrpSpPr>
      <p:grpSpPr>
        <a:xfrm>
          <a:off x="0" y="0"/>
          <a:ext cx="0" cy="0"/>
          <a:chOff x="0" y="0"/>
          <a:chExt cx="0" cy="0"/>
        </a:xfrm>
      </p:grpSpPr>
      <p:sp>
        <p:nvSpPr>
          <p:cNvPr id="36" name="iṥľiḋê">
            <a:extLst>
              <a:ext uri="{FF2B5EF4-FFF2-40B4-BE49-F238E27FC236}">
                <a16:creationId xmlns:a16="http://schemas.microsoft.com/office/drawing/2014/main" id="{6E99E2D5-268A-47C9-929A-14798E421CF3}"/>
              </a:ext>
            </a:extLst>
          </p:cNvPr>
          <p:cNvSpPr txBox="1"/>
          <p:nvPr/>
        </p:nvSpPr>
        <p:spPr>
          <a:xfrm>
            <a:off x="660402" y="442745"/>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项目安排</a:t>
            </a:r>
            <a:endParaRPr kumimoji="0" lang="en-US" sz="3200" b="1" i="0" u="none" strike="noStrike" kern="1200" cap="none" spc="0" normalizeH="0" baseline="0" noProof="0" dirty="0">
              <a:ln>
                <a:solidFill>
                  <a:schemeClr val="tx1"/>
                </a:solidFill>
              </a:ln>
              <a:solidFill>
                <a:schemeClr val="accent1"/>
              </a:solidFill>
              <a:effectLst/>
              <a:uLnTx/>
              <a:uFillTx/>
            </a:endParaRPr>
          </a:p>
        </p:txBody>
      </p:sp>
      <p:sp>
        <p:nvSpPr>
          <p:cNvPr id="22" name="ïṣľîḑé">
            <a:extLst>
              <a:ext uri="{FF2B5EF4-FFF2-40B4-BE49-F238E27FC236}">
                <a16:creationId xmlns:a16="http://schemas.microsoft.com/office/drawing/2014/main" id="{957E7E5B-94CA-4F35-8D2D-79F00B766A1F}"/>
              </a:ext>
            </a:extLst>
          </p:cNvPr>
          <p:cNvSpPr txBox="1"/>
          <p:nvPr/>
        </p:nvSpPr>
        <p:spPr>
          <a:xfrm>
            <a:off x="669826" y="5480841"/>
            <a:ext cx="10849074" cy="246221"/>
          </a:xfrm>
          <a:prstGeom prst="rect">
            <a:avLst/>
          </a:prstGeom>
          <a:noFill/>
        </p:spPr>
        <p:txBody>
          <a:bodyPr wrap="square" rtlCol="0">
            <a:spAutoFit/>
          </a:bodyPr>
          <a:lstStyle/>
          <a:p>
            <a:pPr algn="ctr"/>
            <a:r>
              <a:rPr kumimoji="0" lang="zh-CN" altLang="en-US" sz="1000" b="0" i="0" u="none" strike="noStrike" kern="1200" cap="none" spc="0" normalizeH="0" baseline="0" noProof="0" dirty="0">
                <a:ln>
                  <a:noFill/>
                </a:ln>
                <a:effectLst/>
                <a:uLnTx/>
                <a:uFillTx/>
              </a:rPr>
              <a:t>软件设计包括软件的结构设计，数据设计，接口设计和过程设计</a:t>
            </a:r>
            <a:endParaRPr kumimoji="0" lang="en-US" altLang="zh-CN" sz="1000" b="0" i="0" u="none" strike="noStrike" kern="1200" cap="none" spc="0" normalizeH="0" baseline="0" noProof="0" dirty="0">
              <a:ln>
                <a:noFill/>
              </a:ln>
              <a:effectLst/>
              <a:uLnTx/>
              <a:uFillTx/>
            </a:endParaRPr>
          </a:p>
        </p:txBody>
      </p:sp>
      <p:sp>
        <p:nvSpPr>
          <p:cNvPr id="5" name="标题 4">
            <a:extLst>
              <a:ext uri="{FF2B5EF4-FFF2-40B4-BE49-F238E27FC236}">
                <a16:creationId xmlns:a16="http://schemas.microsoft.com/office/drawing/2014/main" id="{061E5AFB-F39C-4394-8103-FD8BC061A108}"/>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zh-CN" altLang="en-US" sz="2400" b="1" i="0" u="none" strike="noStrike" kern="1200" cap="none" spc="0" normalizeH="0" baseline="0" noProof="0" dirty="0">
                <a:ln>
                  <a:noFill/>
                </a:ln>
                <a:effectLst/>
                <a:uLnTx/>
                <a:uFillTx/>
              </a:rPr>
              <a:t> </a:t>
            </a:r>
            <a:r>
              <a:rPr kumimoji="0" lang="en-US" altLang="zh-CN" sz="2400" b="1" i="0" u="none" strike="noStrike" kern="1200" cap="none" spc="0" normalizeH="0" baseline="0" noProof="0" dirty="0">
                <a:ln>
                  <a:noFill/>
                </a:ln>
                <a:effectLst/>
                <a:uLnTx/>
                <a:uFillTx/>
              </a:rPr>
              <a:t>#</a:t>
            </a:r>
            <a:endParaRPr lang="zh-CN" altLang="en-US" dirty="0"/>
          </a:p>
        </p:txBody>
      </p:sp>
      <p:sp>
        <p:nvSpPr>
          <p:cNvPr id="6" name="灯片编号占位符 5">
            <a:extLst>
              <a:ext uri="{FF2B5EF4-FFF2-40B4-BE49-F238E27FC236}">
                <a16:creationId xmlns:a16="http://schemas.microsoft.com/office/drawing/2014/main" id="{D8558652-F73A-4373-941E-F539CFF1324F}"/>
              </a:ext>
            </a:extLst>
          </p:cNvPr>
          <p:cNvSpPr>
            <a:spLocks noGrp="1"/>
          </p:cNvSpPr>
          <p:nvPr>
            <p:ph type="sldNum" sz="quarter" idx="12"/>
          </p:nvPr>
        </p:nvSpPr>
        <p:spPr/>
        <p:txBody>
          <a:bodyPr/>
          <a:lstStyle/>
          <a:p>
            <a:r>
              <a:rPr lang="en-US" altLang="zh-CN" dirty="0"/>
              <a:t>2</a:t>
            </a:r>
            <a:endParaRPr lang="zh-CN" altLang="en-US" dirty="0"/>
          </a:p>
        </p:txBody>
      </p:sp>
      <p:graphicFrame>
        <p:nvGraphicFramePr>
          <p:cNvPr id="21" name="表格 20">
            <a:extLst>
              <a:ext uri="{FF2B5EF4-FFF2-40B4-BE49-F238E27FC236}">
                <a16:creationId xmlns:a16="http://schemas.microsoft.com/office/drawing/2014/main" id="{97ADFBA4-3BD7-44C8-B794-2B8F21E35EC9}"/>
              </a:ext>
            </a:extLst>
          </p:cNvPr>
          <p:cNvGraphicFramePr/>
          <p:nvPr>
            <p:custDataLst>
              <p:tags r:id="rId2"/>
            </p:custDataLst>
            <p:extLst>
              <p:ext uri="{D42A27DB-BD31-4B8C-83A1-F6EECF244321}">
                <p14:modId xmlns:p14="http://schemas.microsoft.com/office/powerpoint/2010/main" val="2590919337"/>
              </p:ext>
            </p:extLst>
          </p:nvPr>
        </p:nvGraphicFramePr>
        <p:xfrm>
          <a:off x="1400376" y="1682488"/>
          <a:ext cx="9141460" cy="4298895"/>
        </p:xfrm>
        <a:graphic>
          <a:graphicData uri="http://schemas.openxmlformats.org/drawingml/2006/table">
            <a:tbl>
              <a:tblPr firstRow="1" bandRow="1">
                <a:tableStyleId>{5C22544A-7EE6-4342-B048-85BDC9FD1C3A}</a:tableStyleId>
              </a:tblPr>
              <a:tblGrid>
                <a:gridCol w="2101215">
                  <a:extLst>
                    <a:ext uri="{9D8B030D-6E8A-4147-A177-3AD203B41FA5}">
                      <a16:colId xmlns:a16="http://schemas.microsoft.com/office/drawing/2014/main" val="20000"/>
                    </a:ext>
                  </a:extLst>
                </a:gridCol>
                <a:gridCol w="7040245">
                  <a:extLst>
                    <a:ext uri="{9D8B030D-6E8A-4147-A177-3AD203B41FA5}">
                      <a16:colId xmlns:a16="http://schemas.microsoft.com/office/drawing/2014/main" val="20001"/>
                    </a:ext>
                  </a:extLst>
                </a:gridCol>
              </a:tblGrid>
              <a:tr h="540965">
                <a:tc>
                  <a:txBody>
                    <a:bodyPr/>
                    <a:lstStyle/>
                    <a:p>
                      <a:pPr algn="ctr">
                        <a:buNone/>
                      </a:pPr>
                      <a:r>
                        <a:rPr lang="zh-CN" altLang="en-US" sz="2000">
                          <a:latin typeface="+mj-ea"/>
                          <a:ea typeface="+mj-ea"/>
                        </a:rPr>
                        <a:t>条目</a:t>
                      </a:r>
                    </a:p>
                  </a:txBody>
                  <a:tcPr anchor="ctr"/>
                </a:tc>
                <a:tc>
                  <a:txBody>
                    <a:bodyPr/>
                    <a:lstStyle/>
                    <a:p>
                      <a:pPr algn="ctr">
                        <a:buNone/>
                      </a:pPr>
                      <a:r>
                        <a:rPr lang="zh-CN" altLang="en-US" sz="2000" dirty="0">
                          <a:latin typeface="+mj-ea"/>
                          <a:ea typeface="+mj-ea"/>
                        </a:rPr>
                        <a:t>内容</a:t>
                      </a:r>
                    </a:p>
                  </a:txBody>
                  <a:tcPr anchor="ctr"/>
                </a:tc>
                <a:extLst>
                  <a:ext uri="{0D108BD9-81ED-4DB2-BD59-A6C34878D82A}">
                    <a16:rowId xmlns:a16="http://schemas.microsoft.com/office/drawing/2014/main" val="10000"/>
                  </a:ext>
                </a:extLst>
              </a:tr>
              <a:tr h="535305">
                <a:tc>
                  <a:txBody>
                    <a:bodyPr/>
                    <a:lstStyle/>
                    <a:p>
                      <a:pPr>
                        <a:buNone/>
                      </a:pPr>
                      <a:r>
                        <a:rPr lang="zh-CN" altLang="en-US" sz="2000">
                          <a:latin typeface="+mj-ea"/>
                          <a:ea typeface="+mj-ea"/>
                        </a:rPr>
                        <a:t>项目名称</a:t>
                      </a:r>
                    </a:p>
                  </a:txBody>
                  <a:tcPr anchor="ctr"/>
                </a:tc>
                <a:tc>
                  <a:txBody>
                    <a:bodyPr/>
                    <a:lstStyle/>
                    <a:p>
                      <a:pPr>
                        <a:buNone/>
                      </a:pPr>
                      <a:r>
                        <a:rPr lang="zh-CN" altLang="en-US" sz="2000" dirty="0">
                          <a:latin typeface="+mj-ea"/>
                          <a:ea typeface="+mj-ea"/>
                        </a:rPr>
                        <a:t>“牛码”</a:t>
                      </a:r>
                    </a:p>
                  </a:txBody>
                  <a:tcPr anchor="ctr"/>
                </a:tc>
                <a:extLst>
                  <a:ext uri="{0D108BD9-81ED-4DB2-BD59-A6C34878D82A}">
                    <a16:rowId xmlns:a16="http://schemas.microsoft.com/office/drawing/2014/main" val="10001"/>
                  </a:ext>
                </a:extLst>
              </a:tr>
              <a:tr h="536575">
                <a:tc>
                  <a:txBody>
                    <a:bodyPr/>
                    <a:lstStyle/>
                    <a:p>
                      <a:pPr>
                        <a:buNone/>
                      </a:pPr>
                      <a:r>
                        <a:rPr lang="zh-CN" altLang="en-US" sz="2000">
                          <a:latin typeface="+mj-ea"/>
                          <a:ea typeface="+mj-ea"/>
                        </a:rPr>
                        <a:t>项目经理</a:t>
                      </a:r>
                    </a:p>
                  </a:txBody>
                  <a:tcPr anchor="ctr"/>
                </a:tc>
                <a:tc>
                  <a:txBody>
                    <a:bodyPr/>
                    <a:lstStyle/>
                    <a:p>
                      <a:pPr>
                        <a:buNone/>
                      </a:pPr>
                      <a:r>
                        <a:rPr lang="zh-CN" altLang="en-US" sz="2000" dirty="0">
                          <a:latin typeface="+mj-ea"/>
                          <a:ea typeface="+mj-ea"/>
                        </a:rPr>
                        <a:t>魏秋雨</a:t>
                      </a:r>
                    </a:p>
                  </a:txBody>
                  <a:tcPr anchor="ctr"/>
                </a:tc>
                <a:extLst>
                  <a:ext uri="{0D108BD9-81ED-4DB2-BD59-A6C34878D82A}">
                    <a16:rowId xmlns:a16="http://schemas.microsoft.com/office/drawing/2014/main" val="10002"/>
                  </a:ext>
                </a:extLst>
              </a:tr>
              <a:tr h="535305">
                <a:tc>
                  <a:txBody>
                    <a:bodyPr/>
                    <a:lstStyle/>
                    <a:p>
                      <a:pPr>
                        <a:buNone/>
                      </a:pPr>
                      <a:r>
                        <a:rPr lang="zh-CN" altLang="en-US" sz="2000">
                          <a:latin typeface="+mj-ea"/>
                          <a:ea typeface="+mj-ea"/>
                        </a:rPr>
                        <a:t>项目团队</a:t>
                      </a:r>
                    </a:p>
                  </a:txBody>
                  <a:tcPr anchor="ctr"/>
                </a:tc>
                <a:tc>
                  <a:txBody>
                    <a:bodyPr/>
                    <a:lstStyle/>
                    <a:p>
                      <a:pPr>
                        <a:buNone/>
                      </a:pPr>
                      <a:r>
                        <a:rPr lang="en-US" altLang="zh-CN" sz="2000" dirty="0">
                          <a:solidFill>
                            <a:schemeClr val="tx1"/>
                          </a:solidFill>
                          <a:effectLst/>
                          <a:latin typeface="+mj-ea"/>
                          <a:ea typeface="+mj-ea"/>
                          <a:cs typeface="宋体" panose="02010600030101010101" pitchFamily="2" charset="-122"/>
                          <a:sym typeface="+mn-ea"/>
                        </a:rPr>
                        <a:t>SRA2023-G20</a:t>
                      </a:r>
                      <a:r>
                        <a:rPr lang="zh-CN" altLang="en-US" sz="2000" dirty="0">
                          <a:solidFill>
                            <a:schemeClr val="tx1"/>
                          </a:solidFill>
                          <a:effectLst/>
                          <a:latin typeface="+mj-ea"/>
                          <a:ea typeface="+mj-ea"/>
                          <a:cs typeface="宋体" panose="02010600030101010101" pitchFamily="2" charset="-122"/>
                          <a:sym typeface="+mn-ea"/>
                        </a:rPr>
                        <a:t>小组</a:t>
                      </a:r>
                      <a:endParaRPr lang="zh-CN" altLang="en-US" sz="2000" dirty="0">
                        <a:latin typeface="+mj-ea"/>
                        <a:ea typeface="+mj-ea"/>
                      </a:endParaRPr>
                    </a:p>
                  </a:txBody>
                  <a:tcPr anchor="ctr"/>
                </a:tc>
                <a:extLst>
                  <a:ext uri="{0D108BD9-81ED-4DB2-BD59-A6C34878D82A}">
                    <a16:rowId xmlns:a16="http://schemas.microsoft.com/office/drawing/2014/main" val="10003"/>
                  </a:ext>
                </a:extLst>
              </a:tr>
              <a:tr h="535305">
                <a:tc>
                  <a:txBody>
                    <a:bodyPr/>
                    <a:lstStyle/>
                    <a:p>
                      <a:pPr>
                        <a:buNone/>
                      </a:pPr>
                      <a:r>
                        <a:rPr lang="zh-CN" altLang="en-US" sz="2000" dirty="0">
                          <a:latin typeface="+mj-ea"/>
                          <a:ea typeface="+mj-ea"/>
                        </a:rPr>
                        <a:t>项目周期</a:t>
                      </a:r>
                    </a:p>
                  </a:txBody>
                  <a:tcPr anchor="ctr"/>
                </a:tc>
                <a:tc>
                  <a:txBody>
                    <a:bodyPr/>
                    <a:lstStyle/>
                    <a:p>
                      <a:pPr>
                        <a:buNone/>
                      </a:pPr>
                      <a:r>
                        <a:rPr lang="en-US" altLang="zh-CN" sz="2000" dirty="0">
                          <a:latin typeface="+mj-ea"/>
                          <a:ea typeface="+mj-ea"/>
                        </a:rPr>
                        <a:t>2023</a:t>
                      </a:r>
                      <a:r>
                        <a:rPr lang="zh-CN" altLang="en-US" sz="2000" dirty="0">
                          <a:latin typeface="+mj-ea"/>
                          <a:ea typeface="+mj-ea"/>
                        </a:rPr>
                        <a:t>年</a:t>
                      </a:r>
                      <a:r>
                        <a:rPr lang="en-US" altLang="zh-CN" sz="2000" dirty="0">
                          <a:latin typeface="+mj-ea"/>
                          <a:ea typeface="+mj-ea"/>
                        </a:rPr>
                        <a:t>3</a:t>
                      </a:r>
                      <a:r>
                        <a:rPr lang="zh-CN" altLang="en-US" sz="2000" dirty="0">
                          <a:latin typeface="+mj-ea"/>
                          <a:ea typeface="+mj-ea"/>
                        </a:rPr>
                        <a:t>月</a:t>
                      </a:r>
                      <a:r>
                        <a:rPr lang="en-US" altLang="zh-CN" sz="2000" dirty="0">
                          <a:latin typeface="+mj-ea"/>
                          <a:ea typeface="+mj-ea"/>
                        </a:rPr>
                        <a:t>11</a:t>
                      </a:r>
                      <a:r>
                        <a:rPr lang="zh-CN" altLang="en-US" sz="2000" dirty="0">
                          <a:latin typeface="+mj-ea"/>
                          <a:ea typeface="+mj-ea"/>
                        </a:rPr>
                        <a:t>日至学期末</a:t>
                      </a:r>
                    </a:p>
                  </a:txBody>
                  <a:tcPr anchor="ctr"/>
                </a:tc>
                <a:extLst>
                  <a:ext uri="{0D108BD9-81ED-4DB2-BD59-A6C34878D82A}">
                    <a16:rowId xmlns:a16="http://schemas.microsoft.com/office/drawing/2014/main" val="10004"/>
                  </a:ext>
                </a:extLst>
              </a:tr>
              <a:tr h="1615440">
                <a:tc>
                  <a:txBody>
                    <a:bodyPr/>
                    <a:lstStyle/>
                    <a:p>
                      <a:pPr>
                        <a:buNone/>
                      </a:pPr>
                      <a:r>
                        <a:rPr lang="zh-CN" altLang="en-US" sz="2000" dirty="0">
                          <a:latin typeface="+mj-ea"/>
                          <a:ea typeface="+mj-ea"/>
                        </a:rPr>
                        <a:t>项目主要工作</a:t>
                      </a:r>
                    </a:p>
                  </a:txBody>
                  <a:tcPr anchor="ctr"/>
                </a:tc>
                <a:tc>
                  <a:txBody>
                    <a:bodyPr/>
                    <a:lstStyle/>
                    <a:p>
                      <a:pPr>
                        <a:buNone/>
                      </a:pPr>
                      <a:r>
                        <a:rPr lang="zh-CN" altLang="en-US" sz="2000" dirty="0">
                          <a:latin typeface="+mj-ea"/>
                          <a:ea typeface="+mj-ea"/>
                        </a:rPr>
                        <a:t>  充分了解用户需求，根据市场上现有的产品进行需求工程的逆向工程，有效的缩短产品的设计开发周期，加快产品的更新换代速度，根据往届资料进行整体构建和系统构思，文档的编写，整理，发布，文档包括：项目可行性分析报告，项目需求工程计划，阶段评审，需求报告分析，总体设计报告。</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91779783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išľíḋè"/>
        <p:cNvGrpSpPr/>
        <p:nvPr/>
      </p:nvGrpSpPr>
      <p:grpSpPr>
        <a:xfrm>
          <a:off x="0" y="0"/>
          <a:ext cx="0" cy="0"/>
          <a:chOff x="0" y="0"/>
          <a:chExt cx="0" cy="0"/>
        </a:xfrm>
      </p:grpSpPr>
      <p:grpSp>
        <p:nvGrpSpPr>
          <p:cNvPr id="15" name="组合 14">
            <a:extLst>
              <a:ext uri="{FF2B5EF4-FFF2-40B4-BE49-F238E27FC236}">
                <a16:creationId xmlns:a16="http://schemas.microsoft.com/office/drawing/2014/main" id="{F9CC5FDA-0EE8-4115-B58E-BC5A6DF5E66F}"/>
              </a:ext>
            </a:extLst>
          </p:cNvPr>
          <p:cNvGrpSpPr/>
          <p:nvPr/>
        </p:nvGrpSpPr>
        <p:grpSpPr>
          <a:xfrm>
            <a:off x="1005574" y="2446748"/>
            <a:ext cx="4938025" cy="3392380"/>
            <a:chOff x="2181755" y="2691333"/>
            <a:chExt cx="2524676" cy="3392380"/>
          </a:xfrm>
        </p:grpSpPr>
        <p:sp>
          <p:nvSpPr>
            <p:cNvPr id="35" name="íṣliḋê">
              <a:extLst>
                <a:ext uri="{FF2B5EF4-FFF2-40B4-BE49-F238E27FC236}">
                  <a16:creationId xmlns:a16="http://schemas.microsoft.com/office/drawing/2014/main" id="{A93B2ED9-6BB8-4071-ACE5-43DA6C275114}"/>
                </a:ext>
              </a:extLst>
            </p:cNvPr>
            <p:cNvSpPr txBox="1"/>
            <p:nvPr/>
          </p:nvSpPr>
          <p:spPr>
            <a:xfrm>
              <a:off x="3082743" y="2840965"/>
              <a:ext cx="1486069" cy="408623"/>
            </a:xfrm>
            <a:prstGeom prst="roundRect">
              <a:avLst/>
            </a:prstGeom>
            <a:solidFill>
              <a:schemeClr val="accent1"/>
            </a:solidFill>
            <a:ln w="12700">
              <a:solidFill>
                <a:schemeClr val="tx1"/>
              </a:solidFill>
            </a:ln>
          </p:spPr>
          <p:txBody>
            <a:bodyPr wrap="square" rtlCol="0">
              <a:spAutoFit/>
            </a:bodyPr>
            <a:lstStyle>
              <a:defPPr>
                <a:defRPr lang="zh-CN"/>
              </a:defPPr>
              <a:lvl1pPr algn="ctr">
                <a:defRPr kumimoji="0" b="1" i="0" u="none" strike="noStrike" cap="none" spc="0" normalizeH="0" baseline="0">
                  <a:ln>
                    <a:noFill/>
                  </a:ln>
                  <a:effectLst/>
                  <a:uLnTx/>
                  <a:uFillTx/>
                </a:defRPr>
              </a:lvl1pPr>
            </a:lstStyle>
            <a:p>
              <a:r>
                <a:rPr lang="zh-CN" altLang="en-US" dirty="0"/>
                <a:t>项目目标</a:t>
              </a:r>
              <a:endParaRPr lang="en-US" altLang="zh-CN" dirty="0"/>
            </a:p>
          </p:txBody>
        </p:sp>
        <p:sp>
          <p:nvSpPr>
            <p:cNvPr id="36" name="iśľídè">
              <a:extLst>
                <a:ext uri="{FF2B5EF4-FFF2-40B4-BE49-F238E27FC236}">
                  <a16:creationId xmlns:a16="http://schemas.microsoft.com/office/drawing/2014/main" id="{46ACCDED-3103-48E7-A3A5-73925A9D2FE9}"/>
                </a:ext>
              </a:extLst>
            </p:cNvPr>
            <p:cNvSpPr txBox="1"/>
            <p:nvPr/>
          </p:nvSpPr>
          <p:spPr>
            <a:xfrm>
              <a:off x="2181755" y="3531348"/>
              <a:ext cx="2524676" cy="2552365"/>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构建一个师生之间学习与沟通软件工程化课程的网站，以互联网</a:t>
              </a:r>
              <a:r>
                <a:rPr kumimoji="0" lang="en-US" altLang="zh-CN" sz="1200" b="0" i="0" u="none" strike="noStrike" kern="1200" cap="none" spc="0" normalizeH="0" baseline="0" noProof="0" dirty="0">
                  <a:ln>
                    <a:noFill/>
                  </a:ln>
                  <a:effectLst/>
                  <a:uLnTx/>
                  <a:uFillTx/>
                </a:rPr>
                <a:t>+</a:t>
              </a:r>
              <a:r>
                <a:rPr kumimoji="0" lang="zh-CN" altLang="en-US" sz="1200" b="0" i="0" u="none" strike="noStrike" kern="1200" cap="none" spc="0" normalizeH="0" baseline="0" noProof="0" dirty="0">
                  <a:ln>
                    <a:noFill/>
                  </a:ln>
                  <a:effectLst/>
                  <a:uLnTx/>
                  <a:uFillTx/>
                </a:rPr>
                <a:t>作为运作的载体，以专一针对某一确定课程为特色，满足教学性需求，沟通性需求，资源性需求等多方面需求，通过对于案例的分析以及跟助教的需求确认来实现项目的构建计划以及需求分析。最终达到实践项目的效果。解决工程类实践性学科在教学过程中实践不足的问题。</a:t>
              </a:r>
              <a:endParaRPr kumimoji="0" lang="en-US" altLang="zh-CN" sz="1200" b="0" i="0" u="none" strike="noStrike" kern="1200" cap="none" spc="0" normalizeH="0" baseline="0" noProof="0" dirty="0">
                <a:ln>
                  <a:noFill/>
                </a:ln>
                <a:effectLst/>
                <a:uLnTx/>
                <a:uFillTx/>
              </a:endParaRPr>
            </a:p>
          </p:txBody>
        </p:sp>
        <p:sp>
          <p:nvSpPr>
            <p:cNvPr id="68" name="îṧḷïḋe">
              <a:extLst>
                <a:ext uri="{FF2B5EF4-FFF2-40B4-BE49-F238E27FC236}">
                  <a16:creationId xmlns:a16="http://schemas.microsoft.com/office/drawing/2014/main" id="{E4E64454-8D09-47BA-83CF-2DD72A32EAA6}"/>
                </a:ext>
              </a:extLst>
            </p:cNvPr>
            <p:cNvSpPr txBox="1"/>
            <p:nvPr/>
          </p:nvSpPr>
          <p:spPr>
            <a:xfrm>
              <a:off x="2318996" y="2691333"/>
              <a:ext cx="898003" cy="707886"/>
            </a:xfrm>
            <a:prstGeom prst="rect">
              <a:avLst/>
            </a:prstGeom>
            <a:noFill/>
          </p:spPr>
          <p:txBody>
            <a:bodyPr wrap="none" rtlCol="0">
              <a:spAutoFit/>
            </a:bodyPr>
            <a:lstStyle>
              <a:defPPr>
                <a:defRPr lang="zh-CN"/>
              </a:defPPr>
              <a:lvl1pPr>
                <a:defRPr sz="4000" b="1">
                  <a:solidFill>
                    <a:srgbClr val="FFFFFF"/>
                  </a:solidFill>
                  <a:latin typeface="+mj-lt"/>
                </a:defRPr>
              </a:lvl1pPr>
            </a:lstStyle>
            <a:p>
              <a:r>
                <a:rPr lang="en-US" altLang="zh-CN" dirty="0">
                  <a:solidFill>
                    <a:schemeClr val="tx1"/>
                  </a:solidFill>
                </a:rPr>
                <a:t>01.</a:t>
              </a:r>
              <a:endParaRPr lang="zh-CN" altLang="en-US" dirty="0">
                <a:solidFill>
                  <a:schemeClr val="tx1"/>
                </a:solidFill>
              </a:endParaRPr>
            </a:p>
          </p:txBody>
        </p:sp>
      </p:grpSp>
      <p:grpSp>
        <p:nvGrpSpPr>
          <p:cNvPr id="12" name="组合 11">
            <a:extLst>
              <a:ext uri="{FF2B5EF4-FFF2-40B4-BE49-F238E27FC236}">
                <a16:creationId xmlns:a16="http://schemas.microsoft.com/office/drawing/2014/main" id="{57F84BA3-F669-4D31-8D94-17475B6D0AD0}"/>
              </a:ext>
            </a:extLst>
          </p:cNvPr>
          <p:cNvGrpSpPr/>
          <p:nvPr/>
        </p:nvGrpSpPr>
        <p:grpSpPr>
          <a:xfrm>
            <a:off x="6432757" y="2446748"/>
            <a:ext cx="4191091" cy="1743157"/>
            <a:chOff x="6489737" y="2471169"/>
            <a:chExt cx="2774146" cy="1743157"/>
          </a:xfrm>
        </p:grpSpPr>
        <p:sp>
          <p:nvSpPr>
            <p:cNvPr id="31" name="ï$ḻîḓè">
              <a:extLst>
                <a:ext uri="{FF2B5EF4-FFF2-40B4-BE49-F238E27FC236}">
                  <a16:creationId xmlns:a16="http://schemas.microsoft.com/office/drawing/2014/main" id="{737BCEBC-6F03-4459-BACE-B86B84EEB3EB}"/>
                </a:ext>
              </a:extLst>
            </p:cNvPr>
            <p:cNvSpPr txBox="1"/>
            <p:nvPr/>
          </p:nvSpPr>
          <p:spPr>
            <a:xfrm>
              <a:off x="7252445" y="2596380"/>
              <a:ext cx="2011438" cy="408623"/>
            </a:xfrm>
            <a:prstGeom prst="roundRect">
              <a:avLst/>
            </a:prstGeom>
            <a:solidFill>
              <a:schemeClr val="accent1"/>
            </a:solidFill>
            <a:ln w="12700">
              <a:solidFill>
                <a:schemeClr val="tx1"/>
              </a:solidFill>
            </a:ln>
          </p:spPr>
          <p:txBody>
            <a:bodyPr wrap="square" rtlCol="0">
              <a:spAutoFit/>
            </a:bodyPr>
            <a:lstStyle>
              <a:defPPr>
                <a:defRPr lang="zh-CN"/>
              </a:defPPr>
              <a:lvl1pPr algn="ctr">
                <a:defRPr kumimoji="0" b="1" i="0" u="none" strike="noStrike" cap="none" spc="0" normalizeH="0" baseline="0">
                  <a:ln>
                    <a:noFill/>
                  </a:ln>
                  <a:effectLst/>
                  <a:uLnTx/>
                  <a:uFillTx/>
                </a:defRPr>
              </a:lvl1pPr>
            </a:lstStyle>
            <a:p>
              <a:r>
                <a:rPr lang="zh-CN" altLang="en-US" dirty="0"/>
                <a:t>时间目标</a:t>
              </a:r>
              <a:endParaRPr lang="en-US" altLang="zh-CN" dirty="0"/>
            </a:p>
          </p:txBody>
        </p:sp>
        <p:sp>
          <p:nvSpPr>
            <p:cNvPr id="32" name="ïṡ1ïde">
              <a:extLst>
                <a:ext uri="{FF2B5EF4-FFF2-40B4-BE49-F238E27FC236}">
                  <a16:creationId xmlns:a16="http://schemas.microsoft.com/office/drawing/2014/main" id="{D495DBD0-5272-4DE1-8D67-5E93A336333B}"/>
                </a:ext>
              </a:extLst>
            </p:cNvPr>
            <p:cNvSpPr txBox="1"/>
            <p:nvPr/>
          </p:nvSpPr>
          <p:spPr>
            <a:xfrm>
              <a:off x="6489737" y="3323954"/>
              <a:ext cx="2774146" cy="890372"/>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 本项目要求于</a:t>
              </a:r>
              <a:r>
                <a:rPr kumimoji="0" lang="en-US" altLang="zh-CN" sz="1200" b="0" i="0" u="none" strike="noStrike" kern="1200" cap="none" spc="0" normalizeH="0" baseline="0" noProof="0" dirty="0">
                  <a:ln>
                    <a:noFill/>
                  </a:ln>
                  <a:effectLst/>
                  <a:uLnTx/>
                  <a:uFillTx/>
                </a:rPr>
                <a:t>2023</a:t>
              </a:r>
              <a:r>
                <a:rPr kumimoji="0" lang="zh-CN" altLang="en-US" sz="1200" b="0" i="0" u="none" strike="noStrike" kern="1200" cap="none" spc="0" normalizeH="0" baseline="0" noProof="0" dirty="0">
                  <a:ln>
                    <a:noFill/>
                  </a:ln>
                  <a:effectLst/>
                  <a:uLnTx/>
                  <a:uFillTx/>
                </a:rPr>
                <a:t>年</a:t>
              </a:r>
              <a:r>
                <a:rPr lang="en-US" altLang="zh-CN" sz="1200" dirty="0"/>
                <a:t>3</a:t>
              </a:r>
              <a:r>
                <a:rPr kumimoji="0" lang="zh-CN" altLang="en-US" sz="1200" b="0" i="0" u="none" strike="noStrike" kern="1200" cap="none" spc="0" normalizeH="0" baseline="0" noProof="0" dirty="0">
                  <a:ln>
                    <a:noFill/>
                  </a:ln>
                  <a:effectLst/>
                  <a:uLnTx/>
                  <a:uFillTx/>
                </a:rPr>
                <a:t>月</a:t>
              </a:r>
              <a:r>
                <a:rPr lang="en-US" altLang="zh-CN" sz="1200" dirty="0"/>
                <a:t>10</a:t>
              </a:r>
              <a:r>
                <a:rPr kumimoji="0" lang="zh-CN" altLang="en-US" sz="1200" b="0" i="0" u="none" strike="noStrike" kern="1200" cap="none" spc="0" normalizeH="0" baseline="0" noProof="0" dirty="0">
                  <a:ln>
                    <a:noFill/>
                  </a:ln>
                  <a:effectLst/>
                  <a:uLnTx/>
                  <a:uFillTx/>
                </a:rPr>
                <a:t>日开始，最晚于</a:t>
              </a:r>
              <a:r>
                <a:rPr kumimoji="0" lang="en-US" altLang="zh-CN" sz="1200" b="0" i="0" u="none" strike="noStrike" kern="1200" cap="none" spc="0" normalizeH="0" baseline="0" noProof="0" dirty="0">
                  <a:ln>
                    <a:noFill/>
                  </a:ln>
                  <a:effectLst/>
                  <a:uLnTx/>
                  <a:uFillTx/>
                </a:rPr>
                <a:t>2023</a:t>
              </a:r>
              <a:r>
                <a:rPr kumimoji="0" lang="zh-CN" altLang="en-US" sz="1200" b="0" i="0" u="none" strike="noStrike" kern="1200" cap="none" spc="0" normalizeH="0" baseline="0" noProof="0" dirty="0">
                  <a:ln>
                    <a:noFill/>
                  </a:ln>
                  <a:effectLst/>
                  <a:uLnTx/>
                  <a:uFillTx/>
                </a:rPr>
                <a:t>年</a:t>
              </a:r>
              <a:r>
                <a:rPr kumimoji="0" lang="en-US" altLang="zh-CN" sz="1200" b="0" i="0" u="none" strike="noStrike" kern="1200" cap="none" spc="0" normalizeH="0" baseline="0" noProof="0" dirty="0">
                  <a:ln>
                    <a:noFill/>
                  </a:ln>
                  <a:effectLst/>
                  <a:uLnTx/>
                  <a:uFillTx/>
                </a:rPr>
                <a:t>6</a:t>
              </a:r>
              <a:r>
                <a:rPr kumimoji="0" lang="zh-CN" altLang="en-US" sz="1200" b="0" i="0" u="none" strike="noStrike" kern="1200" cap="none" spc="0" normalizeH="0" baseline="0" noProof="0" dirty="0">
                  <a:ln>
                    <a:noFill/>
                  </a:ln>
                  <a:effectLst/>
                  <a:uLnTx/>
                  <a:uFillTx/>
                </a:rPr>
                <a:t>月</a:t>
              </a:r>
              <a:r>
                <a:rPr lang="en-US" altLang="zh-CN" sz="1200" dirty="0"/>
                <a:t>24</a:t>
              </a:r>
              <a:r>
                <a:rPr kumimoji="0" lang="zh-CN" altLang="en-US" sz="1200" b="0" i="0" u="none" strike="noStrike" kern="1200" cap="none" spc="0" normalizeH="0" baseline="0" noProof="0" dirty="0">
                  <a:ln>
                    <a:noFill/>
                  </a:ln>
                  <a:effectLst/>
                  <a:uLnTx/>
                  <a:uFillTx/>
                </a:rPr>
                <a:t>日结束。本项目的结束以项目经理正式发布项目结项的通知日期为准。</a:t>
              </a:r>
              <a:endParaRPr kumimoji="0" lang="en-US" altLang="zh-CN" sz="1200" b="0" i="0" u="none" strike="noStrike" kern="1200" cap="none" spc="0" normalizeH="0" baseline="0" noProof="0" dirty="0">
                <a:ln>
                  <a:noFill/>
                </a:ln>
                <a:effectLst/>
                <a:uLnTx/>
                <a:uFillTx/>
              </a:endParaRPr>
            </a:p>
          </p:txBody>
        </p:sp>
        <p:sp>
          <p:nvSpPr>
            <p:cNvPr id="71" name="ïṩľíḑê">
              <a:extLst>
                <a:ext uri="{FF2B5EF4-FFF2-40B4-BE49-F238E27FC236}">
                  <a16:creationId xmlns:a16="http://schemas.microsoft.com/office/drawing/2014/main" id="{97AE4E0F-74C1-4417-AA83-D3A69A739AAF}"/>
                </a:ext>
              </a:extLst>
            </p:cNvPr>
            <p:cNvSpPr txBox="1"/>
            <p:nvPr/>
          </p:nvSpPr>
          <p:spPr>
            <a:xfrm>
              <a:off x="6489737" y="2471169"/>
              <a:ext cx="898003" cy="707886"/>
            </a:xfrm>
            <a:prstGeom prst="rect">
              <a:avLst/>
            </a:prstGeom>
            <a:noFill/>
          </p:spPr>
          <p:txBody>
            <a:bodyPr wrap="none" rtlCol="0">
              <a:spAutoFit/>
            </a:bodyPr>
            <a:lstStyle>
              <a:defPPr>
                <a:defRPr lang="zh-CN"/>
              </a:defPPr>
              <a:lvl1pPr>
                <a:defRPr sz="4000" b="1">
                  <a:solidFill>
                    <a:srgbClr val="FFFFFF"/>
                  </a:solidFill>
                  <a:latin typeface="+mj-lt"/>
                </a:defRPr>
              </a:lvl1pPr>
            </a:lstStyle>
            <a:p>
              <a:r>
                <a:rPr lang="en-US" altLang="zh-CN" dirty="0">
                  <a:solidFill>
                    <a:schemeClr val="tx1"/>
                  </a:solidFill>
                </a:rPr>
                <a:t>02.</a:t>
              </a:r>
              <a:endParaRPr lang="zh-CN" altLang="en-US" dirty="0">
                <a:solidFill>
                  <a:schemeClr val="tx1"/>
                </a:solidFill>
              </a:endParaRPr>
            </a:p>
          </p:txBody>
        </p:sp>
      </p:grpSp>
      <p:sp>
        <p:nvSpPr>
          <p:cNvPr id="3" name="标题 2">
            <a:extLst>
              <a:ext uri="{FF2B5EF4-FFF2-40B4-BE49-F238E27FC236}">
                <a16:creationId xmlns:a16="http://schemas.microsoft.com/office/drawing/2014/main" id="{92D77696-FAFF-4603-98E0-B1FB51301A4E}"/>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a:t>
            </a:r>
            <a:r>
              <a:rPr lang="zh-CN" altLang="en-US" dirty="0"/>
              <a:t>项目概述</a:t>
            </a:r>
            <a:r>
              <a:rPr kumimoji="0" lang="zh-CN" altLang="en-US" sz="2400" b="1" i="0" u="none" strike="noStrike" kern="1200" cap="none" spc="0" normalizeH="0" baseline="0" noProof="0" dirty="0">
                <a:ln>
                  <a:noFill/>
                </a:ln>
                <a:effectLst/>
                <a:uLnTx/>
                <a:uFillTx/>
              </a:rPr>
              <a:t> </a:t>
            </a:r>
            <a:r>
              <a:rPr kumimoji="0" lang="en-US" altLang="zh-CN" sz="2400" b="1" i="0" u="none" strike="noStrike" kern="1200" cap="none" spc="0" normalizeH="0" baseline="0" noProof="0" dirty="0">
                <a:ln>
                  <a:noFill/>
                </a:ln>
                <a:effectLst/>
                <a:uLnTx/>
                <a:uFillTx/>
              </a:rPr>
              <a:t>#</a:t>
            </a:r>
            <a:endParaRPr lang="zh-CN" altLang="en-US" dirty="0"/>
          </a:p>
        </p:txBody>
      </p:sp>
      <p:sp>
        <p:nvSpPr>
          <p:cNvPr id="22" name="iṥľiḋê">
            <a:extLst>
              <a:ext uri="{FF2B5EF4-FFF2-40B4-BE49-F238E27FC236}">
                <a16:creationId xmlns:a16="http://schemas.microsoft.com/office/drawing/2014/main" id="{D2EE0E16-B326-43B3-A7A5-DBB7D1182D81}"/>
              </a:ext>
            </a:extLst>
          </p:cNvPr>
          <p:cNvSpPr txBox="1"/>
          <p:nvPr/>
        </p:nvSpPr>
        <p:spPr>
          <a:xfrm>
            <a:off x="660402" y="473641"/>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项目目的</a:t>
            </a:r>
          </a:p>
        </p:txBody>
      </p:sp>
      <p:sp>
        <p:nvSpPr>
          <p:cNvPr id="16" name="灯片编号占位符 15">
            <a:extLst>
              <a:ext uri="{FF2B5EF4-FFF2-40B4-BE49-F238E27FC236}">
                <a16:creationId xmlns:a16="http://schemas.microsoft.com/office/drawing/2014/main" id="{17175EB4-7AE1-4F8D-940D-A0107D35C06A}"/>
              </a:ext>
            </a:extLst>
          </p:cNvPr>
          <p:cNvSpPr>
            <a:spLocks noGrp="1"/>
          </p:cNvSpPr>
          <p:nvPr>
            <p:ph type="sldNum" sz="quarter" idx="12"/>
          </p:nvPr>
        </p:nvSpPr>
        <p:spPr/>
        <p:txBody>
          <a:bodyPr/>
          <a:lstStyle/>
          <a:p>
            <a:r>
              <a:rPr lang="en-US" altLang="zh-CN" dirty="0"/>
              <a:t>3</a:t>
            </a:r>
            <a:endParaRPr lang="zh-CN" altLang="en-US" dirty="0"/>
          </a:p>
        </p:txBody>
      </p:sp>
    </p:spTree>
    <p:custDataLst>
      <p:tags r:id="rId1"/>
    </p:custDataLst>
    <p:extLst>
      <p:ext uri="{BB962C8B-B14F-4D97-AF65-F5344CB8AC3E}">
        <p14:creationId xmlns:p14="http://schemas.microsoft.com/office/powerpoint/2010/main" val="179931708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en-US" altLang="zh-CN" sz="2400" b="1" i="0" u="none" strike="noStrike" kern="1200" cap="none" spc="0" normalizeH="0" baseline="0" noProof="0" dirty="0">
                <a:ln>
                  <a:noFill/>
                </a:ln>
                <a:effectLst/>
                <a:uLnTx/>
                <a:uFillTx/>
              </a:rPr>
              <a:t>#</a:t>
            </a:r>
            <a:endParaRPr lang="zh-CN" altLang="en-US" dirty="0"/>
          </a:p>
        </p:txBody>
      </p:sp>
      <p:grpSp>
        <p:nvGrpSpPr>
          <p:cNvPr id="98" name="组合 97">
            <a:extLst>
              <a:ext uri="{FF2B5EF4-FFF2-40B4-BE49-F238E27FC236}">
                <a16:creationId xmlns:a16="http://schemas.microsoft.com/office/drawing/2014/main" id="{0197EB87-70D7-4B2C-9E95-1565172C0817}"/>
              </a:ext>
            </a:extLst>
          </p:cNvPr>
          <p:cNvGrpSpPr/>
          <p:nvPr/>
        </p:nvGrpSpPr>
        <p:grpSpPr>
          <a:xfrm>
            <a:off x="660402" y="1458644"/>
            <a:ext cx="2340968" cy="2890259"/>
            <a:chOff x="5072461" y="2594273"/>
            <a:chExt cx="2034378" cy="2890259"/>
          </a:xfrm>
        </p:grpSpPr>
        <p:sp>
          <p:nvSpPr>
            <p:cNvPr id="11" name="íṩ1ïde">
              <a:extLst>
                <a:ext uri="{FF2B5EF4-FFF2-40B4-BE49-F238E27FC236}">
                  <a16:creationId xmlns:a16="http://schemas.microsoft.com/office/drawing/2014/main" id="{3358EA98-3E59-4C05-A8A8-4640694B8651}"/>
                </a:ext>
              </a:extLst>
            </p:cNvPr>
            <p:cNvSpPr txBox="1"/>
            <p:nvPr/>
          </p:nvSpPr>
          <p:spPr>
            <a:xfrm>
              <a:off x="5072461" y="4040162"/>
              <a:ext cx="2034378" cy="1444370"/>
            </a:xfrm>
            <a:prstGeom prst="rect">
              <a:avLst/>
            </a:prstGeom>
            <a:noFill/>
          </p:spPr>
          <p:txBody>
            <a:bodyPr wrap="square" rtlCol="0">
              <a:spAutoFit/>
            </a:bodyPr>
            <a:lstStyle/>
            <a:p>
              <a:pPr algn="ctr" defTabSz="913765">
                <a:lnSpc>
                  <a:spcPct val="150000"/>
                </a:lnSpc>
                <a:buSzPct val="25000"/>
                <a:defRPr/>
              </a:pPr>
              <a:r>
                <a:rPr lang="zh-CN" altLang="en-US" sz="1200" dirty="0"/>
                <a:t>本项目要求最终交付如下的成果：</a:t>
              </a:r>
            </a:p>
            <a:p>
              <a:pPr algn="ctr" defTabSz="913765">
                <a:lnSpc>
                  <a:spcPct val="150000"/>
                </a:lnSpc>
                <a:buSzPct val="25000"/>
                <a:defRPr/>
              </a:pPr>
              <a:r>
                <a:rPr lang="zh-CN" altLang="en-US" sz="1200" dirty="0"/>
                <a:t>    项目应于学期结束前提交。由杨枨老师负责组织评审，须满足的质量要求为：高保真界面原型，各阶段所有文档</a:t>
              </a:r>
            </a:p>
          </p:txBody>
        </p:sp>
        <p:sp>
          <p:nvSpPr>
            <p:cNvPr id="22" name="ï$ḷídé">
              <a:extLst>
                <a:ext uri="{FF2B5EF4-FFF2-40B4-BE49-F238E27FC236}">
                  <a16:creationId xmlns:a16="http://schemas.microsoft.com/office/drawing/2014/main" id="{7BFD81E9-11D4-4479-9566-12CA50EB5E8F}"/>
                </a:ext>
              </a:extLst>
            </p:cNvPr>
            <p:cNvSpPr txBox="1"/>
            <p:nvPr/>
          </p:nvSpPr>
          <p:spPr>
            <a:xfrm>
              <a:off x="5072461"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可交付成果目标</a:t>
              </a:r>
            </a:p>
          </p:txBody>
        </p:sp>
        <p:grpSp>
          <p:nvGrpSpPr>
            <p:cNvPr id="37" name="组合 36">
              <a:extLst>
                <a:ext uri="{FF2B5EF4-FFF2-40B4-BE49-F238E27FC236}">
                  <a16:creationId xmlns:a16="http://schemas.microsoft.com/office/drawing/2014/main" id="{CD0D3C1F-331D-4782-96E4-1BB3B6A26665}"/>
                </a:ext>
              </a:extLst>
            </p:cNvPr>
            <p:cNvGrpSpPr/>
            <p:nvPr/>
          </p:nvGrpSpPr>
          <p:grpSpPr>
            <a:xfrm>
              <a:off x="5772150" y="2594273"/>
              <a:ext cx="647700" cy="684213"/>
              <a:chOff x="6825456" y="4975225"/>
              <a:chExt cx="647700" cy="684213"/>
            </a:xfrm>
          </p:grpSpPr>
          <p:sp>
            <p:nvSpPr>
              <p:cNvPr id="38" name="任意多边形 104">
                <a:extLst>
                  <a:ext uri="{FF2B5EF4-FFF2-40B4-BE49-F238E27FC236}">
                    <a16:creationId xmlns:a16="http://schemas.microsoft.com/office/drawing/2014/main" id="{C07C62E6-CBB8-458F-A107-D1A17A51A8E3}"/>
                  </a:ext>
                </a:extLst>
              </p:cNvPr>
              <p:cNvSpPr/>
              <p:nvPr/>
            </p:nvSpPr>
            <p:spPr bwMode="auto">
              <a:xfrm flipH="1">
                <a:off x="6838156" y="5099050"/>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05">
                <a:extLst>
                  <a:ext uri="{FF2B5EF4-FFF2-40B4-BE49-F238E27FC236}">
                    <a16:creationId xmlns:a16="http://schemas.microsoft.com/office/drawing/2014/main" id="{5D16A389-09AC-476A-84FB-8ACB8E2F8316}"/>
                  </a:ext>
                </a:extLst>
              </p:cNvPr>
              <p:cNvSpPr/>
              <p:nvPr/>
            </p:nvSpPr>
            <p:spPr bwMode="auto">
              <a:xfrm flipH="1">
                <a:off x="6825456" y="5086350"/>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06">
                <a:extLst>
                  <a:ext uri="{FF2B5EF4-FFF2-40B4-BE49-F238E27FC236}">
                    <a16:creationId xmlns:a16="http://schemas.microsoft.com/office/drawing/2014/main" id="{9D2C0E5E-5CF5-4016-8168-15539902A985}"/>
                  </a:ext>
                </a:extLst>
              </p:cNvPr>
              <p:cNvSpPr/>
              <p:nvPr/>
            </p:nvSpPr>
            <p:spPr bwMode="auto">
              <a:xfrm flipH="1">
                <a:off x="6838155" y="5099050"/>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07">
                <a:extLst>
                  <a:ext uri="{FF2B5EF4-FFF2-40B4-BE49-F238E27FC236}">
                    <a16:creationId xmlns:a16="http://schemas.microsoft.com/office/drawing/2014/main" id="{3D2E3EB2-68A3-4D27-964C-99C27A5B0174}"/>
                  </a:ext>
                </a:extLst>
              </p:cNvPr>
              <p:cNvSpPr/>
              <p:nvPr/>
            </p:nvSpPr>
            <p:spPr bwMode="auto">
              <a:xfrm flipH="1">
                <a:off x="6828630" y="4984750"/>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108">
                <a:extLst>
                  <a:ext uri="{FF2B5EF4-FFF2-40B4-BE49-F238E27FC236}">
                    <a16:creationId xmlns:a16="http://schemas.microsoft.com/office/drawing/2014/main" id="{4E6C2353-E8E2-4E2F-ACF3-C284A81F8C13}"/>
                  </a:ext>
                </a:extLst>
              </p:cNvPr>
              <p:cNvSpPr/>
              <p:nvPr/>
            </p:nvSpPr>
            <p:spPr bwMode="auto">
              <a:xfrm flipH="1">
                <a:off x="6825456" y="4975225"/>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C2DD4420-A7DD-48D3-B4EA-5EA4E0CC874B}"/>
                  </a:ext>
                </a:extLst>
              </p:cNvPr>
              <p:cNvSpPr/>
              <p:nvPr/>
            </p:nvSpPr>
            <p:spPr bwMode="auto">
              <a:xfrm flipH="1">
                <a:off x="7060406" y="5202237"/>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DED87F60-61CD-419E-850B-92A43291729B}"/>
                  </a:ext>
                </a:extLst>
              </p:cNvPr>
              <p:cNvSpPr/>
              <p:nvPr/>
            </p:nvSpPr>
            <p:spPr bwMode="auto">
              <a:xfrm flipH="1">
                <a:off x="6873080" y="5170487"/>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111">
                <a:extLst>
                  <a:ext uri="{FF2B5EF4-FFF2-40B4-BE49-F238E27FC236}">
                    <a16:creationId xmlns:a16="http://schemas.microsoft.com/office/drawing/2014/main" id="{C279AF91-E6E3-4155-B945-1B64F8BC8766}"/>
                  </a:ext>
                </a:extLst>
              </p:cNvPr>
              <p:cNvSpPr/>
              <p:nvPr/>
            </p:nvSpPr>
            <p:spPr bwMode="auto">
              <a:xfrm flipH="1">
                <a:off x="7082631" y="5414962"/>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12">
                <a:extLst>
                  <a:ext uri="{FF2B5EF4-FFF2-40B4-BE49-F238E27FC236}">
                    <a16:creationId xmlns:a16="http://schemas.microsoft.com/office/drawing/2014/main" id="{9EC5839F-E3A0-4695-8BB9-7BCCFC86B210}"/>
                  </a:ext>
                </a:extLst>
              </p:cNvPr>
              <p:cNvSpPr/>
              <p:nvPr/>
            </p:nvSpPr>
            <p:spPr bwMode="auto">
              <a:xfrm flipH="1">
                <a:off x="7073106" y="5407025"/>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13">
                <a:extLst>
                  <a:ext uri="{FF2B5EF4-FFF2-40B4-BE49-F238E27FC236}">
                    <a16:creationId xmlns:a16="http://schemas.microsoft.com/office/drawing/2014/main" id="{8E9BDCCA-2706-4AF7-9A16-3618F669D1F9}"/>
                  </a:ext>
                </a:extLst>
              </p:cNvPr>
              <p:cNvSpPr/>
              <p:nvPr/>
            </p:nvSpPr>
            <p:spPr bwMode="auto">
              <a:xfrm flipH="1">
                <a:off x="7082631" y="5414962"/>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14">
                <a:extLst>
                  <a:ext uri="{FF2B5EF4-FFF2-40B4-BE49-F238E27FC236}">
                    <a16:creationId xmlns:a16="http://schemas.microsoft.com/office/drawing/2014/main" id="{112151A6-4CF9-4DA1-A34F-18C08B079D7F}"/>
                  </a:ext>
                </a:extLst>
              </p:cNvPr>
              <p:cNvSpPr/>
              <p:nvPr/>
            </p:nvSpPr>
            <p:spPr bwMode="auto">
              <a:xfrm flipH="1">
                <a:off x="7073106" y="5303837"/>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15">
                <a:extLst>
                  <a:ext uri="{FF2B5EF4-FFF2-40B4-BE49-F238E27FC236}">
                    <a16:creationId xmlns:a16="http://schemas.microsoft.com/office/drawing/2014/main" id="{CB3BBCB1-D192-4B3B-B7CB-6FBF73F298C2}"/>
                  </a:ext>
                </a:extLst>
              </p:cNvPr>
              <p:cNvSpPr/>
              <p:nvPr/>
            </p:nvSpPr>
            <p:spPr bwMode="auto">
              <a:xfrm flipH="1">
                <a:off x="7073106" y="5291137"/>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矩形 49">
                <a:extLst>
                  <a:ext uri="{FF2B5EF4-FFF2-40B4-BE49-F238E27FC236}">
                    <a16:creationId xmlns:a16="http://schemas.microsoft.com/office/drawing/2014/main" id="{0589A4A1-1FB0-4ED9-8133-EAFC3327AE3B}"/>
                  </a:ext>
                </a:extLst>
              </p:cNvPr>
              <p:cNvSpPr/>
              <p:nvPr/>
            </p:nvSpPr>
            <p:spPr bwMode="auto">
              <a:xfrm flipH="1">
                <a:off x="7304881" y="5518150"/>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矩形 50">
                <a:extLst>
                  <a:ext uri="{FF2B5EF4-FFF2-40B4-BE49-F238E27FC236}">
                    <a16:creationId xmlns:a16="http://schemas.microsoft.com/office/drawing/2014/main" id="{01C3CD3C-7B4C-482C-8136-A6AB5101A59A}"/>
                  </a:ext>
                </a:extLst>
              </p:cNvPr>
              <p:cNvSpPr/>
              <p:nvPr/>
            </p:nvSpPr>
            <p:spPr bwMode="auto">
              <a:xfrm flipH="1">
                <a:off x="7117555" y="5486400"/>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9" name="组合 98">
            <a:extLst>
              <a:ext uri="{FF2B5EF4-FFF2-40B4-BE49-F238E27FC236}">
                <a16:creationId xmlns:a16="http://schemas.microsoft.com/office/drawing/2014/main" id="{5745FDF6-7292-4257-9946-C599E8132AE4}"/>
              </a:ext>
            </a:extLst>
          </p:cNvPr>
          <p:cNvGrpSpPr/>
          <p:nvPr/>
        </p:nvGrpSpPr>
        <p:grpSpPr>
          <a:xfrm>
            <a:off x="660402" y="4428459"/>
            <a:ext cx="2340968" cy="1886273"/>
            <a:chOff x="2000250" y="2910186"/>
            <a:chExt cx="2034378" cy="1886273"/>
          </a:xfrm>
        </p:grpSpPr>
        <p:sp>
          <p:nvSpPr>
            <p:cNvPr id="7" name="îṩlîḓe">
              <a:extLst>
                <a:ext uri="{FF2B5EF4-FFF2-40B4-BE49-F238E27FC236}">
                  <a16:creationId xmlns:a16="http://schemas.microsoft.com/office/drawing/2014/main" id="{AFC9E82D-5C8C-42EE-B42A-7E3D6626120D}"/>
                </a:ext>
              </a:extLst>
            </p:cNvPr>
            <p:cNvSpPr txBox="1"/>
            <p:nvPr/>
          </p:nvSpPr>
          <p:spPr>
            <a:xfrm>
              <a:off x="2000250" y="4040162"/>
              <a:ext cx="2034378" cy="756297"/>
            </a:xfrm>
            <a:prstGeom prst="rect">
              <a:avLst/>
            </a:prstGeom>
            <a:noFill/>
          </p:spPr>
          <p:txBody>
            <a:bodyPr wrap="square" rtlCol="0">
              <a:spAutoFit/>
            </a:bodyPr>
            <a:lstStyle/>
            <a:p>
              <a:pPr algn="ctr" defTabSz="913765">
                <a:lnSpc>
                  <a:spcPct val="150000"/>
                </a:lnSpc>
                <a:buSzPct val="25000"/>
                <a:defRPr/>
              </a:pPr>
              <a:r>
                <a:rPr lang="zh-CN" altLang="en-US" sz="1000" dirty="0"/>
                <a:t>本项目总预算为：</a:t>
              </a:r>
              <a:r>
                <a:rPr lang="zh-CN" altLang="en-US" sz="1000" dirty="0">
                  <a:latin typeface="宋体" panose="02010600030101010101" pitchFamily="2" charset="-122"/>
                  <a:ea typeface="宋体" panose="02010600030101010101" pitchFamily="2" charset="-122"/>
                  <a:cs typeface="宋体" panose="02010600030101010101" pitchFamily="2" charset="-122"/>
                </a:rPr>
                <a:t> ￥ </a:t>
              </a:r>
              <a:r>
                <a:rPr lang="en-US" altLang="zh-CN" sz="1000" dirty="0">
                  <a:latin typeface="宋体" panose="02010600030101010101" pitchFamily="2" charset="-122"/>
                  <a:ea typeface="宋体" panose="02010600030101010101" pitchFamily="2" charset="-122"/>
                  <a:cs typeface="宋体" panose="02010600030101010101" pitchFamily="2" charset="-122"/>
                </a:rPr>
                <a:t>72700</a:t>
              </a:r>
              <a:r>
                <a:rPr lang="zh-CN" altLang="en-US" sz="1000" dirty="0">
                  <a:latin typeface="宋体" panose="02010600030101010101" pitchFamily="2" charset="-122"/>
                  <a:ea typeface="宋体" panose="02010600030101010101" pitchFamily="2" charset="-122"/>
                  <a:cs typeface="宋体" panose="02010600030101010101" pitchFamily="2" charset="-122"/>
                </a:rPr>
                <a:t>  元整</a:t>
              </a:r>
              <a:endParaRPr lang="en-US" altLang="zh-CN" sz="1000" dirty="0">
                <a:latin typeface="宋体" panose="02010600030101010101" pitchFamily="2" charset="-122"/>
                <a:ea typeface="宋体" panose="02010600030101010101" pitchFamily="2" charset="-122"/>
                <a:cs typeface="宋体" panose="02010600030101010101" pitchFamily="2" charset="-122"/>
              </a:endParaRPr>
            </a:p>
            <a:p>
              <a:pPr algn="ctr" defTabSz="913765">
                <a:lnSpc>
                  <a:spcPct val="150000"/>
                </a:lnSpc>
                <a:buSzPct val="25000"/>
                <a:defRPr/>
              </a:pPr>
              <a:r>
                <a:rPr lang="zh-CN" altLang="en-US" sz="1000" dirty="0"/>
                <a:t>费用预算明细请见  </a:t>
              </a:r>
              <a:r>
                <a:rPr lang="zh-CN" altLang="en-US" sz="1000" b="1" dirty="0"/>
                <a:t>软件需求工程计划 </a:t>
              </a:r>
              <a:r>
                <a:rPr lang="zh-CN" altLang="en-US" sz="1000" dirty="0"/>
                <a:t>。</a:t>
              </a:r>
            </a:p>
            <a:p>
              <a:pPr algn="ctr" defTabSz="913765">
                <a:lnSpc>
                  <a:spcPct val="150000"/>
                </a:lnSpc>
                <a:buSzPct val="25000"/>
                <a:defRPr/>
              </a:pPr>
              <a:endParaRPr lang="en-GB" altLang="zh-CN" sz="1000" dirty="0"/>
            </a:p>
          </p:txBody>
        </p:sp>
        <p:sp>
          <p:nvSpPr>
            <p:cNvPr id="21" name="í$ḻiḓê">
              <a:extLst>
                <a:ext uri="{FF2B5EF4-FFF2-40B4-BE49-F238E27FC236}">
                  <a16:creationId xmlns:a16="http://schemas.microsoft.com/office/drawing/2014/main" id="{9295F94C-2078-4FB8-8E37-4A2E432D992A}"/>
                </a:ext>
              </a:extLst>
            </p:cNvPr>
            <p:cNvSpPr txBox="1"/>
            <p:nvPr/>
          </p:nvSpPr>
          <p:spPr>
            <a:xfrm>
              <a:off x="2000250"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费用目标</a:t>
              </a:r>
            </a:p>
          </p:txBody>
        </p:sp>
        <p:grpSp>
          <p:nvGrpSpPr>
            <p:cNvPr id="67" name="组合 66">
              <a:extLst>
                <a:ext uri="{FF2B5EF4-FFF2-40B4-BE49-F238E27FC236}">
                  <a16:creationId xmlns:a16="http://schemas.microsoft.com/office/drawing/2014/main" id="{08E1C61F-3CA5-4394-AB95-909B6E1AD025}"/>
                </a:ext>
              </a:extLst>
            </p:cNvPr>
            <p:cNvGrpSpPr/>
            <p:nvPr/>
          </p:nvGrpSpPr>
          <p:grpSpPr>
            <a:xfrm>
              <a:off x="2815032" y="2910186"/>
              <a:ext cx="404813" cy="368300"/>
              <a:chOff x="4639468" y="1806575"/>
              <a:chExt cx="404813" cy="368300"/>
            </a:xfrm>
          </p:grpSpPr>
          <p:sp>
            <p:nvSpPr>
              <p:cNvPr id="68" name="任意多边形 118">
                <a:extLst>
                  <a:ext uri="{FF2B5EF4-FFF2-40B4-BE49-F238E27FC236}">
                    <a16:creationId xmlns:a16="http://schemas.microsoft.com/office/drawing/2014/main" id="{8E2A73F5-C05B-4A50-8ACA-E4C3BEF9FC52}"/>
                  </a:ext>
                </a:extLst>
              </p:cNvPr>
              <p:cNvSpPr/>
              <p:nvPr/>
            </p:nvSpPr>
            <p:spPr bwMode="auto">
              <a:xfrm flipH="1">
                <a:off x="4648993" y="1935162"/>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119">
                <a:extLst>
                  <a:ext uri="{FF2B5EF4-FFF2-40B4-BE49-F238E27FC236}">
                    <a16:creationId xmlns:a16="http://schemas.microsoft.com/office/drawing/2014/main" id="{D6C72788-BB2D-4899-AD32-451DA7CE6DCD}"/>
                  </a:ext>
                </a:extLst>
              </p:cNvPr>
              <p:cNvSpPr/>
              <p:nvPr/>
            </p:nvSpPr>
            <p:spPr bwMode="auto">
              <a:xfrm flipH="1">
                <a:off x="4639468" y="1922462"/>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120">
                <a:extLst>
                  <a:ext uri="{FF2B5EF4-FFF2-40B4-BE49-F238E27FC236}">
                    <a16:creationId xmlns:a16="http://schemas.microsoft.com/office/drawing/2014/main" id="{D3921DD2-2562-4707-B043-13ACD0B7BFB7}"/>
                  </a:ext>
                </a:extLst>
              </p:cNvPr>
              <p:cNvSpPr/>
              <p:nvPr/>
            </p:nvSpPr>
            <p:spPr bwMode="auto">
              <a:xfrm flipH="1">
                <a:off x="4648993" y="1935162"/>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121">
                <a:extLst>
                  <a:ext uri="{FF2B5EF4-FFF2-40B4-BE49-F238E27FC236}">
                    <a16:creationId xmlns:a16="http://schemas.microsoft.com/office/drawing/2014/main" id="{8FB4C347-FDEB-4435-BF62-52DBB8BF1250}"/>
                  </a:ext>
                </a:extLst>
              </p:cNvPr>
              <p:cNvSpPr/>
              <p:nvPr/>
            </p:nvSpPr>
            <p:spPr bwMode="auto">
              <a:xfrm flipH="1">
                <a:off x="4644230" y="1819275"/>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22">
                <a:extLst>
                  <a:ext uri="{FF2B5EF4-FFF2-40B4-BE49-F238E27FC236}">
                    <a16:creationId xmlns:a16="http://schemas.microsoft.com/office/drawing/2014/main" id="{8D4554FD-E2E4-4BA8-A853-D5FE078EE8FE}"/>
                  </a:ext>
                </a:extLst>
              </p:cNvPr>
              <p:cNvSpPr/>
              <p:nvPr/>
            </p:nvSpPr>
            <p:spPr bwMode="auto">
              <a:xfrm flipH="1">
                <a:off x="4639468" y="1806575"/>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72">
                <a:extLst>
                  <a:ext uri="{FF2B5EF4-FFF2-40B4-BE49-F238E27FC236}">
                    <a16:creationId xmlns:a16="http://schemas.microsoft.com/office/drawing/2014/main" id="{C82C6B9B-A7E7-4E64-84E1-2D02D0710BAF}"/>
                  </a:ext>
                </a:extLst>
              </p:cNvPr>
              <p:cNvSpPr/>
              <p:nvPr/>
            </p:nvSpPr>
            <p:spPr bwMode="auto">
              <a:xfrm flipH="1">
                <a:off x="4876006" y="2033587"/>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矩形 73">
                <a:extLst>
                  <a:ext uri="{FF2B5EF4-FFF2-40B4-BE49-F238E27FC236}">
                    <a16:creationId xmlns:a16="http://schemas.microsoft.com/office/drawing/2014/main" id="{2385D077-B174-4B71-8E0A-2152D69BDB21}"/>
                  </a:ext>
                </a:extLst>
              </p:cNvPr>
              <p:cNvSpPr/>
              <p:nvPr/>
            </p:nvSpPr>
            <p:spPr bwMode="auto">
              <a:xfrm flipH="1">
                <a:off x="4683918" y="2006600"/>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6" name="组合 15">
            <a:extLst>
              <a:ext uri="{FF2B5EF4-FFF2-40B4-BE49-F238E27FC236}">
                <a16:creationId xmlns:a16="http://schemas.microsoft.com/office/drawing/2014/main" id="{BB0C09E2-668E-4468-AA8D-B9ED8E8455B1}"/>
              </a:ext>
            </a:extLst>
          </p:cNvPr>
          <p:cNvGrpSpPr/>
          <p:nvPr/>
        </p:nvGrpSpPr>
        <p:grpSpPr>
          <a:xfrm>
            <a:off x="4644628" y="990491"/>
            <a:ext cx="2041922" cy="1782711"/>
            <a:chOff x="8144672" y="2197100"/>
            <a:chExt cx="2034378" cy="1715308"/>
          </a:xfrm>
        </p:grpSpPr>
        <p:sp>
          <p:nvSpPr>
            <p:cNvPr id="23" name="íṥḷíḓé">
              <a:extLst>
                <a:ext uri="{FF2B5EF4-FFF2-40B4-BE49-F238E27FC236}">
                  <a16:creationId xmlns:a16="http://schemas.microsoft.com/office/drawing/2014/main" id="{700D5E81-4FF8-41AC-A28C-D4999975BA33}"/>
                </a:ext>
              </a:extLst>
            </p:cNvPr>
            <p:cNvSpPr txBox="1"/>
            <p:nvPr/>
          </p:nvSpPr>
          <p:spPr>
            <a:xfrm>
              <a:off x="8144672"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过程如图所示</a:t>
              </a:r>
            </a:p>
          </p:txBody>
        </p:sp>
        <p:grpSp>
          <p:nvGrpSpPr>
            <p:cNvPr id="12" name="组合 11">
              <a:extLst>
                <a:ext uri="{FF2B5EF4-FFF2-40B4-BE49-F238E27FC236}">
                  <a16:creationId xmlns:a16="http://schemas.microsoft.com/office/drawing/2014/main" id="{2F77BD0A-1C09-4158-A5F6-FAFAB831DA1C}"/>
                </a:ext>
              </a:extLst>
            </p:cNvPr>
            <p:cNvGrpSpPr/>
            <p:nvPr/>
          </p:nvGrpSpPr>
          <p:grpSpPr>
            <a:xfrm>
              <a:off x="8691964" y="2197100"/>
              <a:ext cx="865188" cy="1081386"/>
              <a:chOff x="8691964" y="2197100"/>
              <a:chExt cx="865188" cy="1081386"/>
            </a:xfrm>
          </p:grpSpPr>
          <p:grpSp>
            <p:nvGrpSpPr>
              <p:cNvPr id="8" name="组合 7">
                <a:extLst>
                  <a:ext uri="{FF2B5EF4-FFF2-40B4-BE49-F238E27FC236}">
                    <a16:creationId xmlns:a16="http://schemas.microsoft.com/office/drawing/2014/main" id="{C6EE9435-D3C8-4D72-B2F4-621E2BFCCD0D}"/>
                  </a:ext>
                </a:extLst>
              </p:cNvPr>
              <p:cNvGrpSpPr/>
              <p:nvPr/>
            </p:nvGrpSpPr>
            <p:grpSpPr>
              <a:xfrm>
                <a:off x="8899926" y="2197100"/>
                <a:ext cx="657226" cy="919999"/>
                <a:chOff x="8899926" y="1892300"/>
                <a:chExt cx="657226" cy="1224799"/>
              </a:xfrm>
            </p:grpSpPr>
            <p:sp>
              <p:nvSpPr>
                <p:cNvPr id="76" name="任意多边形 147">
                  <a:extLst>
                    <a:ext uri="{FF2B5EF4-FFF2-40B4-BE49-F238E27FC236}">
                      <a16:creationId xmlns:a16="http://schemas.microsoft.com/office/drawing/2014/main" id="{3D82308E-7043-4FCF-AF36-1E9D78384AEB}"/>
                    </a:ext>
                  </a:extLst>
                </p:cNvPr>
                <p:cNvSpPr/>
                <p:nvPr/>
              </p:nvSpPr>
              <p:spPr bwMode="auto">
                <a:xfrm flipH="1">
                  <a:off x="8907864" y="2011272"/>
                  <a:ext cx="382588" cy="841954"/>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7" name="任意多边形 148">
                  <a:extLst>
                    <a:ext uri="{FF2B5EF4-FFF2-40B4-BE49-F238E27FC236}">
                      <a16:creationId xmlns:a16="http://schemas.microsoft.com/office/drawing/2014/main" id="{EAA4E061-BCF2-4208-8FBF-B67226D1C201}"/>
                    </a:ext>
                  </a:extLst>
                </p:cNvPr>
                <p:cNvSpPr/>
                <p:nvPr/>
              </p:nvSpPr>
              <p:spPr bwMode="auto">
                <a:xfrm flipH="1">
                  <a:off x="8899926" y="1999069"/>
                  <a:ext cx="398463" cy="861783"/>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149">
                  <a:extLst>
                    <a:ext uri="{FF2B5EF4-FFF2-40B4-BE49-F238E27FC236}">
                      <a16:creationId xmlns:a16="http://schemas.microsoft.com/office/drawing/2014/main" id="{C138E5F6-BE09-49D9-8396-B72765C85D6C}"/>
                    </a:ext>
                  </a:extLst>
                </p:cNvPr>
                <p:cNvSpPr/>
                <p:nvPr/>
              </p:nvSpPr>
              <p:spPr bwMode="auto">
                <a:xfrm flipH="1">
                  <a:off x="8907864" y="2011272"/>
                  <a:ext cx="177800" cy="83737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150">
                  <a:extLst>
                    <a:ext uri="{FF2B5EF4-FFF2-40B4-BE49-F238E27FC236}">
                      <a16:creationId xmlns:a16="http://schemas.microsoft.com/office/drawing/2014/main" id="{7432319C-A711-41FC-B110-333782B76994}"/>
                    </a:ext>
                  </a:extLst>
                </p:cNvPr>
                <p:cNvSpPr/>
                <p:nvPr/>
              </p:nvSpPr>
              <p:spPr bwMode="auto">
                <a:xfrm flipH="1">
                  <a:off x="8899926" y="1901452"/>
                  <a:ext cx="398463" cy="221166"/>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151">
                  <a:extLst>
                    <a:ext uri="{FF2B5EF4-FFF2-40B4-BE49-F238E27FC236}">
                      <a16:creationId xmlns:a16="http://schemas.microsoft.com/office/drawing/2014/main" id="{D8D970EE-B8CA-43BB-891B-A53FC2C07D41}"/>
                    </a:ext>
                  </a:extLst>
                </p:cNvPr>
                <p:cNvSpPr/>
                <p:nvPr/>
              </p:nvSpPr>
              <p:spPr bwMode="auto">
                <a:xfrm flipH="1">
                  <a:off x="8899926" y="1892300"/>
                  <a:ext cx="398463" cy="234893"/>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矩形 80">
                  <a:extLst>
                    <a:ext uri="{FF2B5EF4-FFF2-40B4-BE49-F238E27FC236}">
                      <a16:creationId xmlns:a16="http://schemas.microsoft.com/office/drawing/2014/main" id="{786C94E2-AC4A-4C2F-A863-8D46FC0AEF12}"/>
                    </a:ext>
                  </a:extLst>
                </p:cNvPr>
                <p:cNvSpPr/>
                <p:nvPr/>
              </p:nvSpPr>
              <p:spPr bwMode="auto">
                <a:xfrm flipH="1">
                  <a:off x="9130114" y="2110414"/>
                  <a:ext cx="22225" cy="72908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矩形 81">
                  <a:extLst>
                    <a:ext uri="{FF2B5EF4-FFF2-40B4-BE49-F238E27FC236}">
                      <a16:creationId xmlns:a16="http://schemas.microsoft.com/office/drawing/2014/main" id="{CCE1C933-46DF-44FC-94A9-DE4F06A7BFBA}"/>
                    </a:ext>
                  </a:extLst>
                </p:cNvPr>
                <p:cNvSpPr/>
                <p:nvPr/>
              </p:nvSpPr>
              <p:spPr bwMode="auto">
                <a:xfrm flipH="1">
                  <a:off x="8944376" y="2079909"/>
                  <a:ext cx="17463" cy="67417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154">
                  <a:extLst>
                    <a:ext uri="{FF2B5EF4-FFF2-40B4-BE49-F238E27FC236}">
                      <a16:creationId xmlns:a16="http://schemas.microsoft.com/office/drawing/2014/main" id="{4681E87C-BEBE-456B-9906-315AB2B5CC2A}"/>
                    </a:ext>
                  </a:extLst>
                </p:cNvPr>
                <p:cNvSpPr/>
                <p:nvPr/>
              </p:nvSpPr>
              <p:spPr bwMode="auto">
                <a:xfrm flipH="1">
                  <a:off x="9165039" y="2635110"/>
                  <a:ext cx="377825" cy="478937"/>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155">
                  <a:extLst>
                    <a:ext uri="{FF2B5EF4-FFF2-40B4-BE49-F238E27FC236}">
                      <a16:creationId xmlns:a16="http://schemas.microsoft.com/office/drawing/2014/main" id="{80B37E14-1460-4302-AAA5-37F4AFC614E9}"/>
                    </a:ext>
                  </a:extLst>
                </p:cNvPr>
                <p:cNvSpPr/>
                <p:nvPr/>
              </p:nvSpPr>
              <p:spPr bwMode="auto">
                <a:xfrm flipH="1">
                  <a:off x="9152339" y="2625959"/>
                  <a:ext cx="404813" cy="491140"/>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156">
                  <a:extLst>
                    <a:ext uri="{FF2B5EF4-FFF2-40B4-BE49-F238E27FC236}">
                      <a16:creationId xmlns:a16="http://schemas.microsoft.com/office/drawing/2014/main" id="{FD16A5C8-FAC5-4325-B103-F895CE3A86BA}"/>
                    </a:ext>
                  </a:extLst>
                </p:cNvPr>
                <p:cNvSpPr/>
                <p:nvPr/>
              </p:nvSpPr>
              <p:spPr bwMode="auto">
                <a:xfrm flipH="1">
                  <a:off x="9165039" y="2635110"/>
                  <a:ext cx="173038" cy="474362"/>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157">
                  <a:extLst>
                    <a:ext uri="{FF2B5EF4-FFF2-40B4-BE49-F238E27FC236}">
                      <a16:creationId xmlns:a16="http://schemas.microsoft.com/office/drawing/2014/main" id="{DA786529-BAA2-4EF4-A454-2527E4EBAE9A}"/>
                    </a:ext>
                  </a:extLst>
                </p:cNvPr>
                <p:cNvSpPr/>
                <p:nvPr/>
              </p:nvSpPr>
              <p:spPr bwMode="auto">
                <a:xfrm flipH="1">
                  <a:off x="9157101" y="2528341"/>
                  <a:ext cx="395288" cy="218115"/>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158">
                  <a:extLst>
                    <a:ext uri="{FF2B5EF4-FFF2-40B4-BE49-F238E27FC236}">
                      <a16:creationId xmlns:a16="http://schemas.microsoft.com/office/drawing/2014/main" id="{FECD20A0-492F-4CBA-92AB-C042FE4B4317}"/>
                    </a:ext>
                  </a:extLst>
                </p:cNvPr>
                <p:cNvSpPr/>
                <p:nvPr/>
              </p:nvSpPr>
              <p:spPr bwMode="auto">
                <a:xfrm flipH="1">
                  <a:off x="9152339" y="2516138"/>
                  <a:ext cx="404813" cy="237943"/>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矩形 87">
                  <a:extLst>
                    <a:ext uri="{FF2B5EF4-FFF2-40B4-BE49-F238E27FC236}">
                      <a16:creationId xmlns:a16="http://schemas.microsoft.com/office/drawing/2014/main" id="{309DC5E5-9862-4690-8628-549179FBCF3C}"/>
                    </a:ext>
                  </a:extLst>
                </p:cNvPr>
                <p:cNvSpPr/>
                <p:nvPr/>
              </p:nvSpPr>
              <p:spPr bwMode="auto">
                <a:xfrm flipH="1">
                  <a:off x="9387289" y="2732728"/>
                  <a:ext cx="22225" cy="36759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矩形 88">
                  <a:extLst>
                    <a:ext uri="{FF2B5EF4-FFF2-40B4-BE49-F238E27FC236}">
                      <a16:creationId xmlns:a16="http://schemas.microsoft.com/office/drawing/2014/main" id="{2B049C5F-05A8-4B7B-B8D5-DB3C85940BDF}"/>
                    </a:ext>
                  </a:extLst>
                </p:cNvPr>
                <p:cNvSpPr/>
                <p:nvPr/>
              </p:nvSpPr>
              <p:spPr bwMode="auto">
                <a:xfrm flipH="1">
                  <a:off x="9196789" y="2703748"/>
                  <a:ext cx="17463" cy="306581"/>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a:extLst>
                  <a:ext uri="{FF2B5EF4-FFF2-40B4-BE49-F238E27FC236}">
                    <a16:creationId xmlns:a16="http://schemas.microsoft.com/office/drawing/2014/main" id="{647A2187-B2F6-49AB-8E66-A4E0D3CDE578}"/>
                  </a:ext>
                </a:extLst>
              </p:cNvPr>
              <p:cNvGrpSpPr/>
              <p:nvPr/>
            </p:nvGrpSpPr>
            <p:grpSpPr>
              <a:xfrm>
                <a:off x="8691964" y="2924621"/>
                <a:ext cx="404813" cy="353865"/>
                <a:chOff x="7504115" y="3648075"/>
                <a:chExt cx="404813" cy="368300"/>
              </a:xfrm>
            </p:grpSpPr>
            <p:sp>
              <p:nvSpPr>
                <p:cNvPr id="91" name="任意多边形 161">
                  <a:extLst>
                    <a:ext uri="{FF2B5EF4-FFF2-40B4-BE49-F238E27FC236}">
                      <a16:creationId xmlns:a16="http://schemas.microsoft.com/office/drawing/2014/main" id="{9A452AFA-B898-46F9-849B-4C5B41E8E4C3}"/>
                    </a:ext>
                  </a:extLst>
                </p:cNvPr>
                <p:cNvSpPr/>
                <p:nvPr/>
              </p:nvSpPr>
              <p:spPr bwMode="auto">
                <a:xfrm flipH="1">
                  <a:off x="7513640" y="3771900"/>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62">
                  <a:extLst>
                    <a:ext uri="{FF2B5EF4-FFF2-40B4-BE49-F238E27FC236}">
                      <a16:creationId xmlns:a16="http://schemas.microsoft.com/office/drawing/2014/main" id="{FEA8CC00-78AC-4E8B-8FB2-16BF849BB5C0}"/>
                    </a:ext>
                  </a:extLst>
                </p:cNvPr>
                <p:cNvSpPr/>
                <p:nvPr/>
              </p:nvSpPr>
              <p:spPr bwMode="auto">
                <a:xfrm flipH="1">
                  <a:off x="7504115" y="3763962"/>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任意多边形 163">
                  <a:extLst>
                    <a:ext uri="{FF2B5EF4-FFF2-40B4-BE49-F238E27FC236}">
                      <a16:creationId xmlns:a16="http://schemas.microsoft.com/office/drawing/2014/main" id="{437FF52C-62E1-4408-B245-23414EE1F5F6}"/>
                    </a:ext>
                  </a:extLst>
                </p:cNvPr>
                <p:cNvSpPr/>
                <p:nvPr/>
              </p:nvSpPr>
              <p:spPr bwMode="auto">
                <a:xfrm flipH="1">
                  <a:off x="7513640" y="3771900"/>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164">
                  <a:extLst>
                    <a:ext uri="{FF2B5EF4-FFF2-40B4-BE49-F238E27FC236}">
                      <a16:creationId xmlns:a16="http://schemas.microsoft.com/office/drawing/2014/main" id="{B60BF995-C938-4A7C-97FD-5B97DF4A1B21}"/>
                    </a:ext>
                  </a:extLst>
                </p:cNvPr>
                <p:cNvSpPr/>
                <p:nvPr/>
              </p:nvSpPr>
              <p:spPr bwMode="auto">
                <a:xfrm flipH="1">
                  <a:off x="7508877" y="3660775"/>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165">
                  <a:extLst>
                    <a:ext uri="{FF2B5EF4-FFF2-40B4-BE49-F238E27FC236}">
                      <a16:creationId xmlns:a16="http://schemas.microsoft.com/office/drawing/2014/main" id="{35A15EF6-94FC-48E6-9BCE-46970A09EFEA}"/>
                    </a:ext>
                  </a:extLst>
                </p:cNvPr>
                <p:cNvSpPr/>
                <p:nvPr/>
              </p:nvSpPr>
              <p:spPr bwMode="auto">
                <a:xfrm flipH="1">
                  <a:off x="7504115" y="3648075"/>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CE866052-C861-4928-88CA-627E6F98A9D7}"/>
                    </a:ext>
                  </a:extLst>
                </p:cNvPr>
                <p:cNvSpPr/>
                <p:nvPr/>
              </p:nvSpPr>
              <p:spPr bwMode="auto">
                <a:xfrm flipH="1">
                  <a:off x="7740653" y="3875087"/>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4F08B23B-13AB-4BD4-9FCD-D0416B18D252}"/>
                    </a:ext>
                  </a:extLst>
                </p:cNvPr>
                <p:cNvSpPr/>
                <p:nvPr/>
              </p:nvSpPr>
              <p:spPr bwMode="auto">
                <a:xfrm flipH="1">
                  <a:off x="7548565" y="3843337"/>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iṥľiḋê">
            <a:extLst>
              <a:ext uri="{FF2B5EF4-FFF2-40B4-BE49-F238E27FC236}">
                <a16:creationId xmlns:a16="http://schemas.microsoft.com/office/drawing/2014/main" id="{F38E75B3-FA8B-45BE-A493-7DA403B04117}"/>
              </a:ext>
            </a:extLst>
          </p:cNvPr>
          <p:cNvSpPr txBox="1"/>
          <p:nvPr/>
        </p:nvSpPr>
        <p:spPr>
          <a:xfrm>
            <a:off x="4518318" y="435634"/>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项目目的</a:t>
            </a:r>
          </a:p>
        </p:txBody>
      </p:sp>
      <p:pic>
        <p:nvPicPr>
          <p:cNvPr id="64" name="图片 63">
            <a:extLst>
              <a:ext uri="{FF2B5EF4-FFF2-40B4-BE49-F238E27FC236}">
                <a16:creationId xmlns:a16="http://schemas.microsoft.com/office/drawing/2014/main" id="{EB2A5D41-E2CE-4DAC-9D9C-E99B1786961E}"/>
              </a:ext>
            </a:extLst>
          </p:cNvPr>
          <p:cNvPicPr>
            <a:picLocks noChangeAspect="1"/>
          </p:cNvPicPr>
          <p:nvPr/>
        </p:nvPicPr>
        <p:blipFill>
          <a:blip r:embed="rId3"/>
          <a:stretch>
            <a:fillRect/>
          </a:stretch>
        </p:blipFill>
        <p:spPr>
          <a:xfrm>
            <a:off x="4644628" y="3041301"/>
            <a:ext cx="6339840" cy="1493520"/>
          </a:xfrm>
          <a:prstGeom prst="rect">
            <a:avLst/>
          </a:prstGeom>
        </p:spPr>
      </p:pic>
      <p:sp>
        <p:nvSpPr>
          <p:cNvPr id="65" name="文本框 64">
            <a:extLst>
              <a:ext uri="{FF2B5EF4-FFF2-40B4-BE49-F238E27FC236}">
                <a16:creationId xmlns:a16="http://schemas.microsoft.com/office/drawing/2014/main" id="{17210ACE-2335-4826-AA85-D2D7E83F62BC}"/>
              </a:ext>
            </a:extLst>
          </p:cNvPr>
          <p:cNvSpPr txBox="1"/>
          <p:nvPr/>
        </p:nvSpPr>
        <p:spPr>
          <a:xfrm>
            <a:off x="4324349" y="4773868"/>
            <a:ext cx="6800851" cy="306705"/>
          </a:xfrm>
          <a:prstGeom prst="rect">
            <a:avLst/>
          </a:prstGeom>
          <a:noFill/>
          <a:ln w="9525">
            <a:noFill/>
          </a:ln>
        </p:spPr>
        <p:txBody>
          <a:bodyPr wrap="square">
            <a:spAutoFit/>
          </a:bodyPr>
          <a:lstStyle/>
          <a:p>
            <a:pPr indent="266700"/>
            <a:r>
              <a:rPr sz="1400" b="0" dirty="0" err="1">
                <a:ea typeface="宋体" panose="02010600030101010101" pitchFamily="2" charset="-122"/>
              </a:rPr>
              <a:t>其余文档还有GANTT图、WBS、OBS、会议记录、绩效评分、各阶段PPT等</a:t>
            </a:r>
            <a:r>
              <a:rPr sz="1400" b="0" dirty="0">
                <a:ea typeface="宋体" panose="02010600030101010101" pitchFamily="2" charset="-122"/>
              </a:rPr>
              <a:t>。</a:t>
            </a:r>
          </a:p>
        </p:txBody>
      </p:sp>
    </p:spTree>
    <p:custDataLst>
      <p:tags r:id="rId1"/>
    </p:custDataLst>
    <p:extLst>
      <p:ext uri="{BB962C8B-B14F-4D97-AF65-F5344CB8AC3E}">
        <p14:creationId xmlns:p14="http://schemas.microsoft.com/office/powerpoint/2010/main" val="53965673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en-US" altLang="zh-CN" sz="2400" b="1" i="0" u="none" strike="noStrike" kern="1200" cap="none" spc="0" normalizeH="0" baseline="0" noProof="0" dirty="0">
                <a:ln>
                  <a:noFill/>
                </a:ln>
                <a:effectLst/>
                <a:uLnTx/>
                <a:uFillTx/>
              </a:rPr>
              <a:t>#</a:t>
            </a:r>
            <a:endParaRPr lang="zh-CN" altLang="en-US" dirty="0"/>
          </a:p>
        </p:txBody>
      </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iṥľiḋê">
            <a:extLst>
              <a:ext uri="{FF2B5EF4-FFF2-40B4-BE49-F238E27FC236}">
                <a16:creationId xmlns:a16="http://schemas.microsoft.com/office/drawing/2014/main" id="{F38E75B3-FA8B-45BE-A493-7DA403B04117}"/>
              </a:ext>
            </a:extLst>
          </p:cNvPr>
          <p:cNvSpPr txBox="1"/>
          <p:nvPr/>
        </p:nvSpPr>
        <p:spPr>
          <a:xfrm>
            <a:off x="551842" y="530607"/>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项目可交付成果</a:t>
            </a:r>
          </a:p>
        </p:txBody>
      </p:sp>
      <p:sp>
        <p:nvSpPr>
          <p:cNvPr id="62" name="íṩ1ïde">
            <a:extLst>
              <a:ext uri="{FF2B5EF4-FFF2-40B4-BE49-F238E27FC236}">
                <a16:creationId xmlns:a16="http://schemas.microsoft.com/office/drawing/2014/main" id="{925F7920-34A2-4633-AEC2-F030EE4C6BD2}"/>
              </a:ext>
            </a:extLst>
          </p:cNvPr>
          <p:cNvSpPr txBox="1"/>
          <p:nvPr/>
        </p:nvSpPr>
        <p:spPr>
          <a:xfrm>
            <a:off x="4162579" y="2173237"/>
            <a:ext cx="3805640" cy="1884618"/>
          </a:xfrm>
          <a:prstGeom prst="rect">
            <a:avLst/>
          </a:prstGeom>
          <a:noFill/>
        </p:spPr>
        <p:txBody>
          <a:bodyPr wrap="square" rtlCol="0">
            <a:spAutoFit/>
          </a:bodyPr>
          <a:lstStyle/>
          <a:p>
            <a:pPr algn="ctr" defTabSz="913765">
              <a:lnSpc>
                <a:spcPct val="150000"/>
              </a:lnSpc>
              <a:buSzPct val="25000"/>
              <a:defRPr/>
            </a:pPr>
            <a:r>
              <a:rPr kumimoji="0" lang="zh-CN" altLang="en-US" sz="2000" b="0" i="0" u="none" strike="noStrike" kern="1200" cap="none" spc="0" normalizeH="0" baseline="0" noProof="0" dirty="0">
                <a:ln>
                  <a:noFill/>
                </a:ln>
                <a:solidFill>
                  <a:prstClr val="black"/>
                </a:solidFill>
                <a:effectLst/>
                <a:uLnTx/>
                <a:uFillTx/>
                <a:latin typeface="+mn-ea"/>
                <a:cs typeface="+mn-ea"/>
              </a:rPr>
              <a:t>项目章程、需求项目工程计划、GANTT图、WBS、OBS、会议记录、绩效评分、各阶段PPT、软件需求变更文档</a:t>
            </a:r>
            <a:endParaRPr lang="zh-CN" altLang="en-US" sz="2000" dirty="0">
              <a:latin typeface="+mn-ea"/>
            </a:endParaRPr>
          </a:p>
        </p:txBody>
      </p:sp>
      <p:grpSp>
        <p:nvGrpSpPr>
          <p:cNvPr id="138" name="组合 1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2452AB8-8BF6-4BDA-8BA8-3925BB1B2948}"/>
              </a:ext>
            </a:extLst>
          </p:cNvPr>
          <p:cNvGrpSpPr>
            <a:grpSpLocks noChangeAspect="1"/>
          </p:cNvGrpSpPr>
          <p:nvPr/>
        </p:nvGrpSpPr>
        <p:grpSpPr>
          <a:xfrm>
            <a:off x="8217444" y="1396093"/>
            <a:ext cx="3245192" cy="4889092"/>
            <a:chOff x="4478906" y="1203960"/>
            <a:chExt cx="3234188" cy="4872514"/>
          </a:xfrm>
        </p:grpSpPr>
        <p:sp>
          <p:nvSpPr>
            <p:cNvPr id="139" name="ïṩḷïdé">
              <a:extLst>
                <a:ext uri="{FF2B5EF4-FFF2-40B4-BE49-F238E27FC236}">
                  <a16:creationId xmlns:a16="http://schemas.microsoft.com/office/drawing/2014/main" id="{7F5B715A-E162-49D3-A0B5-A407126AA0B0}"/>
                </a:ext>
              </a:extLst>
            </p:cNvPr>
            <p:cNvSpPr/>
            <p:nvPr/>
          </p:nvSpPr>
          <p:spPr bwMode="auto">
            <a:xfrm>
              <a:off x="5791690" y="4760152"/>
              <a:ext cx="60156" cy="60156"/>
            </a:xfrm>
            <a:custGeom>
              <a:avLst/>
              <a:gdLst>
                <a:gd name="T0" fmla="*/ 18 w 36"/>
                <a:gd name="T1" fmla="*/ 12 h 37"/>
                <a:gd name="T2" fmla="*/ 24 w 36"/>
                <a:gd name="T3" fmla="*/ 11 h 37"/>
                <a:gd name="T4" fmla="*/ 28 w 36"/>
                <a:gd name="T5" fmla="*/ 13 h 37"/>
                <a:gd name="T6" fmla="*/ 31 w 36"/>
                <a:gd name="T7" fmla="*/ 15 h 37"/>
                <a:gd name="T8" fmla="*/ 34 w 36"/>
                <a:gd name="T9" fmla="*/ 17 h 37"/>
                <a:gd name="T10" fmla="*/ 36 w 36"/>
                <a:gd name="T11" fmla="*/ 6 h 37"/>
                <a:gd name="T12" fmla="*/ 35 w 36"/>
                <a:gd name="T13" fmla="*/ 6 h 37"/>
                <a:gd name="T14" fmla="*/ 30 w 36"/>
                <a:gd name="T15" fmla="*/ 3 h 37"/>
                <a:gd name="T16" fmla="*/ 25 w 36"/>
                <a:gd name="T17" fmla="*/ 1 h 37"/>
                <a:gd name="T18" fmla="*/ 10 w 36"/>
                <a:gd name="T19" fmla="*/ 3 h 37"/>
                <a:gd name="T20" fmla="*/ 2 w 36"/>
                <a:gd name="T21" fmla="*/ 14 h 37"/>
                <a:gd name="T22" fmla="*/ 4 w 36"/>
                <a:gd name="T23" fmla="*/ 28 h 37"/>
                <a:gd name="T24" fmla="*/ 16 w 36"/>
                <a:gd name="T25" fmla="*/ 36 h 37"/>
                <a:gd name="T26" fmla="*/ 22 w 36"/>
                <a:gd name="T27" fmla="*/ 37 h 37"/>
                <a:gd name="T28" fmla="*/ 25 w 36"/>
                <a:gd name="T29" fmla="*/ 37 h 37"/>
                <a:gd name="T30" fmla="*/ 28 w 36"/>
                <a:gd name="T31" fmla="*/ 37 h 37"/>
                <a:gd name="T32" fmla="*/ 29 w 36"/>
                <a:gd name="T33" fmla="*/ 37 h 37"/>
                <a:gd name="T34" fmla="*/ 31 w 36"/>
                <a:gd name="T35" fmla="*/ 27 h 37"/>
                <a:gd name="T36" fmla="*/ 30 w 36"/>
                <a:gd name="T37" fmla="*/ 27 h 37"/>
                <a:gd name="T38" fmla="*/ 28 w 36"/>
                <a:gd name="T39" fmla="*/ 27 h 37"/>
                <a:gd name="T40" fmla="*/ 25 w 36"/>
                <a:gd name="T41" fmla="*/ 28 h 37"/>
                <a:gd name="T42" fmla="*/ 20 w 36"/>
                <a:gd name="T43" fmla="*/ 28 h 37"/>
                <a:gd name="T44" fmla="*/ 15 w 36"/>
                <a:gd name="T45" fmla="*/ 24 h 37"/>
                <a:gd name="T46" fmla="*/ 14 w 36"/>
                <a:gd name="T47" fmla="*/ 17 h 37"/>
                <a:gd name="T48" fmla="*/ 18 w 36"/>
                <a:gd name="T49"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37">
                  <a:moveTo>
                    <a:pt x="18" y="12"/>
                  </a:moveTo>
                  <a:cubicBezTo>
                    <a:pt x="19" y="11"/>
                    <a:pt x="21" y="10"/>
                    <a:pt x="24" y="11"/>
                  </a:cubicBezTo>
                  <a:cubicBezTo>
                    <a:pt x="25" y="11"/>
                    <a:pt x="27" y="12"/>
                    <a:pt x="28" y="13"/>
                  </a:cubicBezTo>
                  <a:cubicBezTo>
                    <a:pt x="29" y="13"/>
                    <a:pt x="30" y="14"/>
                    <a:pt x="31" y="15"/>
                  </a:cubicBezTo>
                  <a:cubicBezTo>
                    <a:pt x="34" y="17"/>
                    <a:pt x="34" y="17"/>
                    <a:pt x="34" y="17"/>
                  </a:cubicBezTo>
                  <a:cubicBezTo>
                    <a:pt x="36" y="6"/>
                    <a:pt x="36" y="6"/>
                    <a:pt x="36" y="6"/>
                  </a:cubicBezTo>
                  <a:cubicBezTo>
                    <a:pt x="35" y="6"/>
                    <a:pt x="35" y="6"/>
                    <a:pt x="35" y="6"/>
                  </a:cubicBezTo>
                  <a:cubicBezTo>
                    <a:pt x="34" y="5"/>
                    <a:pt x="32" y="4"/>
                    <a:pt x="30" y="3"/>
                  </a:cubicBezTo>
                  <a:cubicBezTo>
                    <a:pt x="29" y="2"/>
                    <a:pt x="26" y="2"/>
                    <a:pt x="25" y="1"/>
                  </a:cubicBezTo>
                  <a:cubicBezTo>
                    <a:pt x="19" y="0"/>
                    <a:pt x="14" y="0"/>
                    <a:pt x="10" y="3"/>
                  </a:cubicBezTo>
                  <a:cubicBezTo>
                    <a:pt x="6" y="5"/>
                    <a:pt x="3" y="9"/>
                    <a:pt x="2" y="14"/>
                  </a:cubicBezTo>
                  <a:cubicBezTo>
                    <a:pt x="0" y="20"/>
                    <a:pt x="1" y="24"/>
                    <a:pt x="4" y="28"/>
                  </a:cubicBezTo>
                  <a:cubicBezTo>
                    <a:pt x="6" y="32"/>
                    <a:pt x="11" y="35"/>
                    <a:pt x="16" y="36"/>
                  </a:cubicBezTo>
                  <a:cubicBezTo>
                    <a:pt x="18" y="37"/>
                    <a:pt x="21" y="37"/>
                    <a:pt x="22" y="37"/>
                  </a:cubicBezTo>
                  <a:cubicBezTo>
                    <a:pt x="23" y="37"/>
                    <a:pt x="24" y="37"/>
                    <a:pt x="25" y="37"/>
                  </a:cubicBezTo>
                  <a:cubicBezTo>
                    <a:pt x="26" y="37"/>
                    <a:pt x="27" y="37"/>
                    <a:pt x="28" y="37"/>
                  </a:cubicBezTo>
                  <a:cubicBezTo>
                    <a:pt x="29" y="37"/>
                    <a:pt x="29" y="37"/>
                    <a:pt x="29" y="37"/>
                  </a:cubicBezTo>
                  <a:cubicBezTo>
                    <a:pt x="31" y="27"/>
                    <a:pt x="31" y="27"/>
                    <a:pt x="31" y="27"/>
                  </a:cubicBezTo>
                  <a:cubicBezTo>
                    <a:pt x="30" y="27"/>
                    <a:pt x="30" y="27"/>
                    <a:pt x="30" y="27"/>
                  </a:cubicBezTo>
                  <a:cubicBezTo>
                    <a:pt x="29" y="27"/>
                    <a:pt x="28" y="27"/>
                    <a:pt x="28" y="27"/>
                  </a:cubicBezTo>
                  <a:cubicBezTo>
                    <a:pt x="27" y="28"/>
                    <a:pt x="26" y="28"/>
                    <a:pt x="25" y="28"/>
                  </a:cubicBezTo>
                  <a:cubicBezTo>
                    <a:pt x="23" y="28"/>
                    <a:pt x="22" y="28"/>
                    <a:pt x="20" y="28"/>
                  </a:cubicBezTo>
                  <a:cubicBezTo>
                    <a:pt x="18" y="27"/>
                    <a:pt x="16" y="26"/>
                    <a:pt x="15" y="24"/>
                  </a:cubicBezTo>
                  <a:cubicBezTo>
                    <a:pt x="14" y="22"/>
                    <a:pt x="13" y="20"/>
                    <a:pt x="14" y="17"/>
                  </a:cubicBezTo>
                  <a:cubicBezTo>
                    <a:pt x="15" y="15"/>
                    <a:pt x="16" y="13"/>
                    <a:pt x="18" y="1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ṣļîḓê">
              <a:extLst>
                <a:ext uri="{FF2B5EF4-FFF2-40B4-BE49-F238E27FC236}">
                  <a16:creationId xmlns:a16="http://schemas.microsoft.com/office/drawing/2014/main" id="{1500EE97-A702-4771-A898-8D1A04937723}"/>
                </a:ext>
              </a:extLst>
            </p:cNvPr>
            <p:cNvSpPr/>
            <p:nvPr/>
          </p:nvSpPr>
          <p:spPr bwMode="auto">
            <a:xfrm>
              <a:off x="5851844" y="4749536"/>
              <a:ext cx="42462" cy="56616"/>
            </a:xfrm>
            <a:custGeom>
              <a:avLst/>
              <a:gdLst>
                <a:gd name="T0" fmla="*/ 15 w 25"/>
                <a:gd name="T1" fmla="*/ 12 h 33"/>
                <a:gd name="T2" fmla="*/ 13 w 25"/>
                <a:gd name="T3" fmla="*/ 13 h 33"/>
                <a:gd name="T4" fmla="*/ 2 w 25"/>
                <a:gd name="T5" fmla="*/ 19 h 33"/>
                <a:gd name="T6" fmla="*/ 0 w 25"/>
                <a:gd name="T7" fmla="*/ 28 h 33"/>
                <a:gd name="T8" fmla="*/ 20 w 25"/>
                <a:gd name="T9" fmla="*/ 33 h 33"/>
                <a:gd name="T10" fmla="*/ 22 w 25"/>
                <a:gd name="T11" fmla="*/ 25 h 33"/>
                <a:gd name="T12" fmla="*/ 12 w 25"/>
                <a:gd name="T13" fmla="*/ 22 h 33"/>
                <a:gd name="T14" fmla="*/ 16 w 25"/>
                <a:gd name="T15" fmla="*/ 20 h 33"/>
                <a:gd name="T16" fmla="*/ 22 w 25"/>
                <a:gd name="T17" fmla="*/ 16 h 33"/>
                <a:gd name="T18" fmla="*/ 24 w 25"/>
                <a:gd name="T19" fmla="*/ 11 h 33"/>
                <a:gd name="T20" fmla="*/ 23 w 25"/>
                <a:gd name="T21" fmla="*/ 5 h 33"/>
                <a:gd name="T22" fmla="*/ 16 w 25"/>
                <a:gd name="T23" fmla="*/ 1 h 33"/>
                <a:gd name="T24" fmla="*/ 12 w 25"/>
                <a:gd name="T25" fmla="*/ 0 h 33"/>
                <a:gd name="T26" fmla="*/ 11 w 25"/>
                <a:gd name="T27" fmla="*/ 0 h 33"/>
                <a:gd name="T28" fmla="*/ 9 w 25"/>
                <a:gd name="T29" fmla="*/ 0 h 33"/>
                <a:gd name="T30" fmla="*/ 7 w 25"/>
                <a:gd name="T31" fmla="*/ 1 h 33"/>
                <a:gd name="T32" fmla="*/ 5 w 25"/>
                <a:gd name="T33" fmla="*/ 6 h 33"/>
                <a:gd name="T34" fmla="*/ 5 w 25"/>
                <a:gd name="T35" fmla="*/ 6 h 33"/>
                <a:gd name="T36" fmla="*/ 7 w 25"/>
                <a:gd name="T37" fmla="*/ 7 h 33"/>
                <a:gd name="T38" fmla="*/ 7 w 25"/>
                <a:gd name="T39" fmla="*/ 7 h 33"/>
                <a:gd name="T40" fmla="*/ 10 w 25"/>
                <a:gd name="T41" fmla="*/ 6 h 33"/>
                <a:gd name="T42" fmla="*/ 10 w 25"/>
                <a:gd name="T43" fmla="*/ 6 h 33"/>
                <a:gd name="T44" fmla="*/ 13 w 25"/>
                <a:gd name="T45" fmla="*/ 7 h 33"/>
                <a:gd name="T46" fmla="*/ 16 w 25"/>
                <a:gd name="T47" fmla="*/ 8 h 33"/>
                <a:gd name="T48" fmla="*/ 16 w 25"/>
                <a:gd name="T49" fmla="*/ 10 h 33"/>
                <a:gd name="T50" fmla="*/ 15 w 25"/>
                <a:gd name="T51"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3">
                  <a:moveTo>
                    <a:pt x="15" y="12"/>
                  </a:moveTo>
                  <a:cubicBezTo>
                    <a:pt x="14" y="12"/>
                    <a:pt x="14" y="13"/>
                    <a:pt x="13" y="13"/>
                  </a:cubicBezTo>
                  <a:cubicBezTo>
                    <a:pt x="2" y="19"/>
                    <a:pt x="2" y="19"/>
                    <a:pt x="2" y="19"/>
                  </a:cubicBezTo>
                  <a:cubicBezTo>
                    <a:pt x="0" y="28"/>
                    <a:pt x="0" y="28"/>
                    <a:pt x="0" y="28"/>
                  </a:cubicBezTo>
                  <a:cubicBezTo>
                    <a:pt x="20" y="33"/>
                    <a:pt x="20" y="33"/>
                    <a:pt x="20" y="33"/>
                  </a:cubicBezTo>
                  <a:cubicBezTo>
                    <a:pt x="22" y="25"/>
                    <a:pt x="22" y="25"/>
                    <a:pt x="22" y="25"/>
                  </a:cubicBezTo>
                  <a:cubicBezTo>
                    <a:pt x="12" y="22"/>
                    <a:pt x="12" y="22"/>
                    <a:pt x="12" y="22"/>
                  </a:cubicBezTo>
                  <a:cubicBezTo>
                    <a:pt x="16" y="20"/>
                    <a:pt x="16" y="20"/>
                    <a:pt x="16" y="20"/>
                  </a:cubicBezTo>
                  <a:cubicBezTo>
                    <a:pt x="20" y="18"/>
                    <a:pt x="22" y="16"/>
                    <a:pt x="22" y="16"/>
                  </a:cubicBezTo>
                  <a:cubicBezTo>
                    <a:pt x="23" y="15"/>
                    <a:pt x="24" y="13"/>
                    <a:pt x="24" y="11"/>
                  </a:cubicBezTo>
                  <a:cubicBezTo>
                    <a:pt x="25" y="9"/>
                    <a:pt x="24" y="6"/>
                    <a:pt x="23" y="5"/>
                  </a:cubicBezTo>
                  <a:cubicBezTo>
                    <a:pt x="22" y="3"/>
                    <a:pt x="19" y="1"/>
                    <a:pt x="16" y="1"/>
                  </a:cubicBezTo>
                  <a:cubicBezTo>
                    <a:pt x="15" y="0"/>
                    <a:pt x="13" y="0"/>
                    <a:pt x="12" y="0"/>
                  </a:cubicBezTo>
                  <a:cubicBezTo>
                    <a:pt x="11" y="0"/>
                    <a:pt x="11" y="0"/>
                    <a:pt x="11" y="0"/>
                  </a:cubicBezTo>
                  <a:cubicBezTo>
                    <a:pt x="10" y="0"/>
                    <a:pt x="10" y="0"/>
                    <a:pt x="9" y="0"/>
                  </a:cubicBezTo>
                  <a:cubicBezTo>
                    <a:pt x="8" y="0"/>
                    <a:pt x="7" y="0"/>
                    <a:pt x="7" y="1"/>
                  </a:cubicBezTo>
                  <a:cubicBezTo>
                    <a:pt x="5" y="6"/>
                    <a:pt x="5" y="6"/>
                    <a:pt x="5" y="6"/>
                  </a:cubicBezTo>
                  <a:cubicBezTo>
                    <a:pt x="5" y="6"/>
                    <a:pt x="5" y="6"/>
                    <a:pt x="5" y="6"/>
                  </a:cubicBezTo>
                  <a:cubicBezTo>
                    <a:pt x="7" y="7"/>
                    <a:pt x="7" y="7"/>
                    <a:pt x="7" y="7"/>
                  </a:cubicBezTo>
                  <a:cubicBezTo>
                    <a:pt x="7" y="7"/>
                    <a:pt x="7" y="7"/>
                    <a:pt x="7" y="7"/>
                  </a:cubicBezTo>
                  <a:cubicBezTo>
                    <a:pt x="8" y="7"/>
                    <a:pt x="9" y="7"/>
                    <a:pt x="10" y="6"/>
                  </a:cubicBezTo>
                  <a:cubicBezTo>
                    <a:pt x="10" y="6"/>
                    <a:pt x="10" y="6"/>
                    <a:pt x="10" y="6"/>
                  </a:cubicBezTo>
                  <a:cubicBezTo>
                    <a:pt x="12" y="6"/>
                    <a:pt x="13" y="6"/>
                    <a:pt x="13" y="7"/>
                  </a:cubicBezTo>
                  <a:cubicBezTo>
                    <a:pt x="14" y="7"/>
                    <a:pt x="15" y="7"/>
                    <a:pt x="16" y="8"/>
                  </a:cubicBezTo>
                  <a:cubicBezTo>
                    <a:pt x="16" y="9"/>
                    <a:pt x="16" y="9"/>
                    <a:pt x="16" y="10"/>
                  </a:cubicBezTo>
                  <a:cubicBezTo>
                    <a:pt x="16" y="11"/>
                    <a:pt x="15" y="11"/>
                    <a:pt x="15" y="1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îsļíďe">
              <a:extLst>
                <a:ext uri="{FF2B5EF4-FFF2-40B4-BE49-F238E27FC236}">
                  <a16:creationId xmlns:a16="http://schemas.microsoft.com/office/drawing/2014/main" id="{D4B5653D-FA17-4E30-9732-D5220B22E7B2}"/>
                </a:ext>
              </a:extLst>
            </p:cNvPr>
            <p:cNvSpPr/>
            <p:nvPr/>
          </p:nvSpPr>
          <p:spPr bwMode="auto">
            <a:xfrm>
              <a:off x="5954461" y="3978143"/>
              <a:ext cx="180465" cy="215850"/>
            </a:xfrm>
            <a:custGeom>
              <a:avLst/>
              <a:gdLst>
                <a:gd name="T0" fmla="*/ 40 w 51"/>
                <a:gd name="T1" fmla="*/ 16 h 61"/>
                <a:gd name="T2" fmla="*/ 51 w 51"/>
                <a:gd name="T3" fmla="*/ 0 h 61"/>
                <a:gd name="T4" fmla="*/ 0 w 51"/>
                <a:gd name="T5" fmla="*/ 0 h 61"/>
                <a:gd name="T6" fmla="*/ 0 w 51"/>
                <a:gd name="T7" fmla="*/ 61 h 61"/>
                <a:gd name="T8" fmla="*/ 40 w 51"/>
                <a:gd name="T9" fmla="*/ 61 h 61"/>
                <a:gd name="T10" fmla="*/ 40 w 51"/>
                <a:gd name="T11" fmla="*/ 16 h 61"/>
                <a:gd name="T12" fmla="*/ 32 w 51"/>
                <a:gd name="T13" fmla="*/ 14 h 61"/>
                <a:gd name="T14" fmla="*/ 32 w 51"/>
                <a:gd name="T15" fmla="*/ 51 h 61"/>
                <a:gd name="T16" fmla="*/ 10 w 51"/>
                <a:gd name="T17" fmla="*/ 51 h 61"/>
                <a:gd name="T18" fmla="*/ 10 w 51"/>
                <a:gd name="T19" fmla="*/ 7 h 61"/>
                <a:gd name="T20" fmla="*/ 38 w 51"/>
                <a:gd name="T21" fmla="*/ 7 h 61"/>
                <a:gd name="T22" fmla="*/ 32 w 51"/>
                <a:gd name="T23"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61">
                  <a:moveTo>
                    <a:pt x="40" y="16"/>
                  </a:moveTo>
                  <a:lnTo>
                    <a:pt x="51" y="0"/>
                  </a:lnTo>
                  <a:lnTo>
                    <a:pt x="0" y="0"/>
                  </a:lnTo>
                  <a:lnTo>
                    <a:pt x="0" y="61"/>
                  </a:lnTo>
                  <a:lnTo>
                    <a:pt x="40" y="61"/>
                  </a:lnTo>
                  <a:lnTo>
                    <a:pt x="40" y="16"/>
                  </a:lnTo>
                  <a:close/>
                  <a:moveTo>
                    <a:pt x="32" y="14"/>
                  </a:moveTo>
                  <a:lnTo>
                    <a:pt x="32" y="51"/>
                  </a:lnTo>
                  <a:lnTo>
                    <a:pt x="10" y="51"/>
                  </a:lnTo>
                  <a:lnTo>
                    <a:pt x="10" y="7"/>
                  </a:lnTo>
                  <a:lnTo>
                    <a:pt x="38" y="7"/>
                  </a:lnTo>
                  <a:lnTo>
                    <a:pt x="32" y="1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išļïďè">
              <a:extLst>
                <a:ext uri="{FF2B5EF4-FFF2-40B4-BE49-F238E27FC236}">
                  <a16:creationId xmlns:a16="http://schemas.microsoft.com/office/drawing/2014/main" id="{4CD41440-8DA7-4AD2-A5EB-FBFE54B493B0}"/>
                </a:ext>
              </a:extLst>
            </p:cNvPr>
            <p:cNvSpPr/>
            <p:nvPr/>
          </p:nvSpPr>
          <p:spPr bwMode="auto">
            <a:xfrm>
              <a:off x="5759843" y="4363841"/>
              <a:ext cx="314928" cy="314928"/>
            </a:xfrm>
            <a:custGeom>
              <a:avLst/>
              <a:gdLst>
                <a:gd name="T0" fmla="*/ 41 w 188"/>
                <a:gd name="T1" fmla="*/ 21 h 187"/>
                <a:gd name="T2" fmla="*/ 22 w 188"/>
                <a:gd name="T3" fmla="*/ 21 h 187"/>
                <a:gd name="T4" fmla="*/ 21 w 188"/>
                <a:gd name="T5" fmla="*/ 40 h 187"/>
                <a:gd name="T6" fmla="*/ 9 w 188"/>
                <a:gd name="T7" fmla="*/ 116 h 187"/>
                <a:gd name="T8" fmla="*/ 6 w 188"/>
                <a:gd name="T9" fmla="*/ 119 h 187"/>
                <a:gd name="T10" fmla="*/ 6 w 188"/>
                <a:gd name="T11" fmla="*/ 138 h 187"/>
                <a:gd name="T12" fmla="*/ 22 w 188"/>
                <a:gd name="T13" fmla="*/ 141 h 187"/>
                <a:gd name="T14" fmla="*/ 89 w 188"/>
                <a:gd name="T15" fmla="*/ 175 h 187"/>
                <a:gd name="T16" fmla="*/ 93 w 188"/>
                <a:gd name="T17" fmla="*/ 182 h 187"/>
                <a:gd name="T18" fmla="*/ 113 w 188"/>
                <a:gd name="T19" fmla="*/ 182 h 187"/>
                <a:gd name="T20" fmla="*/ 117 w 188"/>
                <a:gd name="T21" fmla="*/ 171 h 187"/>
                <a:gd name="T22" fmla="*/ 172 w 188"/>
                <a:gd name="T23" fmla="*/ 116 h 187"/>
                <a:gd name="T24" fmla="*/ 183 w 188"/>
                <a:gd name="T25" fmla="*/ 112 h 187"/>
                <a:gd name="T26" fmla="*/ 183 w 188"/>
                <a:gd name="T27" fmla="*/ 92 h 187"/>
                <a:gd name="T28" fmla="*/ 175 w 188"/>
                <a:gd name="T29" fmla="*/ 88 h 187"/>
                <a:gd name="T30" fmla="*/ 141 w 188"/>
                <a:gd name="T31" fmla="*/ 21 h 187"/>
                <a:gd name="T32" fmla="*/ 138 w 188"/>
                <a:gd name="T33" fmla="*/ 6 h 187"/>
                <a:gd name="T34" fmla="*/ 119 w 188"/>
                <a:gd name="T35" fmla="*/ 6 h 187"/>
                <a:gd name="T36" fmla="*/ 117 w 188"/>
                <a:gd name="T37" fmla="*/ 9 h 187"/>
                <a:gd name="T38" fmla="*/ 41 w 188"/>
                <a:gd name="T39" fmla="*/ 21 h 187"/>
                <a:gd name="T40" fmla="*/ 119 w 188"/>
                <a:gd name="T41" fmla="*/ 25 h 187"/>
                <a:gd name="T42" fmla="*/ 127 w 188"/>
                <a:gd name="T43" fmla="*/ 29 h 187"/>
                <a:gd name="T44" fmla="*/ 161 w 188"/>
                <a:gd name="T45" fmla="*/ 96 h 187"/>
                <a:gd name="T46" fmla="*/ 160 w 188"/>
                <a:gd name="T47" fmla="*/ 105 h 187"/>
                <a:gd name="T48" fmla="*/ 107 w 188"/>
                <a:gd name="T49" fmla="*/ 159 h 187"/>
                <a:gd name="T50" fmla="*/ 96 w 188"/>
                <a:gd name="T51" fmla="*/ 160 h 187"/>
                <a:gd name="T52" fmla="*/ 29 w 188"/>
                <a:gd name="T53" fmla="*/ 126 h 187"/>
                <a:gd name="T54" fmla="*/ 25 w 188"/>
                <a:gd name="T55" fmla="*/ 119 h 187"/>
                <a:gd name="T56" fmla="*/ 25 w 188"/>
                <a:gd name="T57" fmla="*/ 118 h 187"/>
                <a:gd name="T58" fmla="*/ 37 w 188"/>
                <a:gd name="T59" fmla="*/ 43 h 187"/>
                <a:gd name="T60" fmla="*/ 41 w 188"/>
                <a:gd name="T61" fmla="*/ 40 h 187"/>
                <a:gd name="T62" fmla="*/ 44 w 188"/>
                <a:gd name="T63" fmla="*/ 36 h 187"/>
                <a:gd name="T64" fmla="*/ 118 w 188"/>
                <a:gd name="T65" fmla="*/ 25 h 187"/>
                <a:gd name="T66" fmla="*/ 119 w 188"/>
                <a:gd name="T67" fmla="*/ 2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 h="187">
                  <a:moveTo>
                    <a:pt x="41" y="21"/>
                  </a:moveTo>
                  <a:cubicBezTo>
                    <a:pt x="36" y="15"/>
                    <a:pt x="27" y="16"/>
                    <a:pt x="22" y="21"/>
                  </a:cubicBezTo>
                  <a:cubicBezTo>
                    <a:pt x="17" y="26"/>
                    <a:pt x="17" y="34"/>
                    <a:pt x="21" y="40"/>
                  </a:cubicBezTo>
                  <a:cubicBezTo>
                    <a:pt x="9" y="116"/>
                    <a:pt x="9" y="116"/>
                    <a:pt x="9" y="116"/>
                  </a:cubicBezTo>
                  <a:cubicBezTo>
                    <a:pt x="8" y="117"/>
                    <a:pt x="7" y="118"/>
                    <a:pt x="6" y="119"/>
                  </a:cubicBezTo>
                  <a:cubicBezTo>
                    <a:pt x="0" y="124"/>
                    <a:pt x="0" y="133"/>
                    <a:pt x="6" y="138"/>
                  </a:cubicBezTo>
                  <a:cubicBezTo>
                    <a:pt x="10" y="143"/>
                    <a:pt x="17" y="143"/>
                    <a:pt x="22" y="141"/>
                  </a:cubicBezTo>
                  <a:cubicBezTo>
                    <a:pt x="89" y="175"/>
                    <a:pt x="89" y="175"/>
                    <a:pt x="89" y="175"/>
                  </a:cubicBezTo>
                  <a:cubicBezTo>
                    <a:pt x="90" y="178"/>
                    <a:pt x="91" y="180"/>
                    <a:pt x="93" y="182"/>
                  </a:cubicBezTo>
                  <a:cubicBezTo>
                    <a:pt x="99" y="187"/>
                    <a:pt x="107" y="187"/>
                    <a:pt x="113" y="182"/>
                  </a:cubicBezTo>
                  <a:cubicBezTo>
                    <a:pt x="116" y="179"/>
                    <a:pt x="117" y="175"/>
                    <a:pt x="117" y="171"/>
                  </a:cubicBezTo>
                  <a:cubicBezTo>
                    <a:pt x="172" y="116"/>
                    <a:pt x="172" y="116"/>
                    <a:pt x="172" y="116"/>
                  </a:cubicBezTo>
                  <a:cubicBezTo>
                    <a:pt x="176" y="116"/>
                    <a:pt x="180" y="115"/>
                    <a:pt x="183" y="112"/>
                  </a:cubicBezTo>
                  <a:cubicBezTo>
                    <a:pt x="188" y="106"/>
                    <a:pt x="188" y="98"/>
                    <a:pt x="183" y="92"/>
                  </a:cubicBezTo>
                  <a:cubicBezTo>
                    <a:pt x="181" y="90"/>
                    <a:pt x="178" y="89"/>
                    <a:pt x="175" y="88"/>
                  </a:cubicBezTo>
                  <a:cubicBezTo>
                    <a:pt x="141" y="21"/>
                    <a:pt x="141" y="21"/>
                    <a:pt x="141" y="21"/>
                  </a:cubicBezTo>
                  <a:cubicBezTo>
                    <a:pt x="144" y="16"/>
                    <a:pt x="143" y="10"/>
                    <a:pt x="138" y="6"/>
                  </a:cubicBezTo>
                  <a:cubicBezTo>
                    <a:pt x="133" y="0"/>
                    <a:pt x="124" y="0"/>
                    <a:pt x="119" y="6"/>
                  </a:cubicBezTo>
                  <a:cubicBezTo>
                    <a:pt x="118" y="7"/>
                    <a:pt x="117" y="8"/>
                    <a:pt x="117" y="9"/>
                  </a:cubicBezTo>
                  <a:lnTo>
                    <a:pt x="41" y="21"/>
                  </a:lnTo>
                  <a:close/>
                  <a:moveTo>
                    <a:pt x="119" y="25"/>
                  </a:moveTo>
                  <a:cubicBezTo>
                    <a:pt x="121" y="27"/>
                    <a:pt x="124" y="29"/>
                    <a:pt x="127" y="29"/>
                  </a:cubicBezTo>
                  <a:cubicBezTo>
                    <a:pt x="161" y="96"/>
                    <a:pt x="161" y="96"/>
                    <a:pt x="161" y="96"/>
                  </a:cubicBezTo>
                  <a:cubicBezTo>
                    <a:pt x="159" y="99"/>
                    <a:pt x="159" y="102"/>
                    <a:pt x="160" y="105"/>
                  </a:cubicBezTo>
                  <a:cubicBezTo>
                    <a:pt x="107" y="159"/>
                    <a:pt x="107" y="159"/>
                    <a:pt x="107" y="159"/>
                  </a:cubicBezTo>
                  <a:cubicBezTo>
                    <a:pt x="103" y="158"/>
                    <a:pt x="99" y="158"/>
                    <a:pt x="96" y="160"/>
                  </a:cubicBezTo>
                  <a:cubicBezTo>
                    <a:pt x="29" y="126"/>
                    <a:pt x="29" y="126"/>
                    <a:pt x="29" y="126"/>
                  </a:cubicBezTo>
                  <a:cubicBezTo>
                    <a:pt x="29" y="124"/>
                    <a:pt x="27" y="121"/>
                    <a:pt x="25" y="119"/>
                  </a:cubicBezTo>
                  <a:cubicBezTo>
                    <a:pt x="25" y="119"/>
                    <a:pt x="25" y="119"/>
                    <a:pt x="25" y="118"/>
                  </a:cubicBezTo>
                  <a:cubicBezTo>
                    <a:pt x="37" y="43"/>
                    <a:pt x="37" y="43"/>
                    <a:pt x="37" y="43"/>
                  </a:cubicBezTo>
                  <a:cubicBezTo>
                    <a:pt x="39" y="43"/>
                    <a:pt x="40" y="42"/>
                    <a:pt x="41" y="40"/>
                  </a:cubicBezTo>
                  <a:cubicBezTo>
                    <a:pt x="43" y="39"/>
                    <a:pt x="44" y="38"/>
                    <a:pt x="44" y="36"/>
                  </a:cubicBezTo>
                  <a:cubicBezTo>
                    <a:pt x="118" y="25"/>
                    <a:pt x="118" y="25"/>
                    <a:pt x="118" y="25"/>
                  </a:cubicBezTo>
                  <a:cubicBezTo>
                    <a:pt x="118" y="25"/>
                    <a:pt x="119" y="25"/>
                    <a:pt x="119" y="25"/>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ïṡľíďè">
              <a:extLst>
                <a:ext uri="{FF2B5EF4-FFF2-40B4-BE49-F238E27FC236}">
                  <a16:creationId xmlns:a16="http://schemas.microsoft.com/office/drawing/2014/main" id="{E9DAA3C1-3913-440F-98FB-1888A1E86513}"/>
                </a:ext>
              </a:extLst>
            </p:cNvPr>
            <p:cNvSpPr/>
            <p:nvPr/>
          </p:nvSpPr>
          <p:spPr bwMode="auto">
            <a:xfrm>
              <a:off x="6046462" y="3797681"/>
              <a:ext cx="304311" cy="576776"/>
            </a:xfrm>
            <a:custGeom>
              <a:avLst/>
              <a:gdLst>
                <a:gd name="T0" fmla="*/ 86 w 86"/>
                <a:gd name="T1" fmla="*/ 163 h 163"/>
                <a:gd name="T2" fmla="*/ 86 w 86"/>
                <a:gd name="T3" fmla="*/ 0 h 163"/>
                <a:gd name="T4" fmla="*/ 0 w 86"/>
                <a:gd name="T5" fmla="*/ 163 h 163"/>
                <a:gd name="T6" fmla="*/ 86 w 86"/>
                <a:gd name="T7" fmla="*/ 163 h 163"/>
                <a:gd name="T8" fmla="*/ 79 w 86"/>
                <a:gd name="T9" fmla="*/ 155 h 163"/>
                <a:gd name="T10" fmla="*/ 12 w 86"/>
                <a:gd name="T11" fmla="*/ 155 h 163"/>
                <a:gd name="T12" fmla="*/ 79 w 86"/>
                <a:gd name="T13" fmla="*/ 30 h 163"/>
                <a:gd name="T14" fmla="*/ 79 w 86"/>
                <a:gd name="T15" fmla="*/ 155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63">
                  <a:moveTo>
                    <a:pt x="86" y="163"/>
                  </a:moveTo>
                  <a:lnTo>
                    <a:pt x="86" y="0"/>
                  </a:lnTo>
                  <a:lnTo>
                    <a:pt x="0" y="163"/>
                  </a:lnTo>
                  <a:lnTo>
                    <a:pt x="86" y="163"/>
                  </a:lnTo>
                  <a:close/>
                  <a:moveTo>
                    <a:pt x="79" y="155"/>
                  </a:moveTo>
                  <a:lnTo>
                    <a:pt x="12" y="155"/>
                  </a:lnTo>
                  <a:lnTo>
                    <a:pt x="79" y="30"/>
                  </a:lnTo>
                  <a:lnTo>
                    <a:pt x="79" y="155"/>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ŝ1îdê">
              <a:extLst>
                <a:ext uri="{FF2B5EF4-FFF2-40B4-BE49-F238E27FC236}">
                  <a16:creationId xmlns:a16="http://schemas.microsoft.com/office/drawing/2014/main" id="{053F310D-5C73-4D0F-B588-390E438736F3}"/>
                </a:ext>
              </a:extLst>
            </p:cNvPr>
            <p:cNvSpPr/>
            <p:nvPr/>
          </p:nvSpPr>
          <p:spPr bwMode="auto">
            <a:xfrm>
              <a:off x="6138463" y="4024145"/>
              <a:ext cx="159234" cy="290157"/>
            </a:xfrm>
            <a:custGeom>
              <a:avLst/>
              <a:gdLst>
                <a:gd name="T0" fmla="*/ 45 w 45"/>
                <a:gd name="T1" fmla="*/ 82 h 82"/>
                <a:gd name="T2" fmla="*/ 45 w 45"/>
                <a:gd name="T3" fmla="*/ 0 h 82"/>
                <a:gd name="T4" fmla="*/ 0 w 45"/>
                <a:gd name="T5" fmla="*/ 82 h 82"/>
                <a:gd name="T6" fmla="*/ 45 w 45"/>
                <a:gd name="T7" fmla="*/ 82 h 82"/>
                <a:gd name="T8" fmla="*/ 38 w 45"/>
                <a:gd name="T9" fmla="*/ 74 h 82"/>
                <a:gd name="T10" fmla="*/ 13 w 45"/>
                <a:gd name="T11" fmla="*/ 74 h 82"/>
                <a:gd name="T12" fmla="*/ 38 w 45"/>
                <a:gd name="T13" fmla="*/ 30 h 82"/>
                <a:gd name="T14" fmla="*/ 38 w 45"/>
                <a:gd name="T15" fmla="*/ 74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82">
                  <a:moveTo>
                    <a:pt x="45" y="82"/>
                  </a:moveTo>
                  <a:lnTo>
                    <a:pt x="45" y="0"/>
                  </a:lnTo>
                  <a:lnTo>
                    <a:pt x="0" y="82"/>
                  </a:lnTo>
                  <a:lnTo>
                    <a:pt x="45" y="82"/>
                  </a:lnTo>
                  <a:close/>
                  <a:moveTo>
                    <a:pt x="38" y="74"/>
                  </a:moveTo>
                  <a:lnTo>
                    <a:pt x="13" y="74"/>
                  </a:lnTo>
                  <a:lnTo>
                    <a:pt x="38" y="30"/>
                  </a:lnTo>
                  <a:lnTo>
                    <a:pt x="38" y="7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ş1îḑe">
              <a:extLst>
                <a:ext uri="{FF2B5EF4-FFF2-40B4-BE49-F238E27FC236}">
                  <a16:creationId xmlns:a16="http://schemas.microsoft.com/office/drawing/2014/main" id="{D25068BB-1A77-4DDA-A627-27A9331EABF8}"/>
                </a:ext>
              </a:extLst>
            </p:cNvPr>
            <p:cNvSpPr/>
            <p:nvPr/>
          </p:nvSpPr>
          <p:spPr bwMode="auto">
            <a:xfrm>
              <a:off x="6099538" y="4434611"/>
              <a:ext cx="155694" cy="297234"/>
            </a:xfrm>
            <a:custGeom>
              <a:avLst/>
              <a:gdLst>
                <a:gd name="T0" fmla="*/ 0 w 94"/>
                <a:gd name="T1" fmla="*/ 151 h 175"/>
                <a:gd name="T2" fmla="*/ 3 w 94"/>
                <a:gd name="T3" fmla="*/ 175 h 175"/>
                <a:gd name="T4" fmla="*/ 22 w 94"/>
                <a:gd name="T5" fmla="*/ 160 h 175"/>
                <a:gd name="T6" fmla="*/ 17 w 94"/>
                <a:gd name="T7" fmla="*/ 158 h 175"/>
                <a:gd name="T8" fmla="*/ 48 w 94"/>
                <a:gd name="T9" fmla="*/ 79 h 175"/>
                <a:gd name="T10" fmla="*/ 76 w 94"/>
                <a:gd name="T11" fmla="*/ 156 h 175"/>
                <a:gd name="T12" fmla="*/ 70 w 94"/>
                <a:gd name="T13" fmla="*/ 158 h 175"/>
                <a:gd name="T14" fmla="*/ 90 w 94"/>
                <a:gd name="T15" fmla="*/ 175 h 175"/>
                <a:gd name="T16" fmla="*/ 94 w 94"/>
                <a:gd name="T17" fmla="*/ 149 h 175"/>
                <a:gd name="T18" fmla="*/ 89 w 94"/>
                <a:gd name="T19" fmla="*/ 151 h 175"/>
                <a:gd name="T20" fmla="*/ 59 w 94"/>
                <a:gd name="T21" fmla="*/ 69 h 175"/>
                <a:gd name="T22" fmla="*/ 72 w 94"/>
                <a:gd name="T23" fmla="*/ 50 h 175"/>
                <a:gd name="T24" fmla="*/ 59 w 94"/>
                <a:gd name="T25" fmla="*/ 29 h 175"/>
                <a:gd name="T26" fmla="*/ 59 w 94"/>
                <a:gd name="T27" fmla="*/ 6 h 175"/>
                <a:gd name="T28" fmla="*/ 47 w 94"/>
                <a:gd name="T29" fmla="*/ 0 h 175"/>
                <a:gd name="T30" fmla="*/ 35 w 94"/>
                <a:gd name="T31" fmla="*/ 6 h 175"/>
                <a:gd name="T32" fmla="*/ 35 w 94"/>
                <a:gd name="T33" fmla="*/ 29 h 175"/>
                <a:gd name="T34" fmla="*/ 24 w 94"/>
                <a:gd name="T35" fmla="*/ 50 h 175"/>
                <a:gd name="T36" fmla="*/ 36 w 94"/>
                <a:gd name="T37" fmla="*/ 69 h 175"/>
                <a:gd name="T38" fmla="*/ 4 w 94"/>
                <a:gd name="T39" fmla="*/ 153 h 175"/>
                <a:gd name="T40" fmla="*/ 0 w 94"/>
                <a:gd name="T41" fmla="*/ 15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5">
                  <a:moveTo>
                    <a:pt x="0" y="151"/>
                  </a:moveTo>
                  <a:cubicBezTo>
                    <a:pt x="3" y="175"/>
                    <a:pt x="3" y="175"/>
                    <a:pt x="3" y="175"/>
                  </a:cubicBezTo>
                  <a:cubicBezTo>
                    <a:pt x="22" y="160"/>
                    <a:pt x="22" y="160"/>
                    <a:pt x="22" y="160"/>
                  </a:cubicBezTo>
                  <a:cubicBezTo>
                    <a:pt x="17" y="158"/>
                    <a:pt x="17" y="158"/>
                    <a:pt x="17" y="158"/>
                  </a:cubicBezTo>
                  <a:cubicBezTo>
                    <a:pt x="48" y="79"/>
                    <a:pt x="48" y="79"/>
                    <a:pt x="48" y="79"/>
                  </a:cubicBezTo>
                  <a:cubicBezTo>
                    <a:pt x="76" y="156"/>
                    <a:pt x="76" y="156"/>
                    <a:pt x="76" y="156"/>
                  </a:cubicBezTo>
                  <a:cubicBezTo>
                    <a:pt x="70" y="158"/>
                    <a:pt x="70" y="158"/>
                    <a:pt x="70" y="158"/>
                  </a:cubicBezTo>
                  <a:cubicBezTo>
                    <a:pt x="90" y="175"/>
                    <a:pt x="90" y="175"/>
                    <a:pt x="90" y="175"/>
                  </a:cubicBezTo>
                  <a:cubicBezTo>
                    <a:pt x="94" y="149"/>
                    <a:pt x="94" y="149"/>
                    <a:pt x="94" y="149"/>
                  </a:cubicBezTo>
                  <a:cubicBezTo>
                    <a:pt x="89" y="151"/>
                    <a:pt x="89" y="151"/>
                    <a:pt x="89" y="151"/>
                  </a:cubicBezTo>
                  <a:cubicBezTo>
                    <a:pt x="59" y="69"/>
                    <a:pt x="59" y="69"/>
                    <a:pt x="59" y="69"/>
                  </a:cubicBezTo>
                  <a:cubicBezTo>
                    <a:pt x="66" y="65"/>
                    <a:pt x="72" y="58"/>
                    <a:pt x="72" y="50"/>
                  </a:cubicBezTo>
                  <a:cubicBezTo>
                    <a:pt x="72" y="40"/>
                    <a:pt x="63" y="32"/>
                    <a:pt x="59" y="29"/>
                  </a:cubicBezTo>
                  <a:cubicBezTo>
                    <a:pt x="59" y="6"/>
                    <a:pt x="59" y="6"/>
                    <a:pt x="59" y="6"/>
                  </a:cubicBezTo>
                  <a:cubicBezTo>
                    <a:pt x="59" y="3"/>
                    <a:pt x="51" y="0"/>
                    <a:pt x="47" y="0"/>
                  </a:cubicBezTo>
                  <a:cubicBezTo>
                    <a:pt x="43" y="0"/>
                    <a:pt x="35" y="3"/>
                    <a:pt x="35" y="6"/>
                  </a:cubicBezTo>
                  <a:cubicBezTo>
                    <a:pt x="35" y="29"/>
                    <a:pt x="35" y="29"/>
                    <a:pt x="35" y="29"/>
                  </a:cubicBezTo>
                  <a:cubicBezTo>
                    <a:pt x="31" y="32"/>
                    <a:pt x="24" y="40"/>
                    <a:pt x="24" y="50"/>
                  </a:cubicBezTo>
                  <a:cubicBezTo>
                    <a:pt x="24" y="58"/>
                    <a:pt x="29" y="65"/>
                    <a:pt x="36" y="69"/>
                  </a:cubicBezTo>
                  <a:cubicBezTo>
                    <a:pt x="4" y="153"/>
                    <a:pt x="4" y="153"/>
                    <a:pt x="4" y="153"/>
                  </a:cubicBezTo>
                  <a:lnTo>
                    <a:pt x="0" y="151"/>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iṡļíḑè">
              <a:extLst>
                <a:ext uri="{FF2B5EF4-FFF2-40B4-BE49-F238E27FC236}">
                  <a16:creationId xmlns:a16="http://schemas.microsoft.com/office/drawing/2014/main" id="{FD4F12F2-F6EA-4E9D-A4A9-2C3DAEB35BAB}"/>
                </a:ext>
              </a:extLst>
            </p:cNvPr>
            <p:cNvSpPr/>
            <p:nvPr/>
          </p:nvSpPr>
          <p:spPr bwMode="auto">
            <a:xfrm>
              <a:off x="5611226" y="4101992"/>
              <a:ext cx="268926" cy="169848"/>
            </a:xfrm>
            <a:custGeom>
              <a:avLst/>
              <a:gdLst>
                <a:gd name="T0" fmla="*/ 123 w 160"/>
                <a:gd name="T1" fmla="*/ 18 h 101"/>
                <a:gd name="T2" fmla="*/ 119 w 160"/>
                <a:gd name="T3" fmla="*/ 18 h 101"/>
                <a:gd name="T4" fmla="*/ 80 w 160"/>
                <a:gd name="T5" fmla="*/ 0 h 101"/>
                <a:gd name="T6" fmla="*/ 31 w 160"/>
                <a:gd name="T7" fmla="*/ 42 h 101"/>
                <a:gd name="T8" fmla="*/ 3 w 160"/>
                <a:gd name="T9" fmla="*/ 66 h 101"/>
                <a:gd name="T10" fmla="*/ 2 w 160"/>
                <a:gd name="T11" fmla="*/ 78 h 101"/>
                <a:gd name="T12" fmla="*/ 37 w 160"/>
                <a:gd name="T13" fmla="*/ 92 h 101"/>
                <a:gd name="T14" fmla="*/ 51 w 160"/>
                <a:gd name="T15" fmla="*/ 92 h 101"/>
                <a:gd name="T16" fmla="*/ 80 w 160"/>
                <a:gd name="T17" fmla="*/ 101 h 101"/>
                <a:gd name="T18" fmla="*/ 128 w 160"/>
                <a:gd name="T19" fmla="*/ 69 h 101"/>
                <a:gd name="T20" fmla="*/ 157 w 160"/>
                <a:gd name="T21" fmla="*/ 45 h 101"/>
                <a:gd name="T22" fmla="*/ 159 w 160"/>
                <a:gd name="T23" fmla="*/ 32 h 101"/>
                <a:gd name="T24" fmla="*/ 123 w 160"/>
                <a:gd name="T25" fmla="*/ 18 h 101"/>
                <a:gd name="T26" fmla="*/ 37 w 160"/>
                <a:gd name="T27" fmla="*/ 83 h 101"/>
                <a:gd name="T28" fmla="*/ 10 w 160"/>
                <a:gd name="T29" fmla="*/ 75 h 101"/>
                <a:gd name="T30" fmla="*/ 11 w 160"/>
                <a:gd name="T31" fmla="*/ 70 h 101"/>
                <a:gd name="T32" fmla="*/ 30 w 160"/>
                <a:gd name="T33" fmla="*/ 53 h 101"/>
                <a:gd name="T34" fmla="*/ 42 w 160"/>
                <a:gd name="T35" fmla="*/ 83 h 101"/>
                <a:gd name="T36" fmla="*/ 37 w 160"/>
                <a:gd name="T37" fmla="*/ 83 h 101"/>
                <a:gd name="T38" fmla="*/ 149 w 160"/>
                <a:gd name="T39" fmla="*/ 40 h 101"/>
                <a:gd name="T40" fmla="*/ 131 w 160"/>
                <a:gd name="T41" fmla="*/ 57 h 101"/>
                <a:gd name="T42" fmla="*/ 131 w 160"/>
                <a:gd name="T43" fmla="*/ 51 h 101"/>
                <a:gd name="T44" fmla="*/ 125 w 160"/>
                <a:gd name="T45" fmla="*/ 27 h 101"/>
                <a:gd name="T46" fmla="*/ 150 w 160"/>
                <a:gd name="T47" fmla="*/ 35 h 101"/>
                <a:gd name="T48" fmla="*/ 149 w 160"/>
                <a:gd name="T49" fmla="*/ 4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0" h="101">
                  <a:moveTo>
                    <a:pt x="123" y="18"/>
                  </a:moveTo>
                  <a:cubicBezTo>
                    <a:pt x="122" y="18"/>
                    <a:pt x="120" y="18"/>
                    <a:pt x="119" y="18"/>
                  </a:cubicBezTo>
                  <a:cubicBezTo>
                    <a:pt x="109" y="7"/>
                    <a:pt x="96" y="0"/>
                    <a:pt x="80" y="0"/>
                  </a:cubicBezTo>
                  <a:cubicBezTo>
                    <a:pt x="55" y="0"/>
                    <a:pt x="35" y="19"/>
                    <a:pt x="31" y="42"/>
                  </a:cubicBezTo>
                  <a:cubicBezTo>
                    <a:pt x="17" y="50"/>
                    <a:pt x="7" y="58"/>
                    <a:pt x="3" y="66"/>
                  </a:cubicBezTo>
                  <a:cubicBezTo>
                    <a:pt x="1" y="70"/>
                    <a:pt x="0" y="74"/>
                    <a:pt x="2" y="78"/>
                  </a:cubicBezTo>
                  <a:cubicBezTo>
                    <a:pt x="4" y="85"/>
                    <a:pt x="11" y="92"/>
                    <a:pt x="37" y="92"/>
                  </a:cubicBezTo>
                  <a:cubicBezTo>
                    <a:pt x="41" y="92"/>
                    <a:pt x="46" y="92"/>
                    <a:pt x="51" y="92"/>
                  </a:cubicBezTo>
                  <a:cubicBezTo>
                    <a:pt x="59" y="98"/>
                    <a:pt x="69" y="101"/>
                    <a:pt x="80" y="101"/>
                  </a:cubicBezTo>
                  <a:cubicBezTo>
                    <a:pt x="102" y="101"/>
                    <a:pt x="120" y="88"/>
                    <a:pt x="128" y="69"/>
                  </a:cubicBezTo>
                  <a:cubicBezTo>
                    <a:pt x="142" y="61"/>
                    <a:pt x="153" y="53"/>
                    <a:pt x="157" y="45"/>
                  </a:cubicBezTo>
                  <a:cubicBezTo>
                    <a:pt x="159" y="40"/>
                    <a:pt x="160" y="36"/>
                    <a:pt x="159" y="32"/>
                  </a:cubicBezTo>
                  <a:cubicBezTo>
                    <a:pt x="157" y="26"/>
                    <a:pt x="149" y="18"/>
                    <a:pt x="123" y="18"/>
                  </a:cubicBezTo>
                  <a:close/>
                  <a:moveTo>
                    <a:pt x="37" y="83"/>
                  </a:moveTo>
                  <a:cubicBezTo>
                    <a:pt x="19" y="83"/>
                    <a:pt x="11" y="79"/>
                    <a:pt x="10" y="75"/>
                  </a:cubicBezTo>
                  <a:cubicBezTo>
                    <a:pt x="10" y="74"/>
                    <a:pt x="10" y="72"/>
                    <a:pt x="11" y="70"/>
                  </a:cubicBezTo>
                  <a:cubicBezTo>
                    <a:pt x="14" y="65"/>
                    <a:pt x="20" y="59"/>
                    <a:pt x="30" y="53"/>
                  </a:cubicBezTo>
                  <a:cubicBezTo>
                    <a:pt x="30" y="65"/>
                    <a:pt x="35" y="75"/>
                    <a:pt x="42" y="83"/>
                  </a:cubicBezTo>
                  <a:cubicBezTo>
                    <a:pt x="40" y="83"/>
                    <a:pt x="38" y="83"/>
                    <a:pt x="37" y="83"/>
                  </a:cubicBezTo>
                  <a:close/>
                  <a:moveTo>
                    <a:pt x="149" y="40"/>
                  </a:moveTo>
                  <a:cubicBezTo>
                    <a:pt x="146" y="45"/>
                    <a:pt x="140" y="51"/>
                    <a:pt x="131" y="57"/>
                  </a:cubicBezTo>
                  <a:cubicBezTo>
                    <a:pt x="131" y="55"/>
                    <a:pt x="131" y="53"/>
                    <a:pt x="131" y="51"/>
                  </a:cubicBezTo>
                  <a:cubicBezTo>
                    <a:pt x="131" y="42"/>
                    <a:pt x="129" y="34"/>
                    <a:pt x="125" y="27"/>
                  </a:cubicBezTo>
                  <a:cubicBezTo>
                    <a:pt x="142" y="27"/>
                    <a:pt x="149" y="31"/>
                    <a:pt x="150" y="35"/>
                  </a:cubicBezTo>
                  <a:cubicBezTo>
                    <a:pt x="150" y="36"/>
                    <a:pt x="150" y="38"/>
                    <a:pt x="149" y="40"/>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ṡļíḑe">
              <a:extLst>
                <a:ext uri="{FF2B5EF4-FFF2-40B4-BE49-F238E27FC236}">
                  <a16:creationId xmlns:a16="http://schemas.microsoft.com/office/drawing/2014/main" id="{A6B3D8DC-11E2-4CA6-9907-16AC0B54297F}"/>
                </a:ext>
              </a:extLst>
            </p:cNvPr>
            <p:cNvSpPr/>
            <p:nvPr/>
          </p:nvSpPr>
          <p:spPr bwMode="auto">
            <a:xfrm>
              <a:off x="5950922" y="3730448"/>
              <a:ext cx="268926" cy="187542"/>
            </a:xfrm>
            <a:custGeom>
              <a:avLst/>
              <a:gdLst>
                <a:gd name="T0" fmla="*/ 24 w 160"/>
                <a:gd name="T1" fmla="*/ 66 h 110"/>
                <a:gd name="T2" fmla="*/ 35 w 160"/>
                <a:gd name="T3" fmla="*/ 73 h 110"/>
                <a:gd name="T4" fmla="*/ 55 w 160"/>
                <a:gd name="T5" fmla="*/ 98 h 110"/>
                <a:gd name="T6" fmla="*/ 112 w 160"/>
                <a:gd name="T7" fmla="*/ 97 h 110"/>
                <a:gd name="T8" fmla="*/ 150 w 160"/>
                <a:gd name="T9" fmla="*/ 93 h 110"/>
                <a:gd name="T10" fmla="*/ 158 w 160"/>
                <a:gd name="T11" fmla="*/ 84 h 110"/>
                <a:gd name="T12" fmla="*/ 137 w 160"/>
                <a:gd name="T13" fmla="*/ 52 h 110"/>
                <a:gd name="T14" fmla="*/ 133 w 160"/>
                <a:gd name="T15" fmla="*/ 49 h 110"/>
                <a:gd name="T16" fmla="*/ 111 w 160"/>
                <a:gd name="T17" fmla="*/ 14 h 110"/>
                <a:gd name="T18" fmla="*/ 46 w 160"/>
                <a:gd name="T19" fmla="*/ 21 h 110"/>
                <a:gd name="T20" fmla="*/ 11 w 160"/>
                <a:gd name="T21" fmla="*/ 25 h 110"/>
                <a:gd name="T22" fmla="*/ 2 w 160"/>
                <a:gd name="T23" fmla="*/ 34 h 110"/>
                <a:gd name="T24" fmla="*/ 24 w 160"/>
                <a:gd name="T25" fmla="*/ 66 h 110"/>
                <a:gd name="T26" fmla="*/ 125 w 160"/>
                <a:gd name="T27" fmla="*/ 84 h 110"/>
                <a:gd name="T28" fmla="*/ 133 w 160"/>
                <a:gd name="T29" fmla="*/ 61 h 110"/>
                <a:gd name="T30" fmla="*/ 150 w 160"/>
                <a:gd name="T31" fmla="*/ 81 h 110"/>
                <a:gd name="T32" fmla="*/ 146 w 160"/>
                <a:gd name="T33" fmla="*/ 85 h 110"/>
                <a:gd name="T34" fmla="*/ 121 w 160"/>
                <a:gd name="T35" fmla="*/ 88 h 110"/>
                <a:gd name="T36" fmla="*/ 125 w 160"/>
                <a:gd name="T37" fmla="*/ 84 h 110"/>
                <a:gd name="T38" fmla="*/ 11 w 160"/>
                <a:gd name="T39" fmla="*/ 37 h 110"/>
                <a:gd name="T40" fmla="*/ 15 w 160"/>
                <a:gd name="T41" fmla="*/ 33 h 110"/>
                <a:gd name="T42" fmla="*/ 40 w 160"/>
                <a:gd name="T43" fmla="*/ 30 h 110"/>
                <a:gd name="T44" fmla="*/ 33 w 160"/>
                <a:gd name="T45" fmla="*/ 61 h 110"/>
                <a:gd name="T46" fmla="*/ 29 w 160"/>
                <a:gd name="T47" fmla="*/ 58 h 110"/>
                <a:gd name="T48" fmla="*/ 11 w 160"/>
                <a:gd name="T49" fmla="*/ 3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0" h="110">
                  <a:moveTo>
                    <a:pt x="24" y="66"/>
                  </a:moveTo>
                  <a:cubicBezTo>
                    <a:pt x="27" y="69"/>
                    <a:pt x="31" y="71"/>
                    <a:pt x="35" y="73"/>
                  </a:cubicBezTo>
                  <a:cubicBezTo>
                    <a:pt x="39" y="83"/>
                    <a:pt x="46" y="92"/>
                    <a:pt x="55" y="98"/>
                  </a:cubicBezTo>
                  <a:cubicBezTo>
                    <a:pt x="73" y="110"/>
                    <a:pt x="96" y="109"/>
                    <a:pt x="112" y="97"/>
                  </a:cubicBezTo>
                  <a:cubicBezTo>
                    <a:pt x="128" y="99"/>
                    <a:pt x="142" y="97"/>
                    <a:pt x="150" y="93"/>
                  </a:cubicBezTo>
                  <a:cubicBezTo>
                    <a:pt x="154" y="91"/>
                    <a:pt x="157" y="88"/>
                    <a:pt x="158" y="84"/>
                  </a:cubicBezTo>
                  <a:cubicBezTo>
                    <a:pt x="160" y="77"/>
                    <a:pt x="158" y="66"/>
                    <a:pt x="137" y="52"/>
                  </a:cubicBezTo>
                  <a:cubicBezTo>
                    <a:pt x="136" y="51"/>
                    <a:pt x="134" y="50"/>
                    <a:pt x="133" y="49"/>
                  </a:cubicBezTo>
                  <a:cubicBezTo>
                    <a:pt x="131" y="35"/>
                    <a:pt x="124" y="22"/>
                    <a:pt x="111" y="14"/>
                  </a:cubicBezTo>
                  <a:cubicBezTo>
                    <a:pt x="90" y="0"/>
                    <a:pt x="63" y="3"/>
                    <a:pt x="46" y="21"/>
                  </a:cubicBezTo>
                  <a:cubicBezTo>
                    <a:pt x="31" y="20"/>
                    <a:pt x="18" y="21"/>
                    <a:pt x="11" y="25"/>
                  </a:cubicBezTo>
                  <a:cubicBezTo>
                    <a:pt x="6" y="27"/>
                    <a:pt x="3" y="30"/>
                    <a:pt x="2" y="34"/>
                  </a:cubicBezTo>
                  <a:cubicBezTo>
                    <a:pt x="0" y="41"/>
                    <a:pt x="2" y="52"/>
                    <a:pt x="24" y="66"/>
                  </a:cubicBezTo>
                  <a:close/>
                  <a:moveTo>
                    <a:pt x="125" y="84"/>
                  </a:moveTo>
                  <a:cubicBezTo>
                    <a:pt x="130" y="77"/>
                    <a:pt x="132" y="69"/>
                    <a:pt x="133" y="61"/>
                  </a:cubicBezTo>
                  <a:cubicBezTo>
                    <a:pt x="147" y="70"/>
                    <a:pt x="151" y="78"/>
                    <a:pt x="150" y="81"/>
                  </a:cubicBezTo>
                  <a:cubicBezTo>
                    <a:pt x="149" y="83"/>
                    <a:pt x="148" y="84"/>
                    <a:pt x="146" y="85"/>
                  </a:cubicBezTo>
                  <a:cubicBezTo>
                    <a:pt x="141" y="87"/>
                    <a:pt x="133" y="89"/>
                    <a:pt x="121" y="88"/>
                  </a:cubicBezTo>
                  <a:cubicBezTo>
                    <a:pt x="123" y="87"/>
                    <a:pt x="124" y="85"/>
                    <a:pt x="125" y="84"/>
                  </a:cubicBezTo>
                  <a:close/>
                  <a:moveTo>
                    <a:pt x="11" y="37"/>
                  </a:moveTo>
                  <a:cubicBezTo>
                    <a:pt x="12" y="36"/>
                    <a:pt x="13" y="34"/>
                    <a:pt x="15" y="33"/>
                  </a:cubicBezTo>
                  <a:cubicBezTo>
                    <a:pt x="20" y="31"/>
                    <a:pt x="28" y="29"/>
                    <a:pt x="40" y="30"/>
                  </a:cubicBezTo>
                  <a:cubicBezTo>
                    <a:pt x="34" y="39"/>
                    <a:pt x="32" y="50"/>
                    <a:pt x="33" y="61"/>
                  </a:cubicBezTo>
                  <a:cubicBezTo>
                    <a:pt x="31" y="60"/>
                    <a:pt x="30" y="59"/>
                    <a:pt x="29" y="58"/>
                  </a:cubicBezTo>
                  <a:cubicBezTo>
                    <a:pt x="14" y="49"/>
                    <a:pt x="10" y="41"/>
                    <a:pt x="11" y="37"/>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îSļíďé">
              <a:extLst>
                <a:ext uri="{FF2B5EF4-FFF2-40B4-BE49-F238E27FC236}">
                  <a16:creationId xmlns:a16="http://schemas.microsoft.com/office/drawing/2014/main" id="{4D82454F-03DA-4C66-81AB-D2DA0754AA73}"/>
                </a:ext>
              </a:extLst>
            </p:cNvPr>
            <p:cNvSpPr/>
            <p:nvPr/>
          </p:nvSpPr>
          <p:spPr bwMode="auto">
            <a:xfrm>
              <a:off x="5515687" y="4830922"/>
              <a:ext cx="184002" cy="240618"/>
            </a:xfrm>
            <a:custGeom>
              <a:avLst/>
              <a:gdLst>
                <a:gd name="T0" fmla="*/ 103 w 110"/>
                <a:gd name="T1" fmla="*/ 69 h 145"/>
                <a:gd name="T2" fmla="*/ 100 w 110"/>
                <a:gd name="T3" fmla="*/ 24 h 145"/>
                <a:gd name="T4" fmla="*/ 55 w 110"/>
                <a:gd name="T5" fmla="*/ 0 h 145"/>
                <a:gd name="T6" fmla="*/ 11 w 110"/>
                <a:gd name="T7" fmla="*/ 24 h 145"/>
                <a:gd name="T8" fmla="*/ 7 w 110"/>
                <a:gd name="T9" fmla="*/ 69 h 145"/>
                <a:gd name="T10" fmla="*/ 28 w 110"/>
                <a:gd name="T11" fmla="*/ 98 h 145"/>
                <a:gd name="T12" fmla="*/ 37 w 110"/>
                <a:gd name="T13" fmla="*/ 119 h 145"/>
                <a:gd name="T14" fmla="*/ 40 w 110"/>
                <a:gd name="T15" fmla="*/ 130 h 145"/>
                <a:gd name="T16" fmla="*/ 44 w 110"/>
                <a:gd name="T17" fmla="*/ 141 h 145"/>
                <a:gd name="T18" fmla="*/ 55 w 110"/>
                <a:gd name="T19" fmla="*/ 145 h 145"/>
                <a:gd name="T20" fmla="*/ 66 w 110"/>
                <a:gd name="T21" fmla="*/ 141 h 145"/>
                <a:gd name="T22" fmla="*/ 70 w 110"/>
                <a:gd name="T23" fmla="*/ 130 h 145"/>
                <a:gd name="T24" fmla="*/ 74 w 110"/>
                <a:gd name="T25" fmla="*/ 119 h 145"/>
                <a:gd name="T26" fmla="*/ 82 w 110"/>
                <a:gd name="T27" fmla="*/ 98 h 145"/>
                <a:gd name="T28" fmla="*/ 103 w 110"/>
                <a:gd name="T29" fmla="*/ 69 h 145"/>
                <a:gd name="T30" fmla="*/ 74 w 110"/>
                <a:gd name="T31" fmla="*/ 86 h 145"/>
                <a:gd name="T32" fmla="*/ 68 w 110"/>
                <a:gd name="T33" fmla="*/ 86 h 145"/>
                <a:gd name="T34" fmla="*/ 68 w 110"/>
                <a:gd name="T35" fmla="*/ 93 h 145"/>
                <a:gd name="T36" fmla="*/ 66 w 110"/>
                <a:gd name="T37" fmla="*/ 106 h 145"/>
                <a:gd name="T38" fmla="*/ 45 w 110"/>
                <a:gd name="T39" fmla="*/ 108 h 145"/>
                <a:gd name="T40" fmla="*/ 42 w 110"/>
                <a:gd name="T41" fmla="*/ 93 h 145"/>
                <a:gd name="T42" fmla="*/ 43 w 110"/>
                <a:gd name="T43" fmla="*/ 86 h 145"/>
                <a:gd name="T44" fmla="*/ 36 w 110"/>
                <a:gd name="T45" fmla="*/ 86 h 145"/>
                <a:gd name="T46" fmla="*/ 20 w 110"/>
                <a:gd name="T47" fmla="*/ 63 h 145"/>
                <a:gd name="T48" fmla="*/ 22 w 110"/>
                <a:gd name="T49" fmla="*/ 31 h 145"/>
                <a:gd name="T50" fmla="*/ 55 w 110"/>
                <a:gd name="T51" fmla="*/ 14 h 145"/>
                <a:gd name="T52" fmla="*/ 88 w 110"/>
                <a:gd name="T53" fmla="*/ 31 h 145"/>
                <a:gd name="T54" fmla="*/ 91 w 110"/>
                <a:gd name="T55" fmla="*/ 63 h 145"/>
                <a:gd name="T56" fmla="*/ 74 w 110"/>
                <a:gd name="T57" fmla="*/ 8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45">
                  <a:moveTo>
                    <a:pt x="103" y="69"/>
                  </a:moveTo>
                  <a:cubicBezTo>
                    <a:pt x="110" y="54"/>
                    <a:pt x="109" y="37"/>
                    <a:pt x="100" y="24"/>
                  </a:cubicBezTo>
                  <a:cubicBezTo>
                    <a:pt x="90" y="9"/>
                    <a:pt x="74" y="0"/>
                    <a:pt x="55" y="0"/>
                  </a:cubicBezTo>
                  <a:cubicBezTo>
                    <a:pt x="36" y="0"/>
                    <a:pt x="20" y="9"/>
                    <a:pt x="11" y="24"/>
                  </a:cubicBezTo>
                  <a:cubicBezTo>
                    <a:pt x="2" y="37"/>
                    <a:pt x="0" y="54"/>
                    <a:pt x="7" y="69"/>
                  </a:cubicBezTo>
                  <a:cubicBezTo>
                    <a:pt x="15" y="87"/>
                    <a:pt x="23" y="95"/>
                    <a:pt x="28" y="98"/>
                  </a:cubicBezTo>
                  <a:cubicBezTo>
                    <a:pt x="29" y="104"/>
                    <a:pt x="31" y="114"/>
                    <a:pt x="37" y="119"/>
                  </a:cubicBezTo>
                  <a:cubicBezTo>
                    <a:pt x="37" y="123"/>
                    <a:pt x="38" y="127"/>
                    <a:pt x="40" y="130"/>
                  </a:cubicBezTo>
                  <a:cubicBezTo>
                    <a:pt x="41" y="133"/>
                    <a:pt x="42" y="138"/>
                    <a:pt x="44" y="141"/>
                  </a:cubicBezTo>
                  <a:cubicBezTo>
                    <a:pt x="46" y="143"/>
                    <a:pt x="50" y="145"/>
                    <a:pt x="55" y="145"/>
                  </a:cubicBezTo>
                  <a:cubicBezTo>
                    <a:pt x="61" y="145"/>
                    <a:pt x="64" y="143"/>
                    <a:pt x="66" y="141"/>
                  </a:cubicBezTo>
                  <a:cubicBezTo>
                    <a:pt x="69" y="138"/>
                    <a:pt x="70" y="133"/>
                    <a:pt x="70" y="130"/>
                  </a:cubicBezTo>
                  <a:cubicBezTo>
                    <a:pt x="73" y="127"/>
                    <a:pt x="74" y="123"/>
                    <a:pt x="74" y="119"/>
                  </a:cubicBezTo>
                  <a:cubicBezTo>
                    <a:pt x="80" y="114"/>
                    <a:pt x="82" y="104"/>
                    <a:pt x="82" y="98"/>
                  </a:cubicBezTo>
                  <a:cubicBezTo>
                    <a:pt x="88" y="95"/>
                    <a:pt x="95" y="87"/>
                    <a:pt x="103" y="69"/>
                  </a:cubicBezTo>
                  <a:close/>
                  <a:moveTo>
                    <a:pt x="74" y="86"/>
                  </a:moveTo>
                  <a:cubicBezTo>
                    <a:pt x="68" y="86"/>
                    <a:pt x="68" y="86"/>
                    <a:pt x="68" y="86"/>
                  </a:cubicBezTo>
                  <a:cubicBezTo>
                    <a:pt x="68" y="93"/>
                    <a:pt x="68" y="93"/>
                    <a:pt x="68" y="93"/>
                  </a:cubicBezTo>
                  <a:cubicBezTo>
                    <a:pt x="68" y="97"/>
                    <a:pt x="68" y="103"/>
                    <a:pt x="66" y="106"/>
                  </a:cubicBezTo>
                  <a:cubicBezTo>
                    <a:pt x="56" y="115"/>
                    <a:pt x="48" y="110"/>
                    <a:pt x="45" y="108"/>
                  </a:cubicBezTo>
                  <a:cubicBezTo>
                    <a:pt x="43" y="104"/>
                    <a:pt x="42" y="98"/>
                    <a:pt x="42" y="93"/>
                  </a:cubicBezTo>
                  <a:cubicBezTo>
                    <a:pt x="43" y="86"/>
                    <a:pt x="43" y="86"/>
                    <a:pt x="43" y="86"/>
                  </a:cubicBezTo>
                  <a:cubicBezTo>
                    <a:pt x="36" y="86"/>
                    <a:pt x="36" y="86"/>
                    <a:pt x="36" y="86"/>
                  </a:cubicBezTo>
                  <a:cubicBezTo>
                    <a:pt x="35" y="86"/>
                    <a:pt x="28" y="82"/>
                    <a:pt x="20" y="63"/>
                  </a:cubicBezTo>
                  <a:cubicBezTo>
                    <a:pt x="15" y="53"/>
                    <a:pt x="16" y="41"/>
                    <a:pt x="22" y="31"/>
                  </a:cubicBezTo>
                  <a:cubicBezTo>
                    <a:pt x="29" y="21"/>
                    <a:pt x="41" y="14"/>
                    <a:pt x="55" y="14"/>
                  </a:cubicBezTo>
                  <a:cubicBezTo>
                    <a:pt x="69" y="14"/>
                    <a:pt x="81" y="21"/>
                    <a:pt x="88" y="31"/>
                  </a:cubicBezTo>
                  <a:cubicBezTo>
                    <a:pt x="94" y="41"/>
                    <a:pt x="95" y="53"/>
                    <a:pt x="91" y="63"/>
                  </a:cubicBezTo>
                  <a:cubicBezTo>
                    <a:pt x="83" y="81"/>
                    <a:pt x="76" y="86"/>
                    <a:pt x="74" y="8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šḷidê">
              <a:extLst>
                <a:ext uri="{FF2B5EF4-FFF2-40B4-BE49-F238E27FC236}">
                  <a16:creationId xmlns:a16="http://schemas.microsoft.com/office/drawing/2014/main" id="{950898D7-9BCC-42AE-A468-A8DB51E6C56C}"/>
                </a:ext>
              </a:extLst>
            </p:cNvPr>
            <p:cNvSpPr/>
            <p:nvPr/>
          </p:nvSpPr>
          <p:spPr bwMode="auto">
            <a:xfrm>
              <a:off x="6743545" y="4993693"/>
              <a:ext cx="99078" cy="102618"/>
            </a:xfrm>
            <a:prstGeom prst="ellipse">
              <a:avLst/>
            </a:pr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ïs1ïḋê">
              <a:extLst>
                <a:ext uri="{FF2B5EF4-FFF2-40B4-BE49-F238E27FC236}">
                  <a16:creationId xmlns:a16="http://schemas.microsoft.com/office/drawing/2014/main" id="{41384EFA-48F3-4C3A-A27F-01701859F8C9}"/>
                </a:ext>
              </a:extLst>
            </p:cNvPr>
            <p:cNvSpPr/>
            <p:nvPr/>
          </p:nvSpPr>
          <p:spPr bwMode="auto">
            <a:xfrm>
              <a:off x="6626776" y="4859230"/>
              <a:ext cx="343236" cy="357389"/>
            </a:xfrm>
            <a:custGeom>
              <a:avLst/>
              <a:gdLst>
                <a:gd name="T0" fmla="*/ 186 w 202"/>
                <a:gd name="T1" fmla="*/ 53 h 213"/>
                <a:gd name="T2" fmla="*/ 143 w 202"/>
                <a:gd name="T3" fmla="*/ 40 h 213"/>
                <a:gd name="T4" fmla="*/ 115 w 202"/>
                <a:gd name="T5" fmla="*/ 12 h 213"/>
                <a:gd name="T6" fmla="*/ 84 w 202"/>
                <a:gd name="T7" fmla="*/ 11 h 213"/>
                <a:gd name="T8" fmla="*/ 52 w 202"/>
                <a:gd name="T9" fmla="*/ 39 h 213"/>
                <a:gd name="T10" fmla="*/ 17 w 202"/>
                <a:gd name="T11" fmla="*/ 110 h 213"/>
                <a:gd name="T12" fmla="*/ 0 w 202"/>
                <a:gd name="T13" fmla="*/ 164 h 213"/>
                <a:gd name="T14" fmla="*/ 26 w 202"/>
                <a:gd name="T15" fmla="*/ 176 h 213"/>
                <a:gd name="T16" fmla="*/ 58 w 202"/>
                <a:gd name="T17" fmla="*/ 181 h 213"/>
                <a:gd name="T18" fmla="*/ 139 w 202"/>
                <a:gd name="T19" fmla="*/ 182 h 213"/>
                <a:gd name="T20" fmla="*/ 187 w 202"/>
                <a:gd name="T21" fmla="*/ 163 h 213"/>
                <a:gd name="T22" fmla="*/ 191 w 202"/>
                <a:gd name="T23" fmla="*/ 84 h 213"/>
                <a:gd name="T24" fmla="*/ 19 w 202"/>
                <a:gd name="T25" fmla="*/ 64 h 213"/>
                <a:gd name="T26" fmla="*/ 53 w 202"/>
                <a:gd name="T27" fmla="*/ 50 h 213"/>
                <a:gd name="T28" fmla="*/ 24 w 202"/>
                <a:gd name="T29" fmla="*/ 100 h 213"/>
                <a:gd name="T30" fmla="*/ 43 w 202"/>
                <a:gd name="T31" fmla="*/ 125 h 213"/>
                <a:gd name="T32" fmla="*/ 43 w 202"/>
                <a:gd name="T33" fmla="*/ 96 h 213"/>
                <a:gd name="T34" fmla="*/ 43 w 202"/>
                <a:gd name="T35" fmla="*/ 125 h 213"/>
                <a:gd name="T36" fmla="*/ 31 w 202"/>
                <a:gd name="T37" fmla="*/ 164 h 213"/>
                <a:gd name="T38" fmla="*/ 24 w 202"/>
                <a:gd name="T39" fmla="*/ 120 h 213"/>
                <a:gd name="T40" fmla="*/ 53 w 202"/>
                <a:gd name="T41" fmla="*/ 170 h 213"/>
                <a:gd name="T42" fmla="*/ 139 w 202"/>
                <a:gd name="T43" fmla="*/ 70 h 213"/>
                <a:gd name="T44" fmla="*/ 114 w 202"/>
                <a:gd name="T45" fmla="*/ 56 h 213"/>
                <a:gd name="T46" fmla="*/ 139 w 202"/>
                <a:gd name="T47" fmla="*/ 70 h 213"/>
                <a:gd name="T48" fmla="*/ 99 w 202"/>
                <a:gd name="T49" fmla="*/ 31 h 213"/>
                <a:gd name="T50" fmla="*/ 128 w 202"/>
                <a:gd name="T51" fmla="*/ 41 h 213"/>
                <a:gd name="T52" fmla="*/ 70 w 202"/>
                <a:gd name="T53" fmla="*/ 41 h 213"/>
                <a:gd name="T54" fmla="*/ 65 w 202"/>
                <a:gd name="T55" fmla="*/ 51 h 213"/>
                <a:gd name="T56" fmla="*/ 71 w 202"/>
                <a:gd name="T57" fmla="*/ 62 h 213"/>
                <a:gd name="T58" fmla="*/ 65 w 202"/>
                <a:gd name="T59" fmla="*/ 51 h 213"/>
                <a:gd name="T60" fmla="*/ 70 w 202"/>
                <a:gd name="T61" fmla="*/ 159 h 213"/>
                <a:gd name="T62" fmla="*/ 65 w 202"/>
                <a:gd name="T63" fmla="*/ 170 h 213"/>
                <a:gd name="T64" fmla="*/ 99 w 202"/>
                <a:gd name="T65" fmla="*/ 202 h 213"/>
                <a:gd name="T66" fmla="*/ 98 w 202"/>
                <a:gd name="T67" fmla="*/ 173 h 213"/>
                <a:gd name="T68" fmla="*/ 99 w 202"/>
                <a:gd name="T69" fmla="*/ 202 h 213"/>
                <a:gd name="T70" fmla="*/ 113 w 202"/>
                <a:gd name="T71" fmla="*/ 166 h 213"/>
                <a:gd name="T72" fmla="*/ 139 w 202"/>
                <a:gd name="T73" fmla="*/ 152 h 213"/>
                <a:gd name="T74" fmla="*/ 142 w 202"/>
                <a:gd name="T75" fmla="*/ 136 h 213"/>
                <a:gd name="T76" fmla="*/ 98 w 202"/>
                <a:gd name="T77" fmla="*/ 161 h 213"/>
                <a:gd name="T78" fmla="*/ 56 w 202"/>
                <a:gd name="T79" fmla="*/ 136 h 213"/>
                <a:gd name="T80" fmla="*/ 56 w 202"/>
                <a:gd name="T81" fmla="*/ 85 h 213"/>
                <a:gd name="T82" fmla="*/ 99 w 202"/>
                <a:gd name="T83" fmla="*/ 61 h 213"/>
                <a:gd name="T84" fmla="*/ 142 w 202"/>
                <a:gd name="T85" fmla="*/ 87 h 213"/>
                <a:gd name="T86" fmla="*/ 142 w 202"/>
                <a:gd name="T87" fmla="*/ 136 h 213"/>
                <a:gd name="T88" fmla="*/ 144 w 202"/>
                <a:gd name="T89" fmla="*/ 171 h 213"/>
                <a:gd name="T90" fmla="*/ 173 w 202"/>
                <a:gd name="T91" fmla="*/ 121 h 213"/>
                <a:gd name="T92" fmla="*/ 154 w 202"/>
                <a:gd name="T93" fmla="*/ 98 h 213"/>
                <a:gd name="T94" fmla="*/ 154 w 202"/>
                <a:gd name="T95" fmla="*/ 125 h 213"/>
                <a:gd name="T96" fmla="*/ 154 w 202"/>
                <a:gd name="T97" fmla="*/ 98 h 213"/>
                <a:gd name="T98" fmla="*/ 153 w 202"/>
                <a:gd name="T99" fmla="*/ 81 h 213"/>
                <a:gd name="T100" fmla="*/ 173 w 202"/>
                <a:gd name="T101" fmla="*/ 60 h 213"/>
                <a:gd name="T102" fmla="*/ 180 w 202"/>
                <a:gd name="T103" fmla="*/ 8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 h="213">
                  <a:moveTo>
                    <a:pt x="202" y="69"/>
                  </a:moveTo>
                  <a:cubicBezTo>
                    <a:pt x="202" y="60"/>
                    <a:pt x="195" y="53"/>
                    <a:pt x="186" y="53"/>
                  </a:cubicBezTo>
                  <a:cubicBezTo>
                    <a:pt x="185" y="53"/>
                    <a:pt x="184" y="54"/>
                    <a:pt x="183" y="54"/>
                  </a:cubicBezTo>
                  <a:cubicBezTo>
                    <a:pt x="174" y="45"/>
                    <a:pt x="161" y="40"/>
                    <a:pt x="143" y="40"/>
                  </a:cubicBezTo>
                  <a:cubicBezTo>
                    <a:pt x="142" y="40"/>
                    <a:pt x="141" y="40"/>
                    <a:pt x="140" y="40"/>
                  </a:cubicBezTo>
                  <a:cubicBezTo>
                    <a:pt x="133" y="27"/>
                    <a:pt x="125" y="17"/>
                    <a:pt x="115" y="12"/>
                  </a:cubicBezTo>
                  <a:cubicBezTo>
                    <a:pt x="113" y="5"/>
                    <a:pt x="107" y="0"/>
                    <a:pt x="99" y="0"/>
                  </a:cubicBezTo>
                  <a:cubicBezTo>
                    <a:pt x="92" y="0"/>
                    <a:pt x="86" y="5"/>
                    <a:pt x="84" y="11"/>
                  </a:cubicBezTo>
                  <a:cubicBezTo>
                    <a:pt x="74" y="16"/>
                    <a:pt x="65" y="26"/>
                    <a:pt x="58" y="40"/>
                  </a:cubicBezTo>
                  <a:cubicBezTo>
                    <a:pt x="56" y="39"/>
                    <a:pt x="54" y="39"/>
                    <a:pt x="52" y="39"/>
                  </a:cubicBezTo>
                  <a:cubicBezTo>
                    <a:pt x="32" y="39"/>
                    <a:pt x="17" y="46"/>
                    <a:pt x="10" y="59"/>
                  </a:cubicBezTo>
                  <a:cubicBezTo>
                    <a:pt x="2" y="73"/>
                    <a:pt x="5" y="91"/>
                    <a:pt x="17" y="110"/>
                  </a:cubicBezTo>
                  <a:cubicBezTo>
                    <a:pt x="7" y="125"/>
                    <a:pt x="3" y="139"/>
                    <a:pt x="6" y="152"/>
                  </a:cubicBezTo>
                  <a:cubicBezTo>
                    <a:pt x="2" y="155"/>
                    <a:pt x="0" y="159"/>
                    <a:pt x="0" y="164"/>
                  </a:cubicBezTo>
                  <a:cubicBezTo>
                    <a:pt x="0" y="173"/>
                    <a:pt x="7" y="180"/>
                    <a:pt x="16" y="180"/>
                  </a:cubicBezTo>
                  <a:cubicBezTo>
                    <a:pt x="20" y="180"/>
                    <a:pt x="23" y="178"/>
                    <a:pt x="26" y="176"/>
                  </a:cubicBezTo>
                  <a:cubicBezTo>
                    <a:pt x="33" y="180"/>
                    <a:pt x="43" y="181"/>
                    <a:pt x="53" y="181"/>
                  </a:cubicBezTo>
                  <a:cubicBezTo>
                    <a:pt x="55" y="181"/>
                    <a:pt x="56" y="181"/>
                    <a:pt x="58" y="181"/>
                  </a:cubicBezTo>
                  <a:cubicBezTo>
                    <a:pt x="68" y="201"/>
                    <a:pt x="83" y="213"/>
                    <a:pt x="99" y="213"/>
                  </a:cubicBezTo>
                  <a:cubicBezTo>
                    <a:pt x="115" y="213"/>
                    <a:pt x="129" y="201"/>
                    <a:pt x="139" y="182"/>
                  </a:cubicBezTo>
                  <a:cubicBezTo>
                    <a:pt x="141" y="182"/>
                    <a:pt x="142" y="182"/>
                    <a:pt x="144" y="182"/>
                  </a:cubicBezTo>
                  <a:cubicBezTo>
                    <a:pt x="164" y="182"/>
                    <a:pt x="180" y="175"/>
                    <a:pt x="187" y="163"/>
                  </a:cubicBezTo>
                  <a:cubicBezTo>
                    <a:pt x="195" y="149"/>
                    <a:pt x="192" y="130"/>
                    <a:pt x="180" y="112"/>
                  </a:cubicBezTo>
                  <a:cubicBezTo>
                    <a:pt x="186" y="102"/>
                    <a:pt x="190" y="93"/>
                    <a:pt x="191" y="84"/>
                  </a:cubicBezTo>
                  <a:cubicBezTo>
                    <a:pt x="197" y="82"/>
                    <a:pt x="202" y="76"/>
                    <a:pt x="202" y="69"/>
                  </a:cubicBezTo>
                  <a:close/>
                  <a:moveTo>
                    <a:pt x="19" y="64"/>
                  </a:moveTo>
                  <a:cubicBezTo>
                    <a:pt x="24" y="55"/>
                    <a:pt x="36" y="50"/>
                    <a:pt x="52" y="50"/>
                  </a:cubicBezTo>
                  <a:cubicBezTo>
                    <a:pt x="53" y="50"/>
                    <a:pt x="53" y="50"/>
                    <a:pt x="53" y="50"/>
                  </a:cubicBezTo>
                  <a:cubicBezTo>
                    <a:pt x="50" y="59"/>
                    <a:pt x="47" y="69"/>
                    <a:pt x="45" y="79"/>
                  </a:cubicBezTo>
                  <a:cubicBezTo>
                    <a:pt x="37" y="86"/>
                    <a:pt x="30" y="93"/>
                    <a:pt x="24" y="100"/>
                  </a:cubicBezTo>
                  <a:cubicBezTo>
                    <a:pt x="16" y="87"/>
                    <a:pt x="14" y="74"/>
                    <a:pt x="19" y="64"/>
                  </a:cubicBezTo>
                  <a:close/>
                  <a:moveTo>
                    <a:pt x="43" y="125"/>
                  </a:moveTo>
                  <a:cubicBezTo>
                    <a:pt x="38" y="120"/>
                    <a:pt x="34" y="115"/>
                    <a:pt x="30" y="110"/>
                  </a:cubicBezTo>
                  <a:cubicBezTo>
                    <a:pt x="34" y="105"/>
                    <a:pt x="38" y="100"/>
                    <a:pt x="43" y="96"/>
                  </a:cubicBezTo>
                  <a:cubicBezTo>
                    <a:pt x="43" y="100"/>
                    <a:pt x="43" y="105"/>
                    <a:pt x="43" y="110"/>
                  </a:cubicBezTo>
                  <a:cubicBezTo>
                    <a:pt x="43" y="115"/>
                    <a:pt x="43" y="120"/>
                    <a:pt x="43" y="125"/>
                  </a:cubicBezTo>
                  <a:close/>
                  <a:moveTo>
                    <a:pt x="31" y="166"/>
                  </a:moveTo>
                  <a:cubicBezTo>
                    <a:pt x="31" y="166"/>
                    <a:pt x="31" y="165"/>
                    <a:pt x="31" y="164"/>
                  </a:cubicBezTo>
                  <a:cubicBezTo>
                    <a:pt x="31" y="155"/>
                    <a:pt x="25" y="149"/>
                    <a:pt x="16" y="148"/>
                  </a:cubicBezTo>
                  <a:cubicBezTo>
                    <a:pt x="15" y="140"/>
                    <a:pt x="18" y="130"/>
                    <a:pt x="24" y="120"/>
                  </a:cubicBezTo>
                  <a:cubicBezTo>
                    <a:pt x="30" y="127"/>
                    <a:pt x="37" y="135"/>
                    <a:pt x="45" y="142"/>
                  </a:cubicBezTo>
                  <a:cubicBezTo>
                    <a:pt x="47" y="152"/>
                    <a:pt x="50" y="162"/>
                    <a:pt x="53" y="170"/>
                  </a:cubicBezTo>
                  <a:cubicBezTo>
                    <a:pt x="44" y="170"/>
                    <a:pt x="37" y="169"/>
                    <a:pt x="31" y="166"/>
                  </a:cubicBezTo>
                  <a:close/>
                  <a:moveTo>
                    <a:pt x="139" y="70"/>
                  </a:moveTo>
                  <a:cubicBezTo>
                    <a:pt x="135" y="68"/>
                    <a:pt x="131" y="65"/>
                    <a:pt x="126" y="62"/>
                  </a:cubicBezTo>
                  <a:cubicBezTo>
                    <a:pt x="122" y="60"/>
                    <a:pt x="118" y="58"/>
                    <a:pt x="114" y="56"/>
                  </a:cubicBezTo>
                  <a:cubicBezTo>
                    <a:pt x="121" y="54"/>
                    <a:pt x="127" y="53"/>
                    <a:pt x="133" y="52"/>
                  </a:cubicBezTo>
                  <a:cubicBezTo>
                    <a:pt x="135" y="58"/>
                    <a:pt x="138" y="64"/>
                    <a:pt x="139" y="70"/>
                  </a:cubicBezTo>
                  <a:close/>
                  <a:moveTo>
                    <a:pt x="85" y="23"/>
                  </a:moveTo>
                  <a:cubicBezTo>
                    <a:pt x="88" y="28"/>
                    <a:pt x="93" y="31"/>
                    <a:pt x="99" y="31"/>
                  </a:cubicBezTo>
                  <a:cubicBezTo>
                    <a:pt x="105" y="31"/>
                    <a:pt x="110" y="28"/>
                    <a:pt x="113" y="24"/>
                  </a:cubicBezTo>
                  <a:cubicBezTo>
                    <a:pt x="118" y="27"/>
                    <a:pt x="124" y="34"/>
                    <a:pt x="128" y="41"/>
                  </a:cubicBezTo>
                  <a:cubicBezTo>
                    <a:pt x="119" y="43"/>
                    <a:pt x="109" y="45"/>
                    <a:pt x="99" y="49"/>
                  </a:cubicBezTo>
                  <a:cubicBezTo>
                    <a:pt x="89" y="45"/>
                    <a:pt x="79" y="42"/>
                    <a:pt x="70" y="41"/>
                  </a:cubicBezTo>
                  <a:cubicBezTo>
                    <a:pt x="74" y="33"/>
                    <a:pt x="80" y="27"/>
                    <a:pt x="85" y="23"/>
                  </a:cubicBezTo>
                  <a:close/>
                  <a:moveTo>
                    <a:pt x="65" y="51"/>
                  </a:moveTo>
                  <a:cubicBezTo>
                    <a:pt x="71" y="52"/>
                    <a:pt x="77" y="53"/>
                    <a:pt x="83" y="55"/>
                  </a:cubicBezTo>
                  <a:cubicBezTo>
                    <a:pt x="79" y="57"/>
                    <a:pt x="75" y="59"/>
                    <a:pt x="71" y="62"/>
                  </a:cubicBezTo>
                  <a:cubicBezTo>
                    <a:pt x="67" y="64"/>
                    <a:pt x="63" y="66"/>
                    <a:pt x="59" y="69"/>
                  </a:cubicBezTo>
                  <a:cubicBezTo>
                    <a:pt x="60" y="63"/>
                    <a:pt x="62" y="57"/>
                    <a:pt x="65" y="51"/>
                  </a:cubicBezTo>
                  <a:close/>
                  <a:moveTo>
                    <a:pt x="59" y="152"/>
                  </a:moveTo>
                  <a:cubicBezTo>
                    <a:pt x="63" y="155"/>
                    <a:pt x="66" y="157"/>
                    <a:pt x="70" y="159"/>
                  </a:cubicBezTo>
                  <a:cubicBezTo>
                    <a:pt x="74" y="162"/>
                    <a:pt x="79" y="164"/>
                    <a:pt x="83" y="166"/>
                  </a:cubicBezTo>
                  <a:cubicBezTo>
                    <a:pt x="77" y="168"/>
                    <a:pt x="71" y="169"/>
                    <a:pt x="65" y="170"/>
                  </a:cubicBezTo>
                  <a:cubicBezTo>
                    <a:pt x="63" y="164"/>
                    <a:pt x="61" y="158"/>
                    <a:pt x="59" y="152"/>
                  </a:cubicBezTo>
                  <a:close/>
                  <a:moveTo>
                    <a:pt x="99" y="202"/>
                  </a:moveTo>
                  <a:cubicBezTo>
                    <a:pt x="88" y="202"/>
                    <a:pt x="78" y="194"/>
                    <a:pt x="70" y="180"/>
                  </a:cubicBezTo>
                  <a:cubicBezTo>
                    <a:pt x="79" y="179"/>
                    <a:pt x="89" y="176"/>
                    <a:pt x="98" y="173"/>
                  </a:cubicBezTo>
                  <a:cubicBezTo>
                    <a:pt x="108" y="176"/>
                    <a:pt x="118" y="179"/>
                    <a:pt x="127" y="181"/>
                  </a:cubicBezTo>
                  <a:cubicBezTo>
                    <a:pt x="119" y="194"/>
                    <a:pt x="109" y="202"/>
                    <a:pt x="99" y="202"/>
                  </a:cubicBezTo>
                  <a:close/>
                  <a:moveTo>
                    <a:pt x="132" y="170"/>
                  </a:moveTo>
                  <a:cubicBezTo>
                    <a:pt x="126" y="170"/>
                    <a:pt x="120" y="168"/>
                    <a:pt x="113" y="166"/>
                  </a:cubicBezTo>
                  <a:cubicBezTo>
                    <a:pt x="117" y="164"/>
                    <a:pt x="121" y="162"/>
                    <a:pt x="125" y="160"/>
                  </a:cubicBezTo>
                  <a:cubicBezTo>
                    <a:pt x="130" y="157"/>
                    <a:pt x="134" y="155"/>
                    <a:pt x="139" y="152"/>
                  </a:cubicBezTo>
                  <a:cubicBezTo>
                    <a:pt x="137" y="159"/>
                    <a:pt x="135" y="165"/>
                    <a:pt x="132" y="170"/>
                  </a:cubicBezTo>
                  <a:close/>
                  <a:moveTo>
                    <a:pt x="142" y="136"/>
                  </a:moveTo>
                  <a:cubicBezTo>
                    <a:pt x="135" y="141"/>
                    <a:pt x="128" y="146"/>
                    <a:pt x="120" y="150"/>
                  </a:cubicBezTo>
                  <a:cubicBezTo>
                    <a:pt x="113" y="154"/>
                    <a:pt x="105" y="158"/>
                    <a:pt x="98" y="161"/>
                  </a:cubicBezTo>
                  <a:cubicBezTo>
                    <a:pt x="91" y="158"/>
                    <a:pt x="83" y="154"/>
                    <a:pt x="76" y="150"/>
                  </a:cubicBezTo>
                  <a:cubicBezTo>
                    <a:pt x="69" y="146"/>
                    <a:pt x="62" y="141"/>
                    <a:pt x="56" y="136"/>
                  </a:cubicBezTo>
                  <a:cubicBezTo>
                    <a:pt x="54" y="128"/>
                    <a:pt x="54" y="119"/>
                    <a:pt x="54" y="110"/>
                  </a:cubicBezTo>
                  <a:cubicBezTo>
                    <a:pt x="54" y="102"/>
                    <a:pt x="54" y="93"/>
                    <a:pt x="56" y="85"/>
                  </a:cubicBezTo>
                  <a:cubicBezTo>
                    <a:pt x="62" y="80"/>
                    <a:pt x="69" y="75"/>
                    <a:pt x="77" y="71"/>
                  </a:cubicBezTo>
                  <a:cubicBezTo>
                    <a:pt x="84" y="67"/>
                    <a:pt x="91" y="64"/>
                    <a:pt x="99" y="61"/>
                  </a:cubicBezTo>
                  <a:cubicBezTo>
                    <a:pt x="106" y="64"/>
                    <a:pt x="113" y="67"/>
                    <a:pt x="121" y="72"/>
                  </a:cubicBezTo>
                  <a:cubicBezTo>
                    <a:pt x="128" y="76"/>
                    <a:pt x="136" y="81"/>
                    <a:pt x="142" y="87"/>
                  </a:cubicBezTo>
                  <a:cubicBezTo>
                    <a:pt x="143" y="94"/>
                    <a:pt x="144" y="102"/>
                    <a:pt x="144" y="110"/>
                  </a:cubicBezTo>
                  <a:cubicBezTo>
                    <a:pt x="144" y="119"/>
                    <a:pt x="143" y="128"/>
                    <a:pt x="142" y="136"/>
                  </a:cubicBezTo>
                  <a:close/>
                  <a:moveTo>
                    <a:pt x="177" y="157"/>
                  </a:moveTo>
                  <a:cubicBezTo>
                    <a:pt x="172" y="166"/>
                    <a:pt x="160" y="171"/>
                    <a:pt x="144" y="171"/>
                  </a:cubicBezTo>
                  <a:cubicBezTo>
                    <a:pt x="148" y="162"/>
                    <a:pt x="150" y="152"/>
                    <a:pt x="152" y="142"/>
                  </a:cubicBezTo>
                  <a:cubicBezTo>
                    <a:pt x="160" y="135"/>
                    <a:pt x="167" y="128"/>
                    <a:pt x="173" y="121"/>
                  </a:cubicBezTo>
                  <a:cubicBezTo>
                    <a:pt x="180" y="135"/>
                    <a:pt x="183" y="148"/>
                    <a:pt x="177" y="157"/>
                  </a:cubicBezTo>
                  <a:close/>
                  <a:moveTo>
                    <a:pt x="154" y="98"/>
                  </a:moveTo>
                  <a:cubicBezTo>
                    <a:pt x="159" y="102"/>
                    <a:pt x="163" y="107"/>
                    <a:pt x="166" y="111"/>
                  </a:cubicBezTo>
                  <a:cubicBezTo>
                    <a:pt x="163" y="116"/>
                    <a:pt x="159" y="120"/>
                    <a:pt x="154" y="125"/>
                  </a:cubicBezTo>
                  <a:cubicBezTo>
                    <a:pt x="155" y="120"/>
                    <a:pt x="155" y="115"/>
                    <a:pt x="155" y="110"/>
                  </a:cubicBezTo>
                  <a:cubicBezTo>
                    <a:pt x="155" y="106"/>
                    <a:pt x="155" y="102"/>
                    <a:pt x="154" y="98"/>
                  </a:cubicBezTo>
                  <a:close/>
                  <a:moveTo>
                    <a:pt x="173" y="102"/>
                  </a:moveTo>
                  <a:cubicBezTo>
                    <a:pt x="167" y="95"/>
                    <a:pt x="160" y="88"/>
                    <a:pt x="153" y="81"/>
                  </a:cubicBezTo>
                  <a:cubicBezTo>
                    <a:pt x="151" y="70"/>
                    <a:pt x="148" y="60"/>
                    <a:pt x="145" y="51"/>
                  </a:cubicBezTo>
                  <a:cubicBezTo>
                    <a:pt x="157" y="52"/>
                    <a:pt x="167" y="55"/>
                    <a:pt x="173" y="60"/>
                  </a:cubicBezTo>
                  <a:cubicBezTo>
                    <a:pt x="171" y="63"/>
                    <a:pt x="170" y="66"/>
                    <a:pt x="170" y="69"/>
                  </a:cubicBezTo>
                  <a:cubicBezTo>
                    <a:pt x="170" y="76"/>
                    <a:pt x="174" y="81"/>
                    <a:pt x="180" y="84"/>
                  </a:cubicBezTo>
                  <a:cubicBezTo>
                    <a:pt x="179" y="89"/>
                    <a:pt x="177" y="95"/>
                    <a:pt x="173" y="10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ṥlíďé">
              <a:extLst>
                <a:ext uri="{FF2B5EF4-FFF2-40B4-BE49-F238E27FC236}">
                  <a16:creationId xmlns:a16="http://schemas.microsoft.com/office/drawing/2014/main" id="{5C7C8031-7EE6-4573-8B99-2B08AB10C29C}"/>
                </a:ext>
              </a:extLst>
            </p:cNvPr>
            <p:cNvSpPr/>
            <p:nvPr/>
          </p:nvSpPr>
          <p:spPr bwMode="auto">
            <a:xfrm>
              <a:off x="6481696" y="4427534"/>
              <a:ext cx="102618" cy="74310"/>
            </a:xfrm>
            <a:custGeom>
              <a:avLst/>
              <a:gdLst>
                <a:gd name="T0" fmla="*/ 9 w 29"/>
                <a:gd name="T1" fmla="*/ 21 h 21"/>
                <a:gd name="T2" fmla="*/ 14 w 29"/>
                <a:gd name="T3" fmla="*/ 13 h 21"/>
                <a:gd name="T4" fmla="*/ 20 w 29"/>
                <a:gd name="T5" fmla="*/ 21 h 21"/>
                <a:gd name="T6" fmla="*/ 29 w 29"/>
                <a:gd name="T7" fmla="*/ 21 h 21"/>
                <a:gd name="T8" fmla="*/ 19 w 29"/>
                <a:gd name="T9" fmla="*/ 10 h 21"/>
                <a:gd name="T10" fmla="*/ 28 w 29"/>
                <a:gd name="T11" fmla="*/ 0 h 21"/>
                <a:gd name="T12" fmla="*/ 20 w 29"/>
                <a:gd name="T13" fmla="*/ 0 h 21"/>
                <a:gd name="T14" fmla="*/ 14 w 29"/>
                <a:gd name="T15" fmla="*/ 8 h 21"/>
                <a:gd name="T16" fmla="*/ 9 w 29"/>
                <a:gd name="T17" fmla="*/ 0 h 21"/>
                <a:gd name="T18" fmla="*/ 0 w 29"/>
                <a:gd name="T19" fmla="*/ 0 h 21"/>
                <a:gd name="T20" fmla="*/ 10 w 29"/>
                <a:gd name="T21" fmla="*/ 10 h 21"/>
                <a:gd name="T22" fmla="*/ 0 w 29"/>
                <a:gd name="T23" fmla="*/ 21 h 21"/>
                <a:gd name="T24" fmla="*/ 9 w 29"/>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1">
                  <a:moveTo>
                    <a:pt x="9" y="21"/>
                  </a:moveTo>
                  <a:lnTo>
                    <a:pt x="14" y="13"/>
                  </a:lnTo>
                  <a:lnTo>
                    <a:pt x="20" y="21"/>
                  </a:lnTo>
                  <a:lnTo>
                    <a:pt x="29" y="21"/>
                  </a:lnTo>
                  <a:lnTo>
                    <a:pt x="19" y="10"/>
                  </a:lnTo>
                  <a:lnTo>
                    <a:pt x="28" y="0"/>
                  </a:lnTo>
                  <a:lnTo>
                    <a:pt x="20" y="0"/>
                  </a:lnTo>
                  <a:lnTo>
                    <a:pt x="14" y="8"/>
                  </a:lnTo>
                  <a:lnTo>
                    <a:pt x="9" y="0"/>
                  </a:lnTo>
                  <a:lnTo>
                    <a:pt x="0" y="0"/>
                  </a:lnTo>
                  <a:lnTo>
                    <a:pt x="10" y="10"/>
                  </a:lnTo>
                  <a:lnTo>
                    <a:pt x="0" y="21"/>
                  </a:lnTo>
                  <a:lnTo>
                    <a:pt x="9" y="21"/>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îṡḷïdé">
              <a:extLst>
                <a:ext uri="{FF2B5EF4-FFF2-40B4-BE49-F238E27FC236}">
                  <a16:creationId xmlns:a16="http://schemas.microsoft.com/office/drawing/2014/main" id="{9692044E-3F44-401F-BFDB-C20C1B6AC5E2}"/>
                </a:ext>
              </a:extLst>
            </p:cNvPr>
            <p:cNvSpPr/>
            <p:nvPr/>
          </p:nvSpPr>
          <p:spPr bwMode="auto">
            <a:xfrm>
              <a:off x="6594928" y="4381532"/>
              <a:ext cx="42462" cy="74310"/>
            </a:xfrm>
            <a:custGeom>
              <a:avLst/>
              <a:gdLst>
                <a:gd name="T0" fmla="*/ 13 w 25"/>
                <a:gd name="T1" fmla="*/ 21 h 44"/>
                <a:gd name="T2" fmla="*/ 0 w 25"/>
                <a:gd name="T3" fmla="*/ 35 h 44"/>
                <a:gd name="T4" fmla="*/ 0 w 25"/>
                <a:gd name="T5" fmla="*/ 44 h 44"/>
                <a:gd name="T6" fmla="*/ 24 w 25"/>
                <a:gd name="T7" fmla="*/ 44 h 44"/>
                <a:gd name="T8" fmla="*/ 24 w 25"/>
                <a:gd name="T9" fmla="*/ 36 h 44"/>
                <a:gd name="T10" fmla="*/ 7 w 25"/>
                <a:gd name="T11" fmla="*/ 36 h 44"/>
                <a:gd name="T12" fmla="*/ 16 w 25"/>
                <a:gd name="T13" fmla="*/ 28 h 44"/>
                <a:gd name="T14" fmla="*/ 24 w 25"/>
                <a:gd name="T15" fmla="*/ 19 h 44"/>
                <a:gd name="T16" fmla="*/ 25 w 25"/>
                <a:gd name="T17" fmla="*/ 13 h 44"/>
                <a:gd name="T18" fmla="*/ 21 w 25"/>
                <a:gd name="T19" fmla="*/ 4 h 44"/>
                <a:gd name="T20" fmla="*/ 10 w 25"/>
                <a:gd name="T21" fmla="*/ 0 h 44"/>
                <a:gd name="T22" fmla="*/ 5 w 25"/>
                <a:gd name="T23" fmla="*/ 1 h 44"/>
                <a:gd name="T24" fmla="*/ 0 w 25"/>
                <a:gd name="T25" fmla="*/ 3 h 44"/>
                <a:gd name="T26" fmla="*/ 0 w 25"/>
                <a:gd name="T27" fmla="*/ 12 h 44"/>
                <a:gd name="T28" fmla="*/ 4 w 25"/>
                <a:gd name="T29" fmla="*/ 9 h 44"/>
                <a:gd name="T30" fmla="*/ 8 w 25"/>
                <a:gd name="T31" fmla="*/ 8 h 44"/>
                <a:gd name="T32" fmla="*/ 13 w 25"/>
                <a:gd name="T33" fmla="*/ 9 h 44"/>
                <a:gd name="T34" fmla="*/ 15 w 25"/>
                <a:gd name="T35" fmla="*/ 14 h 44"/>
                <a:gd name="T36" fmla="*/ 15 w 25"/>
                <a:gd name="T37" fmla="*/ 18 h 44"/>
                <a:gd name="T38" fmla="*/ 13 w 25"/>
                <a:gd name="T39"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44">
                  <a:moveTo>
                    <a:pt x="13" y="21"/>
                  </a:moveTo>
                  <a:cubicBezTo>
                    <a:pt x="0" y="35"/>
                    <a:pt x="0" y="35"/>
                    <a:pt x="0" y="35"/>
                  </a:cubicBezTo>
                  <a:cubicBezTo>
                    <a:pt x="0" y="44"/>
                    <a:pt x="0" y="44"/>
                    <a:pt x="0" y="44"/>
                  </a:cubicBezTo>
                  <a:cubicBezTo>
                    <a:pt x="24" y="44"/>
                    <a:pt x="24" y="44"/>
                    <a:pt x="24" y="44"/>
                  </a:cubicBezTo>
                  <a:cubicBezTo>
                    <a:pt x="24" y="36"/>
                    <a:pt x="24" y="36"/>
                    <a:pt x="24" y="36"/>
                  </a:cubicBezTo>
                  <a:cubicBezTo>
                    <a:pt x="7" y="36"/>
                    <a:pt x="7" y="36"/>
                    <a:pt x="7" y="36"/>
                  </a:cubicBezTo>
                  <a:cubicBezTo>
                    <a:pt x="16" y="28"/>
                    <a:pt x="16" y="28"/>
                    <a:pt x="16" y="28"/>
                  </a:cubicBezTo>
                  <a:cubicBezTo>
                    <a:pt x="20" y="24"/>
                    <a:pt x="22" y="21"/>
                    <a:pt x="24" y="19"/>
                  </a:cubicBezTo>
                  <a:cubicBezTo>
                    <a:pt x="25" y="17"/>
                    <a:pt x="25" y="15"/>
                    <a:pt x="25" y="13"/>
                  </a:cubicBezTo>
                  <a:cubicBezTo>
                    <a:pt x="25" y="9"/>
                    <a:pt x="24" y="6"/>
                    <a:pt x="21" y="4"/>
                  </a:cubicBezTo>
                  <a:cubicBezTo>
                    <a:pt x="18" y="1"/>
                    <a:pt x="15" y="0"/>
                    <a:pt x="10" y="0"/>
                  </a:cubicBezTo>
                  <a:cubicBezTo>
                    <a:pt x="7" y="0"/>
                    <a:pt x="7" y="1"/>
                    <a:pt x="5" y="1"/>
                  </a:cubicBezTo>
                  <a:cubicBezTo>
                    <a:pt x="3" y="1"/>
                    <a:pt x="0" y="2"/>
                    <a:pt x="0" y="3"/>
                  </a:cubicBezTo>
                  <a:cubicBezTo>
                    <a:pt x="0" y="12"/>
                    <a:pt x="0" y="12"/>
                    <a:pt x="0" y="12"/>
                  </a:cubicBezTo>
                  <a:cubicBezTo>
                    <a:pt x="0" y="11"/>
                    <a:pt x="2" y="9"/>
                    <a:pt x="4" y="9"/>
                  </a:cubicBezTo>
                  <a:cubicBezTo>
                    <a:pt x="6" y="8"/>
                    <a:pt x="7" y="8"/>
                    <a:pt x="8" y="8"/>
                  </a:cubicBezTo>
                  <a:cubicBezTo>
                    <a:pt x="11" y="8"/>
                    <a:pt x="12" y="8"/>
                    <a:pt x="13" y="9"/>
                  </a:cubicBezTo>
                  <a:cubicBezTo>
                    <a:pt x="14" y="11"/>
                    <a:pt x="15" y="12"/>
                    <a:pt x="15" y="14"/>
                  </a:cubicBezTo>
                  <a:cubicBezTo>
                    <a:pt x="15" y="15"/>
                    <a:pt x="15" y="17"/>
                    <a:pt x="15" y="18"/>
                  </a:cubicBezTo>
                  <a:cubicBezTo>
                    <a:pt x="14" y="19"/>
                    <a:pt x="14" y="20"/>
                    <a:pt x="13" y="21"/>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ïş1ïḓe">
              <a:extLst>
                <a:ext uri="{FF2B5EF4-FFF2-40B4-BE49-F238E27FC236}">
                  <a16:creationId xmlns:a16="http://schemas.microsoft.com/office/drawing/2014/main" id="{983E36F0-7013-475B-9621-14F55963DA1E}"/>
                </a:ext>
              </a:extLst>
            </p:cNvPr>
            <p:cNvSpPr/>
            <p:nvPr/>
          </p:nvSpPr>
          <p:spPr bwMode="auto">
            <a:xfrm>
              <a:off x="6403849" y="5138771"/>
              <a:ext cx="191079" cy="290157"/>
            </a:xfrm>
            <a:custGeom>
              <a:avLst/>
              <a:gdLst>
                <a:gd name="T0" fmla="*/ 50 w 114"/>
                <a:gd name="T1" fmla="*/ 171 h 171"/>
                <a:gd name="T2" fmla="*/ 57 w 114"/>
                <a:gd name="T3" fmla="*/ 171 h 171"/>
                <a:gd name="T4" fmla="*/ 56 w 114"/>
                <a:gd name="T5" fmla="*/ 171 h 171"/>
                <a:gd name="T6" fmla="*/ 57 w 114"/>
                <a:gd name="T7" fmla="*/ 171 h 171"/>
                <a:gd name="T8" fmla="*/ 58 w 114"/>
                <a:gd name="T9" fmla="*/ 171 h 171"/>
                <a:gd name="T10" fmla="*/ 58 w 114"/>
                <a:gd name="T11" fmla="*/ 171 h 171"/>
                <a:gd name="T12" fmla="*/ 58 w 114"/>
                <a:gd name="T13" fmla="*/ 171 h 171"/>
                <a:gd name="T14" fmla="*/ 114 w 114"/>
                <a:gd name="T15" fmla="*/ 112 h 171"/>
                <a:gd name="T16" fmla="*/ 78 w 114"/>
                <a:gd name="T17" fmla="*/ 58 h 171"/>
                <a:gd name="T18" fmla="*/ 78 w 114"/>
                <a:gd name="T19" fmla="*/ 40 h 171"/>
                <a:gd name="T20" fmla="*/ 90 w 114"/>
                <a:gd name="T21" fmla="*/ 40 h 171"/>
                <a:gd name="T22" fmla="*/ 92 w 114"/>
                <a:gd name="T23" fmla="*/ 38 h 171"/>
                <a:gd name="T24" fmla="*/ 94 w 114"/>
                <a:gd name="T25" fmla="*/ 2 h 171"/>
                <a:gd name="T26" fmla="*/ 91 w 114"/>
                <a:gd name="T27" fmla="*/ 0 h 171"/>
                <a:gd name="T28" fmla="*/ 23 w 114"/>
                <a:gd name="T29" fmla="*/ 0 h 171"/>
                <a:gd name="T30" fmla="*/ 21 w 114"/>
                <a:gd name="T31" fmla="*/ 2 h 171"/>
                <a:gd name="T32" fmla="*/ 22 w 114"/>
                <a:gd name="T33" fmla="*/ 39 h 171"/>
                <a:gd name="T34" fmla="*/ 25 w 114"/>
                <a:gd name="T35" fmla="*/ 40 h 171"/>
                <a:gd name="T36" fmla="*/ 34 w 114"/>
                <a:gd name="T37" fmla="*/ 40 h 171"/>
                <a:gd name="T38" fmla="*/ 34 w 114"/>
                <a:gd name="T39" fmla="*/ 58 h 171"/>
                <a:gd name="T40" fmla="*/ 0 w 114"/>
                <a:gd name="T41" fmla="*/ 112 h 171"/>
                <a:gd name="T42" fmla="*/ 50 w 114"/>
                <a:gd name="T43" fmla="*/ 170 h 171"/>
                <a:gd name="T44" fmla="*/ 50 w 114"/>
                <a:gd name="T45" fmla="*/ 171 h 171"/>
                <a:gd name="T46" fmla="*/ 16 w 114"/>
                <a:gd name="T47" fmla="*/ 113 h 171"/>
                <a:gd name="T48" fmla="*/ 45 w 114"/>
                <a:gd name="T49" fmla="*/ 72 h 171"/>
                <a:gd name="T50" fmla="*/ 50 w 114"/>
                <a:gd name="T51" fmla="*/ 71 h 171"/>
                <a:gd name="T52" fmla="*/ 50 w 114"/>
                <a:gd name="T53" fmla="*/ 28 h 171"/>
                <a:gd name="T54" fmla="*/ 32 w 114"/>
                <a:gd name="T55" fmla="*/ 28 h 171"/>
                <a:gd name="T56" fmla="*/ 33 w 114"/>
                <a:gd name="T57" fmla="*/ 12 h 171"/>
                <a:gd name="T58" fmla="*/ 82 w 114"/>
                <a:gd name="T59" fmla="*/ 12 h 171"/>
                <a:gd name="T60" fmla="*/ 83 w 114"/>
                <a:gd name="T61" fmla="*/ 28 h 171"/>
                <a:gd name="T62" fmla="*/ 58 w 114"/>
                <a:gd name="T63" fmla="*/ 28 h 171"/>
                <a:gd name="T64" fmla="*/ 58 w 114"/>
                <a:gd name="T65" fmla="*/ 71 h 171"/>
                <a:gd name="T66" fmla="*/ 66 w 114"/>
                <a:gd name="T67" fmla="*/ 72 h 171"/>
                <a:gd name="T68" fmla="*/ 97 w 114"/>
                <a:gd name="T69" fmla="*/ 113 h 171"/>
                <a:gd name="T70" fmla="*/ 57 w 114"/>
                <a:gd name="T71" fmla="*/ 155 h 171"/>
                <a:gd name="T72" fmla="*/ 57 w 114"/>
                <a:gd name="T73" fmla="*/ 154 h 171"/>
                <a:gd name="T74" fmla="*/ 57 w 114"/>
                <a:gd name="T75" fmla="*/ 152 h 171"/>
                <a:gd name="T76" fmla="*/ 57 w 114"/>
                <a:gd name="T77" fmla="*/ 152 h 171"/>
                <a:gd name="T78" fmla="*/ 57 w 114"/>
                <a:gd name="T79" fmla="*/ 152 h 171"/>
                <a:gd name="T80" fmla="*/ 56 w 114"/>
                <a:gd name="T81" fmla="*/ 154 h 171"/>
                <a:gd name="T82" fmla="*/ 16 w 114"/>
                <a:gd name="T83" fmla="*/ 11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 h="171">
                  <a:moveTo>
                    <a:pt x="50" y="171"/>
                  </a:moveTo>
                  <a:cubicBezTo>
                    <a:pt x="57" y="171"/>
                    <a:pt x="57" y="171"/>
                    <a:pt x="57" y="171"/>
                  </a:cubicBezTo>
                  <a:cubicBezTo>
                    <a:pt x="57" y="171"/>
                    <a:pt x="56" y="171"/>
                    <a:pt x="56" y="171"/>
                  </a:cubicBezTo>
                  <a:cubicBezTo>
                    <a:pt x="57" y="171"/>
                    <a:pt x="57" y="171"/>
                    <a:pt x="57" y="171"/>
                  </a:cubicBezTo>
                  <a:cubicBezTo>
                    <a:pt x="58" y="171"/>
                    <a:pt x="58" y="171"/>
                    <a:pt x="58" y="171"/>
                  </a:cubicBezTo>
                  <a:cubicBezTo>
                    <a:pt x="58" y="171"/>
                    <a:pt x="58" y="171"/>
                    <a:pt x="58" y="171"/>
                  </a:cubicBezTo>
                  <a:cubicBezTo>
                    <a:pt x="58" y="171"/>
                    <a:pt x="58" y="171"/>
                    <a:pt x="58" y="171"/>
                  </a:cubicBezTo>
                  <a:cubicBezTo>
                    <a:pt x="90" y="170"/>
                    <a:pt x="114" y="144"/>
                    <a:pt x="114" y="112"/>
                  </a:cubicBezTo>
                  <a:cubicBezTo>
                    <a:pt x="114" y="87"/>
                    <a:pt x="106" y="67"/>
                    <a:pt x="78" y="58"/>
                  </a:cubicBezTo>
                  <a:cubicBezTo>
                    <a:pt x="78" y="40"/>
                    <a:pt x="78" y="40"/>
                    <a:pt x="78" y="40"/>
                  </a:cubicBezTo>
                  <a:cubicBezTo>
                    <a:pt x="90" y="40"/>
                    <a:pt x="90" y="40"/>
                    <a:pt x="90" y="40"/>
                  </a:cubicBezTo>
                  <a:cubicBezTo>
                    <a:pt x="92" y="38"/>
                    <a:pt x="92" y="38"/>
                    <a:pt x="92" y="38"/>
                  </a:cubicBezTo>
                  <a:cubicBezTo>
                    <a:pt x="105" y="27"/>
                    <a:pt x="99" y="11"/>
                    <a:pt x="94" y="2"/>
                  </a:cubicBezTo>
                  <a:cubicBezTo>
                    <a:pt x="91" y="0"/>
                    <a:pt x="91" y="0"/>
                    <a:pt x="91" y="0"/>
                  </a:cubicBezTo>
                  <a:cubicBezTo>
                    <a:pt x="23" y="0"/>
                    <a:pt x="23" y="0"/>
                    <a:pt x="23" y="0"/>
                  </a:cubicBezTo>
                  <a:cubicBezTo>
                    <a:pt x="21" y="2"/>
                    <a:pt x="21" y="2"/>
                    <a:pt x="21" y="2"/>
                  </a:cubicBezTo>
                  <a:cubicBezTo>
                    <a:pt x="16" y="11"/>
                    <a:pt x="10" y="28"/>
                    <a:pt x="22" y="39"/>
                  </a:cubicBezTo>
                  <a:cubicBezTo>
                    <a:pt x="25" y="40"/>
                    <a:pt x="25" y="40"/>
                    <a:pt x="25" y="40"/>
                  </a:cubicBezTo>
                  <a:cubicBezTo>
                    <a:pt x="34" y="40"/>
                    <a:pt x="34" y="40"/>
                    <a:pt x="34" y="40"/>
                  </a:cubicBezTo>
                  <a:cubicBezTo>
                    <a:pt x="34" y="58"/>
                    <a:pt x="34" y="58"/>
                    <a:pt x="34" y="58"/>
                  </a:cubicBezTo>
                  <a:cubicBezTo>
                    <a:pt x="14" y="67"/>
                    <a:pt x="0" y="87"/>
                    <a:pt x="0" y="112"/>
                  </a:cubicBezTo>
                  <a:cubicBezTo>
                    <a:pt x="0" y="141"/>
                    <a:pt x="22" y="166"/>
                    <a:pt x="50" y="170"/>
                  </a:cubicBezTo>
                  <a:lnTo>
                    <a:pt x="50" y="171"/>
                  </a:lnTo>
                  <a:close/>
                  <a:moveTo>
                    <a:pt x="16" y="113"/>
                  </a:moveTo>
                  <a:cubicBezTo>
                    <a:pt x="16" y="93"/>
                    <a:pt x="27" y="77"/>
                    <a:pt x="45" y="72"/>
                  </a:cubicBezTo>
                  <a:cubicBezTo>
                    <a:pt x="50" y="71"/>
                    <a:pt x="50" y="71"/>
                    <a:pt x="50" y="71"/>
                  </a:cubicBezTo>
                  <a:cubicBezTo>
                    <a:pt x="50" y="28"/>
                    <a:pt x="50" y="28"/>
                    <a:pt x="50" y="28"/>
                  </a:cubicBezTo>
                  <a:cubicBezTo>
                    <a:pt x="32" y="28"/>
                    <a:pt x="32" y="28"/>
                    <a:pt x="32" y="28"/>
                  </a:cubicBezTo>
                  <a:cubicBezTo>
                    <a:pt x="30" y="20"/>
                    <a:pt x="31" y="16"/>
                    <a:pt x="33" y="12"/>
                  </a:cubicBezTo>
                  <a:cubicBezTo>
                    <a:pt x="82" y="12"/>
                    <a:pt x="82" y="12"/>
                    <a:pt x="82" y="12"/>
                  </a:cubicBezTo>
                  <a:cubicBezTo>
                    <a:pt x="83" y="16"/>
                    <a:pt x="85" y="20"/>
                    <a:pt x="83" y="28"/>
                  </a:cubicBezTo>
                  <a:cubicBezTo>
                    <a:pt x="58" y="28"/>
                    <a:pt x="58" y="28"/>
                    <a:pt x="58" y="28"/>
                  </a:cubicBezTo>
                  <a:cubicBezTo>
                    <a:pt x="58" y="71"/>
                    <a:pt x="58" y="71"/>
                    <a:pt x="58" y="71"/>
                  </a:cubicBezTo>
                  <a:cubicBezTo>
                    <a:pt x="66" y="72"/>
                    <a:pt x="66" y="72"/>
                    <a:pt x="66" y="72"/>
                  </a:cubicBezTo>
                  <a:cubicBezTo>
                    <a:pt x="84" y="77"/>
                    <a:pt x="97" y="93"/>
                    <a:pt x="97" y="113"/>
                  </a:cubicBezTo>
                  <a:cubicBezTo>
                    <a:pt x="97" y="135"/>
                    <a:pt x="79" y="154"/>
                    <a:pt x="57" y="155"/>
                  </a:cubicBezTo>
                  <a:cubicBezTo>
                    <a:pt x="57" y="154"/>
                    <a:pt x="57" y="154"/>
                    <a:pt x="57" y="154"/>
                  </a:cubicBezTo>
                  <a:cubicBezTo>
                    <a:pt x="57" y="152"/>
                    <a:pt x="57" y="152"/>
                    <a:pt x="57" y="152"/>
                  </a:cubicBezTo>
                  <a:cubicBezTo>
                    <a:pt x="57" y="152"/>
                    <a:pt x="57" y="152"/>
                    <a:pt x="57" y="152"/>
                  </a:cubicBezTo>
                  <a:cubicBezTo>
                    <a:pt x="57" y="152"/>
                    <a:pt x="57" y="152"/>
                    <a:pt x="57" y="152"/>
                  </a:cubicBezTo>
                  <a:cubicBezTo>
                    <a:pt x="56" y="154"/>
                    <a:pt x="56" y="154"/>
                    <a:pt x="56" y="154"/>
                  </a:cubicBezTo>
                  <a:cubicBezTo>
                    <a:pt x="34" y="153"/>
                    <a:pt x="16" y="135"/>
                    <a:pt x="16" y="113"/>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išḻíḍé">
              <a:extLst>
                <a:ext uri="{FF2B5EF4-FFF2-40B4-BE49-F238E27FC236}">
                  <a16:creationId xmlns:a16="http://schemas.microsoft.com/office/drawing/2014/main" id="{A1B0CBA1-690C-4301-A348-F8EB11DE5024}"/>
                </a:ext>
              </a:extLst>
            </p:cNvPr>
            <p:cNvSpPr/>
            <p:nvPr/>
          </p:nvSpPr>
          <p:spPr bwMode="auto">
            <a:xfrm>
              <a:off x="6396772" y="4908769"/>
              <a:ext cx="201696" cy="148617"/>
            </a:xfrm>
            <a:custGeom>
              <a:avLst/>
              <a:gdLst>
                <a:gd name="T0" fmla="*/ 15 w 120"/>
                <a:gd name="T1" fmla="*/ 44 h 87"/>
                <a:gd name="T2" fmla="*/ 23 w 120"/>
                <a:gd name="T3" fmla="*/ 51 h 87"/>
                <a:gd name="T4" fmla="*/ 35 w 120"/>
                <a:gd name="T5" fmla="*/ 73 h 87"/>
                <a:gd name="T6" fmla="*/ 80 w 120"/>
                <a:gd name="T7" fmla="*/ 80 h 87"/>
                <a:gd name="T8" fmla="*/ 110 w 120"/>
                <a:gd name="T9" fmla="*/ 82 h 87"/>
                <a:gd name="T10" fmla="*/ 118 w 120"/>
                <a:gd name="T11" fmla="*/ 76 h 87"/>
                <a:gd name="T12" fmla="*/ 105 w 120"/>
                <a:gd name="T13" fmla="*/ 48 h 87"/>
                <a:gd name="T14" fmla="*/ 103 w 120"/>
                <a:gd name="T15" fmla="*/ 46 h 87"/>
                <a:gd name="T16" fmla="*/ 90 w 120"/>
                <a:gd name="T17" fmla="*/ 15 h 87"/>
                <a:gd name="T18" fmla="*/ 39 w 120"/>
                <a:gd name="T19" fmla="*/ 12 h 87"/>
                <a:gd name="T20" fmla="*/ 10 w 120"/>
                <a:gd name="T21" fmla="*/ 10 h 87"/>
                <a:gd name="T22" fmla="*/ 3 w 120"/>
                <a:gd name="T23" fmla="*/ 17 h 87"/>
                <a:gd name="T24" fmla="*/ 15 w 120"/>
                <a:gd name="T25" fmla="*/ 44 h 87"/>
                <a:gd name="T26" fmla="*/ 92 w 120"/>
                <a:gd name="T27" fmla="*/ 71 h 87"/>
                <a:gd name="T28" fmla="*/ 101 w 120"/>
                <a:gd name="T29" fmla="*/ 54 h 87"/>
                <a:gd name="T30" fmla="*/ 111 w 120"/>
                <a:gd name="T31" fmla="*/ 73 h 87"/>
                <a:gd name="T32" fmla="*/ 108 w 120"/>
                <a:gd name="T33" fmla="*/ 75 h 87"/>
                <a:gd name="T34" fmla="*/ 88 w 120"/>
                <a:gd name="T35" fmla="*/ 75 h 87"/>
                <a:gd name="T36" fmla="*/ 92 w 120"/>
                <a:gd name="T37" fmla="*/ 71 h 87"/>
                <a:gd name="T38" fmla="*/ 9 w 120"/>
                <a:gd name="T39" fmla="*/ 20 h 87"/>
                <a:gd name="T40" fmla="*/ 13 w 120"/>
                <a:gd name="T41" fmla="*/ 17 h 87"/>
                <a:gd name="T42" fmla="*/ 32 w 120"/>
                <a:gd name="T43" fmla="*/ 18 h 87"/>
                <a:gd name="T44" fmla="*/ 23 w 120"/>
                <a:gd name="T45" fmla="*/ 41 h 87"/>
                <a:gd name="T46" fmla="*/ 20 w 120"/>
                <a:gd name="T47" fmla="*/ 39 h 87"/>
                <a:gd name="T48" fmla="*/ 9 w 120"/>
                <a:gd name="T49" fmla="*/ 2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87">
                  <a:moveTo>
                    <a:pt x="15" y="44"/>
                  </a:moveTo>
                  <a:cubicBezTo>
                    <a:pt x="18" y="47"/>
                    <a:pt x="20" y="49"/>
                    <a:pt x="23" y="51"/>
                  </a:cubicBezTo>
                  <a:cubicBezTo>
                    <a:pt x="25" y="59"/>
                    <a:pt x="29" y="67"/>
                    <a:pt x="35" y="73"/>
                  </a:cubicBezTo>
                  <a:cubicBezTo>
                    <a:pt x="48" y="85"/>
                    <a:pt x="66" y="87"/>
                    <a:pt x="80" y="80"/>
                  </a:cubicBezTo>
                  <a:cubicBezTo>
                    <a:pt x="93" y="83"/>
                    <a:pt x="103" y="84"/>
                    <a:pt x="110" y="82"/>
                  </a:cubicBezTo>
                  <a:cubicBezTo>
                    <a:pt x="114" y="81"/>
                    <a:pt x="117" y="79"/>
                    <a:pt x="118" y="76"/>
                  </a:cubicBezTo>
                  <a:cubicBezTo>
                    <a:pt x="120" y="71"/>
                    <a:pt x="120" y="62"/>
                    <a:pt x="105" y="48"/>
                  </a:cubicBezTo>
                  <a:cubicBezTo>
                    <a:pt x="105" y="47"/>
                    <a:pt x="104" y="47"/>
                    <a:pt x="103" y="46"/>
                  </a:cubicBezTo>
                  <a:cubicBezTo>
                    <a:pt x="103" y="34"/>
                    <a:pt x="99" y="23"/>
                    <a:pt x="90" y="15"/>
                  </a:cubicBezTo>
                  <a:cubicBezTo>
                    <a:pt x="76" y="1"/>
                    <a:pt x="54" y="0"/>
                    <a:pt x="39" y="12"/>
                  </a:cubicBezTo>
                  <a:cubicBezTo>
                    <a:pt x="27" y="9"/>
                    <a:pt x="17" y="8"/>
                    <a:pt x="10" y="10"/>
                  </a:cubicBezTo>
                  <a:cubicBezTo>
                    <a:pt x="7" y="12"/>
                    <a:pt x="4" y="14"/>
                    <a:pt x="3" y="17"/>
                  </a:cubicBezTo>
                  <a:cubicBezTo>
                    <a:pt x="0" y="22"/>
                    <a:pt x="0" y="30"/>
                    <a:pt x="15" y="44"/>
                  </a:cubicBezTo>
                  <a:close/>
                  <a:moveTo>
                    <a:pt x="92" y="71"/>
                  </a:moveTo>
                  <a:cubicBezTo>
                    <a:pt x="96" y="66"/>
                    <a:pt x="100" y="61"/>
                    <a:pt x="101" y="54"/>
                  </a:cubicBezTo>
                  <a:cubicBezTo>
                    <a:pt x="111" y="64"/>
                    <a:pt x="113" y="70"/>
                    <a:pt x="111" y="73"/>
                  </a:cubicBezTo>
                  <a:cubicBezTo>
                    <a:pt x="111" y="74"/>
                    <a:pt x="110" y="74"/>
                    <a:pt x="108" y="75"/>
                  </a:cubicBezTo>
                  <a:cubicBezTo>
                    <a:pt x="104" y="76"/>
                    <a:pt x="97" y="76"/>
                    <a:pt x="88" y="75"/>
                  </a:cubicBezTo>
                  <a:cubicBezTo>
                    <a:pt x="90" y="74"/>
                    <a:pt x="91" y="73"/>
                    <a:pt x="92" y="71"/>
                  </a:cubicBezTo>
                  <a:close/>
                  <a:moveTo>
                    <a:pt x="9" y="20"/>
                  </a:moveTo>
                  <a:cubicBezTo>
                    <a:pt x="10" y="19"/>
                    <a:pt x="11" y="18"/>
                    <a:pt x="13" y="17"/>
                  </a:cubicBezTo>
                  <a:cubicBezTo>
                    <a:pt x="17" y="16"/>
                    <a:pt x="23" y="16"/>
                    <a:pt x="32" y="18"/>
                  </a:cubicBezTo>
                  <a:cubicBezTo>
                    <a:pt x="26" y="25"/>
                    <a:pt x="23" y="33"/>
                    <a:pt x="23" y="41"/>
                  </a:cubicBezTo>
                  <a:cubicBezTo>
                    <a:pt x="22" y="41"/>
                    <a:pt x="21" y="40"/>
                    <a:pt x="20" y="39"/>
                  </a:cubicBezTo>
                  <a:cubicBezTo>
                    <a:pt x="10" y="29"/>
                    <a:pt x="8" y="23"/>
                    <a:pt x="9" y="20"/>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íšlîḑè">
              <a:extLst>
                <a:ext uri="{FF2B5EF4-FFF2-40B4-BE49-F238E27FC236}">
                  <a16:creationId xmlns:a16="http://schemas.microsoft.com/office/drawing/2014/main" id="{8BF2C5FD-AA7A-4295-A626-AA4E50E8DC0B}"/>
                </a:ext>
              </a:extLst>
            </p:cNvPr>
            <p:cNvSpPr/>
            <p:nvPr/>
          </p:nvSpPr>
          <p:spPr bwMode="auto">
            <a:xfrm>
              <a:off x="6994780" y="5064463"/>
              <a:ext cx="184002" cy="240618"/>
            </a:xfrm>
            <a:custGeom>
              <a:avLst/>
              <a:gdLst>
                <a:gd name="T0" fmla="*/ 40 w 109"/>
                <a:gd name="T1" fmla="*/ 129 h 145"/>
                <a:gd name="T2" fmla="*/ 44 w 109"/>
                <a:gd name="T3" fmla="*/ 140 h 145"/>
                <a:gd name="T4" fmla="*/ 54 w 109"/>
                <a:gd name="T5" fmla="*/ 145 h 145"/>
                <a:gd name="T6" fmla="*/ 65 w 109"/>
                <a:gd name="T7" fmla="*/ 140 h 145"/>
                <a:gd name="T8" fmla="*/ 69 w 109"/>
                <a:gd name="T9" fmla="*/ 129 h 145"/>
                <a:gd name="T10" fmla="*/ 73 w 109"/>
                <a:gd name="T11" fmla="*/ 118 h 145"/>
                <a:gd name="T12" fmla="*/ 81 w 109"/>
                <a:gd name="T13" fmla="*/ 97 h 145"/>
                <a:gd name="T14" fmla="*/ 103 w 109"/>
                <a:gd name="T15" fmla="*/ 68 h 145"/>
                <a:gd name="T16" fmla="*/ 99 w 109"/>
                <a:gd name="T17" fmla="*/ 23 h 145"/>
                <a:gd name="T18" fmla="*/ 54 w 109"/>
                <a:gd name="T19" fmla="*/ 0 h 145"/>
                <a:gd name="T20" fmla="*/ 10 w 109"/>
                <a:gd name="T21" fmla="*/ 23 h 145"/>
                <a:gd name="T22" fmla="*/ 6 w 109"/>
                <a:gd name="T23" fmla="*/ 68 h 145"/>
                <a:gd name="T24" fmla="*/ 27 w 109"/>
                <a:gd name="T25" fmla="*/ 97 h 145"/>
                <a:gd name="T26" fmla="*/ 36 w 109"/>
                <a:gd name="T27" fmla="*/ 118 h 145"/>
                <a:gd name="T28" fmla="*/ 40 w 109"/>
                <a:gd name="T29" fmla="*/ 129 h 145"/>
                <a:gd name="T30" fmla="*/ 35 w 109"/>
                <a:gd name="T31" fmla="*/ 85 h 145"/>
                <a:gd name="T32" fmla="*/ 19 w 109"/>
                <a:gd name="T33" fmla="*/ 62 h 145"/>
                <a:gd name="T34" fmla="*/ 22 w 109"/>
                <a:gd name="T35" fmla="*/ 30 h 145"/>
                <a:gd name="T36" fmla="*/ 54 w 109"/>
                <a:gd name="T37" fmla="*/ 14 h 145"/>
                <a:gd name="T38" fmla="*/ 87 w 109"/>
                <a:gd name="T39" fmla="*/ 30 h 145"/>
                <a:gd name="T40" fmla="*/ 90 w 109"/>
                <a:gd name="T41" fmla="*/ 62 h 145"/>
                <a:gd name="T42" fmla="*/ 73 w 109"/>
                <a:gd name="T43" fmla="*/ 85 h 145"/>
                <a:gd name="T44" fmla="*/ 68 w 109"/>
                <a:gd name="T45" fmla="*/ 85 h 145"/>
                <a:gd name="T46" fmla="*/ 68 w 109"/>
                <a:gd name="T47" fmla="*/ 92 h 145"/>
                <a:gd name="T48" fmla="*/ 65 w 109"/>
                <a:gd name="T49" fmla="*/ 105 h 145"/>
                <a:gd name="T50" fmla="*/ 44 w 109"/>
                <a:gd name="T51" fmla="*/ 107 h 145"/>
                <a:gd name="T52" fmla="*/ 41 w 109"/>
                <a:gd name="T53" fmla="*/ 92 h 145"/>
                <a:gd name="T54" fmla="*/ 41 w 109"/>
                <a:gd name="T55" fmla="*/ 86 h 145"/>
                <a:gd name="T56" fmla="*/ 35 w 109"/>
                <a:gd name="T5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145">
                  <a:moveTo>
                    <a:pt x="40" y="129"/>
                  </a:moveTo>
                  <a:cubicBezTo>
                    <a:pt x="40" y="132"/>
                    <a:pt x="41" y="137"/>
                    <a:pt x="44" y="140"/>
                  </a:cubicBezTo>
                  <a:cubicBezTo>
                    <a:pt x="46" y="142"/>
                    <a:pt x="49" y="145"/>
                    <a:pt x="54" y="145"/>
                  </a:cubicBezTo>
                  <a:cubicBezTo>
                    <a:pt x="60" y="145"/>
                    <a:pt x="63" y="142"/>
                    <a:pt x="65" y="140"/>
                  </a:cubicBezTo>
                  <a:cubicBezTo>
                    <a:pt x="68" y="137"/>
                    <a:pt x="69" y="132"/>
                    <a:pt x="69" y="129"/>
                  </a:cubicBezTo>
                  <a:cubicBezTo>
                    <a:pt x="72" y="126"/>
                    <a:pt x="73" y="122"/>
                    <a:pt x="73" y="118"/>
                  </a:cubicBezTo>
                  <a:cubicBezTo>
                    <a:pt x="79" y="113"/>
                    <a:pt x="81" y="103"/>
                    <a:pt x="81" y="97"/>
                  </a:cubicBezTo>
                  <a:cubicBezTo>
                    <a:pt x="87" y="94"/>
                    <a:pt x="94" y="86"/>
                    <a:pt x="103" y="68"/>
                  </a:cubicBezTo>
                  <a:cubicBezTo>
                    <a:pt x="109" y="53"/>
                    <a:pt x="108" y="36"/>
                    <a:pt x="99" y="23"/>
                  </a:cubicBezTo>
                  <a:cubicBezTo>
                    <a:pt x="90" y="8"/>
                    <a:pt x="73" y="0"/>
                    <a:pt x="54" y="0"/>
                  </a:cubicBezTo>
                  <a:cubicBezTo>
                    <a:pt x="36" y="0"/>
                    <a:pt x="19" y="8"/>
                    <a:pt x="10" y="23"/>
                  </a:cubicBezTo>
                  <a:cubicBezTo>
                    <a:pt x="1" y="36"/>
                    <a:pt x="0" y="53"/>
                    <a:pt x="6" y="68"/>
                  </a:cubicBezTo>
                  <a:cubicBezTo>
                    <a:pt x="14" y="86"/>
                    <a:pt x="22" y="94"/>
                    <a:pt x="27" y="97"/>
                  </a:cubicBezTo>
                  <a:cubicBezTo>
                    <a:pt x="28" y="103"/>
                    <a:pt x="30" y="113"/>
                    <a:pt x="36" y="118"/>
                  </a:cubicBezTo>
                  <a:cubicBezTo>
                    <a:pt x="36" y="122"/>
                    <a:pt x="37" y="126"/>
                    <a:pt x="40" y="129"/>
                  </a:cubicBezTo>
                  <a:close/>
                  <a:moveTo>
                    <a:pt x="35" y="85"/>
                  </a:moveTo>
                  <a:cubicBezTo>
                    <a:pt x="35" y="85"/>
                    <a:pt x="28" y="82"/>
                    <a:pt x="19" y="62"/>
                  </a:cubicBezTo>
                  <a:cubicBezTo>
                    <a:pt x="14" y="52"/>
                    <a:pt x="15" y="40"/>
                    <a:pt x="22" y="30"/>
                  </a:cubicBezTo>
                  <a:cubicBezTo>
                    <a:pt x="28" y="20"/>
                    <a:pt x="40" y="14"/>
                    <a:pt x="54" y="14"/>
                  </a:cubicBezTo>
                  <a:cubicBezTo>
                    <a:pt x="68" y="14"/>
                    <a:pt x="80" y="20"/>
                    <a:pt x="87" y="30"/>
                  </a:cubicBezTo>
                  <a:cubicBezTo>
                    <a:pt x="94" y="40"/>
                    <a:pt x="95" y="52"/>
                    <a:pt x="90" y="62"/>
                  </a:cubicBezTo>
                  <a:cubicBezTo>
                    <a:pt x="82" y="81"/>
                    <a:pt x="75" y="85"/>
                    <a:pt x="73" y="85"/>
                  </a:cubicBezTo>
                  <a:cubicBezTo>
                    <a:pt x="68" y="85"/>
                    <a:pt x="68" y="85"/>
                    <a:pt x="68" y="85"/>
                  </a:cubicBezTo>
                  <a:cubicBezTo>
                    <a:pt x="68" y="92"/>
                    <a:pt x="68" y="92"/>
                    <a:pt x="68" y="92"/>
                  </a:cubicBezTo>
                  <a:cubicBezTo>
                    <a:pt x="68" y="96"/>
                    <a:pt x="67" y="102"/>
                    <a:pt x="65" y="105"/>
                  </a:cubicBezTo>
                  <a:cubicBezTo>
                    <a:pt x="55" y="114"/>
                    <a:pt x="47" y="109"/>
                    <a:pt x="44" y="107"/>
                  </a:cubicBezTo>
                  <a:cubicBezTo>
                    <a:pt x="42" y="103"/>
                    <a:pt x="41" y="97"/>
                    <a:pt x="41" y="92"/>
                  </a:cubicBezTo>
                  <a:cubicBezTo>
                    <a:pt x="41" y="86"/>
                    <a:pt x="41" y="86"/>
                    <a:pt x="41" y="86"/>
                  </a:cubicBezTo>
                  <a:lnTo>
                    <a:pt x="35" y="85"/>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ṩ1îḑe">
              <a:extLst>
                <a:ext uri="{FF2B5EF4-FFF2-40B4-BE49-F238E27FC236}">
                  <a16:creationId xmlns:a16="http://schemas.microsoft.com/office/drawing/2014/main" id="{3BB5F41E-F3A9-4F9B-8D44-9C7B893D4405}"/>
                </a:ext>
              </a:extLst>
            </p:cNvPr>
            <p:cNvSpPr/>
            <p:nvPr/>
          </p:nvSpPr>
          <p:spPr bwMode="auto">
            <a:xfrm>
              <a:off x="6669238" y="5658931"/>
              <a:ext cx="102618" cy="84924"/>
            </a:xfrm>
            <a:custGeom>
              <a:avLst/>
              <a:gdLst>
                <a:gd name="T0" fmla="*/ 9 w 29"/>
                <a:gd name="T1" fmla="*/ 24 h 24"/>
                <a:gd name="T2" fmla="*/ 15 w 29"/>
                <a:gd name="T3" fmla="*/ 16 h 24"/>
                <a:gd name="T4" fmla="*/ 20 w 29"/>
                <a:gd name="T5" fmla="*/ 24 h 24"/>
                <a:gd name="T6" fmla="*/ 29 w 29"/>
                <a:gd name="T7" fmla="*/ 24 h 24"/>
                <a:gd name="T8" fmla="*/ 19 w 29"/>
                <a:gd name="T9" fmla="*/ 12 h 24"/>
                <a:gd name="T10" fmla="*/ 28 w 29"/>
                <a:gd name="T11" fmla="*/ 0 h 24"/>
                <a:gd name="T12" fmla="*/ 20 w 29"/>
                <a:gd name="T13" fmla="*/ 0 h 24"/>
                <a:gd name="T14" fmla="*/ 15 w 29"/>
                <a:gd name="T15" fmla="*/ 7 h 24"/>
                <a:gd name="T16" fmla="*/ 9 w 29"/>
                <a:gd name="T17" fmla="*/ 0 h 24"/>
                <a:gd name="T18" fmla="*/ 1 w 29"/>
                <a:gd name="T19" fmla="*/ 0 h 24"/>
                <a:gd name="T20" fmla="*/ 10 w 29"/>
                <a:gd name="T21" fmla="*/ 12 h 24"/>
                <a:gd name="T22" fmla="*/ 0 w 29"/>
                <a:gd name="T23" fmla="*/ 24 h 24"/>
                <a:gd name="T24" fmla="*/ 9 w 29"/>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4">
                  <a:moveTo>
                    <a:pt x="9" y="24"/>
                  </a:moveTo>
                  <a:lnTo>
                    <a:pt x="15" y="16"/>
                  </a:lnTo>
                  <a:lnTo>
                    <a:pt x="20" y="24"/>
                  </a:lnTo>
                  <a:lnTo>
                    <a:pt x="29" y="24"/>
                  </a:lnTo>
                  <a:lnTo>
                    <a:pt x="19" y="12"/>
                  </a:lnTo>
                  <a:lnTo>
                    <a:pt x="28" y="0"/>
                  </a:lnTo>
                  <a:lnTo>
                    <a:pt x="20" y="0"/>
                  </a:lnTo>
                  <a:lnTo>
                    <a:pt x="15" y="7"/>
                  </a:lnTo>
                  <a:lnTo>
                    <a:pt x="9" y="0"/>
                  </a:lnTo>
                  <a:lnTo>
                    <a:pt x="1" y="0"/>
                  </a:lnTo>
                  <a:lnTo>
                    <a:pt x="10" y="12"/>
                  </a:lnTo>
                  <a:lnTo>
                    <a:pt x="0" y="24"/>
                  </a:lnTo>
                  <a:lnTo>
                    <a:pt x="9" y="2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śliḑé">
              <a:extLst>
                <a:ext uri="{FF2B5EF4-FFF2-40B4-BE49-F238E27FC236}">
                  <a16:creationId xmlns:a16="http://schemas.microsoft.com/office/drawing/2014/main" id="{9D31ADF3-50F1-4E05-8334-C2C32301333F}"/>
                </a:ext>
              </a:extLst>
            </p:cNvPr>
            <p:cNvSpPr/>
            <p:nvPr/>
          </p:nvSpPr>
          <p:spPr bwMode="auto">
            <a:xfrm>
              <a:off x="6775393" y="5627084"/>
              <a:ext cx="56616" cy="70770"/>
            </a:xfrm>
            <a:custGeom>
              <a:avLst/>
              <a:gdLst>
                <a:gd name="T0" fmla="*/ 15 w 32"/>
                <a:gd name="T1" fmla="*/ 21 h 43"/>
                <a:gd name="T2" fmla="*/ 0 w 32"/>
                <a:gd name="T3" fmla="*/ 34 h 43"/>
                <a:gd name="T4" fmla="*/ 0 w 32"/>
                <a:gd name="T5" fmla="*/ 43 h 43"/>
                <a:gd name="T6" fmla="*/ 32 w 32"/>
                <a:gd name="T7" fmla="*/ 43 h 43"/>
                <a:gd name="T8" fmla="*/ 32 w 32"/>
                <a:gd name="T9" fmla="*/ 35 h 43"/>
                <a:gd name="T10" fmla="*/ 11 w 32"/>
                <a:gd name="T11" fmla="*/ 35 h 43"/>
                <a:gd name="T12" fmla="*/ 20 w 32"/>
                <a:gd name="T13" fmla="*/ 27 h 43"/>
                <a:gd name="T14" fmla="*/ 28 w 32"/>
                <a:gd name="T15" fmla="*/ 19 h 43"/>
                <a:gd name="T16" fmla="*/ 29 w 32"/>
                <a:gd name="T17" fmla="*/ 12 h 43"/>
                <a:gd name="T18" fmla="*/ 25 w 32"/>
                <a:gd name="T19" fmla="*/ 3 h 43"/>
                <a:gd name="T20" fmla="*/ 14 w 32"/>
                <a:gd name="T21" fmla="*/ 0 h 43"/>
                <a:gd name="T22" fmla="*/ 7 w 32"/>
                <a:gd name="T23" fmla="*/ 0 h 43"/>
                <a:gd name="T24" fmla="*/ 0 w 32"/>
                <a:gd name="T25" fmla="*/ 2 h 43"/>
                <a:gd name="T26" fmla="*/ 0 w 32"/>
                <a:gd name="T27" fmla="*/ 11 h 43"/>
                <a:gd name="T28" fmla="*/ 6 w 32"/>
                <a:gd name="T29" fmla="*/ 8 h 43"/>
                <a:gd name="T30" fmla="*/ 11 w 32"/>
                <a:gd name="T31" fmla="*/ 7 h 43"/>
                <a:gd name="T32" fmla="*/ 17 w 32"/>
                <a:gd name="T33" fmla="*/ 9 h 43"/>
                <a:gd name="T34" fmla="*/ 19 w 32"/>
                <a:gd name="T35" fmla="*/ 14 h 43"/>
                <a:gd name="T36" fmla="*/ 18 w 32"/>
                <a:gd name="T37" fmla="*/ 17 h 43"/>
                <a:gd name="T38" fmla="*/ 15 w 32"/>
                <a:gd name="T39"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43">
                  <a:moveTo>
                    <a:pt x="15" y="21"/>
                  </a:moveTo>
                  <a:cubicBezTo>
                    <a:pt x="0" y="34"/>
                    <a:pt x="0" y="34"/>
                    <a:pt x="0" y="34"/>
                  </a:cubicBezTo>
                  <a:cubicBezTo>
                    <a:pt x="0" y="43"/>
                    <a:pt x="0" y="43"/>
                    <a:pt x="0" y="43"/>
                  </a:cubicBezTo>
                  <a:cubicBezTo>
                    <a:pt x="32" y="43"/>
                    <a:pt x="32" y="43"/>
                    <a:pt x="32" y="43"/>
                  </a:cubicBezTo>
                  <a:cubicBezTo>
                    <a:pt x="32" y="35"/>
                    <a:pt x="32" y="35"/>
                    <a:pt x="32" y="35"/>
                  </a:cubicBezTo>
                  <a:cubicBezTo>
                    <a:pt x="11" y="35"/>
                    <a:pt x="11" y="35"/>
                    <a:pt x="11" y="35"/>
                  </a:cubicBezTo>
                  <a:cubicBezTo>
                    <a:pt x="20" y="27"/>
                    <a:pt x="20" y="27"/>
                    <a:pt x="20" y="27"/>
                  </a:cubicBezTo>
                  <a:cubicBezTo>
                    <a:pt x="24" y="24"/>
                    <a:pt x="26" y="21"/>
                    <a:pt x="28" y="19"/>
                  </a:cubicBezTo>
                  <a:cubicBezTo>
                    <a:pt x="29" y="17"/>
                    <a:pt x="29" y="15"/>
                    <a:pt x="29" y="12"/>
                  </a:cubicBezTo>
                  <a:cubicBezTo>
                    <a:pt x="29" y="8"/>
                    <a:pt x="28" y="5"/>
                    <a:pt x="25" y="3"/>
                  </a:cubicBezTo>
                  <a:cubicBezTo>
                    <a:pt x="22" y="1"/>
                    <a:pt x="19" y="0"/>
                    <a:pt x="14" y="0"/>
                  </a:cubicBezTo>
                  <a:cubicBezTo>
                    <a:pt x="11" y="0"/>
                    <a:pt x="9" y="0"/>
                    <a:pt x="7" y="0"/>
                  </a:cubicBezTo>
                  <a:cubicBezTo>
                    <a:pt x="5" y="1"/>
                    <a:pt x="0" y="1"/>
                    <a:pt x="0" y="2"/>
                  </a:cubicBezTo>
                  <a:cubicBezTo>
                    <a:pt x="0" y="11"/>
                    <a:pt x="0" y="11"/>
                    <a:pt x="0" y="11"/>
                  </a:cubicBezTo>
                  <a:cubicBezTo>
                    <a:pt x="0" y="10"/>
                    <a:pt x="4" y="9"/>
                    <a:pt x="6" y="8"/>
                  </a:cubicBezTo>
                  <a:cubicBezTo>
                    <a:pt x="8" y="7"/>
                    <a:pt x="10" y="7"/>
                    <a:pt x="11" y="7"/>
                  </a:cubicBezTo>
                  <a:cubicBezTo>
                    <a:pt x="14" y="7"/>
                    <a:pt x="15" y="8"/>
                    <a:pt x="17" y="9"/>
                  </a:cubicBezTo>
                  <a:cubicBezTo>
                    <a:pt x="18" y="10"/>
                    <a:pt x="19" y="12"/>
                    <a:pt x="19" y="14"/>
                  </a:cubicBezTo>
                  <a:cubicBezTo>
                    <a:pt x="19" y="15"/>
                    <a:pt x="18" y="16"/>
                    <a:pt x="18" y="17"/>
                  </a:cubicBezTo>
                  <a:cubicBezTo>
                    <a:pt x="17" y="18"/>
                    <a:pt x="16" y="20"/>
                    <a:pt x="15" y="21"/>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ïśḷiḋe">
              <a:extLst>
                <a:ext uri="{FF2B5EF4-FFF2-40B4-BE49-F238E27FC236}">
                  <a16:creationId xmlns:a16="http://schemas.microsoft.com/office/drawing/2014/main" id="{6D0FEB31-2A34-474A-9020-215C97758310}"/>
                </a:ext>
              </a:extLst>
            </p:cNvPr>
            <p:cNvSpPr/>
            <p:nvPr/>
          </p:nvSpPr>
          <p:spPr bwMode="auto">
            <a:xfrm>
              <a:off x="6630313" y="5252003"/>
              <a:ext cx="329082" cy="283080"/>
            </a:xfrm>
            <a:custGeom>
              <a:avLst/>
              <a:gdLst>
                <a:gd name="T0" fmla="*/ 131 w 194"/>
                <a:gd name="T1" fmla="*/ 123 h 169"/>
                <a:gd name="T2" fmla="*/ 152 w 194"/>
                <a:gd name="T3" fmla="*/ 131 h 169"/>
                <a:gd name="T4" fmla="*/ 173 w 194"/>
                <a:gd name="T5" fmla="*/ 150 h 169"/>
                <a:gd name="T6" fmla="*/ 194 w 194"/>
                <a:gd name="T7" fmla="*/ 128 h 169"/>
                <a:gd name="T8" fmla="*/ 173 w 194"/>
                <a:gd name="T9" fmla="*/ 107 h 169"/>
                <a:gd name="T10" fmla="*/ 155 w 194"/>
                <a:gd name="T11" fmla="*/ 119 h 169"/>
                <a:gd name="T12" fmla="*/ 135 w 194"/>
                <a:gd name="T13" fmla="*/ 111 h 169"/>
                <a:gd name="T14" fmla="*/ 136 w 194"/>
                <a:gd name="T15" fmla="*/ 101 h 169"/>
                <a:gd name="T16" fmla="*/ 112 w 194"/>
                <a:gd name="T17" fmla="*/ 60 h 169"/>
                <a:gd name="T18" fmla="*/ 120 w 194"/>
                <a:gd name="T19" fmla="*/ 42 h 169"/>
                <a:gd name="T20" fmla="*/ 123 w 194"/>
                <a:gd name="T21" fmla="*/ 42 h 169"/>
                <a:gd name="T22" fmla="*/ 144 w 194"/>
                <a:gd name="T23" fmla="*/ 21 h 169"/>
                <a:gd name="T24" fmla="*/ 123 w 194"/>
                <a:gd name="T25" fmla="*/ 0 h 169"/>
                <a:gd name="T26" fmla="*/ 102 w 194"/>
                <a:gd name="T27" fmla="*/ 21 h 169"/>
                <a:gd name="T28" fmla="*/ 109 w 194"/>
                <a:gd name="T29" fmla="*/ 37 h 169"/>
                <a:gd name="T30" fmla="*/ 100 w 194"/>
                <a:gd name="T31" fmla="*/ 55 h 169"/>
                <a:gd name="T32" fmla="*/ 89 w 194"/>
                <a:gd name="T33" fmla="*/ 54 h 169"/>
                <a:gd name="T34" fmla="*/ 57 w 194"/>
                <a:gd name="T35" fmla="*/ 66 h 169"/>
                <a:gd name="T36" fmla="*/ 43 w 194"/>
                <a:gd name="T37" fmla="*/ 53 h 169"/>
                <a:gd name="T38" fmla="*/ 46 w 194"/>
                <a:gd name="T39" fmla="*/ 42 h 169"/>
                <a:gd name="T40" fmla="*/ 25 w 194"/>
                <a:gd name="T41" fmla="*/ 21 h 169"/>
                <a:gd name="T42" fmla="*/ 4 w 194"/>
                <a:gd name="T43" fmla="*/ 42 h 169"/>
                <a:gd name="T44" fmla="*/ 25 w 194"/>
                <a:gd name="T45" fmla="*/ 63 h 169"/>
                <a:gd name="T46" fmla="*/ 34 w 194"/>
                <a:gd name="T47" fmla="*/ 61 h 169"/>
                <a:gd name="T48" fmla="*/ 50 w 194"/>
                <a:gd name="T49" fmla="*/ 75 h 169"/>
                <a:gd name="T50" fmla="*/ 42 w 194"/>
                <a:gd name="T51" fmla="*/ 101 h 169"/>
                <a:gd name="T52" fmla="*/ 48 w 194"/>
                <a:gd name="T53" fmla="*/ 124 h 169"/>
                <a:gd name="T54" fmla="*/ 35 w 194"/>
                <a:gd name="T55" fmla="*/ 133 h 169"/>
                <a:gd name="T56" fmla="*/ 21 w 194"/>
                <a:gd name="T57" fmla="*/ 127 h 169"/>
                <a:gd name="T58" fmla="*/ 0 w 194"/>
                <a:gd name="T59" fmla="*/ 148 h 169"/>
                <a:gd name="T60" fmla="*/ 21 w 194"/>
                <a:gd name="T61" fmla="*/ 169 h 169"/>
                <a:gd name="T62" fmla="*/ 42 w 194"/>
                <a:gd name="T63" fmla="*/ 148 h 169"/>
                <a:gd name="T64" fmla="*/ 41 w 194"/>
                <a:gd name="T65" fmla="*/ 143 h 169"/>
                <a:gd name="T66" fmla="*/ 56 w 194"/>
                <a:gd name="T67" fmla="*/ 134 h 169"/>
                <a:gd name="T68" fmla="*/ 89 w 194"/>
                <a:gd name="T69" fmla="*/ 148 h 169"/>
                <a:gd name="T70" fmla="*/ 131 w 194"/>
                <a:gd name="T71" fmla="*/ 12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4" h="169">
                  <a:moveTo>
                    <a:pt x="131" y="123"/>
                  </a:moveTo>
                  <a:cubicBezTo>
                    <a:pt x="152" y="131"/>
                    <a:pt x="152" y="131"/>
                    <a:pt x="152" y="131"/>
                  </a:cubicBezTo>
                  <a:cubicBezTo>
                    <a:pt x="154" y="141"/>
                    <a:pt x="163" y="150"/>
                    <a:pt x="173" y="150"/>
                  </a:cubicBezTo>
                  <a:cubicBezTo>
                    <a:pt x="185" y="150"/>
                    <a:pt x="194" y="140"/>
                    <a:pt x="194" y="128"/>
                  </a:cubicBezTo>
                  <a:cubicBezTo>
                    <a:pt x="194" y="117"/>
                    <a:pt x="185" y="107"/>
                    <a:pt x="173" y="107"/>
                  </a:cubicBezTo>
                  <a:cubicBezTo>
                    <a:pt x="165" y="107"/>
                    <a:pt x="158" y="112"/>
                    <a:pt x="155" y="119"/>
                  </a:cubicBezTo>
                  <a:cubicBezTo>
                    <a:pt x="135" y="111"/>
                    <a:pt x="135" y="111"/>
                    <a:pt x="135" y="111"/>
                  </a:cubicBezTo>
                  <a:cubicBezTo>
                    <a:pt x="135" y="108"/>
                    <a:pt x="136" y="104"/>
                    <a:pt x="136" y="101"/>
                  </a:cubicBezTo>
                  <a:cubicBezTo>
                    <a:pt x="136" y="83"/>
                    <a:pt x="126" y="68"/>
                    <a:pt x="112" y="60"/>
                  </a:cubicBezTo>
                  <a:cubicBezTo>
                    <a:pt x="120" y="42"/>
                    <a:pt x="120" y="42"/>
                    <a:pt x="120" y="42"/>
                  </a:cubicBezTo>
                  <a:cubicBezTo>
                    <a:pt x="121" y="42"/>
                    <a:pt x="122" y="42"/>
                    <a:pt x="123" y="42"/>
                  </a:cubicBezTo>
                  <a:cubicBezTo>
                    <a:pt x="134" y="42"/>
                    <a:pt x="144" y="32"/>
                    <a:pt x="144" y="21"/>
                  </a:cubicBezTo>
                  <a:cubicBezTo>
                    <a:pt x="144" y="9"/>
                    <a:pt x="134" y="0"/>
                    <a:pt x="123" y="0"/>
                  </a:cubicBezTo>
                  <a:cubicBezTo>
                    <a:pt x="111" y="0"/>
                    <a:pt x="102" y="9"/>
                    <a:pt x="102" y="21"/>
                  </a:cubicBezTo>
                  <a:cubicBezTo>
                    <a:pt x="102" y="27"/>
                    <a:pt x="105" y="33"/>
                    <a:pt x="109" y="37"/>
                  </a:cubicBezTo>
                  <a:cubicBezTo>
                    <a:pt x="100" y="55"/>
                    <a:pt x="100" y="55"/>
                    <a:pt x="100" y="55"/>
                  </a:cubicBezTo>
                  <a:cubicBezTo>
                    <a:pt x="97" y="54"/>
                    <a:pt x="93" y="54"/>
                    <a:pt x="89" y="54"/>
                  </a:cubicBezTo>
                  <a:cubicBezTo>
                    <a:pt x="77" y="54"/>
                    <a:pt x="66" y="58"/>
                    <a:pt x="57" y="66"/>
                  </a:cubicBezTo>
                  <a:cubicBezTo>
                    <a:pt x="43" y="53"/>
                    <a:pt x="43" y="53"/>
                    <a:pt x="43" y="53"/>
                  </a:cubicBezTo>
                  <a:cubicBezTo>
                    <a:pt x="45" y="50"/>
                    <a:pt x="46" y="46"/>
                    <a:pt x="46" y="42"/>
                  </a:cubicBezTo>
                  <a:cubicBezTo>
                    <a:pt x="46" y="30"/>
                    <a:pt x="37" y="21"/>
                    <a:pt x="25" y="21"/>
                  </a:cubicBezTo>
                  <a:cubicBezTo>
                    <a:pt x="14" y="21"/>
                    <a:pt x="4" y="30"/>
                    <a:pt x="4" y="42"/>
                  </a:cubicBezTo>
                  <a:cubicBezTo>
                    <a:pt x="4" y="53"/>
                    <a:pt x="14" y="63"/>
                    <a:pt x="25" y="63"/>
                  </a:cubicBezTo>
                  <a:cubicBezTo>
                    <a:pt x="28" y="63"/>
                    <a:pt x="31" y="62"/>
                    <a:pt x="34" y="61"/>
                  </a:cubicBezTo>
                  <a:cubicBezTo>
                    <a:pt x="50" y="75"/>
                    <a:pt x="50" y="75"/>
                    <a:pt x="50" y="75"/>
                  </a:cubicBezTo>
                  <a:cubicBezTo>
                    <a:pt x="45" y="82"/>
                    <a:pt x="42" y="91"/>
                    <a:pt x="42" y="101"/>
                  </a:cubicBezTo>
                  <a:cubicBezTo>
                    <a:pt x="42" y="109"/>
                    <a:pt x="44" y="118"/>
                    <a:pt x="48" y="124"/>
                  </a:cubicBezTo>
                  <a:cubicBezTo>
                    <a:pt x="35" y="133"/>
                    <a:pt x="35" y="133"/>
                    <a:pt x="35" y="133"/>
                  </a:cubicBezTo>
                  <a:cubicBezTo>
                    <a:pt x="31" y="129"/>
                    <a:pt x="26" y="127"/>
                    <a:pt x="21" y="127"/>
                  </a:cubicBezTo>
                  <a:cubicBezTo>
                    <a:pt x="9" y="127"/>
                    <a:pt x="0" y="136"/>
                    <a:pt x="0" y="148"/>
                  </a:cubicBezTo>
                  <a:cubicBezTo>
                    <a:pt x="0" y="160"/>
                    <a:pt x="9" y="169"/>
                    <a:pt x="21" y="169"/>
                  </a:cubicBezTo>
                  <a:cubicBezTo>
                    <a:pt x="33" y="169"/>
                    <a:pt x="42" y="160"/>
                    <a:pt x="42" y="148"/>
                  </a:cubicBezTo>
                  <a:cubicBezTo>
                    <a:pt x="42" y="146"/>
                    <a:pt x="42" y="144"/>
                    <a:pt x="41" y="143"/>
                  </a:cubicBezTo>
                  <a:cubicBezTo>
                    <a:pt x="56" y="134"/>
                    <a:pt x="56" y="134"/>
                    <a:pt x="56" y="134"/>
                  </a:cubicBezTo>
                  <a:cubicBezTo>
                    <a:pt x="64" y="143"/>
                    <a:pt x="76" y="148"/>
                    <a:pt x="89" y="148"/>
                  </a:cubicBezTo>
                  <a:cubicBezTo>
                    <a:pt x="107" y="148"/>
                    <a:pt x="123" y="138"/>
                    <a:pt x="131" y="123"/>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şliḑè">
              <a:extLst>
                <a:ext uri="{FF2B5EF4-FFF2-40B4-BE49-F238E27FC236}">
                  <a16:creationId xmlns:a16="http://schemas.microsoft.com/office/drawing/2014/main" id="{B4200269-C57A-44CA-90BE-A86CBD11F389}"/>
                </a:ext>
              </a:extLst>
            </p:cNvPr>
            <p:cNvSpPr/>
            <p:nvPr/>
          </p:nvSpPr>
          <p:spPr bwMode="auto">
            <a:xfrm>
              <a:off x="6446311" y="5736778"/>
              <a:ext cx="180465" cy="215850"/>
            </a:xfrm>
            <a:custGeom>
              <a:avLst/>
              <a:gdLst>
                <a:gd name="T0" fmla="*/ 0 w 51"/>
                <a:gd name="T1" fmla="*/ 0 h 61"/>
                <a:gd name="T2" fmla="*/ 0 w 51"/>
                <a:gd name="T3" fmla="*/ 61 h 61"/>
                <a:gd name="T4" fmla="*/ 42 w 51"/>
                <a:gd name="T5" fmla="*/ 61 h 61"/>
                <a:gd name="T6" fmla="*/ 42 w 51"/>
                <a:gd name="T7" fmla="*/ 18 h 61"/>
                <a:gd name="T8" fmla="*/ 51 w 51"/>
                <a:gd name="T9" fmla="*/ 0 h 61"/>
                <a:gd name="T10" fmla="*/ 0 w 51"/>
                <a:gd name="T11" fmla="*/ 0 h 61"/>
                <a:gd name="T12" fmla="*/ 32 w 51"/>
                <a:gd name="T13" fmla="*/ 16 h 61"/>
                <a:gd name="T14" fmla="*/ 32 w 51"/>
                <a:gd name="T15" fmla="*/ 54 h 61"/>
                <a:gd name="T16" fmla="*/ 10 w 51"/>
                <a:gd name="T17" fmla="*/ 54 h 61"/>
                <a:gd name="T18" fmla="*/ 10 w 51"/>
                <a:gd name="T19" fmla="*/ 8 h 61"/>
                <a:gd name="T20" fmla="*/ 38 w 51"/>
                <a:gd name="T21" fmla="*/ 8 h 61"/>
                <a:gd name="T22" fmla="*/ 32 w 51"/>
                <a:gd name="T23" fmla="*/ 1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61">
                  <a:moveTo>
                    <a:pt x="0" y="0"/>
                  </a:moveTo>
                  <a:lnTo>
                    <a:pt x="0" y="61"/>
                  </a:lnTo>
                  <a:lnTo>
                    <a:pt x="42" y="61"/>
                  </a:lnTo>
                  <a:lnTo>
                    <a:pt x="42" y="18"/>
                  </a:lnTo>
                  <a:lnTo>
                    <a:pt x="51" y="0"/>
                  </a:lnTo>
                  <a:lnTo>
                    <a:pt x="0" y="0"/>
                  </a:lnTo>
                  <a:close/>
                  <a:moveTo>
                    <a:pt x="32" y="16"/>
                  </a:moveTo>
                  <a:lnTo>
                    <a:pt x="32" y="54"/>
                  </a:lnTo>
                  <a:lnTo>
                    <a:pt x="10" y="54"/>
                  </a:lnTo>
                  <a:lnTo>
                    <a:pt x="10" y="8"/>
                  </a:lnTo>
                  <a:lnTo>
                    <a:pt x="38" y="8"/>
                  </a:lnTo>
                  <a:lnTo>
                    <a:pt x="32" y="16"/>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iṥ1îde">
              <a:extLst>
                <a:ext uri="{FF2B5EF4-FFF2-40B4-BE49-F238E27FC236}">
                  <a16:creationId xmlns:a16="http://schemas.microsoft.com/office/drawing/2014/main" id="{5093614D-7F88-4FA3-A255-35CFF208B163}"/>
                </a:ext>
              </a:extLst>
            </p:cNvPr>
            <p:cNvSpPr/>
            <p:nvPr/>
          </p:nvSpPr>
          <p:spPr bwMode="auto">
            <a:xfrm>
              <a:off x="7076164" y="5368774"/>
              <a:ext cx="258312" cy="254772"/>
            </a:xfrm>
            <a:custGeom>
              <a:avLst/>
              <a:gdLst>
                <a:gd name="T0" fmla="*/ 77 w 152"/>
                <a:gd name="T1" fmla="*/ 148 h 152"/>
                <a:gd name="T2" fmla="*/ 77 w 152"/>
                <a:gd name="T3" fmla="*/ 151 h 152"/>
                <a:gd name="T4" fmla="*/ 146 w 152"/>
                <a:gd name="T5" fmla="*/ 107 h 152"/>
                <a:gd name="T6" fmla="*/ 152 w 152"/>
                <a:gd name="T7" fmla="*/ 76 h 152"/>
                <a:gd name="T8" fmla="*/ 139 w 152"/>
                <a:gd name="T9" fmla="*/ 33 h 152"/>
                <a:gd name="T10" fmla="*/ 1 w 152"/>
                <a:gd name="T11" fmla="*/ 68 h 152"/>
                <a:gd name="T12" fmla="*/ 0 w 152"/>
                <a:gd name="T13" fmla="*/ 74 h 152"/>
                <a:gd name="T14" fmla="*/ 20 w 152"/>
                <a:gd name="T15" fmla="*/ 42 h 152"/>
                <a:gd name="T16" fmla="*/ 20 w 152"/>
                <a:gd name="T17" fmla="*/ 70 h 152"/>
                <a:gd name="T18" fmla="*/ 19 w 152"/>
                <a:gd name="T19" fmla="*/ 42 h 152"/>
                <a:gd name="T20" fmla="*/ 133 w 152"/>
                <a:gd name="T21" fmla="*/ 66 h 152"/>
                <a:gd name="T22" fmla="*/ 133 w 152"/>
                <a:gd name="T23" fmla="*/ 42 h 152"/>
                <a:gd name="T24" fmla="*/ 142 w 152"/>
                <a:gd name="T25" fmla="*/ 76 h 152"/>
                <a:gd name="T26" fmla="*/ 127 w 152"/>
                <a:gd name="T27" fmla="*/ 106 h 152"/>
                <a:gd name="T28" fmla="*/ 142 w 152"/>
                <a:gd name="T29" fmla="*/ 72 h 152"/>
                <a:gd name="T30" fmla="*/ 49 w 152"/>
                <a:gd name="T31" fmla="*/ 88 h 152"/>
                <a:gd name="T32" fmla="*/ 39 w 152"/>
                <a:gd name="T33" fmla="*/ 111 h 152"/>
                <a:gd name="T34" fmla="*/ 49 w 152"/>
                <a:gd name="T35" fmla="*/ 88 h 152"/>
                <a:gd name="T36" fmla="*/ 77 w 152"/>
                <a:gd name="T37" fmla="*/ 52 h 152"/>
                <a:gd name="T38" fmla="*/ 89 w 152"/>
                <a:gd name="T39" fmla="*/ 79 h 152"/>
                <a:gd name="T40" fmla="*/ 61 w 152"/>
                <a:gd name="T41" fmla="*/ 51 h 152"/>
                <a:gd name="T42" fmla="*/ 64 w 152"/>
                <a:gd name="T43" fmla="*/ 41 h 152"/>
                <a:gd name="T44" fmla="*/ 83 w 152"/>
                <a:gd name="T45" fmla="*/ 42 h 152"/>
                <a:gd name="T46" fmla="*/ 89 w 152"/>
                <a:gd name="T47" fmla="*/ 89 h 152"/>
                <a:gd name="T48" fmla="*/ 84 w 152"/>
                <a:gd name="T49" fmla="*/ 116 h 152"/>
                <a:gd name="T50" fmla="*/ 59 w 152"/>
                <a:gd name="T51" fmla="*/ 89 h 152"/>
                <a:gd name="T52" fmla="*/ 75 w 152"/>
                <a:gd name="T53" fmla="*/ 137 h 152"/>
                <a:gd name="T54" fmla="*/ 77 w 152"/>
                <a:gd name="T55" fmla="*/ 126 h 152"/>
                <a:gd name="T56" fmla="*/ 75 w 152"/>
                <a:gd name="T57" fmla="*/ 137 h 152"/>
                <a:gd name="T58" fmla="*/ 64 w 152"/>
                <a:gd name="T59" fmla="*/ 136 h 152"/>
                <a:gd name="T60" fmla="*/ 58 w 152"/>
                <a:gd name="T61" fmla="*/ 125 h 152"/>
                <a:gd name="T62" fmla="*/ 91 w 152"/>
                <a:gd name="T63" fmla="*/ 126 h 152"/>
                <a:gd name="T64" fmla="*/ 85 w 152"/>
                <a:gd name="T65" fmla="*/ 138 h 152"/>
                <a:gd name="T66" fmla="*/ 99 w 152"/>
                <a:gd name="T67" fmla="*/ 87 h 152"/>
                <a:gd name="T68" fmla="*/ 114 w 152"/>
                <a:gd name="T69" fmla="*/ 111 h 152"/>
                <a:gd name="T70" fmla="*/ 124 w 152"/>
                <a:gd name="T71" fmla="*/ 70 h 152"/>
                <a:gd name="T72" fmla="*/ 95 w 152"/>
                <a:gd name="T73" fmla="*/ 51 h 152"/>
                <a:gd name="T74" fmla="*/ 124 w 152"/>
                <a:gd name="T75" fmla="*/ 70 h 152"/>
                <a:gd name="T76" fmla="*/ 85 w 152"/>
                <a:gd name="T77" fmla="*/ 16 h 152"/>
                <a:gd name="T78" fmla="*/ 93 w 152"/>
                <a:gd name="T79" fmla="*/ 41 h 152"/>
                <a:gd name="T80" fmla="*/ 41 w 152"/>
                <a:gd name="T81" fmla="*/ 38 h 152"/>
                <a:gd name="T82" fmla="*/ 54 w 152"/>
                <a:gd name="T83" fmla="*/ 40 h 152"/>
                <a:gd name="T84" fmla="*/ 48 w 152"/>
                <a:gd name="T85" fmla="*/ 78 h 152"/>
                <a:gd name="T86" fmla="*/ 36 w 152"/>
                <a:gd name="T87" fmla="*/ 47 h 152"/>
                <a:gd name="T88" fmla="*/ 20 w 152"/>
                <a:gd name="T89" fmla="*/ 80 h 152"/>
                <a:gd name="T90" fmla="*/ 16 w 152"/>
                <a:gd name="T91" fmla="*/ 102 h 152"/>
                <a:gd name="T92" fmla="*/ 10 w 152"/>
                <a:gd name="T93" fmla="*/ 76 h 152"/>
                <a:gd name="T94" fmla="*/ 24 w 152"/>
                <a:gd name="T95" fmla="*/ 116 h 152"/>
                <a:gd name="T96" fmla="*/ 46 w 152"/>
                <a:gd name="T97" fmla="*/ 135 h 152"/>
                <a:gd name="T98" fmla="*/ 109 w 152"/>
                <a:gd name="T99" fmla="*/ 133 h 152"/>
                <a:gd name="T100" fmla="*/ 128 w 152"/>
                <a:gd name="T101" fmla="*/ 116 h 152"/>
                <a:gd name="T102" fmla="*/ 127 w 152"/>
                <a:gd name="T103" fmla="*/ 34 h 152"/>
                <a:gd name="T104" fmla="*/ 105 w 152"/>
                <a:gd name="T105" fmla="*/ 16 h 152"/>
                <a:gd name="T106" fmla="*/ 50 w 152"/>
                <a:gd name="T107" fmla="*/ 15 h 152"/>
                <a:gd name="T108" fmla="*/ 25 w 152"/>
                <a:gd name="T109" fmla="*/ 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152">
                  <a:moveTo>
                    <a:pt x="0" y="74"/>
                  </a:moveTo>
                  <a:cubicBezTo>
                    <a:pt x="0" y="116"/>
                    <a:pt x="35" y="148"/>
                    <a:pt x="77" y="148"/>
                  </a:cubicBezTo>
                  <a:cubicBezTo>
                    <a:pt x="77" y="148"/>
                    <a:pt x="77" y="148"/>
                    <a:pt x="77" y="148"/>
                  </a:cubicBezTo>
                  <a:cubicBezTo>
                    <a:pt x="77" y="151"/>
                    <a:pt x="77" y="151"/>
                    <a:pt x="77" y="151"/>
                  </a:cubicBezTo>
                  <a:cubicBezTo>
                    <a:pt x="77" y="152"/>
                    <a:pt x="77" y="152"/>
                    <a:pt x="77" y="152"/>
                  </a:cubicBezTo>
                  <a:cubicBezTo>
                    <a:pt x="105" y="152"/>
                    <a:pt x="134" y="133"/>
                    <a:pt x="146" y="107"/>
                  </a:cubicBezTo>
                  <a:cubicBezTo>
                    <a:pt x="146" y="107"/>
                    <a:pt x="146" y="107"/>
                    <a:pt x="146" y="106"/>
                  </a:cubicBezTo>
                  <a:cubicBezTo>
                    <a:pt x="150" y="97"/>
                    <a:pt x="152" y="87"/>
                    <a:pt x="152" y="76"/>
                  </a:cubicBezTo>
                  <a:cubicBezTo>
                    <a:pt x="152" y="60"/>
                    <a:pt x="147" y="46"/>
                    <a:pt x="139" y="34"/>
                  </a:cubicBezTo>
                  <a:cubicBezTo>
                    <a:pt x="139" y="34"/>
                    <a:pt x="139" y="34"/>
                    <a:pt x="139" y="33"/>
                  </a:cubicBezTo>
                  <a:cubicBezTo>
                    <a:pt x="125" y="13"/>
                    <a:pt x="102" y="0"/>
                    <a:pt x="76" y="0"/>
                  </a:cubicBezTo>
                  <a:cubicBezTo>
                    <a:pt x="37" y="0"/>
                    <a:pt x="5" y="30"/>
                    <a:pt x="1" y="68"/>
                  </a:cubicBezTo>
                  <a:cubicBezTo>
                    <a:pt x="1" y="68"/>
                    <a:pt x="1" y="67"/>
                    <a:pt x="1" y="67"/>
                  </a:cubicBezTo>
                  <a:cubicBezTo>
                    <a:pt x="0" y="70"/>
                    <a:pt x="0" y="71"/>
                    <a:pt x="0" y="74"/>
                  </a:cubicBezTo>
                  <a:close/>
                  <a:moveTo>
                    <a:pt x="19" y="42"/>
                  </a:moveTo>
                  <a:cubicBezTo>
                    <a:pt x="19" y="42"/>
                    <a:pt x="19" y="42"/>
                    <a:pt x="20" y="42"/>
                  </a:cubicBezTo>
                  <a:cubicBezTo>
                    <a:pt x="20" y="42"/>
                    <a:pt x="22" y="43"/>
                    <a:pt x="27" y="45"/>
                  </a:cubicBezTo>
                  <a:cubicBezTo>
                    <a:pt x="23" y="52"/>
                    <a:pt x="21" y="61"/>
                    <a:pt x="20" y="70"/>
                  </a:cubicBezTo>
                  <a:cubicBezTo>
                    <a:pt x="16" y="68"/>
                    <a:pt x="13" y="67"/>
                    <a:pt x="11" y="66"/>
                  </a:cubicBezTo>
                  <a:cubicBezTo>
                    <a:pt x="12" y="57"/>
                    <a:pt x="15" y="49"/>
                    <a:pt x="19" y="42"/>
                  </a:cubicBezTo>
                  <a:close/>
                  <a:moveTo>
                    <a:pt x="141" y="62"/>
                  </a:moveTo>
                  <a:cubicBezTo>
                    <a:pt x="138" y="63"/>
                    <a:pt x="135" y="64"/>
                    <a:pt x="133" y="66"/>
                  </a:cubicBezTo>
                  <a:cubicBezTo>
                    <a:pt x="132" y="58"/>
                    <a:pt x="130" y="51"/>
                    <a:pt x="127" y="44"/>
                  </a:cubicBezTo>
                  <a:cubicBezTo>
                    <a:pt x="129" y="44"/>
                    <a:pt x="131" y="43"/>
                    <a:pt x="133" y="42"/>
                  </a:cubicBezTo>
                  <a:cubicBezTo>
                    <a:pt x="136" y="48"/>
                    <a:pt x="139" y="55"/>
                    <a:pt x="141" y="62"/>
                  </a:cubicBezTo>
                  <a:close/>
                  <a:moveTo>
                    <a:pt x="142" y="76"/>
                  </a:moveTo>
                  <a:cubicBezTo>
                    <a:pt x="142" y="85"/>
                    <a:pt x="140" y="93"/>
                    <a:pt x="137" y="101"/>
                  </a:cubicBezTo>
                  <a:cubicBezTo>
                    <a:pt x="134" y="103"/>
                    <a:pt x="131" y="105"/>
                    <a:pt x="127" y="106"/>
                  </a:cubicBezTo>
                  <a:cubicBezTo>
                    <a:pt x="131" y="97"/>
                    <a:pt x="134" y="86"/>
                    <a:pt x="134" y="76"/>
                  </a:cubicBezTo>
                  <a:cubicBezTo>
                    <a:pt x="136" y="75"/>
                    <a:pt x="139" y="73"/>
                    <a:pt x="142" y="72"/>
                  </a:cubicBezTo>
                  <a:cubicBezTo>
                    <a:pt x="142" y="73"/>
                    <a:pt x="142" y="75"/>
                    <a:pt x="142" y="76"/>
                  </a:cubicBezTo>
                  <a:close/>
                  <a:moveTo>
                    <a:pt x="49" y="88"/>
                  </a:moveTo>
                  <a:cubicBezTo>
                    <a:pt x="50" y="96"/>
                    <a:pt x="51" y="105"/>
                    <a:pt x="54" y="114"/>
                  </a:cubicBezTo>
                  <a:cubicBezTo>
                    <a:pt x="49" y="113"/>
                    <a:pt x="44" y="112"/>
                    <a:pt x="39" y="111"/>
                  </a:cubicBezTo>
                  <a:cubicBezTo>
                    <a:pt x="34" y="103"/>
                    <a:pt x="31" y="93"/>
                    <a:pt x="30" y="83"/>
                  </a:cubicBezTo>
                  <a:cubicBezTo>
                    <a:pt x="36" y="85"/>
                    <a:pt x="42" y="87"/>
                    <a:pt x="49" y="88"/>
                  </a:cubicBezTo>
                  <a:close/>
                  <a:moveTo>
                    <a:pt x="61" y="51"/>
                  </a:moveTo>
                  <a:cubicBezTo>
                    <a:pt x="66" y="52"/>
                    <a:pt x="72" y="52"/>
                    <a:pt x="77" y="52"/>
                  </a:cubicBezTo>
                  <a:cubicBezTo>
                    <a:pt x="80" y="52"/>
                    <a:pt x="83" y="52"/>
                    <a:pt x="86" y="52"/>
                  </a:cubicBezTo>
                  <a:cubicBezTo>
                    <a:pt x="88" y="62"/>
                    <a:pt x="89" y="71"/>
                    <a:pt x="89" y="79"/>
                  </a:cubicBezTo>
                  <a:cubicBezTo>
                    <a:pt x="78" y="80"/>
                    <a:pt x="67" y="80"/>
                    <a:pt x="58" y="79"/>
                  </a:cubicBezTo>
                  <a:cubicBezTo>
                    <a:pt x="58" y="69"/>
                    <a:pt x="59" y="60"/>
                    <a:pt x="61" y="51"/>
                  </a:cubicBezTo>
                  <a:close/>
                  <a:moveTo>
                    <a:pt x="83" y="42"/>
                  </a:moveTo>
                  <a:cubicBezTo>
                    <a:pt x="76" y="42"/>
                    <a:pt x="70" y="42"/>
                    <a:pt x="64" y="41"/>
                  </a:cubicBezTo>
                  <a:cubicBezTo>
                    <a:pt x="67" y="31"/>
                    <a:pt x="72" y="23"/>
                    <a:pt x="75" y="17"/>
                  </a:cubicBezTo>
                  <a:cubicBezTo>
                    <a:pt x="78" y="26"/>
                    <a:pt x="81" y="34"/>
                    <a:pt x="83" y="42"/>
                  </a:cubicBezTo>
                  <a:close/>
                  <a:moveTo>
                    <a:pt x="73" y="90"/>
                  </a:moveTo>
                  <a:cubicBezTo>
                    <a:pt x="78" y="90"/>
                    <a:pt x="83" y="89"/>
                    <a:pt x="89" y="89"/>
                  </a:cubicBezTo>
                  <a:cubicBezTo>
                    <a:pt x="88" y="95"/>
                    <a:pt x="88" y="101"/>
                    <a:pt x="87" y="106"/>
                  </a:cubicBezTo>
                  <a:cubicBezTo>
                    <a:pt x="86" y="110"/>
                    <a:pt x="85" y="113"/>
                    <a:pt x="84" y="116"/>
                  </a:cubicBezTo>
                  <a:cubicBezTo>
                    <a:pt x="77" y="117"/>
                    <a:pt x="71" y="116"/>
                    <a:pt x="65" y="116"/>
                  </a:cubicBezTo>
                  <a:cubicBezTo>
                    <a:pt x="62" y="107"/>
                    <a:pt x="60" y="98"/>
                    <a:pt x="59" y="89"/>
                  </a:cubicBezTo>
                  <a:cubicBezTo>
                    <a:pt x="63" y="89"/>
                    <a:pt x="68" y="90"/>
                    <a:pt x="73" y="90"/>
                  </a:cubicBezTo>
                  <a:close/>
                  <a:moveTo>
                    <a:pt x="75" y="137"/>
                  </a:moveTo>
                  <a:cubicBezTo>
                    <a:pt x="73" y="133"/>
                    <a:pt x="71" y="130"/>
                    <a:pt x="70" y="126"/>
                  </a:cubicBezTo>
                  <a:cubicBezTo>
                    <a:pt x="72" y="126"/>
                    <a:pt x="75" y="126"/>
                    <a:pt x="77" y="126"/>
                  </a:cubicBezTo>
                  <a:cubicBezTo>
                    <a:pt x="78" y="126"/>
                    <a:pt x="79" y="126"/>
                    <a:pt x="80" y="126"/>
                  </a:cubicBezTo>
                  <a:cubicBezTo>
                    <a:pt x="78" y="131"/>
                    <a:pt x="76" y="134"/>
                    <a:pt x="75" y="137"/>
                  </a:cubicBezTo>
                  <a:close/>
                  <a:moveTo>
                    <a:pt x="58" y="125"/>
                  </a:moveTo>
                  <a:cubicBezTo>
                    <a:pt x="60" y="129"/>
                    <a:pt x="62" y="132"/>
                    <a:pt x="64" y="136"/>
                  </a:cubicBezTo>
                  <a:cubicBezTo>
                    <a:pt x="58" y="133"/>
                    <a:pt x="53" y="129"/>
                    <a:pt x="48" y="124"/>
                  </a:cubicBezTo>
                  <a:cubicBezTo>
                    <a:pt x="52" y="124"/>
                    <a:pt x="55" y="125"/>
                    <a:pt x="58" y="125"/>
                  </a:cubicBezTo>
                  <a:close/>
                  <a:moveTo>
                    <a:pt x="85" y="138"/>
                  </a:moveTo>
                  <a:cubicBezTo>
                    <a:pt x="87" y="135"/>
                    <a:pt x="89" y="131"/>
                    <a:pt x="91" y="126"/>
                  </a:cubicBezTo>
                  <a:cubicBezTo>
                    <a:pt x="96" y="125"/>
                    <a:pt x="100" y="125"/>
                    <a:pt x="105" y="124"/>
                  </a:cubicBezTo>
                  <a:cubicBezTo>
                    <a:pt x="99" y="130"/>
                    <a:pt x="93" y="135"/>
                    <a:pt x="85" y="138"/>
                  </a:cubicBezTo>
                  <a:close/>
                  <a:moveTo>
                    <a:pt x="95" y="115"/>
                  </a:moveTo>
                  <a:cubicBezTo>
                    <a:pt x="97" y="107"/>
                    <a:pt x="98" y="98"/>
                    <a:pt x="99" y="87"/>
                  </a:cubicBezTo>
                  <a:cubicBezTo>
                    <a:pt x="107" y="86"/>
                    <a:pt x="115" y="84"/>
                    <a:pt x="124" y="81"/>
                  </a:cubicBezTo>
                  <a:cubicBezTo>
                    <a:pt x="123" y="91"/>
                    <a:pt x="119" y="102"/>
                    <a:pt x="114" y="111"/>
                  </a:cubicBezTo>
                  <a:cubicBezTo>
                    <a:pt x="107" y="113"/>
                    <a:pt x="101" y="114"/>
                    <a:pt x="95" y="115"/>
                  </a:cubicBezTo>
                  <a:close/>
                  <a:moveTo>
                    <a:pt x="124" y="70"/>
                  </a:moveTo>
                  <a:cubicBezTo>
                    <a:pt x="115" y="73"/>
                    <a:pt x="107" y="76"/>
                    <a:pt x="99" y="77"/>
                  </a:cubicBezTo>
                  <a:cubicBezTo>
                    <a:pt x="98" y="69"/>
                    <a:pt x="97" y="61"/>
                    <a:pt x="95" y="51"/>
                  </a:cubicBezTo>
                  <a:cubicBezTo>
                    <a:pt x="102" y="50"/>
                    <a:pt x="110" y="49"/>
                    <a:pt x="117" y="47"/>
                  </a:cubicBezTo>
                  <a:cubicBezTo>
                    <a:pt x="121" y="54"/>
                    <a:pt x="123" y="62"/>
                    <a:pt x="124" y="70"/>
                  </a:cubicBezTo>
                  <a:close/>
                  <a:moveTo>
                    <a:pt x="93" y="41"/>
                  </a:moveTo>
                  <a:cubicBezTo>
                    <a:pt x="91" y="33"/>
                    <a:pt x="88" y="25"/>
                    <a:pt x="85" y="16"/>
                  </a:cubicBezTo>
                  <a:cubicBezTo>
                    <a:pt x="96" y="21"/>
                    <a:pt x="105" y="29"/>
                    <a:pt x="112" y="38"/>
                  </a:cubicBezTo>
                  <a:cubicBezTo>
                    <a:pt x="106" y="40"/>
                    <a:pt x="99" y="41"/>
                    <a:pt x="93" y="41"/>
                  </a:cubicBezTo>
                  <a:close/>
                  <a:moveTo>
                    <a:pt x="54" y="40"/>
                  </a:moveTo>
                  <a:cubicBezTo>
                    <a:pt x="50" y="40"/>
                    <a:pt x="45" y="39"/>
                    <a:pt x="41" y="38"/>
                  </a:cubicBezTo>
                  <a:cubicBezTo>
                    <a:pt x="47" y="30"/>
                    <a:pt x="55" y="23"/>
                    <a:pt x="64" y="18"/>
                  </a:cubicBezTo>
                  <a:cubicBezTo>
                    <a:pt x="61" y="24"/>
                    <a:pt x="57" y="31"/>
                    <a:pt x="54" y="40"/>
                  </a:cubicBezTo>
                  <a:close/>
                  <a:moveTo>
                    <a:pt x="52" y="50"/>
                  </a:moveTo>
                  <a:cubicBezTo>
                    <a:pt x="50" y="59"/>
                    <a:pt x="48" y="68"/>
                    <a:pt x="48" y="78"/>
                  </a:cubicBezTo>
                  <a:cubicBezTo>
                    <a:pt x="41" y="76"/>
                    <a:pt x="35" y="75"/>
                    <a:pt x="30" y="73"/>
                  </a:cubicBezTo>
                  <a:cubicBezTo>
                    <a:pt x="30" y="64"/>
                    <a:pt x="32" y="55"/>
                    <a:pt x="36" y="47"/>
                  </a:cubicBezTo>
                  <a:cubicBezTo>
                    <a:pt x="41" y="48"/>
                    <a:pt x="46" y="49"/>
                    <a:pt x="52" y="50"/>
                  </a:cubicBezTo>
                  <a:close/>
                  <a:moveTo>
                    <a:pt x="20" y="80"/>
                  </a:moveTo>
                  <a:cubicBezTo>
                    <a:pt x="20" y="89"/>
                    <a:pt x="23" y="98"/>
                    <a:pt x="26" y="107"/>
                  </a:cubicBezTo>
                  <a:cubicBezTo>
                    <a:pt x="20" y="104"/>
                    <a:pt x="16" y="102"/>
                    <a:pt x="16" y="102"/>
                  </a:cubicBezTo>
                  <a:cubicBezTo>
                    <a:pt x="16" y="102"/>
                    <a:pt x="15" y="102"/>
                    <a:pt x="15" y="102"/>
                  </a:cubicBezTo>
                  <a:cubicBezTo>
                    <a:pt x="12" y="94"/>
                    <a:pt x="10" y="85"/>
                    <a:pt x="10" y="76"/>
                  </a:cubicBezTo>
                  <a:cubicBezTo>
                    <a:pt x="13" y="77"/>
                    <a:pt x="16" y="79"/>
                    <a:pt x="20" y="80"/>
                  </a:cubicBezTo>
                  <a:close/>
                  <a:moveTo>
                    <a:pt x="24" y="116"/>
                  </a:moveTo>
                  <a:cubicBezTo>
                    <a:pt x="27" y="117"/>
                    <a:pt x="30" y="119"/>
                    <a:pt x="33" y="120"/>
                  </a:cubicBezTo>
                  <a:cubicBezTo>
                    <a:pt x="37" y="125"/>
                    <a:pt x="41" y="130"/>
                    <a:pt x="46" y="135"/>
                  </a:cubicBezTo>
                  <a:cubicBezTo>
                    <a:pt x="37" y="130"/>
                    <a:pt x="30" y="124"/>
                    <a:pt x="24" y="116"/>
                  </a:cubicBezTo>
                  <a:close/>
                  <a:moveTo>
                    <a:pt x="109" y="133"/>
                  </a:moveTo>
                  <a:cubicBezTo>
                    <a:pt x="113" y="129"/>
                    <a:pt x="117" y="124"/>
                    <a:pt x="120" y="119"/>
                  </a:cubicBezTo>
                  <a:cubicBezTo>
                    <a:pt x="123" y="118"/>
                    <a:pt x="126" y="117"/>
                    <a:pt x="128" y="116"/>
                  </a:cubicBezTo>
                  <a:cubicBezTo>
                    <a:pt x="123" y="123"/>
                    <a:pt x="117" y="129"/>
                    <a:pt x="109" y="133"/>
                  </a:cubicBezTo>
                  <a:close/>
                  <a:moveTo>
                    <a:pt x="127" y="34"/>
                  </a:moveTo>
                  <a:cubicBezTo>
                    <a:pt x="125" y="35"/>
                    <a:pt x="124" y="35"/>
                    <a:pt x="122" y="36"/>
                  </a:cubicBezTo>
                  <a:cubicBezTo>
                    <a:pt x="117" y="28"/>
                    <a:pt x="112" y="22"/>
                    <a:pt x="105" y="16"/>
                  </a:cubicBezTo>
                  <a:cubicBezTo>
                    <a:pt x="113" y="21"/>
                    <a:pt x="121" y="27"/>
                    <a:pt x="127" y="34"/>
                  </a:cubicBezTo>
                  <a:close/>
                  <a:moveTo>
                    <a:pt x="50" y="15"/>
                  </a:moveTo>
                  <a:cubicBezTo>
                    <a:pt x="43" y="21"/>
                    <a:pt x="36" y="28"/>
                    <a:pt x="31" y="36"/>
                  </a:cubicBezTo>
                  <a:cubicBezTo>
                    <a:pt x="29" y="35"/>
                    <a:pt x="27" y="34"/>
                    <a:pt x="25" y="34"/>
                  </a:cubicBezTo>
                  <a:cubicBezTo>
                    <a:pt x="32" y="26"/>
                    <a:pt x="41" y="19"/>
                    <a:pt x="50" y="15"/>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isḻíḓé">
              <a:extLst>
                <a:ext uri="{FF2B5EF4-FFF2-40B4-BE49-F238E27FC236}">
                  <a16:creationId xmlns:a16="http://schemas.microsoft.com/office/drawing/2014/main" id="{A2D1BA2A-04AE-4A9C-AE31-62A2A673379D}"/>
                </a:ext>
              </a:extLst>
            </p:cNvPr>
            <p:cNvSpPr/>
            <p:nvPr/>
          </p:nvSpPr>
          <p:spPr bwMode="auto">
            <a:xfrm>
              <a:off x="4478906" y="2329203"/>
              <a:ext cx="3234188" cy="3747271"/>
            </a:xfrm>
            <a:custGeom>
              <a:avLst/>
              <a:gdLst>
                <a:gd name="T0" fmla="*/ 1833 w 1920"/>
                <a:gd name="T1" fmla="*/ 2057 h 2229"/>
                <a:gd name="T2" fmla="*/ 1100 w 1920"/>
                <a:gd name="T3" fmla="*/ 736 h 2229"/>
                <a:gd name="T4" fmla="*/ 1100 w 1920"/>
                <a:gd name="T5" fmla="*/ 236 h 2229"/>
                <a:gd name="T6" fmla="*/ 1333 w 1920"/>
                <a:gd name="T7" fmla="*/ 236 h 2229"/>
                <a:gd name="T8" fmla="*/ 1427 w 1920"/>
                <a:gd name="T9" fmla="*/ 129 h 2229"/>
                <a:gd name="T10" fmla="*/ 1333 w 1920"/>
                <a:gd name="T11" fmla="*/ 0 h 2229"/>
                <a:gd name="T12" fmla="*/ 970 w 1920"/>
                <a:gd name="T13" fmla="*/ 0 h 2229"/>
                <a:gd name="T14" fmla="*/ 950 w 1920"/>
                <a:gd name="T15" fmla="*/ 0 h 2229"/>
                <a:gd name="T16" fmla="*/ 587 w 1920"/>
                <a:gd name="T17" fmla="*/ 0 h 2229"/>
                <a:gd name="T18" fmla="*/ 493 w 1920"/>
                <a:gd name="T19" fmla="*/ 129 h 2229"/>
                <a:gd name="T20" fmla="*/ 587 w 1920"/>
                <a:gd name="T21" fmla="*/ 236 h 2229"/>
                <a:gd name="T22" fmla="*/ 820 w 1920"/>
                <a:gd name="T23" fmla="*/ 236 h 2229"/>
                <a:gd name="T24" fmla="*/ 820 w 1920"/>
                <a:gd name="T25" fmla="*/ 736 h 2229"/>
                <a:gd name="T26" fmla="*/ 87 w 1920"/>
                <a:gd name="T27" fmla="*/ 2057 h 2229"/>
                <a:gd name="T28" fmla="*/ 0 w 1920"/>
                <a:gd name="T29" fmla="*/ 2105 h 2229"/>
                <a:gd name="T30" fmla="*/ 960 w 1920"/>
                <a:gd name="T31" fmla="*/ 2229 h 2229"/>
                <a:gd name="T32" fmla="*/ 1920 w 1920"/>
                <a:gd name="T33" fmla="*/ 2105 h 2229"/>
                <a:gd name="T34" fmla="*/ 1833 w 1920"/>
                <a:gd name="T35" fmla="*/ 2057 h 2229"/>
                <a:gd name="T36" fmla="*/ 587 w 1920"/>
                <a:gd name="T37" fmla="*/ 208 h 2229"/>
                <a:gd name="T38" fmla="*/ 519 w 1920"/>
                <a:gd name="T39" fmla="*/ 128 h 2229"/>
                <a:gd name="T40" fmla="*/ 532 w 1920"/>
                <a:gd name="T41" fmla="*/ 59 h 2229"/>
                <a:gd name="T42" fmla="*/ 587 w 1920"/>
                <a:gd name="T43" fmla="*/ 24 h 2229"/>
                <a:gd name="T44" fmla="*/ 1333 w 1920"/>
                <a:gd name="T45" fmla="*/ 24 h 2229"/>
                <a:gd name="T46" fmla="*/ 1388 w 1920"/>
                <a:gd name="T47" fmla="*/ 59 h 2229"/>
                <a:gd name="T48" fmla="*/ 1401 w 1920"/>
                <a:gd name="T49" fmla="*/ 128 h 2229"/>
                <a:gd name="T50" fmla="*/ 1333 w 1920"/>
                <a:gd name="T51" fmla="*/ 208 h 2229"/>
                <a:gd name="T52" fmla="*/ 1076 w 1920"/>
                <a:gd name="T53" fmla="*/ 208 h 2229"/>
                <a:gd name="T54" fmla="*/ 1076 w 1920"/>
                <a:gd name="T55" fmla="*/ 293 h 2229"/>
                <a:gd name="T56" fmla="*/ 1055 w 1920"/>
                <a:gd name="T57" fmla="*/ 279 h 2229"/>
                <a:gd name="T58" fmla="*/ 1004 w 1920"/>
                <a:gd name="T59" fmla="*/ 254 h 2229"/>
                <a:gd name="T60" fmla="*/ 953 w 1920"/>
                <a:gd name="T61" fmla="*/ 279 h 2229"/>
                <a:gd name="T62" fmla="*/ 924 w 1920"/>
                <a:gd name="T63" fmla="*/ 294 h 2229"/>
                <a:gd name="T64" fmla="*/ 895 w 1920"/>
                <a:gd name="T65" fmla="*/ 279 h 2229"/>
                <a:gd name="T66" fmla="*/ 844 w 1920"/>
                <a:gd name="T67" fmla="*/ 254 h 2229"/>
                <a:gd name="T68" fmla="*/ 844 w 1920"/>
                <a:gd name="T69" fmla="*/ 208 h 2229"/>
                <a:gd name="T70" fmla="*/ 587 w 1920"/>
                <a:gd name="T71" fmla="*/ 208 h 2229"/>
                <a:gd name="T72" fmla="*/ 844 w 1920"/>
                <a:gd name="T73" fmla="*/ 742 h 2229"/>
                <a:gd name="T74" fmla="*/ 844 w 1920"/>
                <a:gd name="T75" fmla="*/ 286 h 2229"/>
                <a:gd name="T76" fmla="*/ 872 w 1920"/>
                <a:gd name="T77" fmla="*/ 302 h 2229"/>
                <a:gd name="T78" fmla="*/ 923 w 1920"/>
                <a:gd name="T79" fmla="*/ 326 h 2229"/>
                <a:gd name="T80" fmla="*/ 975 w 1920"/>
                <a:gd name="T81" fmla="*/ 302 h 2229"/>
                <a:gd name="T82" fmla="*/ 1004 w 1920"/>
                <a:gd name="T83" fmla="*/ 286 h 2229"/>
                <a:gd name="T84" fmla="*/ 1033 w 1920"/>
                <a:gd name="T85" fmla="*/ 302 h 2229"/>
                <a:gd name="T86" fmla="*/ 1076 w 1920"/>
                <a:gd name="T87" fmla="*/ 326 h 2229"/>
                <a:gd name="T88" fmla="*/ 1076 w 1920"/>
                <a:gd name="T89" fmla="*/ 742 h 2229"/>
                <a:gd name="T90" fmla="*/ 1818 w 1920"/>
                <a:gd name="T91" fmla="*/ 2084 h 2229"/>
                <a:gd name="T92" fmla="*/ 975 w 1920"/>
                <a:gd name="T93" fmla="*/ 2157 h 2229"/>
                <a:gd name="T94" fmla="*/ 963 w 1920"/>
                <a:gd name="T95" fmla="*/ 2157 h 2229"/>
                <a:gd name="T96" fmla="*/ 954 w 1920"/>
                <a:gd name="T97" fmla="*/ 2157 h 2229"/>
                <a:gd name="T98" fmla="*/ 945 w 1920"/>
                <a:gd name="T99" fmla="*/ 2157 h 2229"/>
                <a:gd name="T100" fmla="*/ 102 w 1920"/>
                <a:gd name="T101" fmla="*/ 2084 h 2229"/>
                <a:gd name="T102" fmla="*/ 844 w 1920"/>
                <a:gd name="T103" fmla="*/ 742 h 2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0" h="2229">
                  <a:moveTo>
                    <a:pt x="1833" y="2057"/>
                  </a:moveTo>
                  <a:cubicBezTo>
                    <a:pt x="1100" y="736"/>
                    <a:pt x="1100" y="736"/>
                    <a:pt x="1100" y="736"/>
                  </a:cubicBezTo>
                  <a:cubicBezTo>
                    <a:pt x="1100" y="236"/>
                    <a:pt x="1100" y="236"/>
                    <a:pt x="1100" y="236"/>
                  </a:cubicBezTo>
                  <a:cubicBezTo>
                    <a:pt x="1333" y="236"/>
                    <a:pt x="1333" y="236"/>
                    <a:pt x="1333" y="236"/>
                  </a:cubicBezTo>
                  <a:cubicBezTo>
                    <a:pt x="1402" y="236"/>
                    <a:pt x="1427" y="170"/>
                    <a:pt x="1427" y="129"/>
                  </a:cubicBezTo>
                  <a:cubicBezTo>
                    <a:pt x="1427" y="89"/>
                    <a:pt x="1417" y="0"/>
                    <a:pt x="1333" y="0"/>
                  </a:cubicBezTo>
                  <a:cubicBezTo>
                    <a:pt x="1263" y="0"/>
                    <a:pt x="1039" y="0"/>
                    <a:pt x="970" y="0"/>
                  </a:cubicBezTo>
                  <a:cubicBezTo>
                    <a:pt x="970" y="0"/>
                    <a:pt x="963" y="0"/>
                    <a:pt x="950" y="0"/>
                  </a:cubicBezTo>
                  <a:cubicBezTo>
                    <a:pt x="881" y="0"/>
                    <a:pt x="657" y="0"/>
                    <a:pt x="587" y="0"/>
                  </a:cubicBezTo>
                  <a:cubicBezTo>
                    <a:pt x="503" y="0"/>
                    <a:pt x="493" y="89"/>
                    <a:pt x="493" y="129"/>
                  </a:cubicBezTo>
                  <a:cubicBezTo>
                    <a:pt x="493" y="170"/>
                    <a:pt x="518" y="236"/>
                    <a:pt x="587" y="236"/>
                  </a:cubicBezTo>
                  <a:cubicBezTo>
                    <a:pt x="820" y="236"/>
                    <a:pt x="820" y="236"/>
                    <a:pt x="820" y="236"/>
                  </a:cubicBezTo>
                  <a:cubicBezTo>
                    <a:pt x="820" y="736"/>
                    <a:pt x="820" y="736"/>
                    <a:pt x="820" y="736"/>
                  </a:cubicBezTo>
                  <a:cubicBezTo>
                    <a:pt x="87" y="2057"/>
                    <a:pt x="87" y="2057"/>
                    <a:pt x="87" y="2057"/>
                  </a:cubicBezTo>
                  <a:cubicBezTo>
                    <a:pt x="32" y="2071"/>
                    <a:pt x="0" y="2088"/>
                    <a:pt x="0" y="2105"/>
                  </a:cubicBezTo>
                  <a:cubicBezTo>
                    <a:pt x="0" y="2167"/>
                    <a:pt x="430" y="2229"/>
                    <a:pt x="960" y="2229"/>
                  </a:cubicBezTo>
                  <a:cubicBezTo>
                    <a:pt x="1490" y="2229"/>
                    <a:pt x="1920" y="2167"/>
                    <a:pt x="1920" y="2105"/>
                  </a:cubicBezTo>
                  <a:cubicBezTo>
                    <a:pt x="1920" y="2088"/>
                    <a:pt x="1888" y="2071"/>
                    <a:pt x="1833" y="2057"/>
                  </a:cubicBezTo>
                  <a:close/>
                  <a:moveTo>
                    <a:pt x="587" y="208"/>
                  </a:moveTo>
                  <a:cubicBezTo>
                    <a:pt x="531" y="208"/>
                    <a:pt x="519" y="149"/>
                    <a:pt x="519" y="128"/>
                  </a:cubicBezTo>
                  <a:cubicBezTo>
                    <a:pt x="519" y="112"/>
                    <a:pt x="520" y="83"/>
                    <a:pt x="532" y="59"/>
                  </a:cubicBezTo>
                  <a:cubicBezTo>
                    <a:pt x="543" y="35"/>
                    <a:pt x="561" y="24"/>
                    <a:pt x="587" y="24"/>
                  </a:cubicBezTo>
                  <a:cubicBezTo>
                    <a:pt x="1333" y="24"/>
                    <a:pt x="1333" y="24"/>
                    <a:pt x="1333" y="24"/>
                  </a:cubicBezTo>
                  <a:cubicBezTo>
                    <a:pt x="1359" y="24"/>
                    <a:pt x="1377" y="35"/>
                    <a:pt x="1388" y="59"/>
                  </a:cubicBezTo>
                  <a:cubicBezTo>
                    <a:pt x="1400" y="83"/>
                    <a:pt x="1401" y="112"/>
                    <a:pt x="1401" y="128"/>
                  </a:cubicBezTo>
                  <a:cubicBezTo>
                    <a:pt x="1401" y="149"/>
                    <a:pt x="1389" y="208"/>
                    <a:pt x="1333" y="208"/>
                  </a:cubicBezTo>
                  <a:cubicBezTo>
                    <a:pt x="1076" y="208"/>
                    <a:pt x="1076" y="208"/>
                    <a:pt x="1076" y="208"/>
                  </a:cubicBezTo>
                  <a:cubicBezTo>
                    <a:pt x="1076" y="293"/>
                    <a:pt x="1076" y="293"/>
                    <a:pt x="1076" y="293"/>
                  </a:cubicBezTo>
                  <a:cubicBezTo>
                    <a:pt x="1068" y="291"/>
                    <a:pt x="1063" y="286"/>
                    <a:pt x="1055" y="279"/>
                  </a:cubicBezTo>
                  <a:cubicBezTo>
                    <a:pt x="1044" y="268"/>
                    <a:pt x="1031" y="254"/>
                    <a:pt x="1004" y="254"/>
                  </a:cubicBezTo>
                  <a:cubicBezTo>
                    <a:pt x="978" y="254"/>
                    <a:pt x="964" y="268"/>
                    <a:pt x="953" y="279"/>
                  </a:cubicBezTo>
                  <a:cubicBezTo>
                    <a:pt x="943" y="288"/>
                    <a:pt x="937" y="294"/>
                    <a:pt x="924" y="294"/>
                  </a:cubicBezTo>
                  <a:cubicBezTo>
                    <a:pt x="910" y="294"/>
                    <a:pt x="904" y="288"/>
                    <a:pt x="895" y="279"/>
                  </a:cubicBezTo>
                  <a:cubicBezTo>
                    <a:pt x="884" y="268"/>
                    <a:pt x="868" y="254"/>
                    <a:pt x="844" y="254"/>
                  </a:cubicBezTo>
                  <a:cubicBezTo>
                    <a:pt x="844" y="208"/>
                    <a:pt x="844" y="208"/>
                    <a:pt x="844" y="208"/>
                  </a:cubicBezTo>
                  <a:lnTo>
                    <a:pt x="587" y="208"/>
                  </a:lnTo>
                  <a:close/>
                  <a:moveTo>
                    <a:pt x="844" y="742"/>
                  </a:moveTo>
                  <a:cubicBezTo>
                    <a:pt x="844" y="286"/>
                    <a:pt x="844" y="286"/>
                    <a:pt x="844" y="286"/>
                  </a:cubicBezTo>
                  <a:cubicBezTo>
                    <a:pt x="856" y="286"/>
                    <a:pt x="863" y="292"/>
                    <a:pt x="872" y="302"/>
                  </a:cubicBezTo>
                  <a:cubicBezTo>
                    <a:pt x="883" y="313"/>
                    <a:pt x="896" y="326"/>
                    <a:pt x="923" y="326"/>
                  </a:cubicBezTo>
                  <a:cubicBezTo>
                    <a:pt x="950" y="326"/>
                    <a:pt x="964" y="313"/>
                    <a:pt x="975" y="302"/>
                  </a:cubicBezTo>
                  <a:cubicBezTo>
                    <a:pt x="984" y="292"/>
                    <a:pt x="990" y="286"/>
                    <a:pt x="1004" y="286"/>
                  </a:cubicBezTo>
                  <a:cubicBezTo>
                    <a:pt x="1018" y="286"/>
                    <a:pt x="1023" y="292"/>
                    <a:pt x="1033" y="302"/>
                  </a:cubicBezTo>
                  <a:cubicBezTo>
                    <a:pt x="1043" y="311"/>
                    <a:pt x="1056" y="323"/>
                    <a:pt x="1076" y="326"/>
                  </a:cubicBezTo>
                  <a:cubicBezTo>
                    <a:pt x="1076" y="742"/>
                    <a:pt x="1076" y="742"/>
                    <a:pt x="1076" y="742"/>
                  </a:cubicBezTo>
                  <a:cubicBezTo>
                    <a:pt x="1818" y="2084"/>
                    <a:pt x="1818" y="2084"/>
                    <a:pt x="1818" y="2084"/>
                  </a:cubicBezTo>
                  <a:cubicBezTo>
                    <a:pt x="1742" y="2105"/>
                    <a:pt x="1480" y="2154"/>
                    <a:pt x="975" y="2157"/>
                  </a:cubicBezTo>
                  <a:cubicBezTo>
                    <a:pt x="963" y="2157"/>
                    <a:pt x="963" y="2157"/>
                    <a:pt x="963" y="2157"/>
                  </a:cubicBezTo>
                  <a:cubicBezTo>
                    <a:pt x="962" y="2157"/>
                    <a:pt x="956" y="2157"/>
                    <a:pt x="954" y="2157"/>
                  </a:cubicBezTo>
                  <a:cubicBezTo>
                    <a:pt x="945" y="2157"/>
                    <a:pt x="945" y="2157"/>
                    <a:pt x="945" y="2157"/>
                  </a:cubicBezTo>
                  <a:cubicBezTo>
                    <a:pt x="441" y="2154"/>
                    <a:pt x="178" y="2105"/>
                    <a:pt x="102" y="2084"/>
                  </a:cubicBezTo>
                  <a:lnTo>
                    <a:pt x="844" y="742"/>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îṡľiďé">
              <a:extLst>
                <a:ext uri="{FF2B5EF4-FFF2-40B4-BE49-F238E27FC236}">
                  <a16:creationId xmlns:a16="http://schemas.microsoft.com/office/drawing/2014/main" id="{EDC76F13-B74A-46B7-A278-35755D74FE0B}"/>
                </a:ext>
              </a:extLst>
            </p:cNvPr>
            <p:cNvSpPr/>
            <p:nvPr/>
          </p:nvSpPr>
          <p:spPr bwMode="auto">
            <a:xfrm>
              <a:off x="5352916" y="2371665"/>
              <a:ext cx="1486170" cy="452928"/>
            </a:xfrm>
            <a:custGeom>
              <a:avLst/>
              <a:gdLst>
                <a:gd name="T0" fmla="*/ 325 w 882"/>
                <a:gd name="T1" fmla="*/ 230 h 270"/>
                <a:gd name="T2" fmla="*/ 376 w 882"/>
                <a:gd name="T3" fmla="*/ 255 h 270"/>
                <a:gd name="T4" fmla="*/ 405 w 882"/>
                <a:gd name="T5" fmla="*/ 270 h 270"/>
                <a:gd name="T6" fmla="*/ 434 w 882"/>
                <a:gd name="T7" fmla="*/ 255 h 270"/>
                <a:gd name="T8" fmla="*/ 485 w 882"/>
                <a:gd name="T9" fmla="*/ 230 h 270"/>
                <a:gd name="T10" fmla="*/ 536 w 882"/>
                <a:gd name="T11" fmla="*/ 255 h 270"/>
                <a:gd name="T12" fmla="*/ 557 w 882"/>
                <a:gd name="T13" fmla="*/ 269 h 270"/>
                <a:gd name="T14" fmla="*/ 557 w 882"/>
                <a:gd name="T15" fmla="*/ 184 h 270"/>
                <a:gd name="T16" fmla="*/ 814 w 882"/>
                <a:gd name="T17" fmla="*/ 184 h 270"/>
                <a:gd name="T18" fmla="*/ 882 w 882"/>
                <a:gd name="T19" fmla="*/ 104 h 270"/>
                <a:gd name="T20" fmla="*/ 869 w 882"/>
                <a:gd name="T21" fmla="*/ 35 h 270"/>
                <a:gd name="T22" fmla="*/ 814 w 882"/>
                <a:gd name="T23" fmla="*/ 0 h 270"/>
                <a:gd name="T24" fmla="*/ 68 w 882"/>
                <a:gd name="T25" fmla="*/ 0 h 270"/>
                <a:gd name="T26" fmla="*/ 13 w 882"/>
                <a:gd name="T27" fmla="*/ 35 h 270"/>
                <a:gd name="T28" fmla="*/ 0 w 882"/>
                <a:gd name="T29" fmla="*/ 104 h 270"/>
                <a:gd name="T30" fmla="*/ 68 w 882"/>
                <a:gd name="T31" fmla="*/ 184 h 270"/>
                <a:gd name="T32" fmla="*/ 325 w 882"/>
                <a:gd name="T33" fmla="*/ 184 h 270"/>
                <a:gd name="T34" fmla="*/ 325 w 882"/>
                <a:gd name="T35" fmla="*/ 23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2" h="270">
                  <a:moveTo>
                    <a:pt x="325" y="230"/>
                  </a:moveTo>
                  <a:cubicBezTo>
                    <a:pt x="349" y="230"/>
                    <a:pt x="365" y="244"/>
                    <a:pt x="376" y="255"/>
                  </a:cubicBezTo>
                  <a:cubicBezTo>
                    <a:pt x="385" y="264"/>
                    <a:pt x="391" y="270"/>
                    <a:pt x="405" y="270"/>
                  </a:cubicBezTo>
                  <a:cubicBezTo>
                    <a:pt x="418" y="270"/>
                    <a:pt x="424" y="264"/>
                    <a:pt x="434" y="255"/>
                  </a:cubicBezTo>
                  <a:cubicBezTo>
                    <a:pt x="445" y="244"/>
                    <a:pt x="459" y="230"/>
                    <a:pt x="485" y="230"/>
                  </a:cubicBezTo>
                  <a:cubicBezTo>
                    <a:pt x="512" y="230"/>
                    <a:pt x="525" y="244"/>
                    <a:pt x="536" y="255"/>
                  </a:cubicBezTo>
                  <a:cubicBezTo>
                    <a:pt x="544" y="262"/>
                    <a:pt x="549" y="267"/>
                    <a:pt x="557" y="269"/>
                  </a:cubicBezTo>
                  <a:cubicBezTo>
                    <a:pt x="557" y="184"/>
                    <a:pt x="557" y="184"/>
                    <a:pt x="557" y="184"/>
                  </a:cubicBezTo>
                  <a:cubicBezTo>
                    <a:pt x="814" y="184"/>
                    <a:pt x="814" y="184"/>
                    <a:pt x="814" y="184"/>
                  </a:cubicBezTo>
                  <a:cubicBezTo>
                    <a:pt x="870" y="184"/>
                    <a:pt x="882" y="125"/>
                    <a:pt x="882" y="104"/>
                  </a:cubicBezTo>
                  <a:cubicBezTo>
                    <a:pt x="882" y="88"/>
                    <a:pt x="881" y="59"/>
                    <a:pt x="869" y="35"/>
                  </a:cubicBezTo>
                  <a:cubicBezTo>
                    <a:pt x="858" y="11"/>
                    <a:pt x="840" y="0"/>
                    <a:pt x="814" y="0"/>
                  </a:cubicBezTo>
                  <a:cubicBezTo>
                    <a:pt x="68" y="0"/>
                    <a:pt x="68" y="0"/>
                    <a:pt x="68" y="0"/>
                  </a:cubicBezTo>
                  <a:cubicBezTo>
                    <a:pt x="42" y="0"/>
                    <a:pt x="24" y="11"/>
                    <a:pt x="13" y="35"/>
                  </a:cubicBezTo>
                  <a:cubicBezTo>
                    <a:pt x="1" y="59"/>
                    <a:pt x="0" y="88"/>
                    <a:pt x="0" y="104"/>
                  </a:cubicBezTo>
                  <a:cubicBezTo>
                    <a:pt x="0" y="125"/>
                    <a:pt x="12" y="184"/>
                    <a:pt x="68" y="184"/>
                  </a:cubicBezTo>
                  <a:cubicBezTo>
                    <a:pt x="325" y="184"/>
                    <a:pt x="325" y="184"/>
                    <a:pt x="325" y="184"/>
                  </a:cubicBezTo>
                  <a:lnTo>
                    <a:pt x="325" y="230"/>
                  </a:ln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ïsľíḑe">
              <a:extLst>
                <a:ext uri="{FF2B5EF4-FFF2-40B4-BE49-F238E27FC236}">
                  <a16:creationId xmlns:a16="http://schemas.microsoft.com/office/drawing/2014/main" id="{AB5586A1-1BE0-4A7A-AC2F-5CB6DB394773}"/>
                </a:ext>
              </a:extLst>
            </p:cNvPr>
            <p:cNvSpPr/>
            <p:nvPr/>
          </p:nvSpPr>
          <p:spPr bwMode="auto">
            <a:xfrm>
              <a:off x="4652294" y="2810438"/>
              <a:ext cx="2887415" cy="3145727"/>
            </a:xfrm>
            <a:custGeom>
              <a:avLst/>
              <a:gdLst>
                <a:gd name="T0" fmla="*/ 843 w 1716"/>
                <a:gd name="T1" fmla="*/ 1871 h 1871"/>
                <a:gd name="T2" fmla="*/ 852 w 1716"/>
                <a:gd name="T3" fmla="*/ 1871 h 1871"/>
                <a:gd name="T4" fmla="*/ 861 w 1716"/>
                <a:gd name="T5" fmla="*/ 1871 h 1871"/>
                <a:gd name="T6" fmla="*/ 873 w 1716"/>
                <a:gd name="T7" fmla="*/ 1871 h 1871"/>
                <a:gd name="T8" fmla="*/ 1716 w 1716"/>
                <a:gd name="T9" fmla="*/ 1798 h 1871"/>
                <a:gd name="T10" fmla="*/ 974 w 1716"/>
                <a:gd name="T11" fmla="*/ 456 h 1871"/>
                <a:gd name="T12" fmla="*/ 974 w 1716"/>
                <a:gd name="T13" fmla="*/ 40 h 1871"/>
                <a:gd name="T14" fmla="*/ 931 w 1716"/>
                <a:gd name="T15" fmla="*/ 16 h 1871"/>
                <a:gd name="T16" fmla="*/ 902 w 1716"/>
                <a:gd name="T17" fmla="*/ 0 h 1871"/>
                <a:gd name="T18" fmla="*/ 873 w 1716"/>
                <a:gd name="T19" fmla="*/ 16 h 1871"/>
                <a:gd name="T20" fmla="*/ 821 w 1716"/>
                <a:gd name="T21" fmla="*/ 40 h 1871"/>
                <a:gd name="T22" fmla="*/ 770 w 1716"/>
                <a:gd name="T23" fmla="*/ 16 h 1871"/>
                <a:gd name="T24" fmla="*/ 742 w 1716"/>
                <a:gd name="T25" fmla="*/ 0 h 1871"/>
                <a:gd name="T26" fmla="*/ 742 w 1716"/>
                <a:gd name="T27" fmla="*/ 456 h 1871"/>
                <a:gd name="T28" fmla="*/ 0 w 1716"/>
                <a:gd name="T29" fmla="*/ 1798 h 1871"/>
                <a:gd name="T30" fmla="*/ 843 w 1716"/>
                <a:gd name="T31" fmla="*/ 1871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6" h="1871">
                  <a:moveTo>
                    <a:pt x="843" y="1871"/>
                  </a:moveTo>
                  <a:cubicBezTo>
                    <a:pt x="852" y="1871"/>
                    <a:pt x="852" y="1871"/>
                    <a:pt x="852" y="1871"/>
                  </a:cubicBezTo>
                  <a:cubicBezTo>
                    <a:pt x="854" y="1871"/>
                    <a:pt x="860" y="1871"/>
                    <a:pt x="861" y="1871"/>
                  </a:cubicBezTo>
                  <a:cubicBezTo>
                    <a:pt x="873" y="1871"/>
                    <a:pt x="873" y="1871"/>
                    <a:pt x="873" y="1871"/>
                  </a:cubicBezTo>
                  <a:cubicBezTo>
                    <a:pt x="1378" y="1868"/>
                    <a:pt x="1640" y="1819"/>
                    <a:pt x="1716" y="1798"/>
                  </a:cubicBezTo>
                  <a:cubicBezTo>
                    <a:pt x="974" y="456"/>
                    <a:pt x="974" y="456"/>
                    <a:pt x="974" y="456"/>
                  </a:cubicBezTo>
                  <a:cubicBezTo>
                    <a:pt x="974" y="40"/>
                    <a:pt x="974" y="40"/>
                    <a:pt x="974" y="40"/>
                  </a:cubicBezTo>
                  <a:cubicBezTo>
                    <a:pt x="954" y="37"/>
                    <a:pt x="941" y="25"/>
                    <a:pt x="931" y="16"/>
                  </a:cubicBezTo>
                  <a:cubicBezTo>
                    <a:pt x="921" y="6"/>
                    <a:pt x="916" y="0"/>
                    <a:pt x="902" y="0"/>
                  </a:cubicBezTo>
                  <a:cubicBezTo>
                    <a:pt x="888" y="0"/>
                    <a:pt x="882" y="6"/>
                    <a:pt x="873" y="16"/>
                  </a:cubicBezTo>
                  <a:cubicBezTo>
                    <a:pt x="862" y="27"/>
                    <a:pt x="848" y="40"/>
                    <a:pt x="821" y="40"/>
                  </a:cubicBezTo>
                  <a:cubicBezTo>
                    <a:pt x="794" y="40"/>
                    <a:pt x="781" y="27"/>
                    <a:pt x="770" y="16"/>
                  </a:cubicBezTo>
                  <a:cubicBezTo>
                    <a:pt x="761" y="6"/>
                    <a:pt x="754" y="0"/>
                    <a:pt x="742" y="0"/>
                  </a:cubicBezTo>
                  <a:cubicBezTo>
                    <a:pt x="742" y="456"/>
                    <a:pt x="742" y="456"/>
                    <a:pt x="742" y="456"/>
                  </a:cubicBezTo>
                  <a:cubicBezTo>
                    <a:pt x="0" y="1798"/>
                    <a:pt x="0" y="1798"/>
                    <a:pt x="0" y="1798"/>
                  </a:cubicBezTo>
                  <a:cubicBezTo>
                    <a:pt x="76" y="1819"/>
                    <a:pt x="339" y="1868"/>
                    <a:pt x="843" y="1871"/>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ï$ļiḓé">
              <a:extLst>
                <a:ext uri="{FF2B5EF4-FFF2-40B4-BE49-F238E27FC236}">
                  <a16:creationId xmlns:a16="http://schemas.microsoft.com/office/drawing/2014/main" id="{3311E189-B5AB-43FF-9C46-0491F300511A}"/>
                </a:ext>
              </a:extLst>
            </p:cNvPr>
            <p:cNvSpPr/>
            <p:nvPr/>
          </p:nvSpPr>
          <p:spPr bwMode="auto">
            <a:xfrm>
              <a:off x="5915537" y="1911660"/>
              <a:ext cx="297234" cy="297234"/>
            </a:xfrm>
            <a:custGeom>
              <a:avLst/>
              <a:gdLst>
                <a:gd name="T0" fmla="*/ 89 w 177"/>
                <a:gd name="T1" fmla="*/ 0 h 176"/>
                <a:gd name="T2" fmla="*/ 0 w 177"/>
                <a:gd name="T3" fmla="*/ 88 h 176"/>
                <a:gd name="T4" fmla="*/ 89 w 177"/>
                <a:gd name="T5" fmla="*/ 176 h 176"/>
                <a:gd name="T6" fmla="*/ 177 w 177"/>
                <a:gd name="T7" fmla="*/ 88 h 176"/>
                <a:gd name="T8" fmla="*/ 89 w 177"/>
                <a:gd name="T9" fmla="*/ 0 h 176"/>
                <a:gd name="T10" fmla="*/ 89 w 177"/>
                <a:gd name="T11" fmla="*/ 157 h 176"/>
                <a:gd name="T12" fmla="*/ 20 w 177"/>
                <a:gd name="T13" fmla="*/ 88 h 176"/>
                <a:gd name="T14" fmla="*/ 55 w 177"/>
                <a:gd name="T15" fmla="*/ 28 h 176"/>
                <a:gd name="T16" fmla="*/ 52 w 177"/>
                <a:gd name="T17" fmla="*/ 41 h 176"/>
                <a:gd name="T18" fmla="*/ 76 w 177"/>
                <a:gd name="T19" fmla="*/ 114 h 176"/>
                <a:gd name="T20" fmla="*/ 130 w 177"/>
                <a:gd name="T21" fmla="*/ 140 h 176"/>
                <a:gd name="T22" fmla="*/ 134 w 177"/>
                <a:gd name="T23" fmla="*/ 140 h 176"/>
                <a:gd name="T24" fmla="*/ 89 w 177"/>
                <a:gd name="T25" fmla="*/ 1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176">
                  <a:moveTo>
                    <a:pt x="89" y="0"/>
                  </a:moveTo>
                  <a:cubicBezTo>
                    <a:pt x="40" y="0"/>
                    <a:pt x="0" y="39"/>
                    <a:pt x="0" y="88"/>
                  </a:cubicBezTo>
                  <a:cubicBezTo>
                    <a:pt x="0" y="137"/>
                    <a:pt x="40" y="176"/>
                    <a:pt x="89" y="176"/>
                  </a:cubicBezTo>
                  <a:cubicBezTo>
                    <a:pt x="137" y="176"/>
                    <a:pt x="177" y="137"/>
                    <a:pt x="177" y="88"/>
                  </a:cubicBezTo>
                  <a:cubicBezTo>
                    <a:pt x="177" y="39"/>
                    <a:pt x="137" y="0"/>
                    <a:pt x="89" y="0"/>
                  </a:cubicBezTo>
                  <a:close/>
                  <a:moveTo>
                    <a:pt x="89" y="157"/>
                  </a:moveTo>
                  <a:cubicBezTo>
                    <a:pt x="51" y="157"/>
                    <a:pt x="20" y="126"/>
                    <a:pt x="20" y="88"/>
                  </a:cubicBezTo>
                  <a:cubicBezTo>
                    <a:pt x="20" y="63"/>
                    <a:pt x="33" y="40"/>
                    <a:pt x="55" y="28"/>
                  </a:cubicBezTo>
                  <a:cubicBezTo>
                    <a:pt x="53" y="33"/>
                    <a:pt x="53" y="37"/>
                    <a:pt x="52" y="41"/>
                  </a:cubicBezTo>
                  <a:cubicBezTo>
                    <a:pt x="49" y="66"/>
                    <a:pt x="59" y="94"/>
                    <a:pt x="76" y="114"/>
                  </a:cubicBezTo>
                  <a:cubicBezTo>
                    <a:pt x="91" y="131"/>
                    <a:pt x="110" y="140"/>
                    <a:pt x="130" y="140"/>
                  </a:cubicBezTo>
                  <a:cubicBezTo>
                    <a:pt x="131" y="140"/>
                    <a:pt x="133" y="140"/>
                    <a:pt x="134" y="140"/>
                  </a:cubicBezTo>
                  <a:cubicBezTo>
                    <a:pt x="121" y="151"/>
                    <a:pt x="105" y="157"/>
                    <a:pt x="89" y="157"/>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i$ḻîḍe">
              <a:extLst>
                <a:ext uri="{FF2B5EF4-FFF2-40B4-BE49-F238E27FC236}">
                  <a16:creationId xmlns:a16="http://schemas.microsoft.com/office/drawing/2014/main" id="{7EBE1459-8C0F-400B-96F6-1CB12C10C256}"/>
                </a:ext>
              </a:extLst>
            </p:cNvPr>
            <p:cNvSpPr/>
            <p:nvPr/>
          </p:nvSpPr>
          <p:spPr bwMode="auto">
            <a:xfrm>
              <a:off x="5873075" y="1872737"/>
              <a:ext cx="378620" cy="375081"/>
            </a:xfrm>
            <a:custGeom>
              <a:avLst/>
              <a:gdLst>
                <a:gd name="T0" fmla="*/ 113 w 225"/>
                <a:gd name="T1" fmla="*/ 0 h 224"/>
                <a:gd name="T2" fmla="*/ 0 w 225"/>
                <a:gd name="T3" fmla="*/ 112 h 224"/>
                <a:gd name="T4" fmla="*/ 113 w 225"/>
                <a:gd name="T5" fmla="*/ 224 h 224"/>
                <a:gd name="T6" fmla="*/ 225 w 225"/>
                <a:gd name="T7" fmla="*/ 112 h 224"/>
                <a:gd name="T8" fmla="*/ 113 w 225"/>
                <a:gd name="T9" fmla="*/ 0 h 224"/>
                <a:gd name="T10" fmla="*/ 113 w 225"/>
                <a:gd name="T11" fmla="*/ 200 h 224"/>
                <a:gd name="T12" fmla="*/ 24 w 225"/>
                <a:gd name="T13" fmla="*/ 112 h 224"/>
                <a:gd name="T14" fmla="*/ 113 w 225"/>
                <a:gd name="T15" fmla="*/ 24 h 224"/>
                <a:gd name="T16" fmla="*/ 201 w 225"/>
                <a:gd name="T17" fmla="*/ 112 h 224"/>
                <a:gd name="T18" fmla="*/ 113 w 225"/>
                <a:gd name="T19" fmla="*/ 20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24">
                  <a:moveTo>
                    <a:pt x="113" y="0"/>
                  </a:moveTo>
                  <a:cubicBezTo>
                    <a:pt x="51" y="0"/>
                    <a:pt x="0" y="50"/>
                    <a:pt x="0" y="112"/>
                  </a:cubicBezTo>
                  <a:cubicBezTo>
                    <a:pt x="0" y="174"/>
                    <a:pt x="51" y="224"/>
                    <a:pt x="113" y="224"/>
                  </a:cubicBezTo>
                  <a:cubicBezTo>
                    <a:pt x="175" y="224"/>
                    <a:pt x="225" y="174"/>
                    <a:pt x="225" y="112"/>
                  </a:cubicBezTo>
                  <a:cubicBezTo>
                    <a:pt x="225" y="50"/>
                    <a:pt x="175" y="0"/>
                    <a:pt x="113" y="0"/>
                  </a:cubicBezTo>
                  <a:close/>
                  <a:moveTo>
                    <a:pt x="113" y="200"/>
                  </a:moveTo>
                  <a:cubicBezTo>
                    <a:pt x="64" y="200"/>
                    <a:pt x="24" y="161"/>
                    <a:pt x="24" y="112"/>
                  </a:cubicBezTo>
                  <a:cubicBezTo>
                    <a:pt x="24" y="63"/>
                    <a:pt x="64" y="24"/>
                    <a:pt x="113" y="24"/>
                  </a:cubicBezTo>
                  <a:cubicBezTo>
                    <a:pt x="161" y="24"/>
                    <a:pt x="201" y="63"/>
                    <a:pt x="201" y="112"/>
                  </a:cubicBezTo>
                  <a:cubicBezTo>
                    <a:pt x="201" y="161"/>
                    <a:pt x="161" y="200"/>
                    <a:pt x="113" y="200"/>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ïṩliďè">
              <a:extLst>
                <a:ext uri="{FF2B5EF4-FFF2-40B4-BE49-F238E27FC236}">
                  <a16:creationId xmlns:a16="http://schemas.microsoft.com/office/drawing/2014/main" id="{0C75B609-4988-4332-AF7A-46A99761631D}"/>
                </a:ext>
              </a:extLst>
            </p:cNvPr>
            <p:cNvSpPr/>
            <p:nvPr/>
          </p:nvSpPr>
          <p:spPr bwMode="auto">
            <a:xfrm>
              <a:off x="5947384" y="1957661"/>
              <a:ext cx="191079" cy="219387"/>
            </a:xfrm>
            <a:custGeom>
              <a:avLst/>
              <a:gdLst>
                <a:gd name="T0" fmla="*/ 56 w 114"/>
                <a:gd name="T1" fmla="*/ 86 h 129"/>
                <a:gd name="T2" fmla="*/ 32 w 114"/>
                <a:gd name="T3" fmla="*/ 13 h 129"/>
                <a:gd name="T4" fmla="*/ 35 w 114"/>
                <a:gd name="T5" fmla="*/ 0 h 129"/>
                <a:gd name="T6" fmla="*/ 0 w 114"/>
                <a:gd name="T7" fmla="*/ 60 h 129"/>
                <a:gd name="T8" fmla="*/ 69 w 114"/>
                <a:gd name="T9" fmla="*/ 129 h 129"/>
                <a:gd name="T10" fmla="*/ 114 w 114"/>
                <a:gd name="T11" fmla="*/ 112 h 129"/>
                <a:gd name="T12" fmla="*/ 110 w 114"/>
                <a:gd name="T13" fmla="*/ 112 h 129"/>
                <a:gd name="T14" fmla="*/ 56 w 114"/>
                <a:gd name="T15" fmla="*/ 8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9">
                  <a:moveTo>
                    <a:pt x="56" y="86"/>
                  </a:moveTo>
                  <a:cubicBezTo>
                    <a:pt x="39" y="66"/>
                    <a:pt x="29" y="38"/>
                    <a:pt x="32" y="13"/>
                  </a:cubicBezTo>
                  <a:cubicBezTo>
                    <a:pt x="33" y="9"/>
                    <a:pt x="33" y="5"/>
                    <a:pt x="35" y="0"/>
                  </a:cubicBezTo>
                  <a:cubicBezTo>
                    <a:pt x="13" y="12"/>
                    <a:pt x="0" y="35"/>
                    <a:pt x="0" y="60"/>
                  </a:cubicBezTo>
                  <a:cubicBezTo>
                    <a:pt x="0" y="98"/>
                    <a:pt x="31" y="129"/>
                    <a:pt x="69" y="129"/>
                  </a:cubicBezTo>
                  <a:cubicBezTo>
                    <a:pt x="85" y="129"/>
                    <a:pt x="101" y="123"/>
                    <a:pt x="114" y="112"/>
                  </a:cubicBezTo>
                  <a:cubicBezTo>
                    <a:pt x="113" y="112"/>
                    <a:pt x="111" y="112"/>
                    <a:pt x="110" y="112"/>
                  </a:cubicBezTo>
                  <a:cubicBezTo>
                    <a:pt x="90" y="112"/>
                    <a:pt x="71" y="103"/>
                    <a:pt x="56" y="8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ïṩļiḑê">
              <a:extLst>
                <a:ext uri="{FF2B5EF4-FFF2-40B4-BE49-F238E27FC236}">
                  <a16:creationId xmlns:a16="http://schemas.microsoft.com/office/drawing/2014/main" id="{DAEB7CCE-C4F1-454A-90F4-1DA1DB41B061}"/>
                </a:ext>
              </a:extLst>
            </p:cNvPr>
            <p:cNvSpPr/>
            <p:nvPr/>
          </p:nvSpPr>
          <p:spPr bwMode="auto">
            <a:xfrm>
              <a:off x="6198616" y="1582580"/>
              <a:ext cx="226464" cy="222927"/>
            </a:xfrm>
            <a:custGeom>
              <a:avLst/>
              <a:gdLst>
                <a:gd name="T0" fmla="*/ 122 w 136"/>
                <a:gd name="T1" fmla="*/ 104 h 132"/>
                <a:gd name="T2" fmla="*/ 133 w 136"/>
                <a:gd name="T3" fmla="*/ 55 h 132"/>
                <a:gd name="T4" fmla="*/ 68 w 136"/>
                <a:gd name="T5" fmla="*/ 0 h 132"/>
                <a:gd name="T6" fmla="*/ 57 w 136"/>
                <a:gd name="T7" fmla="*/ 1 h 132"/>
                <a:gd name="T8" fmla="*/ 14 w 136"/>
                <a:gd name="T9" fmla="*/ 28 h 132"/>
                <a:gd name="T10" fmla="*/ 3 w 136"/>
                <a:gd name="T11" fmla="*/ 77 h 132"/>
                <a:gd name="T12" fmla="*/ 68 w 136"/>
                <a:gd name="T13" fmla="*/ 132 h 132"/>
                <a:gd name="T14" fmla="*/ 79 w 136"/>
                <a:gd name="T15" fmla="*/ 131 h 132"/>
                <a:gd name="T16" fmla="*/ 122 w 136"/>
                <a:gd name="T17" fmla="*/ 104 h 132"/>
                <a:gd name="T18" fmla="*/ 38 w 136"/>
                <a:gd name="T19" fmla="*/ 39 h 132"/>
                <a:gd name="T20" fmla="*/ 42 w 136"/>
                <a:gd name="T21" fmla="*/ 65 h 132"/>
                <a:gd name="T22" fmla="*/ 42 w 136"/>
                <a:gd name="T23" fmla="*/ 65 h 132"/>
                <a:gd name="T24" fmla="*/ 66 w 136"/>
                <a:gd name="T25" fmla="*/ 103 h 132"/>
                <a:gd name="T26" fmla="*/ 89 w 136"/>
                <a:gd name="T27" fmla="*/ 118 h 132"/>
                <a:gd name="T28" fmla="*/ 77 w 136"/>
                <a:gd name="T29" fmla="*/ 121 h 132"/>
                <a:gd name="T30" fmla="*/ 68 w 136"/>
                <a:gd name="T31" fmla="*/ 122 h 132"/>
                <a:gd name="T32" fmla="*/ 12 w 136"/>
                <a:gd name="T33" fmla="*/ 75 h 132"/>
                <a:gd name="T34" fmla="*/ 39 w 136"/>
                <a:gd name="T35" fmla="*/ 18 h 132"/>
                <a:gd name="T36" fmla="*/ 38 w 136"/>
                <a:gd name="T37" fmla="*/ 3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32">
                  <a:moveTo>
                    <a:pt x="122" y="104"/>
                  </a:moveTo>
                  <a:cubicBezTo>
                    <a:pt x="132" y="90"/>
                    <a:pt x="136" y="73"/>
                    <a:pt x="133" y="55"/>
                  </a:cubicBezTo>
                  <a:cubicBezTo>
                    <a:pt x="128" y="23"/>
                    <a:pt x="100" y="0"/>
                    <a:pt x="68" y="0"/>
                  </a:cubicBezTo>
                  <a:cubicBezTo>
                    <a:pt x="64" y="0"/>
                    <a:pt x="61" y="0"/>
                    <a:pt x="57" y="1"/>
                  </a:cubicBezTo>
                  <a:cubicBezTo>
                    <a:pt x="40" y="4"/>
                    <a:pt x="24" y="13"/>
                    <a:pt x="14" y="28"/>
                  </a:cubicBezTo>
                  <a:cubicBezTo>
                    <a:pt x="4" y="42"/>
                    <a:pt x="0" y="59"/>
                    <a:pt x="3" y="77"/>
                  </a:cubicBezTo>
                  <a:cubicBezTo>
                    <a:pt x="8" y="109"/>
                    <a:pt x="35" y="132"/>
                    <a:pt x="68" y="132"/>
                  </a:cubicBezTo>
                  <a:cubicBezTo>
                    <a:pt x="71" y="132"/>
                    <a:pt x="75" y="132"/>
                    <a:pt x="79" y="131"/>
                  </a:cubicBezTo>
                  <a:cubicBezTo>
                    <a:pt x="96" y="128"/>
                    <a:pt x="111" y="119"/>
                    <a:pt x="122" y="104"/>
                  </a:cubicBezTo>
                  <a:close/>
                  <a:moveTo>
                    <a:pt x="38" y="39"/>
                  </a:moveTo>
                  <a:cubicBezTo>
                    <a:pt x="42" y="65"/>
                    <a:pt x="42" y="65"/>
                    <a:pt x="42" y="65"/>
                  </a:cubicBezTo>
                  <a:cubicBezTo>
                    <a:pt x="42" y="65"/>
                    <a:pt x="42" y="65"/>
                    <a:pt x="42" y="65"/>
                  </a:cubicBezTo>
                  <a:cubicBezTo>
                    <a:pt x="47" y="80"/>
                    <a:pt x="55" y="93"/>
                    <a:pt x="66" y="103"/>
                  </a:cubicBezTo>
                  <a:cubicBezTo>
                    <a:pt x="73" y="109"/>
                    <a:pt x="80" y="114"/>
                    <a:pt x="89" y="118"/>
                  </a:cubicBezTo>
                  <a:cubicBezTo>
                    <a:pt x="85" y="120"/>
                    <a:pt x="81" y="121"/>
                    <a:pt x="77" y="121"/>
                  </a:cubicBezTo>
                  <a:cubicBezTo>
                    <a:pt x="74" y="122"/>
                    <a:pt x="71" y="122"/>
                    <a:pt x="68" y="122"/>
                  </a:cubicBezTo>
                  <a:cubicBezTo>
                    <a:pt x="40" y="122"/>
                    <a:pt x="17" y="102"/>
                    <a:pt x="12" y="75"/>
                  </a:cubicBezTo>
                  <a:cubicBezTo>
                    <a:pt x="9" y="52"/>
                    <a:pt x="20" y="29"/>
                    <a:pt x="39" y="18"/>
                  </a:cubicBezTo>
                  <a:cubicBezTo>
                    <a:pt x="38" y="25"/>
                    <a:pt x="37" y="32"/>
                    <a:pt x="38" y="39"/>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îš1ïḋè">
              <a:extLst>
                <a:ext uri="{FF2B5EF4-FFF2-40B4-BE49-F238E27FC236}">
                  <a16:creationId xmlns:a16="http://schemas.microsoft.com/office/drawing/2014/main" id="{7027A58A-2B0D-42C6-9754-4C7147DAF928}"/>
                </a:ext>
              </a:extLst>
            </p:cNvPr>
            <p:cNvSpPr/>
            <p:nvPr/>
          </p:nvSpPr>
          <p:spPr bwMode="auto">
            <a:xfrm>
              <a:off x="6156154" y="1543656"/>
              <a:ext cx="311388" cy="304311"/>
            </a:xfrm>
            <a:custGeom>
              <a:avLst/>
              <a:gdLst>
                <a:gd name="T0" fmla="*/ 182 w 186"/>
                <a:gd name="T1" fmla="*/ 75 h 180"/>
                <a:gd name="T2" fmla="*/ 93 w 186"/>
                <a:gd name="T3" fmla="*/ 0 h 180"/>
                <a:gd name="T4" fmla="*/ 78 w 186"/>
                <a:gd name="T5" fmla="*/ 1 h 180"/>
                <a:gd name="T6" fmla="*/ 20 w 186"/>
                <a:gd name="T7" fmla="*/ 38 h 180"/>
                <a:gd name="T8" fmla="*/ 4 w 186"/>
                <a:gd name="T9" fmla="*/ 105 h 180"/>
                <a:gd name="T10" fmla="*/ 93 w 186"/>
                <a:gd name="T11" fmla="*/ 180 h 180"/>
                <a:gd name="T12" fmla="*/ 108 w 186"/>
                <a:gd name="T13" fmla="*/ 179 h 180"/>
                <a:gd name="T14" fmla="*/ 166 w 186"/>
                <a:gd name="T15" fmla="*/ 142 h 180"/>
                <a:gd name="T16" fmla="*/ 182 w 186"/>
                <a:gd name="T17" fmla="*/ 75 h 180"/>
                <a:gd name="T18" fmla="*/ 93 w 186"/>
                <a:gd name="T19" fmla="*/ 156 h 180"/>
                <a:gd name="T20" fmla="*/ 28 w 186"/>
                <a:gd name="T21" fmla="*/ 101 h 180"/>
                <a:gd name="T22" fmla="*/ 39 w 186"/>
                <a:gd name="T23" fmla="*/ 52 h 180"/>
                <a:gd name="T24" fmla="*/ 82 w 186"/>
                <a:gd name="T25" fmla="*/ 25 h 180"/>
                <a:gd name="T26" fmla="*/ 93 w 186"/>
                <a:gd name="T27" fmla="*/ 24 h 180"/>
                <a:gd name="T28" fmla="*/ 158 w 186"/>
                <a:gd name="T29" fmla="*/ 79 h 180"/>
                <a:gd name="T30" fmla="*/ 147 w 186"/>
                <a:gd name="T31" fmla="*/ 128 h 180"/>
                <a:gd name="T32" fmla="*/ 104 w 186"/>
                <a:gd name="T33" fmla="*/ 155 h 180"/>
                <a:gd name="T34" fmla="*/ 93 w 186"/>
                <a:gd name="T35" fmla="*/ 1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180">
                  <a:moveTo>
                    <a:pt x="182" y="75"/>
                  </a:moveTo>
                  <a:cubicBezTo>
                    <a:pt x="174" y="32"/>
                    <a:pt x="137" y="0"/>
                    <a:pt x="93" y="0"/>
                  </a:cubicBezTo>
                  <a:cubicBezTo>
                    <a:pt x="88" y="0"/>
                    <a:pt x="83" y="0"/>
                    <a:pt x="78" y="1"/>
                  </a:cubicBezTo>
                  <a:cubicBezTo>
                    <a:pt x="54" y="5"/>
                    <a:pt x="34" y="18"/>
                    <a:pt x="20" y="38"/>
                  </a:cubicBezTo>
                  <a:cubicBezTo>
                    <a:pt x="6" y="57"/>
                    <a:pt x="0" y="81"/>
                    <a:pt x="4" y="105"/>
                  </a:cubicBezTo>
                  <a:cubicBezTo>
                    <a:pt x="11" y="148"/>
                    <a:pt x="49" y="180"/>
                    <a:pt x="93" y="180"/>
                  </a:cubicBezTo>
                  <a:cubicBezTo>
                    <a:pt x="98" y="180"/>
                    <a:pt x="103" y="180"/>
                    <a:pt x="108" y="179"/>
                  </a:cubicBezTo>
                  <a:cubicBezTo>
                    <a:pt x="131" y="175"/>
                    <a:pt x="152" y="162"/>
                    <a:pt x="166" y="142"/>
                  </a:cubicBezTo>
                  <a:cubicBezTo>
                    <a:pt x="180" y="123"/>
                    <a:pt x="186" y="99"/>
                    <a:pt x="182" y="75"/>
                  </a:cubicBezTo>
                  <a:close/>
                  <a:moveTo>
                    <a:pt x="93" y="156"/>
                  </a:moveTo>
                  <a:cubicBezTo>
                    <a:pt x="60" y="156"/>
                    <a:pt x="33" y="133"/>
                    <a:pt x="28" y="101"/>
                  </a:cubicBezTo>
                  <a:cubicBezTo>
                    <a:pt x="25" y="83"/>
                    <a:pt x="29" y="66"/>
                    <a:pt x="39" y="52"/>
                  </a:cubicBezTo>
                  <a:cubicBezTo>
                    <a:pt x="49" y="37"/>
                    <a:pt x="65" y="28"/>
                    <a:pt x="82" y="25"/>
                  </a:cubicBezTo>
                  <a:cubicBezTo>
                    <a:pt x="86" y="24"/>
                    <a:pt x="89" y="24"/>
                    <a:pt x="93" y="24"/>
                  </a:cubicBezTo>
                  <a:cubicBezTo>
                    <a:pt x="125" y="24"/>
                    <a:pt x="153" y="47"/>
                    <a:pt x="158" y="79"/>
                  </a:cubicBezTo>
                  <a:cubicBezTo>
                    <a:pt x="161" y="97"/>
                    <a:pt x="157" y="114"/>
                    <a:pt x="147" y="128"/>
                  </a:cubicBezTo>
                  <a:cubicBezTo>
                    <a:pt x="136" y="143"/>
                    <a:pt x="121" y="152"/>
                    <a:pt x="104" y="155"/>
                  </a:cubicBezTo>
                  <a:cubicBezTo>
                    <a:pt x="100" y="156"/>
                    <a:pt x="96" y="156"/>
                    <a:pt x="93" y="156"/>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iŝ1iḑê">
              <a:extLst>
                <a:ext uri="{FF2B5EF4-FFF2-40B4-BE49-F238E27FC236}">
                  <a16:creationId xmlns:a16="http://schemas.microsoft.com/office/drawing/2014/main" id="{57CD2364-5501-44B4-8556-FF594B2E207C}"/>
                </a:ext>
              </a:extLst>
            </p:cNvPr>
            <p:cNvSpPr/>
            <p:nvPr/>
          </p:nvSpPr>
          <p:spPr bwMode="auto">
            <a:xfrm>
              <a:off x="6212770" y="1614426"/>
              <a:ext cx="134463" cy="173388"/>
            </a:xfrm>
            <a:custGeom>
              <a:avLst/>
              <a:gdLst>
                <a:gd name="T0" fmla="*/ 3 w 80"/>
                <a:gd name="T1" fmla="*/ 57 h 104"/>
                <a:gd name="T2" fmla="*/ 59 w 80"/>
                <a:gd name="T3" fmla="*/ 104 h 104"/>
                <a:gd name="T4" fmla="*/ 68 w 80"/>
                <a:gd name="T5" fmla="*/ 103 h 104"/>
                <a:gd name="T6" fmla="*/ 80 w 80"/>
                <a:gd name="T7" fmla="*/ 100 h 104"/>
                <a:gd name="T8" fmla="*/ 57 w 80"/>
                <a:gd name="T9" fmla="*/ 85 h 104"/>
                <a:gd name="T10" fmla="*/ 33 w 80"/>
                <a:gd name="T11" fmla="*/ 47 h 104"/>
                <a:gd name="T12" fmla="*/ 33 w 80"/>
                <a:gd name="T13" fmla="*/ 47 h 104"/>
                <a:gd name="T14" fmla="*/ 29 w 80"/>
                <a:gd name="T15" fmla="*/ 21 h 104"/>
                <a:gd name="T16" fmla="*/ 30 w 80"/>
                <a:gd name="T17" fmla="*/ 0 h 104"/>
                <a:gd name="T18" fmla="*/ 3 w 80"/>
                <a:gd name="T19" fmla="*/ 5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04">
                  <a:moveTo>
                    <a:pt x="3" y="57"/>
                  </a:moveTo>
                  <a:cubicBezTo>
                    <a:pt x="8" y="84"/>
                    <a:pt x="31" y="104"/>
                    <a:pt x="59" y="104"/>
                  </a:cubicBezTo>
                  <a:cubicBezTo>
                    <a:pt x="62" y="104"/>
                    <a:pt x="65" y="104"/>
                    <a:pt x="68" y="103"/>
                  </a:cubicBezTo>
                  <a:cubicBezTo>
                    <a:pt x="72" y="103"/>
                    <a:pt x="76" y="102"/>
                    <a:pt x="80" y="100"/>
                  </a:cubicBezTo>
                  <a:cubicBezTo>
                    <a:pt x="71" y="96"/>
                    <a:pt x="64" y="91"/>
                    <a:pt x="57" y="85"/>
                  </a:cubicBezTo>
                  <a:cubicBezTo>
                    <a:pt x="46" y="75"/>
                    <a:pt x="38" y="62"/>
                    <a:pt x="33" y="47"/>
                  </a:cubicBezTo>
                  <a:cubicBezTo>
                    <a:pt x="33" y="47"/>
                    <a:pt x="33" y="47"/>
                    <a:pt x="33" y="47"/>
                  </a:cubicBezTo>
                  <a:cubicBezTo>
                    <a:pt x="29" y="21"/>
                    <a:pt x="29" y="21"/>
                    <a:pt x="29" y="21"/>
                  </a:cubicBezTo>
                  <a:cubicBezTo>
                    <a:pt x="28" y="14"/>
                    <a:pt x="29" y="7"/>
                    <a:pt x="30" y="0"/>
                  </a:cubicBezTo>
                  <a:cubicBezTo>
                    <a:pt x="11" y="11"/>
                    <a:pt x="0" y="34"/>
                    <a:pt x="3" y="57"/>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íşlíḍè">
              <a:extLst>
                <a:ext uri="{FF2B5EF4-FFF2-40B4-BE49-F238E27FC236}">
                  <a16:creationId xmlns:a16="http://schemas.microsoft.com/office/drawing/2014/main" id="{8B066724-829E-4768-A549-F52C71E56D95}"/>
                </a:ext>
              </a:extLst>
            </p:cNvPr>
            <p:cNvSpPr/>
            <p:nvPr/>
          </p:nvSpPr>
          <p:spPr bwMode="auto">
            <a:xfrm>
              <a:off x="5812921" y="1547196"/>
              <a:ext cx="176925" cy="176925"/>
            </a:xfrm>
            <a:custGeom>
              <a:avLst/>
              <a:gdLst>
                <a:gd name="T0" fmla="*/ 53 w 106"/>
                <a:gd name="T1" fmla="*/ 106 h 106"/>
                <a:gd name="T2" fmla="*/ 106 w 106"/>
                <a:gd name="T3" fmla="*/ 53 h 106"/>
                <a:gd name="T4" fmla="*/ 53 w 106"/>
                <a:gd name="T5" fmla="*/ 0 h 106"/>
                <a:gd name="T6" fmla="*/ 0 w 106"/>
                <a:gd name="T7" fmla="*/ 53 h 106"/>
                <a:gd name="T8" fmla="*/ 53 w 106"/>
                <a:gd name="T9" fmla="*/ 106 h 106"/>
                <a:gd name="T10" fmla="*/ 53 w 106"/>
                <a:gd name="T11" fmla="*/ 12 h 106"/>
                <a:gd name="T12" fmla="*/ 41 w 106"/>
                <a:gd name="T13" fmla="*/ 41 h 106"/>
                <a:gd name="T14" fmla="*/ 60 w 106"/>
                <a:gd name="T15" fmla="*/ 93 h 106"/>
                <a:gd name="T16" fmla="*/ 53 w 106"/>
                <a:gd name="T17" fmla="*/ 94 h 106"/>
                <a:gd name="T18" fmla="*/ 12 w 106"/>
                <a:gd name="T19" fmla="*/ 53 h 106"/>
                <a:gd name="T20" fmla="*/ 53 w 106"/>
                <a:gd name="T21" fmla="*/ 1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6">
                  <a:moveTo>
                    <a:pt x="53" y="106"/>
                  </a:moveTo>
                  <a:cubicBezTo>
                    <a:pt x="82" y="106"/>
                    <a:pt x="106" y="82"/>
                    <a:pt x="106" y="53"/>
                  </a:cubicBezTo>
                  <a:cubicBezTo>
                    <a:pt x="106" y="23"/>
                    <a:pt x="82" y="0"/>
                    <a:pt x="53" y="0"/>
                  </a:cubicBezTo>
                  <a:cubicBezTo>
                    <a:pt x="24" y="0"/>
                    <a:pt x="0" y="23"/>
                    <a:pt x="0" y="53"/>
                  </a:cubicBezTo>
                  <a:cubicBezTo>
                    <a:pt x="0" y="82"/>
                    <a:pt x="24" y="106"/>
                    <a:pt x="53" y="106"/>
                  </a:cubicBezTo>
                  <a:close/>
                  <a:moveTo>
                    <a:pt x="53" y="12"/>
                  </a:moveTo>
                  <a:cubicBezTo>
                    <a:pt x="46" y="20"/>
                    <a:pt x="42" y="30"/>
                    <a:pt x="41" y="41"/>
                  </a:cubicBezTo>
                  <a:cubicBezTo>
                    <a:pt x="39" y="59"/>
                    <a:pt x="47" y="80"/>
                    <a:pt x="60" y="93"/>
                  </a:cubicBezTo>
                  <a:cubicBezTo>
                    <a:pt x="58" y="93"/>
                    <a:pt x="56" y="94"/>
                    <a:pt x="53" y="94"/>
                  </a:cubicBezTo>
                  <a:cubicBezTo>
                    <a:pt x="31" y="94"/>
                    <a:pt x="12" y="75"/>
                    <a:pt x="12" y="53"/>
                  </a:cubicBezTo>
                  <a:cubicBezTo>
                    <a:pt x="12" y="30"/>
                    <a:pt x="31" y="12"/>
                    <a:pt x="53" y="12"/>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šḻídè">
              <a:extLst>
                <a:ext uri="{FF2B5EF4-FFF2-40B4-BE49-F238E27FC236}">
                  <a16:creationId xmlns:a16="http://schemas.microsoft.com/office/drawing/2014/main" id="{2C1D1B6B-0DEC-4734-8389-D11EC01CD4D8}"/>
                </a:ext>
              </a:extLst>
            </p:cNvPr>
            <p:cNvSpPr/>
            <p:nvPr/>
          </p:nvSpPr>
          <p:spPr bwMode="auto">
            <a:xfrm>
              <a:off x="5770459" y="1504734"/>
              <a:ext cx="258312" cy="258312"/>
            </a:xfrm>
            <a:custGeom>
              <a:avLst/>
              <a:gdLst>
                <a:gd name="T0" fmla="*/ 154 w 154"/>
                <a:gd name="T1" fmla="*/ 77 h 154"/>
                <a:gd name="T2" fmla="*/ 77 w 154"/>
                <a:gd name="T3" fmla="*/ 0 h 154"/>
                <a:gd name="T4" fmla="*/ 0 w 154"/>
                <a:gd name="T5" fmla="*/ 77 h 154"/>
                <a:gd name="T6" fmla="*/ 77 w 154"/>
                <a:gd name="T7" fmla="*/ 154 h 154"/>
                <a:gd name="T8" fmla="*/ 154 w 154"/>
                <a:gd name="T9" fmla="*/ 77 h 154"/>
                <a:gd name="T10" fmla="*/ 77 w 154"/>
                <a:gd name="T11" fmla="*/ 24 h 154"/>
                <a:gd name="T12" fmla="*/ 130 w 154"/>
                <a:gd name="T13" fmla="*/ 77 h 154"/>
                <a:gd name="T14" fmla="*/ 77 w 154"/>
                <a:gd name="T15" fmla="*/ 130 h 154"/>
                <a:gd name="T16" fmla="*/ 24 w 154"/>
                <a:gd name="T17" fmla="*/ 77 h 154"/>
                <a:gd name="T18" fmla="*/ 77 w 154"/>
                <a:gd name="T19" fmla="*/ 2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154" y="77"/>
                  </a:moveTo>
                  <a:cubicBezTo>
                    <a:pt x="154" y="34"/>
                    <a:pt x="120" y="0"/>
                    <a:pt x="77" y="0"/>
                  </a:cubicBezTo>
                  <a:cubicBezTo>
                    <a:pt x="35" y="0"/>
                    <a:pt x="0" y="34"/>
                    <a:pt x="0" y="77"/>
                  </a:cubicBezTo>
                  <a:cubicBezTo>
                    <a:pt x="0" y="119"/>
                    <a:pt x="35" y="154"/>
                    <a:pt x="77" y="154"/>
                  </a:cubicBezTo>
                  <a:cubicBezTo>
                    <a:pt x="120" y="154"/>
                    <a:pt x="154" y="119"/>
                    <a:pt x="154" y="77"/>
                  </a:cubicBezTo>
                  <a:close/>
                  <a:moveTo>
                    <a:pt x="77" y="24"/>
                  </a:moveTo>
                  <a:cubicBezTo>
                    <a:pt x="106" y="24"/>
                    <a:pt x="130" y="47"/>
                    <a:pt x="130" y="77"/>
                  </a:cubicBezTo>
                  <a:cubicBezTo>
                    <a:pt x="130" y="106"/>
                    <a:pt x="106" y="130"/>
                    <a:pt x="77" y="130"/>
                  </a:cubicBezTo>
                  <a:cubicBezTo>
                    <a:pt x="48" y="130"/>
                    <a:pt x="24" y="106"/>
                    <a:pt x="24" y="77"/>
                  </a:cubicBezTo>
                  <a:cubicBezTo>
                    <a:pt x="24" y="47"/>
                    <a:pt x="48" y="24"/>
                    <a:pt x="77" y="2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íṣlïḑe">
              <a:extLst>
                <a:ext uri="{FF2B5EF4-FFF2-40B4-BE49-F238E27FC236}">
                  <a16:creationId xmlns:a16="http://schemas.microsoft.com/office/drawing/2014/main" id="{AA2FC15E-1CA1-4D13-B639-1CD8E56C5224}"/>
                </a:ext>
              </a:extLst>
            </p:cNvPr>
            <p:cNvSpPr/>
            <p:nvPr/>
          </p:nvSpPr>
          <p:spPr bwMode="auto">
            <a:xfrm>
              <a:off x="5830613" y="1564887"/>
              <a:ext cx="81387" cy="138003"/>
            </a:xfrm>
            <a:custGeom>
              <a:avLst/>
              <a:gdLst>
                <a:gd name="T0" fmla="*/ 41 w 48"/>
                <a:gd name="T1" fmla="*/ 82 h 82"/>
                <a:gd name="T2" fmla="*/ 48 w 48"/>
                <a:gd name="T3" fmla="*/ 81 h 82"/>
                <a:gd name="T4" fmla="*/ 29 w 48"/>
                <a:gd name="T5" fmla="*/ 29 h 82"/>
                <a:gd name="T6" fmla="*/ 41 w 48"/>
                <a:gd name="T7" fmla="*/ 0 h 82"/>
                <a:gd name="T8" fmla="*/ 0 w 48"/>
                <a:gd name="T9" fmla="*/ 41 h 82"/>
                <a:gd name="T10" fmla="*/ 41 w 48"/>
                <a:gd name="T11" fmla="*/ 82 h 82"/>
              </a:gdLst>
              <a:ahLst/>
              <a:cxnLst>
                <a:cxn ang="0">
                  <a:pos x="T0" y="T1"/>
                </a:cxn>
                <a:cxn ang="0">
                  <a:pos x="T2" y="T3"/>
                </a:cxn>
                <a:cxn ang="0">
                  <a:pos x="T4" y="T5"/>
                </a:cxn>
                <a:cxn ang="0">
                  <a:pos x="T6" y="T7"/>
                </a:cxn>
                <a:cxn ang="0">
                  <a:pos x="T8" y="T9"/>
                </a:cxn>
                <a:cxn ang="0">
                  <a:pos x="T10" y="T11"/>
                </a:cxn>
              </a:cxnLst>
              <a:rect l="0" t="0" r="r" b="b"/>
              <a:pathLst>
                <a:path w="48" h="82">
                  <a:moveTo>
                    <a:pt x="41" y="82"/>
                  </a:moveTo>
                  <a:cubicBezTo>
                    <a:pt x="44" y="82"/>
                    <a:pt x="46" y="81"/>
                    <a:pt x="48" y="81"/>
                  </a:cubicBezTo>
                  <a:cubicBezTo>
                    <a:pt x="35" y="68"/>
                    <a:pt x="27" y="47"/>
                    <a:pt x="29" y="29"/>
                  </a:cubicBezTo>
                  <a:cubicBezTo>
                    <a:pt x="30" y="18"/>
                    <a:pt x="34" y="8"/>
                    <a:pt x="41" y="0"/>
                  </a:cubicBezTo>
                  <a:cubicBezTo>
                    <a:pt x="19" y="0"/>
                    <a:pt x="0" y="18"/>
                    <a:pt x="0" y="41"/>
                  </a:cubicBezTo>
                  <a:cubicBezTo>
                    <a:pt x="0" y="63"/>
                    <a:pt x="19" y="82"/>
                    <a:pt x="41" y="8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íŝļîḑê">
              <a:extLst>
                <a:ext uri="{FF2B5EF4-FFF2-40B4-BE49-F238E27FC236}">
                  <a16:creationId xmlns:a16="http://schemas.microsoft.com/office/drawing/2014/main" id="{ACAD4AAE-597B-4349-8738-8C0E12D9D5A6}"/>
                </a:ext>
              </a:extLst>
            </p:cNvPr>
            <p:cNvSpPr/>
            <p:nvPr/>
          </p:nvSpPr>
          <p:spPr bwMode="auto">
            <a:xfrm>
              <a:off x="6117232" y="1242885"/>
              <a:ext cx="74310" cy="74310"/>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íśḻíḑê">
              <a:extLst>
                <a:ext uri="{FF2B5EF4-FFF2-40B4-BE49-F238E27FC236}">
                  <a16:creationId xmlns:a16="http://schemas.microsoft.com/office/drawing/2014/main" id="{6EE634AD-0620-4A96-A0F4-E73DF1B3CD44}"/>
                </a:ext>
              </a:extLst>
            </p:cNvPr>
            <p:cNvSpPr/>
            <p:nvPr/>
          </p:nvSpPr>
          <p:spPr bwMode="auto">
            <a:xfrm>
              <a:off x="6074770" y="1203960"/>
              <a:ext cx="159234" cy="155694"/>
            </a:xfrm>
            <a:custGeom>
              <a:avLst/>
              <a:gdLst>
                <a:gd name="T0" fmla="*/ 46 w 93"/>
                <a:gd name="T1" fmla="*/ 93 h 93"/>
                <a:gd name="T2" fmla="*/ 93 w 93"/>
                <a:gd name="T3" fmla="*/ 46 h 93"/>
                <a:gd name="T4" fmla="*/ 46 w 93"/>
                <a:gd name="T5" fmla="*/ 0 h 93"/>
                <a:gd name="T6" fmla="*/ 0 w 93"/>
                <a:gd name="T7" fmla="*/ 46 h 93"/>
                <a:gd name="T8" fmla="*/ 46 w 93"/>
                <a:gd name="T9" fmla="*/ 93 h 93"/>
                <a:gd name="T10" fmla="*/ 46 w 93"/>
                <a:gd name="T11" fmla="*/ 24 h 93"/>
                <a:gd name="T12" fmla="*/ 69 w 93"/>
                <a:gd name="T13" fmla="*/ 46 h 93"/>
                <a:gd name="T14" fmla="*/ 46 w 93"/>
                <a:gd name="T15" fmla="*/ 69 h 93"/>
                <a:gd name="T16" fmla="*/ 24 w 93"/>
                <a:gd name="T17" fmla="*/ 46 h 93"/>
                <a:gd name="T18" fmla="*/ 46 w 93"/>
                <a:gd name="T19" fmla="*/ 2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46" y="93"/>
                  </a:moveTo>
                  <a:cubicBezTo>
                    <a:pt x="72" y="93"/>
                    <a:pt x="93" y="72"/>
                    <a:pt x="93" y="46"/>
                  </a:cubicBezTo>
                  <a:cubicBezTo>
                    <a:pt x="93" y="21"/>
                    <a:pt x="72" y="0"/>
                    <a:pt x="46" y="0"/>
                  </a:cubicBezTo>
                  <a:cubicBezTo>
                    <a:pt x="20" y="0"/>
                    <a:pt x="0" y="21"/>
                    <a:pt x="0" y="46"/>
                  </a:cubicBezTo>
                  <a:cubicBezTo>
                    <a:pt x="0" y="72"/>
                    <a:pt x="20" y="93"/>
                    <a:pt x="46" y="93"/>
                  </a:cubicBezTo>
                  <a:close/>
                  <a:moveTo>
                    <a:pt x="46" y="24"/>
                  </a:moveTo>
                  <a:cubicBezTo>
                    <a:pt x="59" y="24"/>
                    <a:pt x="69" y="34"/>
                    <a:pt x="69" y="46"/>
                  </a:cubicBezTo>
                  <a:cubicBezTo>
                    <a:pt x="69" y="59"/>
                    <a:pt x="59" y="69"/>
                    <a:pt x="46" y="69"/>
                  </a:cubicBezTo>
                  <a:cubicBezTo>
                    <a:pt x="34" y="69"/>
                    <a:pt x="24" y="59"/>
                    <a:pt x="24" y="46"/>
                  </a:cubicBezTo>
                  <a:cubicBezTo>
                    <a:pt x="24" y="34"/>
                    <a:pt x="34" y="24"/>
                    <a:pt x="46" y="2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ṧḷíḓê">
              <a:extLst>
                <a:ext uri="{FF2B5EF4-FFF2-40B4-BE49-F238E27FC236}">
                  <a16:creationId xmlns:a16="http://schemas.microsoft.com/office/drawing/2014/main" id="{666F672E-7998-4B09-9886-B4D5B34CBDD1}"/>
                </a:ext>
              </a:extLst>
            </p:cNvPr>
            <p:cNvSpPr/>
            <p:nvPr/>
          </p:nvSpPr>
          <p:spPr bwMode="auto">
            <a:xfrm>
              <a:off x="5589995" y="2035508"/>
              <a:ext cx="56616" cy="53079"/>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iṩ1iḑé">
              <a:extLst>
                <a:ext uri="{FF2B5EF4-FFF2-40B4-BE49-F238E27FC236}">
                  <a16:creationId xmlns:a16="http://schemas.microsoft.com/office/drawing/2014/main" id="{DEEA077A-9B87-4EA2-8D82-56C69811108C}"/>
                </a:ext>
              </a:extLst>
            </p:cNvPr>
            <p:cNvSpPr/>
            <p:nvPr/>
          </p:nvSpPr>
          <p:spPr bwMode="auto">
            <a:xfrm>
              <a:off x="5551072" y="1993046"/>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0"/>
                  </a:cubicBezTo>
                  <a:cubicBezTo>
                    <a:pt x="0" y="63"/>
                    <a:pt x="19" y="81"/>
                    <a:pt x="41" y="81"/>
                  </a:cubicBezTo>
                  <a:cubicBezTo>
                    <a:pt x="64" y="81"/>
                    <a:pt x="82" y="63"/>
                    <a:pt x="82" y="40"/>
                  </a:cubicBezTo>
                  <a:cubicBezTo>
                    <a:pt x="82" y="18"/>
                    <a:pt x="64" y="0"/>
                    <a:pt x="41" y="0"/>
                  </a:cubicBezTo>
                  <a:close/>
                  <a:moveTo>
                    <a:pt x="41" y="57"/>
                  </a:moveTo>
                  <a:cubicBezTo>
                    <a:pt x="32" y="57"/>
                    <a:pt x="24" y="50"/>
                    <a:pt x="24" y="40"/>
                  </a:cubicBezTo>
                  <a:cubicBezTo>
                    <a:pt x="24" y="31"/>
                    <a:pt x="32" y="24"/>
                    <a:pt x="41" y="24"/>
                  </a:cubicBezTo>
                  <a:cubicBezTo>
                    <a:pt x="50" y="24"/>
                    <a:pt x="58" y="31"/>
                    <a:pt x="58" y="40"/>
                  </a:cubicBezTo>
                  <a:cubicBezTo>
                    <a:pt x="58" y="50"/>
                    <a:pt x="50"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i$ḷîḑé">
              <a:extLst>
                <a:ext uri="{FF2B5EF4-FFF2-40B4-BE49-F238E27FC236}">
                  <a16:creationId xmlns:a16="http://schemas.microsoft.com/office/drawing/2014/main" id="{2B3C2296-8147-41C3-9ECA-6EF61E8C64D4}"/>
                </a:ext>
              </a:extLst>
            </p:cNvPr>
            <p:cNvSpPr/>
            <p:nvPr/>
          </p:nvSpPr>
          <p:spPr bwMode="auto">
            <a:xfrm>
              <a:off x="6495850" y="2152278"/>
              <a:ext cx="5661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s1ïḓê">
              <a:extLst>
                <a:ext uri="{FF2B5EF4-FFF2-40B4-BE49-F238E27FC236}">
                  <a16:creationId xmlns:a16="http://schemas.microsoft.com/office/drawing/2014/main" id="{476DC66C-42EE-46F8-9864-F9F87F2582F2}"/>
                </a:ext>
              </a:extLst>
            </p:cNvPr>
            <p:cNvSpPr/>
            <p:nvPr/>
          </p:nvSpPr>
          <p:spPr bwMode="auto">
            <a:xfrm>
              <a:off x="6456928" y="2113355"/>
              <a:ext cx="138003" cy="134463"/>
            </a:xfrm>
            <a:custGeom>
              <a:avLst/>
              <a:gdLst>
                <a:gd name="T0" fmla="*/ 41 w 82"/>
                <a:gd name="T1" fmla="*/ 0 h 81"/>
                <a:gd name="T2" fmla="*/ 0 w 82"/>
                <a:gd name="T3" fmla="*/ 41 h 81"/>
                <a:gd name="T4" fmla="*/ 41 w 82"/>
                <a:gd name="T5" fmla="*/ 81 h 81"/>
                <a:gd name="T6" fmla="*/ 82 w 82"/>
                <a:gd name="T7" fmla="*/ 41 h 81"/>
                <a:gd name="T8" fmla="*/ 41 w 82"/>
                <a:gd name="T9" fmla="*/ 0 h 81"/>
                <a:gd name="T10" fmla="*/ 41 w 82"/>
                <a:gd name="T11" fmla="*/ 57 h 81"/>
                <a:gd name="T12" fmla="*/ 24 w 82"/>
                <a:gd name="T13" fmla="*/ 41 h 81"/>
                <a:gd name="T14" fmla="*/ 41 w 82"/>
                <a:gd name="T15" fmla="*/ 24 h 81"/>
                <a:gd name="T16" fmla="*/ 58 w 82"/>
                <a:gd name="T17" fmla="*/ 41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1"/>
                  </a:cubicBezTo>
                  <a:cubicBezTo>
                    <a:pt x="0" y="63"/>
                    <a:pt x="19" y="81"/>
                    <a:pt x="41" y="81"/>
                  </a:cubicBezTo>
                  <a:cubicBezTo>
                    <a:pt x="64" y="81"/>
                    <a:pt x="82" y="63"/>
                    <a:pt x="82" y="41"/>
                  </a:cubicBezTo>
                  <a:cubicBezTo>
                    <a:pt x="82" y="18"/>
                    <a:pt x="64" y="0"/>
                    <a:pt x="41" y="0"/>
                  </a:cubicBezTo>
                  <a:close/>
                  <a:moveTo>
                    <a:pt x="41" y="57"/>
                  </a:moveTo>
                  <a:cubicBezTo>
                    <a:pt x="32" y="57"/>
                    <a:pt x="24" y="50"/>
                    <a:pt x="24" y="41"/>
                  </a:cubicBezTo>
                  <a:cubicBezTo>
                    <a:pt x="24" y="31"/>
                    <a:pt x="32" y="24"/>
                    <a:pt x="41" y="24"/>
                  </a:cubicBezTo>
                  <a:cubicBezTo>
                    <a:pt x="51" y="24"/>
                    <a:pt x="58" y="31"/>
                    <a:pt x="58" y="41"/>
                  </a:cubicBezTo>
                  <a:cubicBezTo>
                    <a:pt x="58" y="50"/>
                    <a:pt x="51"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işľíḓe">
              <a:extLst>
                <a:ext uri="{FF2B5EF4-FFF2-40B4-BE49-F238E27FC236}">
                  <a16:creationId xmlns:a16="http://schemas.microsoft.com/office/drawing/2014/main" id="{589E3511-1726-4C96-9574-E974C95B829C}"/>
                </a:ext>
              </a:extLst>
            </p:cNvPr>
            <p:cNvSpPr/>
            <p:nvPr/>
          </p:nvSpPr>
          <p:spPr bwMode="auto">
            <a:xfrm>
              <a:off x="6205693" y="2499051"/>
              <a:ext cx="5661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ľiḍè">
              <a:extLst>
                <a:ext uri="{FF2B5EF4-FFF2-40B4-BE49-F238E27FC236}">
                  <a16:creationId xmlns:a16="http://schemas.microsoft.com/office/drawing/2014/main" id="{1A9FC976-A5E8-4A48-A9E4-A00B3554806A}"/>
                </a:ext>
              </a:extLst>
            </p:cNvPr>
            <p:cNvSpPr/>
            <p:nvPr/>
          </p:nvSpPr>
          <p:spPr bwMode="auto">
            <a:xfrm>
              <a:off x="6166771" y="2456589"/>
              <a:ext cx="138003" cy="138003"/>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41 w 82"/>
                <a:gd name="T11" fmla="*/ 58 h 82"/>
                <a:gd name="T12" fmla="*/ 24 w 82"/>
                <a:gd name="T13" fmla="*/ 41 h 82"/>
                <a:gd name="T14" fmla="*/ 41 w 82"/>
                <a:gd name="T15" fmla="*/ 24 h 82"/>
                <a:gd name="T16" fmla="*/ 58 w 82"/>
                <a:gd name="T17" fmla="*/ 41 h 82"/>
                <a:gd name="T18" fmla="*/ 41 w 82"/>
                <a:gd name="T19"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0"/>
                  </a:moveTo>
                  <a:cubicBezTo>
                    <a:pt x="19" y="0"/>
                    <a:pt x="0" y="18"/>
                    <a:pt x="0" y="41"/>
                  </a:cubicBezTo>
                  <a:cubicBezTo>
                    <a:pt x="0" y="63"/>
                    <a:pt x="19" y="82"/>
                    <a:pt x="41" y="82"/>
                  </a:cubicBezTo>
                  <a:cubicBezTo>
                    <a:pt x="63" y="82"/>
                    <a:pt x="82" y="63"/>
                    <a:pt x="82" y="41"/>
                  </a:cubicBezTo>
                  <a:cubicBezTo>
                    <a:pt x="82" y="18"/>
                    <a:pt x="63" y="0"/>
                    <a:pt x="41" y="0"/>
                  </a:cubicBezTo>
                  <a:close/>
                  <a:moveTo>
                    <a:pt x="41" y="58"/>
                  </a:moveTo>
                  <a:cubicBezTo>
                    <a:pt x="32" y="58"/>
                    <a:pt x="24" y="50"/>
                    <a:pt x="24" y="41"/>
                  </a:cubicBezTo>
                  <a:cubicBezTo>
                    <a:pt x="24" y="32"/>
                    <a:pt x="32" y="24"/>
                    <a:pt x="41" y="24"/>
                  </a:cubicBezTo>
                  <a:cubicBezTo>
                    <a:pt x="50" y="24"/>
                    <a:pt x="58" y="32"/>
                    <a:pt x="58" y="41"/>
                  </a:cubicBezTo>
                  <a:cubicBezTo>
                    <a:pt x="58" y="50"/>
                    <a:pt x="50" y="58"/>
                    <a:pt x="41" y="5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šḻíḓe">
              <a:extLst>
                <a:ext uri="{FF2B5EF4-FFF2-40B4-BE49-F238E27FC236}">
                  <a16:creationId xmlns:a16="http://schemas.microsoft.com/office/drawing/2014/main" id="{2B705778-3BB2-4188-815E-FEDBC57DC52F}"/>
                </a:ext>
              </a:extLst>
            </p:cNvPr>
            <p:cNvSpPr/>
            <p:nvPr/>
          </p:nvSpPr>
          <p:spPr bwMode="auto">
            <a:xfrm>
              <a:off x="5982769" y="2612283"/>
              <a:ext cx="56616" cy="53079"/>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ï$lïḍè">
              <a:extLst>
                <a:ext uri="{FF2B5EF4-FFF2-40B4-BE49-F238E27FC236}">
                  <a16:creationId xmlns:a16="http://schemas.microsoft.com/office/drawing/2014/main" id="{BF0F5045-0E4F-409E-857E-64FA1379942A}"/>
                </a:ext>
              </a:extLst>
            </p:cNvPr>
            <p:cNvSpPr/>
            <p:nvPr/>
          </p:nvSpPr>
          <p:spPr bwMode="auto">
            <a:xfrm>
              <a:off x="5940307" y="2569821"/>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0"/>
                  </a:cubicBezTo>
                  <a:cubicBezTo>
                    <a:pt x="0" y="63"/>
                    <a:pt x="19" y="81"/>
                    <a:pt x="41" y="81"/>
                  </a:cubicBezTo>
                  <a:cubicBezTo>
                    <a:pt x="64" y="81"/>
                    <a:pt x="82" y="63"/>
                    <a:pt x="82" y="40"/>
                  </a:cubicBezTo>
                  <a:cubicBezTo>
                    <a:pt x="82" y="18"/>
                    <a:pt x="64" y="0"/>
                    <a:pt x="41" y="0"/>
                  </a:cubicBezTo>
                  <a:close/>
                  <a:moveTo>
                    <a:pt x="41" y="57"/>
                  </a:moveTo>
                  <a:cubicBezTo>
                    <a:pt x="32" y="57"/>
                    <a:pt x="24" y="50"/>
                    <a:pt x="24" y="40"/>
                  </a:cubicBezTo>
                  <a:cubicBezTo>
                    <a:pt x="24" y="31"/>
                    <a:pt x="32" y="24"/>
                    <a:pt x="41" y="24"/>
                  </a:cubicBezTo>
                  <a:cubicBezTo>
                    <a:pt x="51" y="24"/>
                    <a:pt x="58" y="31"/>
                    <a:pt x="58" y="40"/>
                  </a:cubicBezTo>
                  <a:cubicBezTo>
                    <a:pt x="58" y="50"/>
                    <a:pt x="51"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šḷíḋè">
              <a:extLst>
                <a:ext uri="{FF2B5EF4-FFF2-40B4-BE49-F238E27FC236}">
                  <a16:creationId xmlns:a16="http://schemas.microsoft.com/office/drawing/2014/main" id="{4AB1DE7F-38A9-4EC2-98F3-1188A8FF6C62}"/>
                </a:ext>
              </a:extLst>
            </p:cNvPr>
            <p:cNvSpPr/>
            <p:nvPr/>
          </p:nvSpPr>
          <p:spPr bwMode="auto">
            <a:xfrm>
              <a:off x="5788151" y="2431820"/>
              <a:ext cx="6015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ş1ïdé">
              <a:extLst>
                <a:ext uri="{FF2B5EF4-FFF2-40B4-BE49-F238E27FC236}">
                  <a16:creationId xmlns:a16="http://schemas.microsoft.com/office/drawing/2014/main" id="{E494E0AD-6F9A-4E20-81EE-261E3500F5F6}"/>
                </a:ext>
              </a:extLst>
            </p:cNvPr>
            <p:cNvSpPr/>
            <p:nvPr/>
          </p:nvSpPr>
          <p:spPr bwMode="auto">
            <a:xfrm>
              <a:off x="5749228" y="2389358"/>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8" y="0"/>
                    <a:pt x="0" y="18"/>
                    <a:pt x="0" y="40"/>
                  </a:cubicBezTo>
                  <a:cubicBezTo>
                    <a:pt x="0" y="63"/>
                    <a:pt x="18" y="81"/>
                    <a:pt x="41" y="81"/>
                  </a:cubicBezTo>
                  <a:cubicBezTo>
                    <a:pt x="63" y="81"/>
                    <a:pt x="82" y="63"/>
                    <a:pt x="82" y="40"/>
                  </a:cubicBezTo>
                  <a:cubicBezTo>
                    <a:pt x="82" y="18"/>
                    <a:pt x="63" y="0"/>
                    <a:pt x="41" y="0"/>
                  </a:cubicBezTo>
                  <a:close/>
                  <a:moveTo>
                    <a:pt x="41" y="57"/>
                  </a:moveTo>
                  <a:cubicBezTo>
                    <a:pt x="32" y="57"/>
                    <a:pt x="24" y="50"/>
                    <a:pt x="24" y="40"/>
                  </a:cubicBezTo>
                  <a:cubicBezTo>
                    <a:pt x="24" y="31"/>
                    <a:pt x="32" y="24"/>
                    <a:pt x="41" y="24"/>
                  </a:cubicBezTo>
                  <a:cubicBezTo>
                    <a:pt x="50" y="24"/>
                    <a:pt x="58" y="31"/>
                    <a:pt x="58" y="40"/>
                  </a:cubicBezTo>
                  <a:cubicBezTo>
                    <a:pt x="58" y="50"/>
                    <a:pt x="50"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íŝḷiḑè">
              <a:extLst>
                <a:ext uri="{FF2B5EF4-FFF2-40B4-BE49-F238E27FC236}">
                  <a16:creationId xmlns:a16="http://schemas.microsoft.com/office/drawing/2014/main" id="{1F7985A0-8B1B-4411-9661-FF1D58D8D170}"/>
                </a:ext>
              </a:extLst>
            </p:cNvPr>
            <p:cNvSpPr/>
            <p:nvPr/>
          </p:nvSpPr>
          <p:spPr bwMode="auto">
            <a:xfrm>
              <a:off x="5809382" y="4657535"/>
              <a:ext cx="343236" cy="421082"/>
            </a:xfrm>
            <a:custGeom>
              <a:avLst/>
              <a:gdLst>
                <a:gd name="T0" fmla="*/ 103 w 205"/>
                <a:gd name="T1" fmla="*/ 0 h 250"/>
                <a:gd name="T2" fmla="*/ 23 w 205"/>
                <a:gd name="T3" fmla="*/ 112 h 250"/>
                <a:gd name="T4" fmla="*/ 64 w 205"/>
                <a:gd name="T5" fmla="*/ 164 h 250"/>
                <a:gd name="T6" fmla="*/ 82 w 205"/>
                <a:gd name="T7" fmla="*/ 208 h 250"/>
                <a:gd name="T8" fmla="*/ 87 w 205"/>
                <a:gd name="T9" fmla="*/ 228 h 250"/>
                <a:gd name="T10" fmla="*/ 103 w 205"/>
                <a:gd name="T11" fmla="*/ 250 h 250"/>
                <a:gd name="T12" fmla="*/ 118 w 205"/>
                <a:gd name="T13" fmla="*/ 228 h 250"/>
                <a:gd name="T14" fmla="*/ 123 w 205"/>
                <a:gd name="T15" fmla="*/ 208 h 250"/>
                <a:gd name="T16" fmla="*/ 141 w 205"/>
                <a:gd name="T17" fmla="*/ 164 h 250"/>
                <a:gd name="T18" fmla="*/ 183 w 205"/>
                <a:gd name="T19" fmla="*/ 112 h 250"/>
                <a:gd name="T20" fmla="*/ 103 w 205"/>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50">
                  <a:moveTo>
                    <a:pt x="103" y="0"/>
                  </a:moveTo>
                  <a:cubicBezTo>
                    <a:pt x="35" y="0"/>
                    <a:pt x="0" y="63"/>
                    <a:pt x="23" y="112"/>
                  </a:cubicBezTo>
                  <a:cubicBezTo>
                    <a:pt x="45" y="162"/>
                    <a:pt x="64" y="164"/>
                    <a:pt x="64" y="164"/>
                  </a:cubicBezTo>
                  <a:cubicBezTo>
                    <a:pt x="64" y="164"/>
                    <a:pt x="64" y="200"/>
                    <a:pt x="82" y="208"/>
                  </a:cubicBezTo>
                  <a:cubicBezTo>
                    <a:pt x="82" y="208"/>
                    <a:pt x="77" y="223"/>
                    <a:pt x="87" y="228"/>
                  </a:cubicBezTo>
                  <a:cubicBezTo>
                    <a:pt x="87" y="228"/>
                    <a:pt x="85" y="250"/>
                    <a:pt x="103" y="250"/>
                  </a:cubicBezTo>
                  <a:cubicBezTo>
                    <a:pt x="120" y="250"/>
                    <a:pt x="118" y="228"/>
                    <a:pt x="118" y="228"/>
                  </a:cubicBezTo>
                  <a:cubicBezTo>
                    <a:pt x="128" y="223"/>
                    <a:pt x="123" y="208"/>
                    <a:pt x="123" y="208"/>
                  </a:cubicBezTo>
                  <a:cubicBezTo>
                    <a:pt x="141" y="200"/>
                    <a:pt x="141" y="164"/>
                    <a:pt x="141" y="164"/>
                  </a:cubicBezTo>
                  <a:cubicBezTo>
                    <a:pt x="141" y="164"/>
                    <a:pt x="160" y="162"/>
                    <a:pt x="183" y="112"/>
                  </a:cubicBezTo>
                  <a:cubicBezTo>
                    <a:pt x="205" y="63"/>
                    <a:pt x="170" y="0"/>
                    <a:pt x="103" y="0"/>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íSḷîďé">
              <a:extLst>
                <a:ext uri="{FF2B5EF4-FFF2-40B4-BE49-F238E27FC236}">
                  <a16:creationId xmlns:a16="http://schemas.microsoft.com/office/drawing/2014/main" id="{7D53648D-2645-42E2-93F2-336DD260A2FD}"/>
                </a:ext>
              </a:extLst>
            </p:cNvPr>
            <p:cNvSpPr/>
            <p:nvPr/>
          </p:nvSpPr>
          <p:spPr bwMode="auto">
            <a:xfrm>
              <a:off x="5887229" y="4738921"/>
              <a:ext cx="173388" cy="254772"/>
            </a:xfrm>
            <a:custGeom>
              <a:avLst/>
              <a:gdLst>
                <a:gd name="T0" fmla="*/ 86 w 103"/>
                <a:gd name="T1" fmla="*/ 14 h 151"/>
                <a:gd name="T2" fmla="*/ 42 w 103"/>
                <a:gd name="T3" fmla="*/ 25 h 151"/>
                <a:gd name="T4" fmla="*/ 41 w 103"/>
                <a:gd name="T5" fmla="*/ 25 h 151"/>
                <a:gd name="T6" fmla="*/ 8 w 103"/>
                <a:gd name="T7" fmla="*/ 54 h 151"/>
                <a:gd name="T8" fmla="*/ 36 w 103"/>
                <a:gd name="T9" fmla="*/ 127 h 151"/>
                <a:gd name="T10" fmla="*/ 41 w 103"/>
                <a:gd name="T11" fmla="*/ 125 h 151"/>
                <a:gd name="T12" fmla="*/ 27 w 103"/>
                <a:gd name="T13" fmla="*/ 35 h 151"/>
                <a:gd name="T14" fmla="*/ 37 w 103"/>
                <a:gd name="T15" fmla="*/ 35 h 151"/>
                <a:gd name="T16" fmla="*/ 40 w 103"/>
                <a:gd name="T17" fmla="*/ 78 h 151"/>
                <a:gd name="T18" fmla="*/ 66 w 103"/>
                <a:gd name="T19" fmla="*/ 66 h 151"/>
                <a:gd name="T20" fmla="*/ 52 w 103"/>
                <a:gd name="T21" fmla="*/ 33 h 151"/>
                <a:gd name="T22" fmla="*/ 65 w 103"/>
                <a:gd name="T23" fmla="*/ 20 h 151"/>
                <a:gd name="T24" fmla="*/ 83 w 103"/>
                <a:gd name="T25" fmla="*/ 54 h 151"/>
                <a:gd name="T26" fmla="*/ 51 w 103"/>
                <a:gd name="T27" fmla="*/ 140 h 151"/>
                <a:gd name="T28" fmla="*/ 62 w 103"/>
                <a:gd name="T29" fmla="*/ 145 h 151"/>
                <a:gd name="T30" fmla="*/ 91 w 103"/>
                <a:gd name="T31" fmla="*/ 75 h 151"/>
                <a:gd name="T32" fmla="*/ 86 w 103"/>
                <a:gd name="T33" fmla="*/ 14 h 151"/>
                <a:gd name="T34" fmla="*/ 53 w 103"/>
                <a:gd name="T35" fmla="*/ 58 h 151"/>
                <a:gd name="T36" fmla="*/ 54 w 103"/>
                <a:gd name="T37" fmla="*/ 71 h 151"/>
                <a:gd name="T38" fmla="*/ 44 w 103"/>
                <a:gd name="T39" fmla="*/ 54 h 151"/>
                <a:gd name="T40" fmla="*/ 47 w 103"/>
                <a:gd name="T41" fmla="*/ 44 h 151"/>
                <a:gd name="T42" fmla="*/ 53 w 103"/>
                <a:gd name="T43" fmla="*/ 5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151">
                  <a:moveTo>
                    <a:pt x="86" y="14"/>
                  </a:moveTo>
                  <a:cubicBezTo>
                    <a:pt x="71" y="0"/>
                    <a:pt x="54" y="9"/>
                    <a:pt x="42" y="25"/>
                  </a:cubicBezTo>
                  <a:cubicBezTo>
                    <a:pt x="42" y="25"/>
                    <a:pt x="42" y="25"/>
                    <a:pt x="41" y="25"/>
                  </a:cubicBezTo>
                  <a:cubicBezTo>
                    <a:pt x="21" y="15"/>
                    <a:pt x="8" y="37"/>
                    <a:pt x="8" y="54"/>
                  </a:cubicBezTo>
                  <a:cubicBezTo>
                    <a:pt x="7" y="79"/>
                    <a:pt x="23" y="106"/>
                    <a:pt x="36" y="127"/>
                  </a:cubicBezTo>
                  <a:cubicBezTo>
                    <a:pt x="38" y="130"/>
                    <a:pt x="42" y="128"/>
                    <a:pt x="41" y="125"/>
                  </a:cubicBezTo>
                  <a:cubicBezTo>
                    <a:pt x="34" y="106"/>
                    <a:pt x="0" y="49"/>
                    <a:pt x="27" y="35"/>
                  </a:cubicBezTo>
                  <a:cubicBezTo>
                    <a:pt x="31" y="33"/>
                    <a:pt x="34" y="34"/>
                    <a:pt x="37" y="35"/>
                  </a:cubicBezTo>
                  <a:cubicBezTo>
                    <a:pt x="30" y="50"/>
                    <a:pt x="29" y="68"/>
                    <a:pt x="40" y="78"/>
                  </a:cubicBezTo>
                  <a:cubicBezTo>
                    <a:pt x="52" y="87"/>
                    <a:pt x="66" y="82"/>
                    <a:pt x="66" y="66"/>
                  </a:cubicBezTo>
                  <a:cubicBezTo>
                    <a:pt x="66" y="54"/>
                    <a:pt x="61" y="41"/>
                    <a:pt x="52" y="33"/>
                  </a:cubicBezTo>
                  <a:cubicBezTo>
                    <a:pt x="55" y="27"/>
                    <a:pt x="60" y="23"/>
                    <a:pt x="65" y="20"/>
                  </a:cubicBezTo>
                  <a:cubicBezTo>
                    <a:pt x="85" y="10"/>
                    <a:pt x="85" y="44"/>
                    <a:pt x="83" y="54"/>
                  </a:cubicBezTo>
                  <a:cubicBezTo>
                    <a:pt x="79" y="84"/>
                    <a:pt x="63" y="112"/>
                    <a:pt x="51" y="140"/>
                  </a:cubicBezTo>
                  <a:cubicBezTo>
                    <a:pt x="48" y="146"/>
                    <a:pt x="58" y="151"/>
                    <a:pt x="62" y="145"/>
                  </a:cubicBezTo>
                  <a:cubicBezTo>
                    <a:pt x="74" y="123"/>
                    <a:pt x="84" y="99"/>
                    <a:pt x="91" y="75"/>
                  </a:cubicBezTo>
                  <a:cubicBezTo>
                    <a:pt x="96" y="57"/>
                    <a:pt x="103" y="29"/>
                    <a:pt x="86" y="14"/>
                  </a:cubicBezTo>
                  <a:close/>
                  <a:moveTo>
                    <a:pt x="53" y="58"/>
                  </a:moveTo>
                  <a:cubicBezTo>
                    <a:pt x="54" y="61"/>
                    <a:pt x="56" y="68"/>
                    <a:pt x="54" y="71"/>
                  </a:cubicBezTo>
                  <a:cubicBezTo>
                    <a:pt x="48" y="77"/>
                    <a:pt x="44" y="56"/>
                    <a:pt x="44" y="54"/>
                  </a:cubicBezTo>
                  <a:cubicBezTo>
                    <a:pt x="45" y="51"/>
                    <a:pt x="45" y="47"/>
                    <a:pt x="47" y="44"/>
                  </a:cubicBezTo>
                  <a:cubicBezTo>
                    <a:pt x="50" y="48"/>
                    <a:pt x="52" y="54"/>
                    <a:pt x="53" y="58"/>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îšlidé">
              <a:extLst>
                <a:ext uri="{FF2B5EF4-FFF2-40B4-BE49-F238E27FC236}">
                  <a16:creationId xmlns:a16="http://schemas.microsoft.com/office/drawing/2014/main" id="{E968DBE6-05C4-4938-B5A6-A9D8657BFF7F}"/>
                </a:ext>
              </a:extLst>
            </p:cNvPr>
            <p:cNvSpPr/>
            <p:nvPr/>
          </p:nvSpPr>
          <p:spPr bwMode="auto">
            <a:xfrm>
              <a:off x="5869537" y="4898153"/>
              <a:ext cx="325542" cy="222927"/>
            </a:xfrm>
            <a:custGeom>
              <a:avLst/>
              <a:gdLst>
                <a:gd name="T0" fmla="*/ 192 w 193"/>
                <a:gd name="T1" fmla="*/ 19 h 131"/>
                <a:gd name="T2" fmla="*/ 168 w 193"/>
                <a:gd name="T3" fmla="*/ 3 h 131"/>
                <a:gd name="T4" fmla="*/ 114 w 193"/>
                <a:gd name="T5" fmla="*/ 19 h 131"/>
                <a:gd name="T6" fmla="*/ 59 w 193"/>
                <a:gd name="T7" fmla="*/ 23 h 131"/>
                <a:gd name="T8" fmla="*/ 11 w 193"/>
                <a:gd name="T9" fmla="*/ 28 h 131"/>
                <a:gd name="T10" fmla="*/ 8 w 193"/>
                <a:gd name="T11" fmla="*/ 41 h 131"/>
                <a:gd name="T12" fmla="*/ 19 w 193"/>
                <a:gd name="T13" fmla="*/ 51 h 131"/>
                <a:gd name="T14" fmla="*/ 15 w 193"/>
                <a:gd name="T15" fmla="*/ 51 h 131"/>
                <a:gd name="T16" fmla="*/ 9 w 193"/>
                <a:gd name="T17" fmla="*/ 69 h 131"/>
                <a:gd name="T18" fmla="*/ 26 w 193"/>
                <a:gd name="T19" fmla="*/ 75 h 131"/>
                <a:gd name="T20" fmla="*/ 27 w 193"/>
                <a:gd name="T21" fmla="*/ 77 h 131"/>
                <a:gd name="T22" fmla="*/ 52 w 193"/>
                <a:gd name="T23" fmla="*/ 109 h 131"/>
                <a:gd name="T24" fmla="*/ 57 w 193"/>
                <a:gd name="T25" fmla="*/ 112 h 131"/>
                <a:gd name="T26" fmla="*/ 63 w 193"/>
                <a:gd name="T27" fmla="*/ 118 h 131"/>
                <a:gd name="T28" fmla="*/ 135 w 193"/>
                <a:gd name="T29" fmla="*/ 87 h 131"/>
                <a:gd name="T30" fmla="*/ 128 w 193"/>
                <a:gd name="T31" fmla="*/ 75 h 131"/>
                <a:gd name="T32" fmla="*/ 118 w 193"/>
                <a:gd name="T33" fmla="*/ 71 h 131"/>
                <a:gd name="T34" fmla="*/ 124 w 193"/>
                <a:gd name="T35" fmla="*/ 60 h 131"/>
                <a:gd name="T36" fmla="*/ 186 w 193"/>
                <a:gd name="T37" fmla="*/ 38 h 131"/>
                <a:gd name="T38" fmla="*/ 192 w 193"/>
                <a:gd name="T39" fmla="*/ 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31">
                  <a:moveTo>
                    <a:pt x="192" y="19"/>
                  </a:moveTo>
                  <a:cubicBezTo>
                    <a:pt x="190" y="8"/>
                    <a:pt x="179" y="0"/>
                    <a:pt x="168" y="3"/>
                  </a:cubicBezTo>
                  <a:cubicBezTo>
                    <a:pt x="150" y="7"/>
                    <a:pt x="133" y="15"/>
                    <a:pt x="114" y="19"/>
                  </a:cubicBezTo>
                  <a:cubicBezTo>
                    <a:pt x="96" y="22"/>
                    <a:pt x="77" y="23"/>
                    <a:pt x="59" y="23"/>
                  </a:cubicBezTo>
                  <a:cubicBezTo>
                    <a:pt x="43" y="23"/>
                    <a:pt x="25" y="20"/>
                    <a:pt x="11" y="28"/>
                  </a:cubicBezTo>
                  <a:cubicBezTo>
                    <a:pt x="6" y="31"/>
                    <a:pt x="5" y="37"/>
                    <a:pt x="8" y="41"/>
                  </a:cubicBezTo>
                  <a:cubicBezTo>
                    <a:pt x="11" y="45"/>
                    <a:pt x="15" y="48"/>
                    <a:pt x="19" y="51"/>
                  </a:cubicBezTo>
                  <a:cubicBezTo>
                    <a:pt x="18" y="51"/>
                    <a:pt x="17" y="51"/>
                    <a:pt x="15" y="51"/>
                  </a:cubicBezTo>
                  <a:cubicBezTo>
                    <a:pt x="7" y="52"/>
                    <a:pt x="0" y="64"/>
                    <a:pt x="9" y="69"/>
                  </a:cubicBezTo>
                  <a:cubicBezTo>
                    <a:pt x="15" y="72"/>
                    <a:pt x="21" y="74"/>
                    <a:pt x="26" y="75"/>
                  </a:cubicBezTo>
                  <a:cubicBezTo>
                    <a:pt x="26" y="76"/>
                    <a:pt x="26" y="76"/>
                    <a:pt x="27" y="77"/>
                  </a:cubicBezTo>
                  <a:cubicBezTo>
                    <a:pt x="33" y="89"/>
                    <a:pt x="40" y="101"/>
                    <a:pt x="52" y="109"/>
                  </a:cubicBezTo>
                  <a:cubicBezTo>
                    <a:pt x="53" y="110"/>
                    <a:pt x="55" y="111"/>
                    <a:pt x="57" y="112"/>
                  </a:cubicBezTo>
                  <a:cubicBezTo>
                    <a:pt x="59" y="114"/>
                    <a:pt x="61" y="116"/>
                    <a:pt x="63" y="118"/>
                  </a:cubicBezTo>
                  <a:cubicBezTo>
                    <a:pt x="86" y="131"/>
                    <a:pt x="132" y="117"/>
                    <a:pt x="135" y="87"/>
                  </a:cubicBezTo>
                  <a:cubicBezTo>
                    <a:pt x="135" y="83"/>
                    <a:pt x="133" y="77"/>
                    <a:pt x="128" y="75"/>
                  </a:cubicBezTo>
                  <a:cubicBezTo>
                    <a:pt x="125" y="73"/>
                    <a:pt x="121" y="71"/>
                    <a:pt x="118" y="71"/>
                  </a:cubicBezTo>
                  <a:cubicBezTo>
                    <a:pt x="120" y="68"/>
                    <a:pt x="122" y="64"/>
                    <a:pt x="124" y="60"/>
                  </a:cubicBezTo>
                  <a:cubicBezTo>
                    <a:pt x="146" y="57"/>
                    <a:pt x="168" y="50"/>
                    <a:pt x="186" y="38"/>
                  </a:cubicBezTo>
                  <a:cubicBezTo>
                    <a:pt x="191" y="33"/>
                    <a:pt x="193" y="25"/>
                    <a:pt x="192" y="19"/>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ṡļiḋê">
              <a:extLst>
                <a:ext uri="{FF2B5EF4-FFF2-40B4-BE49-F238E27FC236}">
                  <a16:creationId xmlns:a16="http://schemas.microsoft.com/office/drawing/2014/main" id="{1D260685-3FEE-4C64-B598-4235D6B50A18}"/>
                </a:ext>
              </a:extLst>
            </p:cNvPr>
            <p:cNvSpPr/>
            <p:nvPr/>
          </p:nvSpPr>
          <p:spPr bwMode="auto">
            <a:xfrm>
              <a:off x="5809382" y="4657535"/>
              <a:ext cx="343236" cy="421082"/>
            </a:xfrm>
            <a:custGeom>
              <a:avLst/>
              <a:gdLst>
                <a:gd name="T0" fmla="*/ 103 w 205"/>
                <a:gd name="T1" fmla="*/ 0 h 250"/>
                <a:gd name="T2" fmla="*/ 23 w 205"/>
                <a:gd name="T3" fmla="*/ 112 h 250"/>
                <a:gd name="T4" fmla="*/ 64 w 205"/>
                <a:gd name="T5" fmla="*/ 164 h 250"/>
                <a:gd name="T6" fmla="*/ 82 w 205"/>
                <a:gd name="T7" fmla="*/ 208 h 250"/>
                <a:gd name="T8" fmla="*/ 87 w 205"/>
                <a:gd name="T9" fmla="*/ 228 h 250"/>
                <a:gd name="T10" fmla="*/ 103 w 205"/>
                <a:gd name="T11" fmla="*/ 250 h 250"/>
                <a:gd name="T12" fmla="*/ 118 w 205"/>
                <a:gd name="T13" fmla="*/ 228 h 250"/>
                <a:gd name="T14" fmla="*/ 123 w 205"/>
                <a:gd name="T15" fmla="*/ 208 h 250"/>
                <a:gd name="T16" fmla="*/ 141 w 205"/>
                <a:gd name="T17" fmla="*/ 164 h 250"/>
                <a:gd name="T18" fmla="*/ 183 w 205"/>
                <a:gd name="T19" fmla="*/ 112 h 250"/>
                <a:gd name="T20" fmla="*/ 103 w 205"/>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50">
                  <a:moveTo>
                    <a:pt x="103" y="0"/>
                  </a:moveTo>
                  <a:cubicBezTo>
                    <a:pt x="35" y="0"/>
                    <a:pt x="0" y="63"/>
                    <a:pt x="23" y="112"/>
                  </a:cubicBezTo>
                  <a:cubicBezTo>
                    <a:pt x="45" y="162"/>
                    <a:pt x="64" y="164"/>
                    <a:pt x="64" y="164"/>
                  </a:cubicBezTo>
                  <a:cubicBezTo>
                    <a:pt x="64" y="164"/>
                    <a:pt x="64" y="200"/>
                    <a:pt x="82" y="208"/>
                  </a:cubicBezTo>
                  <a:cubicBezTo>
                    <a:pt x="82" y="208"/>
                    <a:pt x="77" y="223"/>
                    <a:pt x="87" y="228"/>
                  </a:cubicBezTo>
                  <a:cubicBezTo>
                    <a:pt x="87" y="228"/>
                    <a:pt x="85" y="250"/>
                    <a:pt x="103" y="250"/>
                  </a:cubicBezTo>
                  <a:cubicBezTo>
                    <a:pt x="120" y="250"/>
                    <a:pt x="118" y="228"/>
                    <a:pt x="118" y="228"/>
                  </a:cubicBezTo>
                  <a:cubicBezTo>
                    <a:pt x="128" y="223"/>
                    <a:pt x="123" y="208"/>
                    <a:pt x="123" y="208"/>
                  </a:cubicBezTo>
                  <a:cubicBezTo>
                    <a:pt x="141" y="200"/>
                    <a:pt x="141" y="164"/>
                    <a:pt x="141" y="164"/>
                  </a:cubicBezTo>
                  <a:cubicBezTo>
                    <a:pt x="141" y="164"/>
                    <a:pt x="160" y="162"/>
                    <a:pt x="183" y="112"/>
                  </a:cubicBezTo>
                  <a:cubicBezTo>
                    <a:pt x="205" y="63"/>
                    <a:pt x="170" y="0"/>
                    <a:pt x="103" y="0"/>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í$ḻïḍè">
              <a:extLst>
                <a:ext uri="{FF2B5EF4-FFF2-40B4-BE49-F238E27FC236}">
                  <a16:creationId xmlns:a16="http://schemas.microsoft.com/office/drawing/2014/main" id="{CC414717-3A75-463C-A6FC-E5679F30BFB9}"/>
                </a:ext>
              </a:extLst>
            </p:cNvPr>
            <p:cNvSpPr/>
            <p:nvPr/>
          </p:nvSpPr>
          <p:spPr bwMode="auto">
            <a:xfrm>
              <a:off x="5865998" y="5255542"/>
              <a:ext cx="304311" cy="552006"/>
            </a:xfrm>
            <a:custGeom>
              <a:avLst/>
              <a:gdLst>
                <a:gd name="T0" fmla="*/ 90 w 179"/>
                <a:gd name="T1" fmla="*/ 330 h 330"/>
                <a:gd name="T2" fmla="*/ 0 w 179"/>
                <a:gd name="T3" fmla="*/ 165 h 330"/>
                <a:gd name="T4" fmla="*/ 90 w 179"/>
                <a:gd name="T5" fmla="*/ 0 h 330"/>
                <a:gd name="T6" fmla="*/ 179 w 179"/>
                <a:gd name="T7" fmla="*/ 165 h 330"/>
                <a:gd name="T8" fmla="*/ 90 w 179"/>
                <a:gd name="T9" fmla="*/ 330 h 330"/>
                <a:gd name="T10" fmla="*/ 90 w 179"/>
                <a:gd name="T11" fmla="*/ 16 h 330"/>
                <a:gd name="T12" fmla="*/ 16 w 179"/>
                <a:gd name="T13" fmla="*/ 165 h 330"/>
                <a:gd name="T14" fmla="*/ 90 w 179"/>
                <a:gd name="T15" fmla="*/ 314 h 330"/>
                <a:gd name="T16" fmla="*/ 163 w 179"/>
                <a:gd name="T17" fmla="*/ 165 h 330"/>
                <a:gd name="T18" fmla="*/ 90 w 179"/>
                <a:gd name="T19" fmla="*/ 1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330">
                  <a:moveTo>
                    <a:pt x="90" y="330"/>
                  </a:moveTo>
                  <a:cubicBezTo>
                    <a:pt x="39" y="330"/>
                    <a:pt x="0" y="257"/>
                    <a:pt x="0" y="165"/>
                  </a:cubicBezTo>
                  <a:cubicBezTo>
                    <a:pt x="0" y="72"/>
                    <a:pt x="39" y="0"/>
                    <a:pt x="90" y="0"/>
                  </a:cubicBezTo>
                  <a:cubicBezTo>
                    <a:pt x="140" y="0"/>
                    <a:pt x="179" y="72"/>
                    <a:pt x="179" y="165"/>
                  </a:cubicBezTo>
                  <a:cubicBezTo>
                    <a:pt x="179" y="257"/>
                    <a:pt x="140" y="330"/>
                    <a:pt x="90" y="330"/>
                  </a:cubicBezTo>
                  <a:close/>
                  <a:moveTo>
                    <a:pt x="90" y="16"/>
                  </a:moveTo>
                  <a:cubicBezTo>
                    <a:pt x="50" y="16"/>
                    <a:pt x="16" y="84"/>
                    <a:pt x="16" y="165"/>
                  </a:cubicBezTo>
                  <a:cubicBezTo>
                    <a:pt x="16" y="246"/>
                    <a:pt x="50" y="314"/>
                    <a:pt x="90" y="314"/>
                  </a:cubicBezTo>
                  <a:cubicBezTo>
                    <a:pt x="130" y="314"/>
                    <a:pt x="163" y="246"/>
                    <a:pt x="163" y="165"/>
                  </a:cubicBezTo>
                  <a:cubicBezTo>
                    <a:pt x="163" y="84"/>
                    <a:pt x="130" y="16"/>
                    <a:pt x="90" y="16"/>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ḷiďe">
              <a:extLst>
                <a:ext uri="{FF2B5EF4-FFF2-40B4-BE49-F238E27FC236}">
                  <a16:creationId xmlns:a16="http://schemas.microsoft.com/office/drawing/2014/main" id="{2DA57821-AD9F-40E2-AB04-4644F7570176}"/>
                </a:ext>
              </a:extLst>
            </p:cNvPr>
            <p:cNvSpPr/>
            <p:nvPr/>
          </p:nvSpPr>
          <p:spPr bwMode="auto">
            <a:xfrm>
              <a:off x="5735074" y="5340466"/>
              <a:ext cx="566160" cy="382158"/>
            </a:xfrm>
            <a:custGeom>
              <a:avLst/>
              <a:gdLst>
                <a:gd name="T0" fmla="*/ 95 w 336"/>
                <a:gd name="T1" fmla="*/ 227 h 227"/>
                <a:gd name="T2" fmla="*/ 24 w 336"/>
                <a:gd name="T3" fmla="*/ 194 h 227"/>
                <a:gd name="T4" fmla="*/ 124 w 336"/>
                <a:gd name="T5" fmla="*/ 35 h 227"/>
                <a:gd name="T6" fmla="*/ 241 w 336"/>
                <a:gd name="T7" fmla="*/ 0 h 227"/>
                <a:gd name="T8" fmla="*/ 311 w 336"/>
                <a:gd name="T9" fmla="*/ 33 h 227"/>
                <a:gd name="T10" fmla="*/ 211 w 336"/>
                <a:gd name="T11" fmla="*/ 192 h 227"/>
                <a:gd name="T12" fmla="*/ 95 w 336"/>
                <a:gd name="T13" fmla="*/ 227 h 227"/>
                <a:gd name="T14" fmla="*/ 241 w 336"/>
                <a:gd name="T15" fmla="*/ 16 h 227"/>
                <a:gd name="T16" fmla="*/ 132 w 336"/>
                <a:gd name="T17" fmla="*/ 49 h 227"/>
                <a:gd name="T18" fmla="*/ 38 w 336"/>
                <a:gd name="T19" fmla="*/ 187 h 227"/>
                <a:gd name="T20" fmla="*/ 95 w 336"/>
                <a:gd name="T21" fmla="*/ 211 h 227"/>
                <a:gd name="T22" fmla="*/ 203 w 336"/>
                <a:gd name="T23" fmla="*/ 179 h 227"/>
                <a:gd name="T24" fmla="*/ 297 w 336"/>
                <a:gd name="T25" fmla="*/ 40 h 227"/>
                <a:gd name="T26" fmla="*/ 241 w 336"/>
                <a:gd name="T27" fmla="*/ 1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227">
                  <a:moveTo>
                    <a:pt x="95" y="227"/>
                  </a:moveTo>
                  <a:cubicBezTo>
                    <a:pt x="61" y="227"/>
                    <a:pt x="36" y="215"/>
                    <a:pt x="24" y="194"/>
                  </a:cubicBezTo>
                  <a:cubicBezTo>
                    <a:pt x="0" y="150"/>
                    <a:pt x="44" y="80"/>
                    <a:pt x="124" y="35"/>
                  </a:cubicBezTo>
                  <a:cubicBezTo>
                    <a:pt x="164" y="12"/>
                    <a:pt x="205" y="0"/>
                    <a:pt x="241" y="0"/>
                  </a:cubicBezTo>
                  <a:cubicBezTo>
                    <a:pt x="275" y="0"/>
                    <a:pt x="300" y="12"/>
                    <a:pt x="311" y="33"/>
                  </a:cubicBezTo>
                  <a:cubicBezTo>
                    <a:pt x="336" y="77"/>
                    <a:pt x="292" y="147"/>
                    <a:pt x="211" y="192"/>
                  </a:cubicBezTo>
                  <a:cubicBezTo>
                    <a:pt x="172" y="215"/>
                    <a:pt x="131" y="227"/>
                    <a:pt x="95" y="227"/>
                  </a:cubicBezTo>
                  <a:close/>
                  <a:moveTo>
                    <a:pt x="241" y="16"/>
                  </a:moveTo>
                  <a:cubicBezTo>
                    <a:pt x="208" y="16"/>
                    <a:pt x="169" y="28"/>
                    <a:pt x="132" y="49"/>
                  </a:cubicBezTo>
                  <a:cubicBezTo>
                    <a:pt x="62" y="88"/>
                    <a:pt x="19" y="151"/>
                    <a:pt x="38" y="187"/>
                  </a:cubicBezTo>
                  <a:cubicBezTo>
                    <a:pt x="47" y="202"/>
                    <a:pt x="67" y="211"/>
                    <a:pt x="95" y="211"/>
                  </a:cubicBezTo>
                  <a:cubicBezTo>
                    <a:pt x="127" y="211"/>
                    <a:pt x="167" y="199"/>
                    <a:pt x="203" y="179"/>
                  </a:cubicBezTo>
                  <a:cubicBezTo>
                    <a:pt x="274" y="139"/>
                    <a:pt x="317" y="76"/>
                    <a:pt x="297" y="40"/>
                  </a:cubicBezTo>
                  <a:cubicBezTo>
                    <a:pt x="289" y="25"/>
                    <a:pt x="269" y="16"/>
                    <a:pt x="241" y="1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ṧļïḍè">
              <a:extLst>
                <a:ext uri="{FF2B5EF4-FFF2-40B4-BE49-F238E27FC236}">
                  <a16:creationId xmlns:a16="http://schemas.microsoft.com/office/drawing/2014/main" id="{E68BC696-28D2-43DF-BF7A-D71941B6CF2D}"/>
                </a:ext>
              </a:extLst>
            </p:cNvPr>
            <p:cNvSpPr/>
            <p:nvPr/>
          </p:nvSpPr>
          <p:spPr bwMode="auto">
            <a:xfrm>
              <a:off x="5735074" y="5340466"/>
              <a:ext cx="562622" cy="385697"/>
            </a:xfrm>
            <a:custGeom>
              <a:avLst/>
              <a:gdLst>
                <a:gd name="T0" fmla="*/ 242 w 335"/>
                <a:gd name="T1" fmla="*/ 229 h 229"/>
                <a:gd name="T2" fmla="*/ 123 w 335"/>
                <a:gd name="T3" fmla="*/ 193 h 229"/>
                <a:gd name="T4" fmla="*/ 25 w 335"/>
                <a:gd name="T5" fmla="*/ 31 h 229"/>
                <a:gd name="T6" fmla="*/ 94 w 335"/>
                <a:gd name="T7" fmla="*/ 0 h 229"/>
                <a:gd name="T8" fmla="*/ 212 w 335"/>
                <a:gd name="T9" fmla="*/ 37 h 229"/>
                <a:gd name="T10" fmla="*/ 310 w 335"/>
                <a:gd name="T11" fmla="*/ 198 h 229"/>
                <a:gd name="T12" fmla="*/ 242 w 335"/>
                <a:gd name="T13" fmla="*/ 229 h 229"/>
                <a:gd name="T14" fmla="*/ 94 w 335"/>
                <a:gd name="T15" fmla="*/ 16 h 229"/>
                <a:gd name="T16" fmla="*/ 39 w 335"/>
                <a:gd name="T17" fmla="*/ 39 h 229"/>
                <a:gd name="T18" fmla="*/ 131 w 335"/>
                <a:gd name="T19" fmla="*/ 179 h 229"/>
                <a:gd name="T20" fmla="*/ 242 w 335"/>
                <a:gd name="T21" fmla="*/ 213 h 229"/>
                <a:gd name="T22" fmla="*/ 296 w 335"/>
                <a:gd name="T23" fmla="*/ 190 h 229"/>
                <a:gd name="T24" fmla="*/ 204 w 335"/>
                <a:gd name="T25" fmla="*/ 50 h 229"/>
                <a:gd name="T26" fmla="*/ 94 w 335"/>
                <a:gd name="T27" fmla="*/ 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229">
                  <a:moveTo>
                    <a:pt x="242" y="229"/>
                  </a:moveTo>
                  <a:cubicBezTo>
                    <a:pt x="206" y="229"/>
                    <a:pt x="163" y="216"/>
                    <a:pt x="123" y="193"/>
                  </a:cubicBezTo>
                  <a:cubicBezTo>
                    <a:pt x="43" y="146"/>
                    <a:pt x="0" y="75"/>
                    <a:pt x="25" y="31"/>
                  </a:cubicBezTo>
                  <a:cubicBezTo>
                    <a:pt x="37" y="11"/>
                    <a:pt x="61" y="0"/>
                    <a:pt x="94" y="0"/>
                  </a:cubicBezTo>
                  <a:cubicBezTo>
                    <a:pt x="129" y="0"/>
                    <a:pt x="173" y="13"/>
                    <a:pt x="212" y="37"/>
                  </a:cubicBezTo>
                  <a:cubicBezTo>
                    <a:pt x="292" y="83"/>
                    <a:pt x="335" y="154"/>
                    <a:pt x="310" y="198"/>
                  </a:cubicBezTo>
                  <a:cubicBezTo>
                    <a:pt x="299" y="218"/>
                    <a:pt x="275" y="229"/>
                    <a:pt x="242" y="229"/>
                  </a:cubicBezTo>
                  <a:close/>
                  <a:moveTo>
                    <a:pt x="94" y="16"/>
                  </a:moveTo>
                  <a:cubicBezTo>
                    <a:pt x="67" y="16"/>
                    <a:pt x="48" y="24"/>
                    <a:pt x="39" y="39"/>
                  </a:cubicBezTo>
                  <a:cubicBezTo>
                    <a:pt x="19" y="74"/>
                    <a:pt x="62" y="138"/>
                    <a:pt x="131" y="179"/>
                  </a:cubicBezTo>
                  <a:cubicBezTo>
                    <a:pt x="169" y="201"/>
                    <a:pt x="209" y="213"/>
                    <a:pt x="242" y="213"/>
                  </a:cubicBezTo>
                  <a:cubicBezTo>
                    <a:pt x="269" y="213"/>
                    <a:pt x="288" y="205"/>
                    <a:pt x="296" y="190"/>
                  </a:cubicBezTo>
                  <a:cubicBezTo>
                    <a:pt x="316" y="155"/>
                    <a:pt x="274" y="91"/>
                    <a:pt x="204" y="50"/>
                  </a:cubicBezTo>
                  <a:cubicBezTo>
                    <a:pt x="167" y="28"/>
                    <a:pt x="127" y="16"/>
                    <a:pt x="94" y="16"/>
                  </a:cubicBezTo>
                  <a:close/>
                </a:path>
              </a:pathLst>
            </a:custGeom>
            <a:solidFill>
              <a:srgbClr val="FFB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ṣ1iḑè">
              <a:extLst>
                <a:ext uri="{FF2B5EF4-FFF2-40B4-BE49-F238E27FC236}">
                  <a16:creationId xmlns:a16="http://schemas.microsoft.com/office/drawing/2014/main" id="{43C52E8D-B6AC-4A2B-9B37-480B0DA45079}"/>
                </a:ext>
              </a:extLst>
            </p:cNvPr>
            <p:cNvSpPr/>
            <p:nvPr/>
          </p:nvSpPr>
          <p:spPr bwMode="auto">
            <a:xfrm>
              <a:off x="5933230" y="5450159"/>
              <a:ext cx="162771" cy="162771"/>
            </a:xfrm>
            <a:prstGeom prst="ellipse">
              <a:avLst/>
            </a:pr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ṥḻîdê">
              <a:extLst>
                <a:ext uri="{FF2B5EF4-FFF2-40B4-BE49-F238E27FC236}">
                  <a16:creationId xmlns:a16="http://schemas.microsoft.com/office/drawing/2014/main" id="{54FBDFB0-EDCD-42EB-93CF-158576BEA348}"/>
                </a:ext>
              </a:extLst>
            </p:cNvPr>
            <p:cNvSpPr/>
            <p:nvPr/>
          </p:nvSpPr>
          <p:spPr bwMode="auto">
            <a:xfrm>
              <a:off x="6212770" y="5375851"/>
              <a:ext cx="88464" cy="88464"/>
            </a:xfrm>
            <a:prstGeom prst="ellipse">
              <a:avLst/>
            </a:pr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śľïḓè">
              <a:extLst>
                <a:ext uri="{FF2B5EF4-FFF2-40B4-BE49-F238E27FC236}">
                  <a16:creationId xmlns:a16="http://schemas.microsoft.com/office/drawing/2014/main" id="{4238ADDD-9FD9-4A30-BAEE-EF798E5E901D}"/>
                </a:ext>
              </a:extLst>
            </p:cNvPr>
            <p:cNvSpPr/>
            <p:nvPr/>
          </p:nvSpPr>
          <p:spPr bwMode="auto">
            <a:xfrm>
              <a:off x="5749228" y="5634161"/>
              <a:ext cx="84924" cy="84924"/>
            </a:xfrm>
            <a:prstGeom prst="ellipse">
              <a:avLst/>
            </a:pr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ṩļíḍe">
              <a:extLst>
                <a:ext uri="{FF2B5EF4-FFF2-40B4-BE49-F238E27FC236}">
                  <a16:creationId xmlns:a16="http://schemas.microsoft.com/office/drawing/2014/main" id="{AC6A82D9-FB8B-4091-A91A-1893B9FA3BCA}"/>
                </a:ext>
              </a:extLst>
            </p:cNvPr>
            <p:cNvSpPr/>
            <p:nvPr/>
          </p:nvSpPr>
          <p:spPr bwMode="auto">
            <a:xfrm>
              <a:off x="5975692" y="5230772"/>
              <a:ext cx="88464" cy="84924"/>
            </a:xfrm>
            <a:prstGeom prst="ellipse">
              <a:avLst/>
            </a:pr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ïṩ1iḑè">
              <a:extLst>
                <a:ext uri="{FF2B5EF4-FFF2-40B4-BE49-F238E27FC236}">
                  <a16:creationId xmlns:a16="http://schemas.microsoft.com/office/drawing/2014/main" id="{B7FD3807-5D28-44AC-976D-2DF298B2558D}"/>
                </a:ext>
              </a:extLst>
            </p:cNvPr>
            <p:cNvSpPr/>
            <p:nvPr/>
          </p:nvSpPr>
          <p:spPr bwMode="auto">
            <a:xfrm>
              <a:off x="6846163" y="5404159"/>
              <a:ext cx="364467" cy="346773"/>
            </a:xfrm>
            <a:custGeom>
              <a:avLst/>
              <a:gdLst>
                <a:gd name="T0" fmla="*/ 136 w 216"/>
                <a:gd name="T1" fmla="*/ 157 h 208"/>
                <a:gd name="T2" fmla="*/ 101 w 216"/>
                <a:gd name="T3" fmla="*/ 172 h 208"/>
                <a:gd name="T4" fmla="*/ 100 w 216"/>
                <a:gd name="T5" fmla="*/ 172 h 208"/>
                <a:gd name="T6" fmla="*/ 66 w 216"/>
                <a:gd name="T7" fmla="*/ 158 h 208"/>
                <a:gd name="T8" fmla="*/ 59 w 216"/>
                <a:gd name="T9" fmla="*/ 150 h 208"/>
                <a:gd name="T10" fmla="*/ 59 w 216"/>
                <a:gd name="T11" fmla="*/ 79 h 208"/>
                <a:gd name="T12" fmla="*/ 112 w 216"/>
                <a:gd name="T13" fmla="*/ 26 h 208"/>
                <a:gd name="T14" fmla="*/ 86 w 216"/>
                <a:gd name="T15" fmla="*/ 0 h 208"/>
                <a:gd name="T16" fmla="*/ 33 w 216"/>
                <a:gd name="T17" fmla="*/ 53 h 208"/>
                <a:gd name="T18" fmla="*/ 33 w 216"/>
                <a:gd name="T19" fmla="*/ 176 h 208"/>
                <a:gd name="T20" fmla="*/ 40 w 216"/>
                <a:gd name="T21" fmla="*/ 183 h 208"/>
                <a:gd name="T22" fmla="*/ 100 w 216"/>
                <a:gd name="T23" fmla="*/ 208 h 208"/>
                <a:gd name="T24" fmla="*/ 101 w 216"/>
                <a:gd name="T25" fmla="*/ 208 h 208"/>
                <a:gd name="T26" fmla="*/ 162 w 216"/>
                <a:gd name="T27" fmla="*/ 183 h 208"/>
                <a:gd name="T28" fmla="*/ 216 w 216"/>
                <a:gd name="T29" fmla="*/ 129 h 208"/>
                <a:gd name="T30" fmla="*/ 190 w 216"/>
                <a:gd name="T31" fmla="*/ 103 h 208"/>
                <a:gd name="T32" fmla="*/ 136 w 216"/>
                <a:gd name="T33" fmla="*/ 15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08">
                  <a:moveTo>
                    <a:pt x="136" y="157"/>
                  </a:moveTo>
                  <a:cubicBezTo>
                    <a:pt x="127" y="166"/>
                    <a:pt x="114" y="172"/>
                    <a:pt x="101" y="172"/>
                  </a:cubicBezTo>
                  <a:cubicBezTo>
                    <a:pt x="101" y="172"/>
                    <a:pt x="101" y="172"/>
                    <a:pt x="100" y="172"/>
                  </a:cubicBezTo>
                  <a:cubicBezTo>
                    <a:pt x="87" y="172"/>
                    <a:pt x="75" y="167"/>
                    <a:pt x="66" y="158"/>
                  </a:cubicBezTo>
                  <a:cubicBezTo>
                    <a:pt x="59" y="150"/>
                    <a:pt x="59" y="150"/>
                    <a:pt x="59" y="150"/>
                  </a:cubicBezTo>
                  <a:cubicBezTo>
                    <a:pt x="39" y="131"/>
                    <a:pt x="39" y="99"/>
                    <a:pt x="59" y="79"/>
                  </a:cubicBezTo>
                  <a:cubicBezTo>
                    <a:pt x="112" y="26"/>
                    <a:pt x="112" y="26"/>
                    <a:pt x="112" y="26"/>
                  </a:cubicBezTo>
                  <a:cubicBezTo>
                    <a:pt x="86" y="0"/>
                    <a:pt x="86" y="0"/>
                    <a:pt x="86" y="0"/>
                  </a:cubicBezTo>
                  <a:cubicBezTo>
                    <a:pt x="33" y="53"/>
                    <a:pt x="33" y="53"/>
                    <a:pt x="33" y="53"/>
                  </a:cubicBezTo>
                  <a:cubicBezTo>
                    <a:pt x="0" y="87"/>
                    <a:pt x="0" y="143"/>
                    <a:pt x="33" y="176"/>
                  </a:cubicBezTo>
                  <a:cubicBezTo>
                    <a:pt x="40" y="183"/>
                    <a:pt x="40" y="183"/>
                    <a:pt x="40" y="183"/>
                  </a:cubicBezTo>
                  <a:cubicBezTo>
                    <a:pt x="56" y="199"/>
                    <a:pt x="77" y="208"/>
                    <a:pt x="100" y="208"/>
                  </a:cubicBezTo>
                  <a:cubicBezTo>
                    <a:pt x="101" y="208"/>
                    <a:pt x="101" y="208"/>
                    <a:pt x="101" y="208"/>
                  </a:cubicBezTo>
                  <a:cubicBezTo>
                    <a:pt x="124" y="208"/>
                    <a:pt x="146" y="199"/>
                    <a:pt x="162" y="183"/>
                  </a:cubicBezTo>
                  <a:cubicBezTo>
                    <a:pt x="216" y="129"/>
                    <a:pt x="216" y="129"/>
                    <a:pt x="216" y="129"/>
                  </a:cubicBezTo>
                  <a:cubicBezTo>
                    <a:pt x="190" y="103"/>
                    <a:pt x="190" y="103"/>
                    <a:pt x="190" y="103"/>
                  </a:cubicBezTo>
                  <a:lnTo>
                    <a:pt x="136" y="157"/>
                  </a:ln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ṧḻiḑé">
              <a:extLst>
                <a:ext uri="{FF2B5EF4-FFF2-40B4-BE49-F238E27FC236}">
                  <a16:creationId xmlns:a16="http://schemas.microsoft.com/office/drawing/2014/main" id="{EC7F577E-4D1E-42EC-8687-8BD755631C2E}"/>
                </a:ext>
              </a:extLst>
            </p:cNvPr>
            <p:cNvSpPr/>
            <p:nvPr/>
          </p:nvSpPr>
          <p:spPr bwMode="auto">
            <a:xfrm>
              <a:off x="6987703" y="5326312"/>
              <a:ext cx="120309" cy="120309"/>
            </a:xfrm>
            <a:custGeom>
              <a:avLst/>
              <a:gdLst>
                <a:gd name="T0" fmla="*/ 14 w 34"/>
                <a:gd name="T1" fmla="*/ 34 h 34"/>
                <a:gd name="T2" fmla="*/ 34 w 34"/>
                <a:gd name="T3" fmla="*/ 13 h 34"/>
                <a:gd name="T4" fmla="*/ 21 w 34"/>
                <a:gd name="T5" fmla="*/ 0 h 34"/>
                <a:gd name="T6" fmla="*/ 0 w 34"/>
                <a:gd name="T7" fmla="*/ 21 h 34"/>
                <a:gd name="T8" fmla="*/ 1 w 34"/>
                <a:gd name="T9" fmla="*/ 22 h 34"/>
                <a:gd name="T10" fmla="*/ 13 w 34"/>
                <a:gd name="T11" fmla="*/ 34 h 34"/>
                <a:gd name="T12" fmla="*/ 14 w 3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14" y="34"/>
                  </a:moveTo>
                  <a:lnTo>
                    <a:pt x="34" y="13"/>
                  </a:lnTo>
                  <a:lnTo>
                    <a:pt x="21" y="0"/>
                  </a:lnTo>
                  <a:lnTo>
                    <a:pt x="0" y="21"/>
                  </a:lnTo>
                  <a:lnTo>
                    <a:pt x="1" y="22"/>
                  </a:lnTo>
                  <a:lnTo>
                    <a:pt x="13" y="34"/>
                  </a:lnTo>
                  <a:lnTo>
                    <a:pt x="14" y="34"/>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śļîďê">
              <a:extLst>
                <a:ext uri="{FF2B5EF4-FFF2-40B4-BE49-F238E27FC236}">
                  <a16:creationId xmlns:a16="http://schemas.microsoft.com/office/drawing/2014/main" id="{5955A351-BE3A-404E-B23F-FEB610A94D9A}"/>
                </a:ext>
              </a:extLst>
            </p:cNvPr>
            <p:cNvSpPr/>
            <p:nvPr/>
          </p:nvSpPr>
          <p:spPr bwMode="auto">
            <a:xfrm>
              <a:off x="7161088" y="5499698"/>
              <a:ext cx="123849" cy="120309"/>
            </a:xfrm>
            <a:custGeom>
              <a:avLst/>
              <a:gdLst>
                <a:gd name="T0" fmla="*/ 35 w 35"/>
                <a:gd name="T1" fmla="*/ 13 h 34"/>
                <a:gd name="T2" fmla="*/ 21 w 35"/>
                <a:gd name="T3" fmla="*/ 0 h 34"/>
                <a:gd name="T4" fmla="*/ 0 w 35"/>
                <a:gd name="T5" fmla="*/ 21 h 34"/>
                <a:gd name="T6" fmla="*/ 1 w 35"/>
                <a:gd name="T7" fmla="*/ 21 h 34"/>
                <a:gd name="T8" fmla="*/ 14 w 35"/>
                <a:gd name="T9" fmla="*/ 34 h 34"/>
                <a:gd name="T10" fmla="*/ 14 w 35"/>
                <a:gd name="T11" fmla="*/ 34 h 34"/>
                <a:gd name="T12" fmla="*/ 35 w 35"/>
                <a:gd name="T13" fmla="*/ 13 h 34"/>
              </a:gdLst>
              <a:ahLst/>
              <a:cxnLst>
                <a:cxn ang="0">
                  <a:pos x="T0" y="T1"/>
                </a:cxn>
                <a:cxn ang="0">
                  <a:pos x="T2" y="T3"/>
                </a:cxn>
                <a:cxn ang="0">
                  <a:pos x="T4" y="T5"/>
                </a:cxn>
                <a:cxn ang="0">
                  <a:pos x="T6" y="T7"/>
                </a:cxn>
                <a:cxn ang="0">
                  <a:pos x="T8" y="T9"/>
                </a:cxn>
                <a:cxn ang="0">
                  <a:pos x="T10" y="T11"/>
                </a:cxn>
                <a:cxn ang="0">
                  <a:pos x="T12" y="T13"/>
                </a:cxn>
              </a:cxnLst>
              <a:rect l="0" t="0" r="r" b="b"/>
              <a:pathLst>
                <a:path w="35" h="34">
                  <a:moveTo>
                    <a:pt x="35" y="13"/>
                  </a:moveTo>
                  <a:lnTo>
                    <a:pt x="21" y="0"/>
                  </a:lnTo>
                  <a:lnTo>
                    <a:pt x="0" y="21"/>
                  </a:lnTo>
                  <a:lnTo>
                    <a:pt x="1" y="21"/>
                  </a:lnTo>
                  <a:lnTo>
                    <a:pt x="14" y="34"/>
                  </a:lnTo>
                  <a:lnTo>
                    <a:pt x="14" y="34"/>
                  </a:lnTo>
                  <a:lnTo>
                    <a:pt x="35" y="13"/>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ṣḷïdé">
              <a:extLst>
                <a:ext uri="{FF2B5EF4-FFF2-40B4-BE49-F238E27FC236}">
                  <a16:creationId xmlns:a16="http://schemas.microsoft.com/office/drawing/2014/main" id="{22A8C2AA-2000-4D55-B9F0-54A8D71B2F6D}"/>
                </a:ext>
              </a:extLst>
            </p:cNvPr>
            <p:cNvSpPr/>
            <p:nvPr/>
          </p:nvSpPr>
          <p:spPr bwMode="auto">
            <a:xfrm>
              <a:off x="5469686" y="4859230"/>
              <a:ext cx="208773" cy="84924"/>
            </a:xfrm>
            <a:custGeom>
              <a:avLst/>
              <a:gdLst>
                <a:gd name="T0" fmla="*/ 0 w 125"/>
                <a:gd name="T1" fmla="*/ 37 h 50"/>
                <a:gd name="T2" fmla="*/ 46 w 125"/>
                <a:gd name="T3" fmla="*/ 50 h 50"/>
                <a:gd name="T4" fmla="*/ 125 w 125"/>
                <a:gd name="T5" fmla="*/ 0 h 50"/>
                <a:gd name="T6" fmla="*/ 62 w 125"/>
                <a:gd name="T7" fmla="*/ 24 h 50"/>
                <a:gd name="T8" fmla="*/ 0 w 125"/>
                <a:gd name="T9" fmla="*/ 37 h 50"/>
              </a:gdLst>
              <a:ahLst/>
              <a:cxnLst>
                <a:cxn ang="0">
                  <a:pos x="T0" y="T1"/>
                </a:cxn>
                <a:cxn ang="0">
                  <a:pos x="T2" y="T3"/>
                </a:cxn>
                <a:cxn ang="0">
                  <a:pos x="T4" y="T5"/>
                </a:cxn>
                <a:cxn ang="0">
                  <a:pos x="T6" y="T7"/>
                </a:cxn>
                <a:cxn ang="0">
                  <a:pos x="T8" y="T9"/>
                </a:cxn>
              </a:cxnLst>
              <a:rect l="0" t="0" r="r" b="b"/>
              <a:pathLst>
                <a:path w="125" h="50">
                  <a:moveTo>
                    <a:pt x="0" y="37"/>
                  </a:moveTo>
                  <a:cubicBezTo>
                    <a:pt x="13" y="45"/>
                    <a:pt x="29" y="50"/>
                    <a:pt x="46" y="50"/>
                  </a:cubicBezTo>
                  <a:cubicBezTo>
                    <a:pt x="81" y="50"/>
                    <a:pt x="112" y="29"/>
                    <a:pt x="125" y="0"/>
                  </a:cubicBezTo>
                  <a:cubicBezTo>
                    <a:pt x="107" y="9"/>
                    <a:pt x="86" y="18"/>
                    <a:pt x="62" y="24"/>
                  </a:cubicBezTo>
                  <a:cubicBezTo>
                    <a:pt x="41" y="30"/>
                    <a:pt x="20" y="34"/>
                    <a:pt x="0" y="3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ṣ1iḑe">
              <a:extLst>
                <a:ext uri="{FF2B5EF4-FFF2-40B4-BE49-F238E27FC236}">
                  <a16:creationId xmlns:a16="http://schemas.microsoft.com/office/drawing/2014/main" id="{6D319043-ED0F-4F4D-98E0-8D1C9EEB2C7C}"/>
                </a:ext>
              </a:extLst>
            </p:cNvPr>
            <p:cNvSpPr/>
            <p:nvPr/>
          </p:nvSpPr>
          <p:spPr bwMode="auto">
            <a:xfrm>
              <a:off x="5303377" y="4703536"/>
              <a:ext cx="477698" cy="219387"/>
            </a:xfrm>
            <a:custGeom>
              <a:avLst/>
              <a:gdLst>
                <a:gd name="T0" fmla="*/ 280 w 283"/>
                <a:gd name="T1" fmla="*/ 26 h 131"/>
                <a:gd name="T2" fmla="*/ 207 w 283"/>
                <a:gd name="T3" fmla="*/ 1 h 131"/>
                <a:gd name="T4" fmla="*/ 207 w 283"/>
                <a:gd name="T5" fmla="*/ 1 h 131"/>
                <a:gd name="T6" fmla="*/ 210 w 283"/>
                <a:gd name="T7" fmla="*/ 5 h 131"/>
                <a:gd name="T8" fmla="*/ 221 w 283"/>
                <a:gd name="T9" fmla="*/ 22 h 131"/>
                <a:gd name="T10" fmla="*/ 259 w 283"/>
                <a:gd name="T11" fmla="*/ 32 h 131"/>
                <a:gd name="T12" fmla="*/ 258 w 283"/>
                <a:gd name="T13" fmla="*/ 39 h 131"/>
                <a:gd name="T14" fmla="*/ 230 w 283"/>
                <a:gd name="T15" fmla="*/ 64 h 131"/>
                <a:gd name="T16" fmla="*/ 153 w 283"/>
                <a:gd name="T17" fmla="*/ 96 h 131"/>
                <a:gd name="T18" fmla="*/ 74 w 283"/>
                <a:gd name="T19" fmla="*/ 109 h 131"/>
                <a:gd name="T20" fmla="*/ 27 w 283"/>
                <a:gd name="T21" fmla="*/ 98 h 131"/>
                <a:gd name="T22" fmla="*/ 58 w 283"/>
                <a:gd name="T23" fmla="*/ 66 h 131"/>
                <a:gd name="T24" fmla="*/ 57 w 283"/>
                <a:gd name="T25" fmla="*/ 58 h 131"/>
                <a:gd name="T26" fmla="*/ 58 w 283"/>
                <a:gd name="T27" fmla="*/ 49 h 131"/>
                <a:gd name="T28" fmla="*/ 59 w 283"/>
                <a:gd name="T29" fmla="*/ 42 h 131"/>
                <a:gd name="T30" fmla="*/ 59 w 283"/>
                <a:gd name="T31" fmla="*/ 41 h 131"/>
                <a:gd name="T32" fmla="*/ 6 w 283"/>
                <a:gd name="T33" fmla="*/ 105 h 131"/>
                <a:gd name="T34" fmla="*/ 70 w 283"/>
                <a:gd name="T35" fmla="*/ 131 h 131"/>
                <a:gd name="T36" fmla="*/ 97 w 283"/>
                <a:gd name="T37" fmla="*/ 130 h 131"/>
                <a:gd name="T38" fmla="*/ 159 w 283"/>
                <a:gd name="T39" fmla="*/ 117 h 131"/>
                <a:gd name="T40" fmla="*/ 222 w 283"/>
                <a:gd name="T41" fmla="*/ 93 h 131"/>
                <a:gd name="T42" fmla="*/ 277 w 283"/>
                <a:gd name="T43" fmla="*/ 49 h 131"/>
                <a:gd name="T44" fmla="*/ 280 w 283"/>
                <a:gd name="T45" fmla="*/ 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31">
                  <a:moveTo>
                    <a:pt x="280" y="26"/>
                  </a:moveTo>
                  <a:cubicBezTo>
                    <a:pt x="275" y="7"/>
                    <a:pt x="247" y="0"/>
                    <a:pt x="207" y="1"/>
                  </a:cubicBezTo>
                  <a:cubicBezTo>
                    <a:pt x="207" y="1"/>
                    <a:pt x="207" y="1"/>
                    <a:pt x="207" y="1"/>
                  </a:cubicBezTo>
                  <a:cubicBezTo>
                    <a:pt x="208" y="2"/>
                    <a:pt x="209" y="4"/>
                    <a:pt x="210" y="5"/>
                  </a:cubicBezTo>
                  <a:cubicBezTo>
                    <a:pt x="215" y="10"/>
                    <a:pt x="218" y="16"/>
                    <a:pt x="221" y="22"/>
                  </a:cubicBezTo>
                  <a:cubicBezTo>
                    <a:pt x="247" y="22"/>
                    <a:pt x="258" y="28"/>
                    <a:pt x="259" y="32"/>
                  </a:cubicBezTo>
                  <a:cubicBezTo>
                    <a:pt x="260" y="34"/>
                    <a:pt x="259" y="37"/>
                    <a:pt x="258" y="39"/>
                  </a:cubicBezTo>
                  <a:cubicBezTo>
                    <a:pt x="254" y="46"/>
                    <a:pt x="244" y="55"/>
                    <a:pt x="230" y="64"/>
                  </a:cubicBezTo>
                  <a:cubicBezTo>
                    <a:pt x="211" y="75"/>
                    <a:pt x="185" y="87"/>
                    <a:pt x="153" y="96"/>
                  </a:cubicBezTo>
                  <a:cubicBezTo>
                    <a:pt x="122" y="105"/>
                    <a:pt x="95" y="109"/>
                    <a:pt x="74" y="109"/>
                  </a:cubicBezTo>
                  <a:cubicBezTo>
                    <a:pt x="46" y="110"/>
                    <a:pt x="29" y="104"/>
                    <a:pt x="27" y="98"/>
                  </a:cubicBezTo>
                  <a:cubicBezTo>
                    <a:pt x="25" y="94"/>
                    <a:pt x="33" y="81"/>
                    <a:pt x="58" y="66"/>
                  </a:cubicBezTo>
                  <a:cubicBezTo>
                    <a:pt x="57" y="64"/>
                    <a:pt x="57" y="61"/>
                    <a:pt x="57" y="58"/>
                  </a:cubicBezTo>
                  <a:cubicBezTo>
                    <a:pt x="57" y="55"/>
                    <a:pt x="57" y="52"/>
                    <a:pt x="58" y="49"/>
                  </a:cubicBezTo>
                  <a:cubicBezTo>
                    <a:pt x="58" y="47"/>
                    <a:pt x="58" y="44"/>
                    <a:pt x="59" y="42"/>
                  </a:cubicBezTo>
                  <a:cubicBezTo>
                    <a:pt x="59" y="41"/>
                    <a:pt x="59" y="41"/>
                    <a:pt x="59" y="41"/>
                  </a:cubicBezTo>
                  <a:cubicBezTo>
                    <a:pt x="22" y="62"/>
                    <a:pt x="0" y="86"/>
                    <a:pt x="6" y="105"/>
                  </a:cubicBezTo>
                  <a:cubicBezTo>
                    <a:pt x="12" y="123"/>
                    <a:pt x="37" y="131"/>
                    <a:pt x="70" y="131"/>
                  </a:cubicBezTo>
                  <a:cubicBezTo>
                    <a:pt x="78" y="131"/>
                    <a:pt x="87" y="131"/>
                    <a:pt x="97" y="130"/>
                  </a:cubicBezTo>
                  <a:cubicBezTo>
                    <a:pt x="117" y="127"/>
                    <a:pt x="138" y="123"/>
                    <a:pt x="159" y="117"/>
                  </a:cubicBezTo>
                  <a:cubicBezTo>
                    <a:pt x="183" y="111"/>
                    <a:pt x="204" y="102"/>
                    <a:pt x="222" y="93"/>
                  </a:cubicBezTo>
                  <a:cubicBezTo>
                    <a:pt x="249" y="79"/>
                    <a:pt x="269" y="64"/>
                    <a:pt x="277" y="49"/>
                  </a:cubicBezTo>
                  <a:cubicBezTo>
                    <a:pt x="283" y="39"/>
                    <a:pt x="282" y="31"/>
                    <a:pt x="280" y="26"/>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î$lide">
              <a:extLst>
                <a:ext uri="{FF2B5EF4-FFF2-40B4-BE49-F238E27FC236}">
                  <a16:creationId xmlns:a16="http://schemas.microsoft.com/office/drawing/2014/main" id="{3926845E-13E2-4E84-B596-A1BDC5A6BDA0}"/>
                </a:ext>
              </a:extLst>
            </p:cNvPr>
            <p:cNvSpPr/>
            <p:nvPr/>
          </p:nvSpPr>
          <p:spPr bwMode="auto">
            <a:xfrm>
              <a:off x="5402455" y="4661074"/>
              <a:ext cx="290157" cy="226464"/>
            </a:xfrm>
            <a:custGeom>
              <a:avLst/>
              <a:gdLst>
                <a:gd name="T0" fmla="*/ 0 w 173"/>
                <a:gd name="T1" fmla="*/ 84 h 135"/>
                <a:gd name="T2" fmla="*/ 1 w 173"/>
                <a:gd name="T3" fmla="*/ 92 h 135"/>
                <a:gd name="T4" fmla="*/ 17 w 173"/>
                <a:gd name="T5" fmla="*/ 135 h 135"/>
                <a:gd name="T6" fmla="*/ 96 w 173"/>
                <a:gd name="T7" fmla="*/ 122 h 135"/>
                <a:gd name="T8" fmla="*/ 173 w 173"/>
                <a:gd name="T9" fmla="*/ 90 h 135"/>
                <a:gd name="T10" fmla="*/ 173 w 173"/>
                <a:gd name="T11" fmla="*/ 84 h 135"/>
                <a:gd name="T12" fmla="*/ 164 w 173"/>
                <a:gd name="T13" fmla="*/ 48 h 135"/>
                <a:gd name="T14" fmla="*/ 153 w 173"/>
                <a:gd name="T15" fmla="*/ 31 h 135"/>
                <a:gd name="T16" fmla="*/ 150 w 173"/>
                <a:gd name="T17" fmla="*/ 27 h 135"/>
                <a:gd name="T18" fmla="*/ 86 w 173"/>
                <a:gd name="T19" fmla="*/ 0 h 135"/>
                <a:gd name="T20" fmla="*/ 2 w 173"/>
                <a:gd name="T21" fmla="*/ 68 h 135"/>
                <a:gd name="T22" fmla="*/ 1 w 173"/>
                <a:gd name="T23" fmla="*/ 75 h 135"/>
                <a:gd name="T24" fmla="*/ 0 w 173"/>
                <a:gd name="T25"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35">
                  <a:moveTo>
                    <a:pt x="0" y="84"/>
                  </a:moveTo>
                  <a:cubicBezTo>
                    <a:pt x="0" y="87"/>
                    <a:pt x="0" y="90"/>
                    <a:pt x="1" y="92"/>
                  </a:cubicBezTo>
                  <a:cubicBezTo>
                    <a:pt x="2" y="108"/>
                    <a:pt x="8" y="123"/>
                    <a:pt x="17" y="135"/>
                  </a:cubicBezTo>
                  <a:cubicBezTo>
                    <a:pt x="38" y="135"/>
                    <a:pt x="65" y="131"/>
                    <a:pt x="96" y="122"/>
                  </a:cubicBezTo>
                  <a:cubicBezTo>
                    <a:pt x="128" y="113"/>
                    <a:pt x="154" y="101"/>
                    <a:pt x="173" y="90"/>
                  </a:cubicBezTo>
                  <a:cubicBezTo>
                    <a:pt x="173" y="88"/>
                    <a:pt x="173" y="86"/>
                    <a:pt x="173" y="84"/>
                  </a:cubicBezTo>
                  <a:cubicBezTo>
                    <a:pt x="173" y="71"/>
                    <a:pt x="170" y="59"/>
                    <a:pt x="164" y="48"/>
                  </a:cubicBezTo>
                  <a:cubicBezTo>
                    <a:pt x="161" y="42"/>
                    <a:pt x="158" y="36"/>
                    <a:pt x="153" y="31"/>
                  </a:cubicBezTo>
                  <a:cubicBezTo>
                    <a:pt x="152" y="30"/>
                    <a:pt x="151" y="28"/>
                    <a:pt x="150" y="27"/>
                  </a:cubicBezTo>
                  <a:cubicBezTo>
                    <a:pt x="134" y="10"/>
                    <a:pt x="112" y="0"/>
                    <a:pt x="86" y="0"/>
                  </a:cubicBezTo>
                  <a:cubicBezTo>
                    <a:pt x="45" y="0"/>
                    <a:pt x="10" y="29"/>
                    <a:pt x="2" y="68"/>
                  </a:cubicBezTo>
                  <a:cubicBezTo>
                    <a:pt x="1" y="70"/>
                    <a:pt x="1" y="73"/>
                    <a:pt x="1" y="75"/>
                  </a:cubicBezTo>
                  <a:cubicBezTo>
                    <a:pt x="0" y="78"/>
                    <a:pt x="0" y="81"/>
                    <a:pt x="0" y="8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íšḻîḑè">
              <a:extLst>
                <a:ext uri="{FF2B5EF4-FFF2-40B4-BE49-F238E27FC236}">
                  <a16:creationId xmlns:a16="http://schemas.microsoft.com/office/drawing/2014/main" id="{83167B56-CD49-41FA-AF10-A83252432B85}"/>
                </a:ext>
              </a:extLst>
            </p:cNvPr>
            <p:cNvSpPr/>
            <p:nvPr/>
          </p:nvSpPr>
          <p:spPr bwMode="auto">
            <a:xfrm>
              <a:off x="6375541" y="5305081"/>
              <a:ext cx="371543" cy="470621"/>
            </a:xfrm>
            <a:custGeom>
              <a:avLst/>
              <a:gdLst>
                <a:gd name="T0" fmla="*/ 118 w 222"/>
                <a:gd name="T1" fmla="*/ 4 h 280"/>
                <a:gd name="T2" fmla="*/ 118 w 222"/>
                <a:gd name="T3" fmla="*/ 4 h 280"/>
                <a:gd name="T4" fmla="*/ 118 w 222"/>
                <a:gd name="T5" fmla="*/ 3 h 280"/>
                <a:gd name="T6" fmla="*/ 117 w 222"/>
                <a:gd name="T7" fmla="*/ 3 h 280"/>
                <a:gd name="T8" fmla="*/ 117 w 222"/>
                <a:gd name="T9" fmla="*/ 2 h 280"/>
                <a:gd name="T10" fmla="*/ 116 w 222"/>
                <a:gd name="T11" fmla="*/ 2 h 280"/>
                <a:gd name="T12" fmla="*/ 115 w 222"/>
                <a:gd name="T13" fmla="*/ 1 h 280"/>
                <a:gd name="T14" fmla="*/ 115 w 222"/>
                <a:gd name="T15" fmla="*/ 1 h 280"/>
                <a:gd name="T16" fmla="*/ 114 w 222"/>
                <a:gd name="T17" fmla="*/ 1 h 280"/>
                <a:gd name="T18" fmla="*/ 114 w 222"/>
                <a:gd name="T19" fmla="*/ 1 h 280"/>
                <a:gd name="T20" fmla="*/ 113 w 222"/>
                <a:gd name="T21" fmla="*/ 0 h 280"/>
                <a:gd name="T22" fmla="*/ 113 w 222"/>
                <a:gd name="T23" fmla="*/ 0 h 280"/>
                <a:gd name="T24" fmla="*/ 112 w 222"/>
                <a:gd name="T25" fmla="*/ 0 h 280"/>
                <a:gd name="T26" fmla="*/ 111 w 222"/>
                <a:gd name="T27" fmla="*/ 0 h 280"/>
                <a:gd name="T28" fmla="*/ 110 w 222"/>
                <a:gd name="T29" fmla="*/ 0 h 280"/>
                <a:gd name="T30" fmla="*/ 109 w 222"/>
                <a:gd name="T31" fmla="*/ 0 h 280"/>
                <a:gd name="T32" fmla="*/ 109 w 222"/>
                <a:gd name="T33" fmla="*/ 0 h 280"/>
                <a:gd name="T34" fmla="*/ 108 w 222"/>
                <a:gd name="T35" fmla="*/ 1 h 280"/>
                <a:gd name="T36" fmla="*/ 108 w 222"/>
                <a:gd name="T37" fmla="*/ 1 h 280"/>
                <a:gd name="T38" fmla="*/ 107 w 222"/>
                <a:gd name="T39" fmla="*/ 1 h 280"/>
                <a:gd name="T40" fmla="*/ 107 w 222"/>
                <a:gd name="T41" fmla="*/ 1 h 280"/>
                <a:gd name="T42" fmla="*/ 106 w 222"/>
                <a:gd name="T43" fmla="*/ 2 h 280"/>
                <a:gd name="T44" fmla="*/ 105 w 222"/>
                <a:gd name="T45" fmla="*/ 2 h 280"/>
                <a:gd name="T46" fmla="*/ 105 w 222"/>
                <a:gd name="T47" fmla="*/ 3 h 280"/>
                <a:gd name="T48" fmla="*/ 104 w 222"/>
                <a:gd name="T49" fmla="*/ 3 h 280"/>
                <a:gd name="T50" fmla="*/ 104 w 222"/>
                <a:gd name="T51" fmla="*/ 4 h 280"/>
                <a:gd name="T52" fmla="*/ 104 w 222"/>
                <a:gd name="T53" fmla="*/ 4 h 280"/>
                <a:gd name="T54" fmla="*/ 1 w 222"/>
                <a:gd name="T55" fmla="*/ 216 h 280"/>
                <a:gd name="T56" fmla="*/ 0 w 222"/>
                <a:gd name="T57" fmla="*/ 220 h 280"/>
                <a:gd name="T58" fmla="*/ 1 w 222"/>
                <a:gd name="T59" fmla="*/ 223 h 280"/>
                <a:gd name="T60" fmla="*/ 111 w 222"/>
                <a:gd name="T61" fmla="*/ 280 h 280"/>
                <a:gd name="T62" fmla="*/ 221 w 222"/>
                <a:gd name="T63" fmla="*/ 223 h 280"/>
                <a:gd name="T64" fmla="*/ 222 w 222"/>
                <a:gd name="T65" fmla="*/ 220 h 280"/>
                <a:gd name="T66" fmla="*/ 118 w 222"/>
                <a:gd name="T67" fmla="*/ 4 h 280"/>
                <a:gd name="T68" fmla="*/ 111 w 222"/>
                <a:gd name="T69" fmla="*/ 264 h 280"/>
                <a:gd name="T70" fmla="*/ 19 w 222"/>
                <a:gd name="T71" fmla="*/ 222 h 280"/>
                <a:gd name="T72" fmla="*/ 24 w 222"/>
                <a:gd name="T73" fmla="*/ 219 h 280"/>
                <a:gd name="T74" fmla="*/ 27 w 222"/>
                <a:gd name="T75" fmla="*/ 210 h 280"/>
                <a:gd name="T76" fmla="*/ 24 w 222"/>
                <a:gd name="T77" fmla="*/ 207 h 280"/>
                <a:gd name="T78" fmla="*/ 104 w 222"/>
                <a:gd name="T79" fmla="*/ 40 h 280"/>
                <a:gd name="T80" fmla="*/ 107 w 222"/>
                <a:gd name="T81" fmla="*/ 41 h 280"/>
                <a:gd name="T82" fmla="*/ 115 w 222"/>
                <a:gd name="T83" fmla="*/ 34 h 280"/>
                <a:gd name="T84" fmla="*/ 199 w 222"/>
                <a:gd name="T85" fmla="*/ 207 h 280"/>
                <a:gd name="T86" fmla="*/ 195 w 222"/>
                <a:gd name="T87" fmla="*/ 211 h 280"/>
                <a:gd name="T88" fmla="*/ 194 w 222"/>
                <a:gd name="T89" fmla="*/ 213 h 280"/>
                <a:gd name="T90" fmla="*/ 187 w 222"/>
                <a:gd name="T91" fmla="*/ 221 h 280"/>
                <a:gd name="T92" fmla="*/ 195 w 222"/>
                <a:gd name="T93" fmla="*/ 229 h 280"/>
                <a:gd name="T94" fmla="*/ 197 w 222"/>
                <a:gd name="T95" fmla="*/ 229 h 280"/>
                <a:gd name="T96" fmla="*/ 111 w 222"/>
                <a:gd name="T97" fmla="*/ 264 h 280"/>
                <a:gd name="T98" fmla="*/ 220 w 222"/>
                <a:gd name="T99" fmla="*/ 223 h 280"/>
                <a:gd name="T100" fmla="*/ 219 w 222"/>
                <a:gd name="T101" fmla="*/ 224 h 280"/>
                <a:gd name="T102" fmla="*/ 220 w 222"/>
                <a:gd name="T103" fmla="*/ 223 h 280"/>
                <a:gd name="T104" fmla="*/ 220 w 222"/>
                <a:gd name="T105" fmla="*/ 220 h 280"/>
                <a:gd name="T106" fmla="*/ 220 w 222"/>
                <a:gd name="T107" fmla="*/ 22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2" h="280">
                  <a:moveTo>
                    <a:pt x="118" y="4"/>
                  </a:moveTo>
                  <a:cubicBezTo>
                    <a:pt x="118" y="4"/>
                    <a:pt x="118" y="4"/>
                    <a:pt x="118" y="4"/>
                  </a:cubicBezTo>
                  <a:cubicBezTo>
                    <a:pt x="118" y="4"/>
                    <a:pt x="118" y="4"/>
                    <a:pt x="118" y="3"/>
                  </a:cubicBezTo>
                  <a:cubicBezTo>
                    <a:pt x="117" y="3"/>
                    <a:pt x="117" y="3"/>
                    <a:pt x="117" y="3"/>
                  </a:cubicBezTo>
                  <a:cubicBezTo>
                    <a:pt x="117" y="3"/>
                    <a:pt x="117" y="2"/>
                    <a:pt x="117" y="2"/>
                  </a:cubicBezTo>
                  <a:cubicBezTo>
                    <a:pt x="116" y="2"/>
                    <a:pt x="116" y="2"/>
                    <a:pt x="116" y="2"/>
                  </a:cubicBezTo>
                  <a:cubicBezTo>
                    <a:pt x="116" y="2"/>
                    <a:pt x="116" y="1"/>
                    <a:pt x="115" y="1"/>
                  </a:cubicBezTo>
                  <a:cubicBezTo>
                    <a:pt x="115" y="1"/>
                    <a:pt x="115" y="1"/>
                    <a:pt x="115" y="1"/>
                  </a:cubicBezTo>
                  <a:cubicBezTo>
                    <a:pt x="115" y="1"/>
                    <a:pt x="115" y="1"/>
                    <a:pt x="114" y="1"/>
                  </a:cubicBezTo>
                  <a:cubicBezTo>
                    <a:pt x="114" y="1"/>
                    <a:pt x="114" y="1"/>
                    <a:pt x="114" y="1"/>
                  </a:cubicBezTo>
                  <a:cubicBezTo>
                    <a:pt x="114" y="0"/>
                    <a:pt x="114" y="0"/>
                    <a:pt x="113" y="0"/>
                  </a:cubicBezTo>
                  <a:cubicBezTo>
                    <a:pt x="113" y="0"/>
                    <a:pt x="113" y="0"/>
                    <a:pt x="113" y="0"/>
                  </a:cubicBezTo>
                  <a:cubicBezTo>
                    <a:pt x="112" y="0"/>
                    <a:pt x="112" y="0"/>
                    <a:pt x="112" y="0"/>
                  </a:cubicBezTo>
                  <a:cubicBezTo>
                    <a:pt x="112" y="0"/>
                    <a:pt x="111" y="0"/>
                    <a:pt x="111" y="0"/>
                  </a:cubicBezTo>
                  <a:cubicBezTo>
                    <a:pt x="111" y="0"/>
                    <a:pt x="111" y="0"/>
                    <a:pt x="110" y="0"/>
                  </a:cubicBezTo>
                  <a:cubicBezTo>
                    <a:pt x="110" y="0"/>
                    <a:pt x="110" y="0"/>
                    <a:pt x="109" y="0"/>
                  </a:cubicBezTo>
                  <a:cubicBezTo>
                    <a:pt x="109" y="0"/>
                    <a:pt x="109" y="0"/>
                    <a:pt x="109" y="0"/>
                  </a:cubicBezTo>
                  <a:cubicBezTo>
                    <a:pt x="108" y="0"/>
                    <a:pt x="108" y="0"/>
                    <a:pt x="108" y="1"/>
                  </a:cubicBezTo>
                  <a:cubicBezTo>
                    <a:pt x="108" y="1"/>
                    <a:pt x="108" y="1"/>
                    <a:pt x="108" y="1"/>
                  </a:cubicBezTo>
                  <a:cubicBezTo>
                    <a:pt x="107" y="1"/>
                    <a:pt x="107" y="1"/>
                    <a:pt x="107" y="1"/>
                  </a:cubicBezTo>
                  <a:cubicBezTo>
                    <a:pt x="107" y="1"/>
                    <a:pt x="107" y="1"/>
                    <a:pt x="107" y="1"/>
                  </a:cubicBezTo>
                  <a:cubicBezTo>
                    <a:pt x="106" y="1"/>
                    <a:pt x="106" y="2"/>
                    <a:pt x="106" y="2"/>
                  </a:cubicBezTo>
                  <a:cubicBezTo>
                    <a:pt x="106" y="2"/>
                    <a:pt x="106" y="2"/>
                    <a:pt x="105" y="2"/>
                  </a:cubicBezTo>
                  <a:cubicBezTo>
                    <a:pt x="105" y="2"/>
                    <a:pt x="105" y="3"/>
                    <a:pt x="105" y="3"/>
                  </a:cubicBezTo>
                  <a:cubicBezTo>
                    <a:pt x="105" y="3"/>
                    <a:pt x="105" y="3"/>
                    <a:pt x="104" y="3"/>
                  </a:cubicBezTo>
                  <a:cubicBezTo>
                    <a:pt x="104" y="4"/>
                    <a:pt x="104" y="4"/>
                    <a:pt x="104" y="4"/>
                  </a:cubicBezTo>
                  <a:cubicBezTo>
                    <a:pt x="104" y="4"/>
                    <a:pt x="104" y="4"/>
                    <a:pt x="104" y="4"/>
                  </a:cubicBezTo>
                  <a:cubicBezTo>
                    <a:pt x="1" y="216"/>
                    <a:pt x="1" y="216"/>
                    <a:pt x="1" y="216"/>
                  </a:cubicBezTo>
                  <a:cubicBezTo>
                    <a:pt x="0" y="220"/>
                    <a:pt x="0" y="220"/>
                    <a:pt x="0" y="220"/>
                  </a:cubicBezTo>
                  <a:cubicBezTo>
                    <a:pt x="1" y="223"/>
                    <a:pt x="1" y="223"/>
                    <a:pt x="1" y="223"/>
                  </a:cubicBezTo>
                  <a:cubicBezTo>
                    <a:pt x="2" y="225"/>
                    <a:pt x="30" y="280"/>
                    <a:pt x="111" y="280"/>
                  </a:cubicBezTo>
                  <a:cubicBezTo>
                    <a:pt x="192" y="280"/>
                    <a:pt x="220" y="225"/>
                    <a:pt x="221" y="223"/>
                  </a:cubicBezTo>
                  <a:cubicBezTo>
                    <a:pt x="222" y="220"/>
                    <a:pt x="222" y="220"/>
                    <a:pt x="222" y="220"/>
                  </a:cubicBezTo>
                  <a:lnTo>
                    <a:pt x="118" y="4"/>
                  </a:lnTo>
                  <a:close/>
                  <a:moveTo>
                    <a:pt x="111" y="264"/>
                  </a:moveTo>
                  <a:cubicBezTo>
                    <a:pt x="54" y="264"/>
                    <a:pt x="28" y="234"/>
                    <a:pt x="19" y="222"/>
                  </a:cubicBezTo>
                  <a:cubicBezTo>
                    <a:pt x="20" y="221"/>
                    <a:pt x="22" y="220"/>
                    <a:pt x="24" y="219"/>
                  </a:cubicBezTo>
                  <a:cubicBezTo>
                    <a:pt x="27" y="218"/>
                    <a:pt x="29" y="214"/>
                    <a:pt x="27" y="210"/>
                  </a:cubicBezTo>
                  <a:cubicBezTo>
                    <a:pt x="26" y="209"/>
                    <a:pt x="25" y="208"/>
                    <a:pt x="24" y="207"/>
                  </a:cubicBezTo>
                  <a:cubicBezTo>
                    <a:pt x="104" y="40"/>
                    <a:pt x="104" y="40"/>
                    <a:pt x="104" y="40"/>
                  </a:cubicBezTo>
                  <a:cubicBezTo>
                    <a:pt x="105" y="41"/>
                    <a:pt x="106" y="41"/>
                    <a:pt x="107" y="41"/>
                  </a:cubicBezTo>
                  <a:cubicBezTo>
                    <a:pt x="111" y="41"/>
                    <a:pt x="114" y="38"/>
                    <a:pt x="115" y="34"/>
                  </a:cubicBezTo>
                  <a:cubicBezTo>
                    <a:pt x="199" y="207"/>
                    <a:pt x="199" y="207"/>
                    <a:pt x="199" y="207"/>
                  </a:cubicBezTo>
                  <a:cubicBezTo>
                    <a:pt x="197" y="208"/>
                    <a:pt x="195" y="209"/>
                    <a:pt x="195" y="211"/>
                  </a:cubicBezTo>
                  <a:cubicBezTo>
                    <a:pt x="194" y="212"/>
                    <a:pt x="194" y="212"/>
                    <a:pt x="194" y="213"/>
                  </a:cubicBezTo>
                  <a:cubicBezTo>
                    <a:pt x="190" y="214"/>
                    <a:pt x="187" y="217"/>
                    <a:pt x="187" y="221"/>
                  </a:cubicBezTo>
                  <a:cubicBezTo>
                    <a:pt x="187" y="225"/>
                    <a:pt x="191" y="229"/>
                    <a:pt x="195" y="229"/>
                  </a:cubicBezTo>
                  <a:cubicBezTo>
                    <a:pt x="197" y="229"/>
                    <a:pt x="197" y="229"/>
                    <a:pt x="197" y="229"/>
                  </a:cubicBezTo>
                  <a:cubicBezTo>
                    <a:pt x="185" y="243"/>
                    <a:pt x="159" y="264"/>
                    <a:pt x="111" y="264"/>
                  </a:cubicBezTo>
                  <a:close/>
                  <a:moveTo>
                    <a:pt x="220" y="223"/>
                  </a:moveTo>
                  <a:cubicBezTo>
                    <a:pt x="219" y="223"/>
                    <a:pt x="219" y="224"/>
                    <a:pt x="219" y="224"/>
                  </a:cubicBezTo>
                  <a:cubicBezTo>
                    <a:pt x="219" y="224"/>
                    <a:pt x="219" y="223"/>
                    <a:pt x="220" y="223"/>
                  </a:cubicBezTo>
                  <a:cubicBezTo>
                    <a:pt x="220" y="222"/>
                    <a:pt x="220" y="221"/>
                    <a:pt x="220" y="220"/>
                  </a:cubicBezTo>
                  <a:cubicBezTo>
                    <a:pt x="220" y="221"/>
                    <a:pt x="220" y="222"/>
                    <a:pt x="220" y="223"/>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şļîďè">
              <a:extLst>
                <a:ext uri="{FF2B5EF4-FFF2-40B4-BE49-F238E27FC236}">
                  <a16:creationId xmlns:a16="http://schemas.microsoft.com/office/drawing/2014/main" id="{986F0267-A94A-45E6-859B-043F5552F5FE}"/>
                </a:ext>
              </a:extLst>
            </p:cNvPr>
            <p:cNvSpPr/>
            <p:nvPr/>
          </p:nvSpPr>
          <p:spPr bwMode="auto">
            <a:xfrm>
              <a:off x="6439234" y="5627084"/>
              <a:ext cx="67233" cy="31848"/>
            </a:xfrm>
            <a:custGeom>
              <a:avLst/>
              <a:gdLst>
                <a:gd name="T0" fmla="*/ 30 w 39"/>
                <a:gd name="T1" fmla="*/ 1 h 20"/>
                <a:gd name="T2" fmla="*/ 6 w 39"/>
                <a:gd name="T3" fmla="*/ 6 h 20"/>
                <a:gd name="T4" fmla="*/ 1 w 39"/>
                <a:gd name="T5" fmla="*/ 15 h 20"/>
                <a:gd name="T6" fmla="*/ 8 w 39"/>
                <a:gd name="T7" fmla="*/ 20 h 20"/>
                <a:gd name="T8" fmla="*/ 10 w 39"/>
                <a:gd name="T9" fmla="*/ 20 h 20"/>
                <a:gd name="T10" fmla="*/ 33 w 39"/>
                <a:gd name="T11" fmla="*/ 15 h 20"/>
                <a:gd name="T12" fmla="*/ 38 w 39"/>
                <a:gd name="T13" fmla="*/ 6 h 20"/>
                <a:gd name="T14" fmla="*/ 30 w 39"/>
                <a:gd name="T15" fmla="*/ 1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0" y="1"/>
                  </a:moveTo>
                  <a:cubicBezTo>
                    <a:pt x="22" y="2"/>
                    <a:pt x="14" y="4"/>
                    <a:pt x="6" y="6"/>
                  </a:cubicBezTo>
                  <a:cubicBezTo>
                    <a:pt x="2" y="8"/>
                    <a:pt x="0" y="11"/>
                    <a:pt x="1" y="15"/>
                  </a:cubicBezTo>
                  <a:cubicBezTo>
                    <a:pt x="2" y="18"/>
                    <a:pt x="5" y="20"/>
                    <a:pt x="8" y="20"/>
                  </a:cubicBezTo>
                  <a:cubicBezTo>
                    <a:pt x="9" y="20"/>
                    <a:pt x="9" y="20"/>
                    <a:pt x="10" y="20"/>
                  </a:cubicBezTo>
                  <a:cubicBezTo>
                    <a:pt x="17" y="18"/>
                    <a:pt x="25" y="16"/>
                    <a:pt x="33" y="15"/>
                  </a:cubicBezTo>
                  <a:cubicBezTo>
                    <a:pt x="37" y="14"/>
                    <a:pt x="39" y="10"/>
                    <a:pt x="38" y="6"/>
                  </a:cubicBezTo>
                  <a:cubicBezTo>
                    <a:pt x="38" y="3"/>
                    <a:pt x="34" y="0"/>
                    <a:pt x="30" y="1"/>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ļîḓé">
              <a:extLst>
                <a:ext uri="{FF2B5EF4-FFF2-40B4-BE49-F238E27FC236}">
                  <a16:creationId xmlns:a16="http://schemas.microsoft.com/office/drawing/2014/main" id="{C9C42BD7-4DA7-4D57-94C6-5D54FB98FE30}"/>
                </a:ext>
              </a:extLst>
            </p:cNvPr>
            <p:cNvSpPr/>
            <p:nvPr/>
          </p:nvSpPr>
          <p:spPr bwMode="auto">
            <a:xfrm>
              <a:off x="6616159" y="5627084"/>
              <a:ext cx="63693" cy="35385"/>
            </a:xfrm>
            <a:custGeom>
              <a:avLst/>
              <a:gdLst>
                <a:gd name="T0" fmla="*/ 33 w 39"/>
                <a:gd name="T1" fmla="*/ 7 h 20"/>
                <a:gd name="T2" fmla="*/ 9 w 39"/>
                <a:gd name="T3" fmla="*/ 1 h 20"/>
                <a:gd name="T4" fmla="*/ 1 w 39"/>
                <a:gd name="T5" fmla="*/ 6 h 20"/>
                <a:gd name="T6" fmla="*/ 7 w 39"/>
                <a:gd name="T7" fmla="*/ 15 h 20"/>
                <a:gd name="T8" fmla="*/ 29 w 39"/>
                <a:gd name="T9" fmla="*/ 20 h 20"/>
                <a:gd name="T10" fmla="*/ 31 w 39"/>
                <a:gd name="T11" fmla="*/ 20 h 20"/>
                <a:gd name="T12" fmla="*/ 38 w 39"/>
                <a:gd name="T13" fmla="*/ 15 h 20"/>
                <a:gd name="T14" fmla="*/ 33 w 39"/>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3" y="7"/>
                  </a:moveTo>
                  <a:cubicBezTo>
                    <a:pt x="25" y="4"/>
                    <a:pt x="17" y="2"/>
                    <a:pt x="9" y="1"/>
                  </a:cubicBezTo>
                  <a:cubicBezTo>
                    <a:pt x="5" y="0"/>
                    <a:pt x="2" y="3"/>
                    <a:pt x="1" y="6"/>
                  </a:cubicBezTo>
                  <a:cubicBezTo>
                    <a:pt x="0" y="10"/>
                    <a:pt x="3" y="14"/>
                    <a:pt x="7" y="15"/>
                  </a:cubicBezTo>
                  <a:cubicBezTo>
                    <a:pt x="14" y="16"/>
                    <a:pt x="22" y="18"/>
                    <a:pt x="29" y="20"/>
                  </a:cubicBezTo>
                  <a:cubicBezTo>
                    <a:pt x="30" y="20"/>
                    <a:pt x="31" y="20"/>
                    <a:pt x="31" y="20"/>
                  </a:cubicBezTo>
                  <a:cubicBezTo>
                    <a:pt x="34" y="20"/>
                    <a:pt x="37" y="19"/>
                    <a:pt x="38" y="15"/>
                  </a:cubicBezTo>
                  <a:cubicBezTo>
                    <a:pt x="39" y="12"/>
                    <a:pt x="37" y="8"/>
                    <a:pt x="33" y="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iSľíḑê">
              <a:extLst>
                <a:ext uri="{FF2B5EF4-FFF2-40B4-BE49-F238E27FC236}">
                  <a16:creationId xmlns:a16="http://schemas.microsoft.com/office/drawing/2014/main" id="{9DB28D3A-11CA-4539-BA39-56DB05805929}"/>
                </a:ext>
              </a:extLst>
            </p:cNvPr>
            <p:cNvSpPr/>
            <p:nvPr/>
          </p:nvSpPr>
          <p:spPr bwMode="auto">
            <a:xfrm>
              <a:off x="6541852" y="5407697"/>
              <a:ext cx="24771" cy="81387"/>
            </a:xfrm>
            <a:custGeom>
              <a:avLst/>
              <a:gdLst>
                <a:gd name="T0" fmla="*/ 8 w 16"/>
                <a:gd name="T1" fmla="*/ 48 h 48"/>
                <a:gd name="T2" fmla="*/ 16 w 16"/>
                <a:gd name="T3" fmla="*/ 40 h 48"/>
                <a:gd name="T4" fmla="*/ 16 w 16"/>
                <a:gd name="T5" fmla="*/ 8 h 48"/>
                <a:gd name="T6" fmla="*/ 8 w 16"/>
                <a:gd name="T7" fmla="*/ 0 h 48"/>
                <a:gd name="T8" fmla="*/ 0 w 16"/>
                <a:gd name="T9" fmla="*/ 8 h 48"/>
                <a:gd name="T10" fmla="*/ 0 w 16"/>
                <a:gd name="T11" fmla="*/ 40 h 48"/>
                <a:gd name="T12" fmla="*/ 8 w 1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8" y="48"/>
                  </a:moveTo>
                  <a:cubicBezTo>
                    <a:pt x="12" y="48"/>
                    <a:pt x="16" y="44"/>
                    <a:pt x="16" y="40"/>
                  </a:cubicBezTo>
                  <a:cubicBezTo>
                    <a:pt x="16" y="8"/>
                    <a:pt x="16" y="8"/>
                    <a:pt x="16" y="8"/>
                  </a:cubicBezTo>
                  <a:cubicBezTo>
                    <a:pt x="16" y="4"/>
                    <a:pt x="12" y="0"/>
                    <a:pt x="8" y="0"/>
                  </a:cubicBezTo>
                  <a:cubicBezTo>
                    <a:pt x="4" y="0"/>
                    <a:pt x="0" y="4"/>
                    <a:pt x="0" y="8"/>
                  </a:cubicBezTo>
                  <a:cubicBezTo>
                    <a:pt x="0" y="40"/>
                    <a:pt x="0" y="40"/>
                    <a:pt x="0" y="40"/>
                  </a:cubicBezTo>
                  <a:cubicBezTo>
                    <a:pt x="0" y="44"/>
                    <a:pt x="4" y="48"/>
                    <a:pt x="8" y="4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iṧlïḍè">
              <a:extLst>
                <a:ext uri="{FF2B5EF4-FFF2-40B4-BE49-F238E27FC236}">
                  <a16:creationId xmlns:a16="http://schemas.microsoft.com/office/drawing/2014/main" id="{BEC5B823-93D7-4DB4-8014-D405A07FD6E4}"/>
                </a:ext>
              </a:extLst>
            </p:cNvPr>
            <p:cNvSpPr/>
            <p:nvPr/>
          </p:nvSpPr>
          <p:spPr bwMode="auto">
            <a:xfrm>
              <a:off x="6541852" y="5524468"/>
              <a:ext cx="24771" cy="77847"/>
            </a:xfrm>
            <a:custGeom>
              <a:avLst/>
              <a:gdLst>
                <a:gd name="T0" fmla="*/ 8 w 16"/>
                <a:gd name="T1" fmla="*/ 48 h 48"/>
                <a:gd name="T2" fmla="*/ 16 w 16"/>
                <a:gd name="T3" fmla="*/ 40 h 48"/>
                <a:gd name="T4" fmla="*/ 16 w 16"/>
                <a:gd name="T5" fmla="*/ 8 h 48"/>
                <a:gd name="T6" fmla="*/ 8 w 16"/>
                <a:gd name="T7" fmla="*/ 0 h 48"/>
                <a:gd name="T8" fmla="*/ 0 w 16"/>
                <a:gd name="T9" fmla="*/ 8 h 48"/>
                <a:gd name="T10" fmla="*/ 0 w 16"/>
                <a:gd name="T11" fmla="*/ 40 h 48"/>
                <a:gd name="T12" fmla="*/ 8 w 1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8" y="48"/>
                  </a:moveTo>
                  <a:cubicBezTo>
                    <a:pt x="12" y="48"/>
                    <a:pt x="16" y="44"/>
                    <a:pt x="16" y="40"/>
                  </a:cubicBezTo>
                  <a:cubicBezTo>
                    <a:pt x="16" y="8"/>
                    <a:pt x="16" y="8"/>
                    <a:pt x="16" y="8"/>
                  </a:cubicBezTo>
                  <a:cubicBezTo>
                    <a:pt x="16" y="4"/>
                    <a:pt x="12" y="0"/>
                    <a:pt x="8" y="0"/>
                  </a:cubicBezTo>
                  <a:cubicBezTo>
                    <a:pt x="4" y="0"/>
                    <a:pt x="0" y="4"/>
                    <a:pt x="0" y="8"/>
                  </a:cubicBezTo>
                  <a:cubicBezTo>
                    <a:pt x="0" y="40"/>
                    <a:pt x="0" y="40"/>
                    <a:pt x="0" y="40"/>
                  </a:cubicBezTo>
                  <a:cubicBezTo>
                    <a:pt x="0" y="44"/>
                    <a:pt x="4" y="48"/>
                    <a:pt x="8" y="4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íšlíḋê">
              <a:extLst>
                <a:ext uri="{FF2B5EF4-FFF2-40B4-BE49-F238E27FC236}">
                  <a16:creationId xmlns:a16="http://schemas.microsoft.com/office/drawing/2014/main" id="{B271B47F-AEBF-42E3-A03C-71B83AB1C28E}"/>
                </a:ext>
              </a:extLst>
            </p:cNvPr>
            <p:cNvSpPr/>
            <p:nvPr/>
          </p:nvSpPr>
          <p:spPr bwMode="auto">
            <a:xfrm>
              <a:off x="6527698" y="5620007"/>
              <a:ext cx="67233" cy="70770"/>
            </a:xfrm>
            <a:custGeom>
              <a:avLst/>
              <a:gdLst>
                <a:gd name="T0" fmla="*/ 32 w 40"/>
                <a:gd name="T1" fmla="*/ 26 h 42"/>
                <a:gd name="T2" fmla="*/ 24 w 40"/>
                <a:gd name="T3" fmla="*/ 26 h 42"/>
                <a:gd name="T4" fmla="*/ 24 w 40"/>
                <a:gd name="T5" fmla="*/ 18 h 42"/>
                <a:gd name="T6" fmla="*/ 23 w 40"/>
                <a:gd name="T7" fmla="*/ 15 h 42"/>
                <a:gd name="T8" fmla="*/ 31 w 40"/>
                <a:gd name="T9" fmla="*/ 15 h 42"/>
                <a:gd name="T10" fmla="*/ 32 w 40"/>
                <a:gd name="T11" fmla="*/ 15 h 42"/>
                <a:gd name="T12" fmla="*/ 39 w 40"/>
                <a:gd name="T13" fmla="*/ 8 h 42"/>
                <a:gd name="T14" fmla="*/ 32 w 40"/>
                <a:gd name="T15" fmla="*/ 1 h 42"/>
                <a:gd name="T16" fmla="*/ 7 w 40"/>
                <a:gd name="T17" fmla="*/ 1 h 42"/>
                <a:gd name="T18" fmla="*/ 1 w 40"/>
                <a:gd name="T19" fmla="*/ 8 h 42"/>
                <a:gd name="T20" fmla="*/ 8 w 40"/>
                <a:gd name="T21" fmla="*/ 15 h 42"/>
                <a:gd name="T22" fmla="*/ 9 w 40"/>
                <a:gd name="T23" fmla="*/ 15 h 42"/>
                <a:gd name="T24" fmla="*/ 8 w 40"/>
                <a:gd name="T25" fmla="*/ 18 h 42"/>
                <a:gd name="T26" fmla="*/ 8 w 40"/>
                <a:gd name="T27" fmla="*/ 42 h 42"/>
                <a:gd name="T28" fmla="*/ 32 w 40"/>
                <a:gd name="T29" fmla="*/ 42 h 42"/>
                <a:gd name="T30" fmla="*/ 40 w 40"/>
                <a:gd name="T31" fmla="*/ 34 h 42"/>
                <a:gd name="T32" fmla="*/ 32 w 40"/>
                <a:gd name="T33"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2">
                  <a:moveTo>
                    <a:pt x="32" y="26"/>
                  </a:moveTo>
                  <a:cubicBezTo>
                    <a:pt x="24" y="26"/>
                    <a:pt x="24" y="26"/>
                    <a:pt x="24" y="26"/>
                  </a:cubicBezTo>
                  <a:cubicBezTo>
                    <a:pt x="24" y="18"/>
                    <a:pt x="24" y="18"/>
                    <a:pt x="24" y="18"/>
                  </a:cubicBezTo>
                  <a:cubicBezTo>
                    <a:pt x="24" y="17"/>
                    <a:pt x="24" y="16"/>
                    <a:pt x="23" y="15"/>
                  </a:cubicBezTo>
                  <a:cubicBezTo>
                    <a:pt x="26" y="15"/>
                    <a:pt x="29" y="15"/>
                    <a:pt x="31" y="15"/>
                  </a:cubicBezTo>
                  <a:cubicBezTo>
                    <a:pt x="32" y="15"/>
                    <a:pt x="32" y="15"/>
                    <a:pt x="32" y="15"/>
                  </a:cubicBezTo>
                  <a:cubicBezTo>
                    <a:pt x="35" y="15"/>
                    <a:pt x="39" y="12"/>
                    <a:pt x="39" y="8"/>
                  </a:cubicBezTo>
                  <a:cubicBezTo>
                    <a:pt x="39" y="5"/>
                    <a:pt x="36" y="1"/>
                    <a:pt x="32" y="1"/>
                  </a:cubicBezTo>
                  <a:cubicBezTo>
                    <a:pt x="24" y="0"/>
                    <a:pt x="15" y="0"/>
                    <a:pt x="7" y="1"/>
                  </a:cubicBezTo>
                  <a:cubicBezTo>
                    <a:pt x="3" y="1"/>
                    <a:pt x="0" y="4"/>
                    <a:pt x="1" y="8"/>
                  </a:cubicBezTo>
                  <a:cubicBezTo>
                    <a:pt x="1" y="12"/>
                    <a:pt x="4" y="15"/>
                    <a:pt x="8" y="15"/>
                  </a:cubicBezTo>
                  <a:cubicBezTo>
                    <a:pt x="8" y="15"/>
                    <a:pt x="8" y="15"/>
                    <a:pt x="9" y="15"/>
                  </a:cubicBezTo>
                  <a:cubicBezTo>
                    <a:pt x="8" y="16"/>
                    <a:pt x="8" y="17"/>
                    <a:pt x="8" y="18"/>
                  </a:cubicBezTo>
                  <a:cubicBezTo>
                    <a:pt x="8" y="42"/>
                    <a:pt x="8" y="42"/>
                    <a:pt x="8" y="42"/>
                  </a:cubicBezTo>
                  <a:cubicBezTo>
                    <a:pt x="32" y="42"/>
                    <a:pt x="32" y="42"/>
                    <a:pt x="32" y="42"/>
                  </a:cubicBezTo>
                  <a:cubicBezTo>
                    <a:pt x="36" y="42"/>
                    <a:pt x="40" y="38"/>
                    <a:pt x="40" y="34"/>
                  </a:cubicBezTo>
                  <a:cubicBezTo>
                    <a:pt x="40" y="30"/>
                    <a:pt x="36" y="26"/>
                    <a:pt x="32" y="26"/>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ïş1íde">
              <a:extLst>
                <a:ext uri="{FF2B5EF4-FFF2-40B4-BE49-F238E27FC236}">
                  <a16:creationId xmlns:a16="http://schemas.microsoft.com/office/drawing/2014/main" id="{8EFD3EA9-3252-4F11-9AED-5878208AFDBA}"/>
                </a:ext>
              </a:extLst>
            </p:cNvPr>
            <p:cNvSpPr/>
            <p:nvPr/>
          </p:nvSpPr>
          <p:spPr bwMode="auto">
            <a:xfrm>
              <a:off x="6609082" y="5666008"/>
              <a:ext cx="60156" cy="24771"/>
            </a:xfrm>
            <a:custGeom>
              <a:avLst/>
              <a:gdLst>
                <a:gd name="T0" fmla="*/ 28 w 36"/>
                <a:gd name="T1" fmla="*/ 0 h 16"/>
                <a:gd name="T2" fmla="*/ 8 w 36"/>
                <a:gd name="T3" fmla="*/ 0 h 16"/>
                <a:gd name="T4" fmla="*/ 0 w 36"/>
                <a:gd name="T5" fmla="*/ 8 h 16"/>
                <a:gd name="T6" fmla="*/ 8 w 36"/>
                <a:gd name="T7" fmla="*/ 16 h 16"/>
                <a:gd name="T8" fmla="*/ 28 w 36"/>
                <a:gd name="T9" fmla="*/ 16 h 16"/>
                <a:gd name="T10" fmla="*/ 36 w 36"/>
                <a:gd name="T11" fmla="*/ 8 h 16"/>
                <a:gd name="T12" fmla="*/ 28 w 3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6" h="16">
                  <a:moveTo>
                    <a:pt x="28" y="0"/>
                  </a:moveTo>
                  <a:cubicBezTo>
                    <a:pt x="8" y="0"/>
                    <a:pt x="8" y="0"/>
                    <a:pt x="8" y="0"/>
                  </a:cubicBezTo>
                  <a:cubicBezTo>
                    <a:pt x="4" y="0"/>
                    <a:pt x="0" y="4"/>
                    <a:pt x="0" y="8"/>
                  </a:cubicBezTo>
                  <a:cubicBezTo>
                    <a:pt x="0" y="12"/>
                    <a:pt x="4" y="16"/>
                    <a:pt x="8" y="16"/>
                  </a:cubicBezTo>
                  <a:cubicBezTo>
                    <a:pt x="28" y="16"/>
                    <a:pt x="28" y="16"/>
                    <a:pt x="28" y="16"/>
                  </a:cubicBezTo>
                  <a:cubicBezTo>
                    <a:pt x="32" y="16"/>
                    <a:pt x="36" y="12"/>
                    <a:pt x="36" y="8"/>
                  </a:cubicBezTo>
                  <a:cubicBezTo>
                    <a:pt x="36" y="4"/>
                    <a:pt x="32" y="0"/>
                    <a:pt x="28" y="0"/>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ïşḷîḋê">
              <a:extLst>
                <a:ext uri="{FF2B5EF4-FFF2-40B4-BE49-F238E27FC236}">
                  <a16:creationId xmlns:a16="http://schemas.microsoft.com/office/drawing/2014/main" id="{E8A1FF0B-FE45-436E-8C9D-07544C639598}"/>
                </a:ext>
              </a:extLst>
            </p:cNvPr>
            <p:cNvSpPr/>
            <p:nvPr/>
          </p:nvSpPr>
          <p:spPr bwMode="auto">
            <a:xfrm>
              <a:off x="6188002" y="4901692"/>
              <a:ext cx="353850" cy="332619"/>
            </a:xfrm>
            <a:custGeom>
              <a:avLst/>
              <a:gdLst>
                <a:gd name="T0" fmla="*/ 81 w 100"/>
                <a:gd name="T1" fmla="*/ 94 h 94"/>
                <a:gd name="T2" fmla="*/ 50 w 100"/>
                <a:gd name="T3" fmla="*/ 78 h 94"/>
                <a:gd name="T4" fmla="*/ 19 w 100"/>
                <a:gd name="T5" fmla="*/ 94 h 94"/>
                <a:gd name="T6" fmla="*/ 25 w 100"/>
                <a:gd name="T7" fmla="*/ 60 h 94"/>
                <a:gd name="T8" fmla="*/ 0 w 100"/>
                <a:gd name="T9" fmla="*/ 36 h 94"/>
                <a:gd name="T10" fmla="*/ 34 w 100"/>
                <a:gd name="T11" fmla="*/ 31 h 94"/>
                <a:gd name="T12" fmla="*/ 50 w 100"/>
                <a:gd name="T13" fmla="*/ 0 h 94"/>
                <a:gd name="T14" fmla="*/ 65 w 100"/>
                <a:gd name="T15" fmla="*/ 31 h 94"/>
                <a:gd name="T16" fmla="*/ 100 w 100"/>
                <a:gd name="T17" fmla="*/ 36 h 94"/>
                <a:gd name="T18" fmla="*/ 75 w 100"/>
                <a:gd name="T19" fmla="*/ 60 h 94"/>
                <a:gd name="T20" fmla="*/ 81 w 100"/>
                <a:gd name="T21" fmla="*/ 94 h 94"/>
                <a:gd name="T22" fmla="*/ 21 w 100"/>
                <a:gd name="T23" fmla="*/ 43 h 94"/>
                <a:gd name="T24" fmla="*/ 35 w 100"/>
                <a:gd name="T25" fmla="*/ 57 h 94"/>
                <a:gd name="T26" fmla="*/ 32 w 100"/>
                <a:gd name="T27" fmla="*/ 77 h 94"/>
                <a:gd name="T28" fmla="*/ 50 w 100"/>
                <a:gd name="T29" fmla="*/ 67 h 94"/>
                <a:gd name="T30" fmla="*/ 68 w 100"/>
                <a:gd name="T31" fmla="*/ 77 h 94"/>
                <a:gd name="T32" fmla="*/ 65 w 100"/>
                <a:gd name="T33" fmla="*/ 57 h 94"/>
                <a:gd name="T34" fmla="*/ 80 w 100"/>
                <a:gd name="T35" fmla="*/ 43 h 94"/>
                <a:gd name="T36" fmla="*/ 59 w 100"/>
                <a:gd name="T37" fmla="*/ 39 h 94"/>
                <a:gd name="T38" fmla="*/ 50 w 100"/>
                <a:gd name="T39" fmla="*/ 21 h 94"/>
                <a:gd name="T40" fmla="*/ 41 w 100"/>
                <a:gd name="T41" fmla="*/ 39 h 94"/>
                <a:gd name="T42" fmla="*/ 21 w 100"/>
                <a:gd name="T4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94">
                  <a:moveTo>
                    <a:pt x="81" y="94"/>
                  </a:moveTo>
                  <a:lnTo>
                    <a:pt x="50" y="78"/>
                  </a:lnTo>
                  <a:lnTo>
                    <a:pt x="19" y="94"/>
                  </a:lnTo>
                  <a:lnTo>
                    <a:pt x="25" y="60"/>
                  </a:lnTo>
                  <a:lnTo>
                    <a:pt x="0" y="36"/>
                  </a:lnTo>
                  <a:lnTo>
                    <a:pt x="34" y="31"/>
                  </a:lnTo>
                  <a:lnTo>
                    <a:pt x="50" y="0"/>
                  </a:lnTo>
                  <a:lnTo>
                    <a:pt x="65" y="31"/>
                  </a:lnTo>
                  <a:lnTo>
                    <a:pt x="100" y="36"/>
                  </a:lnTo>
                  <a:lnTo>
                    <a:pt x="75" y="60"/>
                  </a:lnTo>
                  <a:lnTo>
                    <a:pt x="81" y="94"/>
                  </a:lnTo>
                  <a:close/>
                  <a:moveTo>
                    <a:pt x="21" y="43"/>
                  </a:moveTo>
                  <a:lnTo>
                    <a:pt x="35" y="57"/>
                  </a:lnTo>
                  <a:lnTo>
                    <a:pt x="32" y="77"/>
                  </a:lnTo>
                  <a:lnTo>
                    <a:pt x="50" y="67"/>
                  </a:lnTo>
                  <a:lnTo>
                    <a:pt x="68" y="77"/>
                  </a:lnTo>
                  <a:lnTo>
                    <a:pt x="65" y="57"/>
                  </a:lnTo>
                  <a:lnTo>
                    <a:pt x="80" y="43"/>
                  </a:lnTo>
                  <a:lnTo>
                    <a:pt x="59" y="39"/>
                  </a:lnTo>
                  <a:lnTo>
                    <a:pt x="50" y="21"/>
                  </a:lnTo>
                  <a:lnTo>
                    <a:pt x="41" y="39"/>
                  </a:lnTo>
                  <a:lnTo>
                    <a:pt x="21" y="43"/>
                  </a:ln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şľîḓe">
              <a:extLst>
                <a:ext uri="{FF2B5EF4-FFF2-40B4-BE49-F238E27FC236}">
                  <a16:creationId xmlns:a16="http://schemas.microsoft.com/office/drawing/2014/main" id="{F9FE3839-83EB-4137-952A-5FA19C35BA6A}"/>
                </a:ext>
              </a:extLst>
            </p:cNvPr>
            <p:cNvSpPr/>
            <p:nvPr/>
          </p:nvSpPr>
          <p:spPr bwMode="auto">
            <a:xfrm>
              <a:off x="5260915" y="5078617"/>
              <a:ext cx="392774" cy="714777"/>
            </a:xfrm>
            <a:custGeom>
              <a:avLst/>
              <a:gdLst>
                <a:gd name="T0" fmla="*/ 105 w 111"/>
                <a:gd name="T1" fmla="*/ 202 h 202"/>
                <a:gd name="T2" fmla="*/ 0 w 111"/>
                <a:gd name="T3" fmla="*/ 198 h 202"/>
                <a:gd name="T4" fmla="*/ 111 w 111"/>
                <a:gd name="T5" fmla="*/ 0 h 202"/>
                <a:gd name="T6" fmla="*/ 105 w 111"/>
                <a:gd name="T7" fmla="*/ 202 h 202"/>
                <a:gd name="T8" fmla="*/ 13 w 111"/>
                <a:gd name="T9" fmla="*/ 191 h 202"/>
                <a:gd name="T10" fmla="*/ 98 w 111"/>
                <a:gd name="T11" fmla="*/ 194 h 202"/>
                <a:gd name="T12" fmla="*/ 103 w 111"/>
                <a:gd name="T13" fmla="*/ 31 h 202"/>
                <a:gd name="T14" fmla="*/ 13 w 111"/>
                <a:gd name="T15" fmla="*/ 191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02">
                  <a:moveTo>
                    <a:pt x="105" y="202"/>
                  </a:moveTo>
                  <a:lnTo>
                    <a:pt x="0" y="198"/>
                  </a:lnTo>
                  <a:lnTo>
                    <a:pt x="111" y="0"/>
                  </a:lnTo>
                  <a:lnTo>
                    <a:pt x="105" y="202"/>
                  </a:lnTo>
                  <a:close/>
                  <a:moveTo>
                    <a:pt x="13" y="191"/>
                  </a:moveTo>
                  <a:lnTo>
                    <a:pt x="98" y="194"/>
                  </a:lnTo>
                  <a:lnTo>
                    <a:pt x="103" y="31"/>
                  </a:lnTo>
                  <a:lnTo>
                    <a:pt x="13" y="191"/>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ïšľïḍê">
              <a:extLst>
                <a:ext uri="{FF2B5EF4-FFF2-40B4-BE49-F238E27FC236}">
                  <a16:creationId xmlns:a16="http://schemas.microsoft.com/office/drawing/2014/main" id="{5396745A-2158-4AD8-AF1E-30CD8A8E527A}"/>
                </a:ext>
              </a:extLst>
            </p:cNvPr>
            <p:cNvSpPr/>
            <p:nvPr/>
          </p:nvSpPr>
          <p:spPr bwMode="auto">
            <a:xfrm>
              <a:off x="5384762" y="5365235"/>
              <a:ext cx="194619" cy="350312"/>
            </a:xfrm>
            <a:custGeom>
              <a:avLst/>
              <a:gdLst>
                <a:gd name="T0" fmla="*/ 52 w 55"/>
                <a:gd name="T1" fmla="*/ 99 h 99"/>
                <a:gd name="T2" fmla="*/ 0 w 55"/>
                <a:gd name="T3" fmla="*/ 97 h 99"/>
                <a:gd name="T4" fmla="*/ 55 w 55"/>
                <a:gd name="T5" fmla="*/ 0 h 99"/>
                <a:gd name="T6" fmla="*/ 52 w 55"/>
                <a:gd name="T7" fmla="*/ 99 h 99"/>
                <a:gd name="T8" fmla="*/ 13 w 55"/>
                <a:gd name="T9" fmla="*/ 90 h 99"/>
                <a:gd name="T10" fmla="*/ 44 w 55"/>
                <a:gd name="T11" fmla="*/ 91 h 99"/>
                <a:gd name="T12" fmla="*/ 46 w 55"/>
                <a:gd name="T13" fmla="*/ 30 h 99"/>
                <a:gd name="T14" fmla="*/ 13 w 55"/>
                <a:gd name="T15" fmla="*/ 9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99">
                  <a:moveTo>
                    <a:pt x="52" y="99"/>
                  </a:moveTo>
                  <a:lnTo>
                    <a:pt x="0" y="97"/>
                  </a:lnTo>
                  <a:lnTo>
                    <a:pt x="55" y="0"/>
                  </a:lnTo>
                  <a:lnTo>
                    <a:pt x="52" y="99"/>
                  </a:lnTo>
                  <a:close/>
                  <a:moveTo>
                    <a:pt x="13" y="90"/>
                  </a:moveTo>
                  <a:lnTo>
                    <a:pt x="44" y="91"/>
                  </a:lnTo>
                  <a:lnTo>
                    <a:pt x="46" y="30"/>
                  </a:lnTo>
                  <a:lnTo>
                    <a:pt x="13" y="90"/>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işľiḋê">
              <a:extLst>
                <a:ext uri="{FF2B5EF4-FFF2-40B4-BE49-F238E27FC236}">
                  <a16:creationId xmlns:a16="http://schemas.microsoft.com/office/drawing/2014/main" id="{DFC9C52B-BCFD-4579-8D29-3EFA82165F8D}"/>
                </a:ext>
              </a:extLst>
            </p:cNvPr>
            <p:cNvSpPr/>
            <p:nvPr/>
          </p:nvSpPr>
          <p:spPr bwMode="auto">
            <a:xfrm>
              <a:off x="6050000" y="4130300"/>
              <a:ext cx="470621" cy="268926"/>
            </a:xfrm>
            <a:custGeom>
              <a:avLst/>
              <a:gdLst>
                <a:gd name="T0" fmla="*/ 280 w 280"/>
                <a:gd name="T1" fmla="*/ 160 h 160"/>
                <a:gd name="T2" fmla="*/ 0 w 280"/>
                <a:gd name="T3" fmla="*/ 160 h 160"/>
                <a:gd name="T4" fmla="*/ 0 w 280"/>
                <a:gd name="T5" fmla="*/ 152 h 160"/>
                <a:gd name="T6" fmla="*/ 140 w 280"/>
                <a:gd name="T7" fmla="*/ 0 h 160"/>
                <a:gd name="T8" fmla="*/ 280 w 280"/>
                <a:gd name="T9" fmla="*/ 152 h 160"/>
                <a:gd name="T10" fmla="*/ 280 w 280"/>
                <a:gd name="T11" fmla="*/ 160 h 160"/>
                <a:gd name="T12" fmla="*/ 18 w 280"/>
                <a:gd name="T13" fmla="*/ 144 h 160"/>
                <a:gd name="T14" fmla="*/ 266 w 280"/>
                <a:gd name="T15" fmla="*/ 144 h 160"/>
                <a:gd name="T16" fmla="*/ 142 w 280"/>
                <a:gd name="T17" fmla="*/ 16 h 160"/>
                <a:gd name="T18" fmla="*/ 18 w 280"/>
                <a:gd name="T1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160">
                  <a:moveTo>
                    <a:pt x="280" y="160"/>
                  </a:moveTo>
                  <a:cubicBezTo>
                    <a:pt x="0" y="160"/>
                    <a:pt x="0" y="160"/>
                    <a:pt x="0" y="160"/>
                  </a:cubicBezTo>
                  <a:cubicBezTo>
                    <a:pt x="0" y="152"/>
                    <a:pt x="0" y="152"/>
                    <a:pt x="0" y="152"/>
                  </a:cubicBezTo>
                  <a:cubicBezTo>
                    <a:pt x="0" y="65"/>
                    <a:pt x="60" y="0"/>
                    <a:pt x="140" y="0"/>
                  </a:cubicBezTo>
                  <a:cubicBezTo>
                    <a:pt x="220" y="0"/>
                    <a:pt x="280" y="65"/>
                    <a:pt x="280" y="152"/>
                  </a:cubicBezTo>
                  <a:lnTo>
                    <a:pt x="280" y="160"/>
                  </a:lnTo>
                  <a:close/>
                  <a:moveTo>
                    <a:pt x="18" y="144"/>
                  </a:moveTo>
                  <a:cubicBezTo>
                    <a:pt x="266" y="144"/>
                    <a:pt x="266" y="144"/>
                    <a:pt x="266" y="144"/>
                  </a:cubicBezTo>
                  <a:cubicBezTo>
                    <a:pt x="262" y="70"/>
                    <a:pt x="210" y="16"/>
                    <a:pt x="142" y="16"/>
                  </a:cubicBezTo>
                  <a:cubicBezTo>
                    <a:pt x="73" y="16"/>
                    <a:pt x="21" y="70"/>
                    <a:pt x="18" y="144"/>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iṥľîḓê">
              <a:extLst>
                <a:ext uri="{FF2B5EF4-FFF2-40B4-BE49-F238E27FC236}">
                  <a16:creationId xmlns:a16="http://schemas.microsoft.com/office/drawing/2014/main" id="{E1631FFE-1B04-4830-92A9-9467B67E46AF}"/>
                </a:ext>
              </a:extLst>
            </p:cNvPr>
            <p:cNvSpPr/>
            <p:nvPr/>
          </p:nvSpPr>
          <p:spPr bwMode="auto">
            <a:xfrm>
              <a:off x="6138463" y="4201070"/>
              <a:ext cx="297234" cy="130926"/>
            </a:xfrm>
            <a:custGeom>
              <a:avLst/>
              <a:gdLst>
                <a:gd name="T0" fmla="*/ 175 w 175"/>
                <a:gd name="T1" fmla="*/ 79 h 79"/>
                <a:gd name="T2" fmla="*/ 0 w 175"/>
                <a:gd name="T3" fmla="*/ 79 h 79"/>
                <a:gd name="T4" fmla="*/ 2 w 175"/>
                <a:gd name="T5" fmla="*/ 69 h 79"/>
                <a:gd name="T6" fmla="*/ 88 w 175"/>
                <a:gd name="T7" fmla="*/ 0 h 79"/>
                <a:gd name="T8" fmla="*/ 173 w 175"/>
                <a:gd name="T9" fmla="*/ 69 h 79"/>
                <a:gd name="T10" fmla="*/ 175 w 175"/>
                <a:gd name="T11" fmla="*/ 79 h 79"/>
                <a:gd name="T12" fmla="*/ 21 w 175"/>
                <a:gd name="T13" fmla="*/ 63 h 79"/>
                <a:gd name="T14" fmla="*/ 155 w 175"/>
                <a:gd name="T15" fmla="*/ 63 h 79"/>
                <a:gd name="T16" fmla="*/ 88 w 175"/>
                <a:gd name="T17" fmla="*/ 16 h 79"/>
                <a:gd name="T18" fmla="*/ 21 w 175"/>
                <a:gd name="T19"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79">
                  <a:moveTo>
                    <a:pt x="175" y="79"/>
                  </a:moveTo>
                  <a:cubicBezTo>
                    <a:pt x="0" y="79"/>
                    <a:pt x="0" y="79"/>
                    <a:pt x="0" y="79"/>
                  </a:cubicBezTo>
                  <a:cubicBezTo>
                    <a:pt x="2" y="69"/>
                    <a:pt x="2" y="69"/>
                    <a:pt x="2" y="69"/>
                  </a:cubicBezTo>
                  <a:cubicBezTo>
                    <a:pt x="12" y="27"/>
                    <a:pt x="45" y="0"/>
                    <a:pt x="88" y="0"/>
                  </a:cubicBezTo>
                  <a:cubicBezTo>
                    <a:pt x="130" y="0"/>
                    <a:pt x="164" y="27"/>
                    <a:pt x="173" y="69"/>
                  </a:cubicBezTo>
                  <a:lnTo>
                    <a:pt x="175" y="79"/>
                  </a:lnTo>
                  <a:close/>
                  <a:moveTo>
                    <a:pt x="21" y="63"/>
                  </a:moveTo>
                  <a:cubicBezTo>
                    <a:pt x="155" y="63"/>
                    <a:pt x="155" y="63"/>
                    <a:pt x="155" y="63"/>
                  </a:cubicBezTo>
                  <a:cubicBezTo>
                    <a:pt x="144" y="34"/>
                    <a:pt x="119" y="16"/>
                    <a:pt x="88" y="16"/>
                  </a:cubicBezTo>
                  <a:cubicBezTo>
                    <a:pt x="56" y="16"/>
                    <a:pt x="31" y="34"/>
                    <a:pt x="21" y="63"/>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ṧḻíḍé">
              <a:extLst>
                <a:ext uri="{FF2B5EF4-FFF2-40B4-BE49-F238E27FC236}">
                  <a16:creationId xmlns:a16="http://schemas.microsoft.com/office/drawing/2014/main" id="{24962FEB-BED9-445C-91B2-E5ABEEE6DCA8}"/>
                </a:ext>
              </a:extLst>
            </p:cNvPr>
            <p:cNvSpPr/>
            <p:nvPr/>
          </p:nvSpPr>
          <p:spPr bwMode="auto">
            <a:xfrm>
              <a:off x="6064154" y="3528755"/>
              <a:ext cx="46002" cy="95541"/>
            </a:xfrm>
            <a:custGeom>
              <a:avLst/>
              <a:gdLst>
                <a:gd name="T0" fmla="*/ 28 w 28"/>
                <a:gd name="T1" fmla="*/ 54 h 55"/>
                <a:gd name="T2" fmla="*/ 28 w 28"/>
                <a:gd name="T3" fmla="*/ 14 h 55"/>
                <a:gd name="T4" fmla="*/ 14 w 28"/>
                <a:gd name="T5" fmla="*/ 0 h 55"/>
                <a:gd name="T6" fmla="*/ 0 w 28"/>
                <a:gd name="T7" fmla="*/ 14 h 55"/>
                <a:gd name="T8" fmla="*/ 0 w 28"/>
                <a:gd name="T9" fmla="*/ 55 h 55"/>
                <a:gd name="T10" fmla="*/ 15 w 28"/>
                <a:gd name="T11" fmla="*/ 52 h 55"/>
                <a:gd name="T12" fmla="*/ 28 w 28"/>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28" h="55">
                  <a:moveTo>
                    <a:pt x="28" y="54"/>
                  </a:moveTo>
                  <a:cubicBezTo>
                    <a:pt x="28" y="14"/>
                    <a:pt x="28" y="14"/>
                    <a:pt x="28" y="14"/>
                  </a:cubicBezTo>
                  <a:cubicBezTo>
                    <a:pt x="28" y="6"/>
                    <a:pt x="22" y="0"/>
                    <a:pt x="14" y="0"/>
                  </a:cubicBezTo>
                  <a:cubicBezTo>
                    <a:pt x="6" y="0"/>
                    <a:pt x="0" y="6"/>
                    <a:pt x="0" y="14"/>
                  </a:cubicBezTo>
                  <a:cubicBezTo>
                    <a:pt x="0" y="55"/>
                    <a:pt x="0" y="55"/>
                    <a:pt x="0" y="55"/>
                  </a:cubicBezTo>
                  <a:cubicBezTo>
                    <a:pt x="5" y="53"/>
                    <a:pt x="10" y="52"/>
                    <a:pt x="15" y="52"/>
                  </a:cubicBezTo>
                  <a:cubicBezTo>
                    <a:pt x="20" y="52"/>
                    <a:pt x="24" y="53"/>
                    <a:pt x="28" y="5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ṩļiḍè">
              <a:extLst>
                <a:ext uri="{FF2B5EF4-FFF2-40B4-BE49-F238E27FC236}">
                  <a16:creationId xmlns:a16="http://schemas.microsoft.com/office/drawing/2014/main" id="{6C2467D3-E073-41B3-A138-479ED2416FE3}"/>
                </a:ext>
              </a:extLst>
            </p:cNvPr>
            <p:cNvSpPr/>
            <p:nvPr/>
          </p:nvSpPr>
          <p:spPr bwMode="auto">
            <a:xfrm>
              <a:off x="5940307" y="3737525"/>
              <a:ext cx="286620" cy="318465"/>
            </a:xfrm>
            <a:custGeom>
              <a:avLst/>
              <a:gdLst>
                <a:gd name="T0" fmla="*/ 158 w 169"/>
                <a:gd name="T1" fmla="*/ 143 h 189"/>
                <a:gd name="T2" fmla="*/ 107 w 169"/>
                <a:gd name="T3" fmla="*/ 0 h 189"/>
                <a:gd name="T4" fmla="*/ 87 w 169"/>
                <a:gd name="T5" fmla="*/ 6 h 189"/>
                <a:gd name="T6" fmla="*/ 66 w 169"/>
                <a:gd name="T7" fmla="*/ 0 h 189"/>
                <a:gd name="T8" fmla="*/ 10 w 169"/>
                <a:gd name="T9" fmla="*/ 147 h 189"/>
                <a:gd name="T10" fmla="*/ 0 w 169"/>
                <a:gd name="T11" fmla="*/ 143 h 189"/>
                <a:gd name="T12" fmla="*/ 7 w 169"/>
                <a:gd name="T13" fmla="*/ 189 h 189"/>
                <a:gd name="T14" fmla="*/ 44 w 169"/>
                <a:gd name="T15" fmla="*/ 160 h 189"/>
                <a:gd name="T16" fmla="*/ 34 w 169"/>
                <a:gd name="T17" fmla="*/ 156 h 189"/>
                <a:gd name="T18" fmla="*/ 87 w 169"/>
                <a:gd name="T19" fmla="*/ 21 h 189"/>
                <a:gd name="T20" fmla="*/ 133 w 169"/>
                <a:gd name="T21" fmla="*/ 152 h 189"/>
                <a:gd name="T22" fmla="*/ 122 w 169"/>
                <a:gd name="T23" fmla="*/ 156 h 189"/>
                <a:gd name="T24" fmla="*/ 160 w 169"/>
                <a:gd name="T25" fmla="*/ 189 h 189"/>
                <a:gd name="T26" fmla="*/ 169 w 169"/>
                <a:gd name="T27" fmla="*/ 140 h 189"/>
                <a:gd name="T28" fmla="*/ 158 w 169"/>
                <a:gd name="T29" fmla="*/ 1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 h="189">
                  <a:moveTo>
                    <a:pt x="158" y="143"/>
                  </a:moveTo>
                  <a:cubicBezTo>
                    <a:pt x="107" y="0"/>
                    <a:pt x="107" y="0"/>
                    <a:pt x="107" y="0"/>
                  </a:cubicBezTo>
                  <a:cubicBezTo>
                    <a:pt x="101" y="4"/>
                    <a:pt x="94" y="6"/>
                    <a:pt x="87" y="6"/>
                  </a:cubicBezTo>
                  <a:cubicBezTo>
                    <a:pt x="79" y="6"/>
                    <a:pt x="72" y="4"/>
                    <a:pt x="66" y="0"/>
                  </a:cubicBezTo>
                  <a:cubicBezTo>
                    <a:pt x="10" y="147"/>
                    <a:pt x="10" y="147"/>
                    <a:pt x="10" y="147"/>
                  </a:cubicBezTo>
                  <a:cubicBezTo>
                    <a:pt x="0" y="143"/>
                    <a:pt x="0" y="143"/>
                    <a:pt x="0" y="143"/>
                  </a:cubicBezTo>
                  <a:cubicBezTo>
                    <a:pt x="7" y="189"/>
                    <a:pt x="7" y="189"/>
                    <a:pt x="7" y="189"/>
                  </a:cubicBezTo>
                  <a:cubicBezTo>
                    <a:pt x="44" y="160"/>
                    <a:pt x="44" y="160"/>
                    <a:pt x="44" y="160"/>
                  </a:cubicBezTo>
                  <a:cubicBezTo>
                    <a:pt x="34" y="156"/>
                    <a:pt x="34" y="156"/>
                    <a:pt x="34" y="156"/>
                  </a:cubicBezTo>
                  <a:cubicBezTo>
                    <a:pt x="87" y="21"/>
                    <a:pt x="87" y="21"/>
                    <a:pt x="87" y="21"/>
                  </a:cubicBezTo>
                  <a:cubicBezTo>
                    <a:pt x="133" y="152"/>
                    <a:pt x="133" y="152"/>
                    <a:pt x="133" y="152"/>
                  </a:cubicBezTo>
                  <a:cubicBezTo>
                    <a:pt x="122" y="156"/>
                    <a:pt x="122" y="156"/>
                    <a:pt x="122" y="156"/>
                  </a:cubicBezTo>
                  <a:cubicBezTo>
                    <a:pt x="160" y="189"/>
                    <a:pt x="160" y="189"/>
                    <a:pt x="160" y="189"/>
                  </a:cubicBezTo>
                  <a:cubicBezTo>
                    <a:pt x="169" y="140"/>
                    <a:pt x="169" y="140"/>
                    <a:pt x="169" y="140"/>
                  </a:cubicBezTo>
                  <a:lnTo>
                    <a:pt x="158" y="143"/>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iš1iḑè">
              <a:extLst>
                <a:ext uri="{FF2B5EF4-FFF2-40B4-BE49-F238E27FC236}">
                  <a16:creationId xmlns:a16="http://schemas.microsoft.com/office/drawing/2014/main" id="{D7DA6A1D-7310-4BFB-8734-8ECFDE6BCC57}"/>
                </a:ext>
              </a:extLst>
            </p:cNvPr>
            <p:cNvSpPr/>
            <p:nvPr/>
          </p:nvSpPr>
          <p:spPr bwMode="auto">
            <a:xfrm>
              <a:off x="6021692" y="3617216"/>
              <a:ext cx="130926" cy="130926"/>
            </a:xfrm>
            <a:custGeom>
              <a:avLst/>
              <a:gdLst>
                <a:gd name="T0" fmla="*/ 59 w 78"/>
                <a:gd name="T1" fmla="*/ 71 h 77"/>
                <a:gd name="T2" fmla="*/ 78 w 78"/>
                <a:gd name="T3" fmla="*/ 38 h 77"/>
                <a:gd name="T4" fmla="*/ 52 w 78"/>
                <a:gd name="T5" fmla="*/ 2 h 77"/>
                <a:gd name="T6" fmla="*/ 39 w 78"/>
                <a:gd name="T7" fmla="*/ 0 h 77"/>
                <a:gd name="T8" fmla="*/ 24 w 78"/>
                <a:gd name="T9" fmla="*/ 3 h 77"/>
                <a:gd name="T10" fmla="*/ 0 w 78"/>
                <a:gd name="T11" fmla="*/ 38 h 77"/>
                <a:gd name="T12" fmla="*/ 18 w 78"/>
                <a:gd name="T13" fmla="*/ 71 h 77"/>
                <a:gd name="T14" fmla="*/ 39 w 78"/>
                <a:gd name="T15" fmla="*/ 77 h 77"/>
                <a:gd name="T16" fmla="*/ 59 w 78"/>
                <a:gd name="T17" fmla="*/ 71 h 77"/>
                <a:gd name="T18" fmla="*/ 19 w 78"/>
                <a:gd name="T19" fmla="*/ 38 h 77"/>
                <a:gd name="T20" fmla="*/ 39 w 78"/>
                <a:gd name="T21" fmla="*/ 18 h 77"/>
                <a:gd name="T22" fmla="*/ 59 w 78"/>
                <a:gd name="T23" fmla="*/ 38 h 77"/>
                <a:gd name="T24" fmla="*/ 39 w 78"/>
                <a:gd name="T25" fmla="*/ 59 h 77"/>
                <a:gd name="T26" fmla="*/ 19 w 78"/>
                <a:gd name="T2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7">
                  <a:moveTo>
                    <a:pt x="59" y="71"/>
                  </a:moveTo>
                  <a:cubicBezTo>
                    <a:pt x="70" y="65"/>
                    <a:pt x="78" y="52"/>
                    <a:pt x="78" y="38"/>
                  </a:cubicBezTo>
                  <a:cubicBezTo>
                    <a:pt x="78" y="22"/>
                    <a:pt x="67" y="7"/>
                    <a:pt x="52" y="2"/>
                  </a:cubicBezTo>
                  <a:cubicBezTo>
                    <a:pt x="48" y="1"/>
                    <a:pt x="44" y="0"/>
                    <a:pt x="39" y="0"/>
                  </a:cubicBezTo>
                  <a:cubicBezTo>
                    <a:pt x="34" y="0"/>
                    <a:pt x="29" y="1"/>
                    <a:pt x="24" y="3"/>
                  </a:cubicBezTo>
                  <a:cubicBezTo>
                    <a:pt x="10" y="9"/>
                    <a:pt x="0" y="22"/>
                    <a:pt x="0" y="38"/>
                  </a:cubicBezTo>
                  <a:cubicBezTo>
                    <a:pt x="0" y="52"/>
                    <a:pt x="8" y="64"/>
                    <a:pt x="18" y="71"/>
                  </a:cubicBezTo>
                  <a:cubicBezTo>
                    <a:pt x="24" y="75"/>
                    <a:pt x="31" y="77"/>
                    <a:pt x="39" y="77"/>
                  </a:cubicBezTo>
                  <a:cubicBezTo>
                    <a:pt x="46" y="77"/>
                    <a:pt x="53" y="75"/>
                    <a:pt x="59" y="71"/>
                  </a:cubicBezTo>
                  <a:close/>
                  <a:moveTo>
                    <a:pt x="19" y="38"/>
                  </a:moveTo>
                  <a:cubicBezTo>
                    <a:pt x="19" y="27"/>
                    <a:pt x="28" y="18"/>
                    <a:pt x="39" y="18"/>
                  </a:cubicBezTo>
                  <a:cubicBezTo>
                    <a:pt x="50" y="18"/>
                    <a:pt x="59" y="27"/>
                    <a:pt x="59" y="38"/>
                  </a:cubicBezTo>
                  <a:cubicBezTo>
                    <a:pt x="59" y="50"/>
                    <a:pt x="50" y="59"/>
                    <a:pt x="39" y="59"/>
                  </a:cubicBezTo>
                  <a:cubicBezTo>
                    <a:pt x="28" y="59"/>
                    <a:pt x="19" y="50"/>
                    <a:pt x="19" y="38"/>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şļíḋe">
              <a:extLst>
                <a:ext uri="{FF2B5EF4-FFF2-40B4-BE49-F238E27FC236}">
                  <a16:creationId xmlns:a16="http://schemas.microsoft.com/office/drawing/2014/main" id="{07E4226E-54FB-4BE5-8909-6FC52EC65F75}"/>
                </a:ext>
              </a:extLst>
            </p:cNvPr>
            <p:cNvSpPr/>
            <p:nvPr/>
          </p:nvSpPr>
          <p:spPr bwMode="auto">
            <a:xfrm>
              <a:off x="6053539" y="3649064"/>
              <a:ext cx="67233" cy="67233"/>
            </a:xfrm>
            <a:prstGeom prst="ellipse">
              <a:avLst/>
            </a:pr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îṧļïḑé">
              <a:extLst>
                <a:ext uri="{FF2B5EF4-FFF2-40B4-BE49-F238E27FC236}">
                  <a16:creationId xmlns:a16="http://schemas.microsoft.com/office/drawing/2014/main" id="{CF137BF6-DE19-4BA3-BAF1-A3DC7905813D}"/>
                </a:ext>
              </a:extLst>
            </p:cNvPr>
            <p:cNvSpPr/>
            <p:nvPr/>
          </p:nvSpPr>
          <p:spPr bwMode="auto">
            <a:xfrm>
              <a:off x="6357850" y="4565534"/>
              <a:ext cx="247695" cy="230004"/>
            </a:xfrm>
            <a:custGeom>
              <a:avLst/>
              <a:gdLst>
                <a:gd name="T0" fmla="*/ 148 w 148"/>
                <a:gd name="T1" fmla="*/ 102 h 138"/>
                <a:gd name="T2" fmla="*/ 125 w 148"/>
                <a:gd name="T3" fmla="*/ 92 h 138"/>
                <a:gd name="T4" fmla="*/ 127 w 148"/>
                <a:gd name="T5" fmla="*/ 79 h 138"/>
                <a:gd name="T6" fmla="*/ 110 w 148"/>
                <a:gd name="T7" fmla="*/ 37 h 138"/>
                <a:gd name="T8" fmla="*/ 97 w 148"/>
                <a:gd name="T9" fmla="*/ 27 h 138"/>
                <a:gd name="T10" fmla="*/ 108 w 148"/>
                <a:gd name="T11" fmla="*/ 6 h 138"/>
                <a:gd name="T12" fmla="*/ 93 w 148"/>
                <a:gd name="T13" fmla="*/ 0 h 138"/>
                <a:gd name="T14" fmla="*/ 82 w 148"/>
                <a:gd name="T15" fmla="*/ 21 h 138"/>
                <a:gd name="T16" fmla="*/ 68 w 148"/>
                <a:gd name="T17" fmla="*/ 18 h 138"/>
                <a:gd name="T18" fmla="*/ 67 w 148"/>
                <a:gd name="T19" fmla="*/ 18 h 138"/>
                <a:gd name="T20" fmla="*/ 28 w 148"/>
                <a:gd name="T21" fmla="*/ 33 h 138"/>
                <a:gd name="T22" fmla="*/ 12 w 148"/>
                <a:gd name="T23" fmla="*/ 18 h 138"/>
                <a:gd name="T24" fmla="*/ 0 w 148"/>
                <a:gd name="T25" fmla="*/ 29 h 138"/>
                <a:gd name="T26" fmla="*/ 17 w 148"/>
                <a:gd name="T27" fmla="*/ 45 h 138"/>
                <a:gd name="T28" fmla="*/ 7 w 148"/>
                <a:gd name="T29" fmla="*/ 77 h 138"/>
                <a:gd name="T30" fmla="*/ 15 w 148"/>
                <a:gd name="T31" fmla="*/ 107 h 138"/>
                <a:gd name="T32" fmla="*/ 0 w 148"/>
                <a:gd name="T33" fmla="*/ 116 h 138"/>
                <a:gd name="T34" fmla="*/ 8 w 148"/>
                <a:gd name="T35" fmla="*/ 130 h 138"/>
                <a:gd name="T36" fmla="*/ 24 w 148"/>
                <a:gd name="T37" fmla="*/ 120 h 138"/>
                <a:gd name="T38" fmla="*/ 66 w 148"/>
                <a:gd name="T39" fmla="*/ 138 h 138"/>
                <a:gd name="T40" fmla="*/ 67 w 148"/>
                <a:gd name="T41" fmla="*/ 138 h 138"/>
                <a:gd name="T42" fmla="*/ 119 w 148"/>
                <a:gd name="T43" fmla="*/ 107 h 138"/>
                <a:gd name="T44" fmla="*/ 145 w 148"/>
                <a:gd name="T45" fmla="*/ 118 h 138"/>
                <a:gd name="T46" fmla="*/ 145 w 148"/>
                <a:gd name="T47" fmla="*/ 114 h 138"/>
                <a:gd name="T48" fmla="*/ 148 w 148"/>
                <a:gd name="T49" fmla="*/ 10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8">
                  <a:moveTo>
                    <a:pt x="148" y="102"/>
                  </a:moveTo>
                  <a:cubicBezTo>
                    <a:pt x="125" y="92"/>
                    <a:pt x="125" y="92"/>
                    <a:pt x="125" y="92"/>
                  </a:cubicBezTo>
                  <a:cubicBezTo>
                    <a:pt x="126" y="88"/>
                    <a:pt x="127" y="84"/>
                    <a:pt x="127" y="79"/>
                  </a:cubicBezTo>
                  <a:cubicBezTo>
                    <a:pt x="127" y="63"/>
                    <a:pt x="121" y="48"/>
                    <a:pt x="110" y="37"/>
                  </a:cubicBezTo>
                  <a:cubicBezTo>
                    <a:pt x="106" y="33"/>
                    <a:pt x="102" y="29"/>
                    <a:pt x="97" y="27"/>
                  </a:cubicBezTo>
                  <a:cubicBezTo>
                    <a:pt x="108" y="6"/>
                    <a:pt x="108" y="6"/>
                    <a:pt x="108" y="6"/>
                  </a:cubicBezTo>
                  <a:cubicBezTo>
                    <a:pt x="102" y="6"/>
                    <a:pt x="97" y="4"/>
                    <a:pt x="93" y="0"/>
                  </a:cubicBezTo>
                  <a:cubicBezTo>
                    <a:pt x="82" y="21"/>
                    <a:pt x="82" y="21"/>
                    <a:pt x="82" y="21"/>
                  </a:cubicBezTo>
                  <a:cubicBezTo>
                    <a:pt x="78" y="19"/>
                    <a:pt x="73" y="18"/>
                    <a:pt x="68" y="18"/>
                  </a:cubicBezTo>
                  <a:cubicBezTo>
                    <a:pt x="67" y="18"/>
                    <a:pt x="67" y="18"/>
                    <a:pt x="67" y="18"/>
                  </a:cubicBezTo>
                  <a:cubicBezTo>
                    <a:pt x="52" y="18"/>
                    <a:pt x="39" y="24"/>
                    <a:pt x="28" y="33"/>
                  </a:cubicBezTo>
                  <a:cubicBezTo>
                    <a:pt x="12" y="18"/>
                    <a:pt x="12" y="18"/>
                    <a:pt x="12" y="18"/>
                  </a:cubicBezTo>
                  <a:cubicBezTo>
                    <a:pt x="9" y="23"/>
                    <a:pt x="5" y="27"/>
                    <a:pt x="0" y="29"/>
                  </a:cubicBezTo>
                  <a:cubicBezTo>
                    <a:pt x="17" y="45"/>
                    <a:pt x="17" y="45"/>
                    <a:pt x="17" y="45"/>
                  </a:cubicBezTo>
                  <a:cubicBezTo>
                    <a:pt x="11" y="54"/>
                    <a:pt x="7" y="65"/>
                    <a:pt x="7" y="77"/>
                  </a:cubicBezTo>
                  <a:cubicBezTo>
                    <a:pt x="7" y="88"/>
                    <a:pt x="10" y="98"/>
                    <a:pt x="15" y="107"/>
                  </a:cubicBezTo>
                  <a:cubicBezTo>
                    <a:pt x="0" y="116"/>
                    <a:pt x="0" y="116"/>
                    <a:pt x="0" y="116"/>
                  </a:cubicBezTo>
                  <a:cubicBezTo>
                    <a:pt x="4" y="120"/>
                    <a:pt x="7" y="125"/>
                    <a:pt x="8" y="130"/>
                  </a:cubicBezTo>
                  <a:cubicBezTo>
                    <a:pt x="24" y="120"/>
                    <a:pt x="24" y="120"/>
                    <a:pt x="24" y="120"/>
                  </a:cubicBezTo>
                  <a:cubicBezTo>
                    <a:pt x="35" y="131"/>
                    <a:pt x="50" y="138"/>
                    <a:pt x="66" y="138"/>
                  </a:cubicBezTo>
                  <a:cubicBezTo>
                    <a:pt x="67" y="138"/>
                    <a:pt x="67" y="138"/>
                    <a:pt x="67" y="138"/>
                  </a:cubicBezTo>
                  <a:cubicBezTo>
                    <a:pt x="89" y="138"/>
                    <a:pt x="109" y="126"/>
                    <a:pt x="119" y="107"/>
                  </a:cubicBezTo>
                  <a:cubicBezTo>
                    <a:pt x="145" y="118"/>
                    <a:pt x="145" y="118"/>
                    <a:pt x="145" y="118"/>
                  </a:cubicBezTo>
                  <a:cubicBezTo>
                    <a:pt x="145" y="116"/>
                    <a:pt x="145" y="115"/>
                    <a:pt x="145" y="114"/>
                  </a:cubicBezTo>
                  <a:cubicBezTo>
                    <a:pt x="145" y="109"/>
                    <a:pt x="146" y="105"/>
                    <a:pt x="148" y="10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š1îďê">
              <a:extLst>
                <a:ext uri="{FF2B5EF4-FFF2-40B4-BE49-F238E27FC236}">
                  <a16:creationId xmlns:a16="http://schemas.microsoft.com/office/drawing/2014/main" id="{A4DC86C5-5482-4F89-8943-B2B5389B91BA}"/>
                </a:ext>
              </a:extLst>
            </p:cNvPr>
            <p:cNvSpPr/>
            <p:nvPr/>
          </p:nvSpPr>
          <p:spPr bwMode="auto">
            <a:xfrm>
              <a:off x="6499390" y="4487687"/>
              <a:ext cx="88464" cy="88464"/>
            </a:xfrm>
            <a:custGeom>
              <a:avLst/>
              <a:gdLst>
                <a:gd name="T0" fmla="*/ 26 w 52"/>
                <a:gd name="T1" fmla="*/ 52 h 52"/>
                <a:gd name="T2" fmla="*/ 52 w 52"/>
                <a:gd name="T3" fmla="*/ 26 h 52"/>
                <a:gd name="T4" fmla="*/ 26 w 52"/>
                <a:gd name="T5" fmla="*/ 0 h 52"/>
                <a:gd name="T6" fmla="*/ 0 w 52"/>
                <a:gd name="T7" fmla="*/ 25 h 52"/>
                <a:gd name="T8" fmla="*/ 9 w 52"/>
                <a:gd name="T9" fmla="*/ 45 h 52"/>
                <a:gd name="T10" fmla="*/ 24 w 52"/>
                <a:gd name="T11" fmla="*/ 51 h 52"/>
                <a:gd name="T12" fmla="*/ 26 w 5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26" y="52"/>
                  </a:moveTo>
                  <a:cubicBezTo>
                    <a:pt x="40" y="52"/>
                    <a:pt x="52" y="40"/>
                    <a:pt x="52" y="26"/>
                  </a:cubicBezTo>
                  <a:cubicBezTo>
                    <a:pt x="52" y="12"/>
                    <a:pt x="41" y="0"/>
                    <a:pt x="26" y="0"/>
                  </a:cubicBezTo>
                  <a:cubicBezTo>
                    <a:pt x="12" y="0"/>
                    <a:pt x="0" y="11"/>
                    <a:pt x="0" y="25"/>
                  </a:cubicBezTo>
                  <a:cubicBezTo>
                    <a:pt x="0" y="33"/>
                    <a:pt x="3" y="40"/>
                    <a:pt x="9" y="45"/>
                  </a:cubicBezTo>
                  <a:cubicBezTo>
                    <a:pt x="13" y="49"/>
                    <a:pt x="18" y="51"/>
                    <a:pt x="24" y="51"/>
                  </a:cubicBezTo>
                  <a:cubicBezTo>
                    <a:pt x="24" y="52"/>
                    <a:pt x="25" y="52"/>
                    <a:pt x="26" y="52"/>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ṩľïḓê">
              <a:extLst>
                <a:ext uri="{FF2B5EF4-FFF2-40B4-BE49-F238E27FC236}">
                  <a16:creationId xmlns:a16="http://schemas.microsoft.com/office/drawing/2014/main" id="{D411466C-E130-42A5-A86D-B8FA545C7FFE}"/>
                </a:ext>
              </a:extLst>
            </p:cNvPr>
            <p:cNvSpPr/>
            <p:nvPr/>
          </p:nvSpPr>
          <p:spPr bwMode="auto">
            <a:xfrm>
              <a:off x="6602005" y="4710613"/>
              <a:ext cx="88464" cy="88464"/>
            </a:xfrm>
            <a:custGeom>
              <a:avLst/>
              <a:gdLst>
                <a:gd name="T0" fmla="*/ 26 w 52"/>
                <a:gd name="T1" fmla="*/ 0 h 52"/>
                <a:gd name="T2" fmla="*/ 3 w 52"/>
                <a:gd name="T3" fmla="*/ 14 h 52"/>
                <a:gd name="T4" fmla="*/ 0 w 52"/>
                <a:gd name="T5" fmla="*/ 26 h 52"/>
                <a:gd name="T6" fmla="*/ 0 w 52"/>
                <a:gd name="T7" fmla="*/ 30 h 52"/>
                <a:gd name="T8" fmla="*/ 25 w 52"/>
                <a:gd name="T9" fmla="*/ 52 h 52"/>
                <a:gd name="T10" fmla="*/ 51 w 52"/>
                <a:gd name="T11" fmla="*/ 26 h 52"/>
                <a:gd name="T12" fmla="*/ 26 w 5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26" y="0"/>
                  </a:moveTo>
                  <a:cubicBezTo>
                    <a:pt x="16" y="0"/>
                    <a:pt x="7" y="5"/>
                    <a:pt x="3" y="14"/>
                  </a:cubicBezTo>
                  <a:cubicBezTo>
                    <a:pt x="1" y="17"/>
                    <a:pt x="0" y="21"/>
                    <a:pt x="0" y="26"/>
                  </a:cubicBezTo>
                  <a:cubicBezTo>
                    <a:pt x="0" y="27"/>
                    <a:pt x="0" y="28"/>
                    <a:pt x="0" y="30"/>
                  </a:cubicBezTo>
                  <a:cubicBezTo>
                    <a:pt x="2" y="42"/>
                    <a:pt x="12" y="52"/>
                    <a:pt x="25" y="52"/>
                  </a:cubicBezTo>
                  <a:cubicBezTo>
                    <a:pt x="39" y="52"/>
                    <a:pt x="51" y="41"/>
                    <a:pt x="51" y="26"/>
                  </a:cubicBezTo>
                  <a:cubicBezTo>
                    <a:pt x="52" y="12"/>
                    <a:pt x="40" y="0"/>
                    <a:pt x="26" y="0"/>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şļïdè">
              <a:extLst>
                <a:ext uri="{FF2B5EF4-FFF2-40B4-BE49-F238E27FC236}">
                  <a16:creationId xmlns:a16="http://schemas.microsoft.com/office/drawing/2014/main" id="{330D9F8C-4890-46D5-8DDD-2FCCD75189B6}"/>
                </a:ext>
              </a:extLst>
            </p:cNvPr>
            <p:cNvSpPr/>
            <p:nvPr/>
          </p:nvSpPr>
          <p:spPr bwMode="auto">
            <a:xfrm>
              <a:off x="6297694" y="4530149"/>
              <a:ext cx="84924" cy="84924"/>
            </a:xfrm>
            <a:custGeom>
              <a:avLst/>
              <a:gdLst>
                <a:gd name="T0" fmla="*/ 48 w 52"/>
                <a:gd name="T1" fmla="*/ 39 h 52"/>
                <a:gd name="T2" fmla="*/ 52 w 52"/>
                <a:gd name="T3" fmla="*/ 26 h 52"/>
                <a:gd name="T4" fmla="*/ 26 w 52"/>
                <a:gd name="T5" fmla="*/ 0 h 52"/>
                <a:gd name="T6" fmla="*/ 0 w 52"/>
                <a:gd name="T7" fmla="*/ 25 h 52"/>
                <a:gd name="T8" fmla="*/ 26 w 52"/>
                <a:gd name="T9" fmla="*/ 52 h 52"/>
                <a:gd name="T10" fmla="*/ 36 w 52"/>
                <a:gd name="T11" fmla="*/ 50 h 52"/>
                <a:gd name="T12" fmla="*/ 48 w 52"/>
                <a:gd name="T13" fmla="*/ 39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8" y="39"/>
                  </a:moveTo>
                  <a:cubicBezTo>
                    <a:pt x="50" y="36"/>
                    <a:pt x="52" y="31"/>
                    <a:pt x="52" y="26"/>
                  </a:cubicBezTo>
                  <a:cubicBezTo>
                    <a:pt x="52" y="12"/>
                    <a:pt x="41" y="0"/>
                    <a:pt x="26" y="0"/>
                  </a:cubicBezTo>
                  <a:cubicBezTo>
                    <a:pt x="12" y="0"/>
                    <a:pt x="0" y="11"/>
                    <a:pt x="0" y="25"/>
                  </a:cubicBezTo>
                  <a:cubicBezTo>
                    <a:pt x="0" y="40"/>
                    <a:pt x="11" y="51"/>
                    <a:pt x="26" y="52"/>
                  </a:cubicBezTo>
                  <a:cubicBezTo>
                    <a:pt x="29" y="52"/>
                    <a:pt x="32" y="51"/>
                    <a:pt x="36" y="50"/>
                  </a:cubicBezTo>
                  <a:cubicBezTo>
                    <a:pt x="41" y="48"/>
                    <a:pt x="45" y="44"/>
                    <a:pt x="48" y="39"/>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şḻïďê">
              <a:extLst>
                <a:ext uri="{FF2B5EF4-FFF2-40B4-BE49-F238E27FC236}">
                  <a16:creationId xmlns:a16="http://schemas.microsoft.com/office/drawing/2014/main" id="{66941D4D-DD89-418A-B41E-7CD25D176F22}"/>
                </a:ext>
              </a:extLst>
            </p:cNvPr>
            <p:cNvSpPr/>
            <p:nvPr/>
          </p:nvSpPr>
          <p:spPr bwMode="auto">
            <a:xfrm>
              <a:off x="6283540" y="4745998"/>
              <a:ext cx="88464" cy="88464"/>
            </a:xfrm>
            <a:custGeom>
              <a:avLst/>
              <a:gdLst>
                <a:gd name="T0" fmla="*/ 44 w 52"/>
                <a:gd name="T1" fmla="*/ 7 h 52"/>
                <a:gd name="T2" fmla="*/ 27 w 52"/>
                <a:gd name="T3" fmla="*/ 0 h 52"/>
                <a:gd name="T4" fmla="*/ 1 w 52"/>
                <a:gd name="T5" fmla="*/ 26 h 52"/>
                <a:gd name="T6" fmla="*/ 26 w 52"/>
                <a:gd name="T7" fmla="*/ 52 h 52"/>
                <a:gd name="T8" fmla="*/ 52 w 52"/>
                <a:gd name="T9" fmla="*/ 27 h 52"/>
                <a:gd name="T10" fmla="*/ 52 w 52"/>
                <a:gd name="T11" fmla="*/ 21 h 52"/>
                <a:gd name="T12" fmla="*/ 44 w 52"/>
                <a:gd name="T13" fmla="*/ 7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4" y="7"/>
                  </a:moveTo>
                  <a:cubicBezTo>
                    <a:pt x="39" y="3"/>
                    <a:pt x="34" y="0"/>
                    <a:pt x="27" y="0"/>
                  </a:cubicBezTo>
                  <a:cubicBezTo>
                    <a:pt x="13" y="0"/>
                    <a:pt x="1" y="12"/>
                    <a:pt x="1" y="26"/>
                  </a:cubicBezTo>
                  <a:cubicBezTo>
                    <a:pt x="0" y="40"/>
                    <a:pt x="12" y="52"/>
                    <a:pt x="26" y="52"/>
                  </a:cubicBezTo>
                  <a:cubicBezTo>
                    <a:pt x="40" y="52"/>
                    <a:pt x="52" y="41"/>
                    <a:pt x="52" y="27"/>
                  </a:cubicBezTo>
                  <a:cubicBezTo>
                    <a:pt x="52" y="25"/>
                    <a:pt x="52" y="23"/>
                    <a:pt x="52" y="21"/>
                  </a:cubicBezTo>
                  <a:cubicBezTo>
                    <a:pt x="51" y="16"/>
                    <a:pt x="48" y="11"/>
                    <a:pt x="44" y="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ṡľïḑé">
              <a:extLst>
                <a:ext uri="{FF2B5EF4-FFF2-40B4-BE49-F238E27FC236}">
                  <a16:creationId xmlns:a16="http://schemas.microsoft.com/office/drawing/2014/main" id="{30E5EADC-F033-430E-96A0-420D9971CAC8}"/>
                </a:ext>
              </a:extLst>
            </p:cNvPr>
            <p:cNvSpPr/>
            <p:nvPr/>
          </p:nvSpPr>
          <p:spPr bwMode="auto">
            <a:xfrm>
              <a:off x="4889372" y="5007847"/>
              <a:ext cx="467082" cy="651084"/>
            </a:xfrm>
            <a:custGeom>
              <a:avLst/>
              <a:gdLst>
                <a:gd name="T0" fmla="*/ 14 w 277"/>
                <a:gd name="T1" fmla="*/ 387 h 387"/>
                <a:gd name="T2" fmla="*/ 8 w 277"/>
                <a:gd name="T3" fmla="*/ 386 h 387"/>
                <a:gd name="T4" fmla="*/ 3 w 277"/>
                <a:gd name="T5" fmla="*/ 370 h 387"/>
                <a:gd name="T6" fmla="*/ 100 w 277"/>
                <a:gd name="T7" fmla="*/ 335 h 387"/>
                <a:gd name="T8" fmla="*/ 153 w 277"/>
                <a:gd name="T9" fmla="*/ 325 h 387"/>
                <a:gd name="T10" fmla="*/ 130 w 277"/>
                <a:gd name="T11" fmla="*/ 279 h 387"/>
                <a:gd name="T12" fmla="*/ 101 w 277"/>
                <a:gd name="T13" fmla="*/ 192 h 387"/>
                <a:gd name="T14" fmla="*/ 187 w 277"/>
                <a:gd name="T15" fmla="*/ 166 h 387"/>
                <a:gd name="T16" fmla="*/ 240 w 277"/>
                <a:gd name="T17" fmla="*/ 156 h 387"/>
                <a:gd name="T18" fmla="*/ 222 w 277"/>
                <a:gd name="T19" fmla="*/ 107 h 387"/>
                <a:gd name="T20" fmla="*/ 201 w 277"/>
                <a:gd name="T21" fmla="*/ 8 h 387"/>
                <a:gd name="T22" fmla="*/ 217 w 277"/>
                <a:gd name="T23" fmla="*/ 3 h 387"/>
                <a:gd name="T24" fmla="*/ 222 w 277"/>
                <a:gd name="T25" fmla="*/ 19 h 387"/>
                <a:gd name="T26" fmla="*/ 241 w 277"/>
                <a:gd name="T27" fmla="*/ 92 h 387"/>
                <a:gd name="T28" fmla="*/ 262 w 277"/>
                <a:gd name="T29" fmla="*/ 167 h 387"/>
                <a:gd name="T30" fmla="*/ 183 w 277"/>
                <a:gd name="T31" fmla="*/ 189 h 387"/>
                <a:gd name="T32" fmla="*/ 123 w 277"/>
                <a:gd name="T33" fmla="*/ 203 h 387"/>
                <a:gd name="T34" fmla="*/ 147 w 277"/>
                <a:gd name="T35" fmla="*/ 262 h 387"/>
                <a:gd name="T36" fmla="*/ 174 w 277"/>
                <a:gd name="T37" fmla="*/ 336 h 387"/>
                <a:gd name="T38" fmla="*/ 98 w 277"/>
                <a:gd name="T39" fmla="*/ 358 h 387"/>
                <a:gd name="T40" fmla="*/ 24 w 277"/>
                <a:gd name="T41" fmla="*/ 380 h 387"/>
                <a:gd name="T42" fmla="*/ 14 w 277"/>
                <a:gd name="T43" fmla="*/ 387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387">
                  <a:moveTo>
                    <a:pt x="14" y="387"/>
                  </a:moveTo>
                  <a:cubicBezTo>
                    <a:pt x="12" y="387"/>
                    <a:pt x="10" y="387"/>
                    <a:pt x="8" y="386"/>
                  </a:cubicBezTo>
                  <a:cubicBezTo>
                    <a:pt x="2" y="383"/>
                    <a:pt x="0" y="376"/>
                    <a:pt x="3" y="370"/>
                  </a:cubicBezTo>
                  <a:cubicBezTo>
                    <a:pt x="24" y="327"/>
                    <a:pt x="66" y="331"/>
                    <a:pt x="100" y="335"/>
                  </a:cubicBezTo>
                  <a:cubicBezTo>
                    <a:pt x="128" y="337"/>
                    <a:pt x="146" y="338"/>
                    <a:pt x="153" y="325"/>
                  </a:cubicBezTo>
                  <a:cubicBezTo>
                    <a:pt x="159" y="312"/>
                    <a:pt x="150" y="300"/>
                    <a:pt x="130" y="279"/>
                  </a:cubicBezTo>
                  <a:cubicBezTo>
                    <a:pt x="109" y="257"/>
                    <a:pt x="83" y="229"/>
                    <a:pt x="101" y="192"/>
                  </a:cubicBezTo>
                  <a:cubicBezTo>
                    <a:pt x="120" y="155"/>
                    <a:pt x="157" y="161"/>
                    <a:pt x="187" y="166"/>
                  </a:cubicBezTo>
                  <a:cubicBezTo>
                    <a:pt x="218" y="171"/>
                    <a:pt x="233" y="171"/>
                    <a:pt x="240" y="156"/>
                  </a:cubicBezTo>
                  <a:cubicBezTo>
                    <a:pt x="248" y="141"/>
                    <a:pt x="239" y="128"/>
                    <a:pt x="222" y="107"/>
                  </a:cubicBezTo>
                  <a:cubicBezTo>
                    <a:pt x="203" y="83"/>
                    <a:pt x="179" y="52"/>
                    <a:pt x="201" y="8"/>
                  </a:cubicBezTo>
                  <a:cubicBezTo>
                    <a:pt x="204" y="3"/>
                    <a:pt x="211" y="0"/>
                    <a:pt x="217" y="3"/>
                  </a:cubicBezTo>
                  <a:cubicBezTo>
                    <a:pt x="223" y="6"/>
                    <a:pt x="225" y="13"/>
                    <a:pt x="222" y="19"/>
                  </a:cubicBezTo>
                  <a:cubicBezTo>
                    <a:pt x="207" y="49"/>
                    <a:pt x="223" y="69"/>
                    <a:pt x="241" y="92"/>
                  </a:cubicBezTo>
                  <a:cubicBezTo>
                    <a:pt x="258" y="113"/>
                    <a:pt x="277" y="137"/>
                    <a:pt x="262" y="167"/>
                  </a:cubicBezTo>
                  <a:cubicBezTo>
                    <a:pt x="245" y="199"/>
                    <a:pt x="211" y="194"/>
                    <a:pt x="183" y="189"/>
                  </a:cubicBezTo>
                  <a:cubicBezTo>
                    <a:pt x="152" y="184"/>
                    <a:pt x="133" y="182"/>
                    <a:pt x="123" y="203"/>
                  </a:cubicBezTo>
                  <a:cubicBezTo>
                    <a:pt x="113" y="224"/>
                    <a:pt x="125" y="239"/>
                    <a:pt x="147" y="262"/>
                  </a:cubicBezTo>
                  <a:cubicBezTo>
                    <a:pt x="166" y="282"/>
                    <a:pt x="189" y="306"/>
                    <a:pt x="174" y="336"/>
                  </a:cubicBezTo>
                  <a:cubicBezTo>
                    <a:pt x="160" y="364"/>
                    <a:pt x="127" y="361"/>
                    <a:pt x="98" y="358"/>
                  </a:cubicBezTo>
                  <a:cubicBezTo>
                    <a:pt x="61" y="355"/>
                    <a:pt x="37" y="355"/>
                    <a:pt x="24" y="380"/>
                  </a:cubicBezTo>
                  <a:cubicBezTo>
                    <a:pt x="22" y="385"/>
                    <a:pt x="18" y="387"/>
                    <a:pt x="14" y="387"/>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ṡḻïḑè">
              <a:extLst>
                <a:ext uri="{FF2B5EF4-FFF2-40B4-BE49-F238E27FC236}">
                  <a16:creationId xmlns:a16="http://schemas.microsoft.com/office/drawing/2014/main" id="{2E942EEF-FA6E-40FD-A5C9-920C30FB5B01}"/>
                </a:ext>
              </a:extLst>
            </p:cNvPr>
            <p:cNvSpPr/>
            <p:nvPr/>
          </p:nvSpPr>
          <p:spPr bwMode="auto">
            <a:xfrm>
              <a:off x="4977835" y="5085694"/>
              <a:ext cx="442313" cy="672315"/>
            </a:xfrm>
            <a:custGeom>
              <a:avLst/>
              <a:gdLst>
                <a:gd name="T0" fmla="*/ 80 w 263"/>
                <a:gd name="T1" fmla="*/ 401 h 401"/>
                <a:gd name="T2" fmla="*/ 74 w 263"/>
                <a:gd name="T3" fmla="*/ 400 h 401"/>
                <a:gd name="T4" fmla="*/ 69 w 263"/>
                <a:gd name="T5" fmla="*/ 384 h 401"/>
                <a:gd name="T6" fmla="*/ 42 w 263"/>
                <a:gd name="T7" fmla="*/ 312 h 401"/>
                <a:gd name="T8" fmla="*/ 15 w 263"/>
                <a:gd name="T9" fmla="*/ 237 h 401"/>
                <a:gd name="T10" fmla="*/ 90 w 263"/>
                <a:gd name="T11" fmla="*/ 215 h 401"/>
                <a:gd name="T12" fmla="*/ 152 w 263"/>
                <a:gd name="T13" fmla="*/ 199 h 401"/>
                <a:gd name="T14" fmla="*/ 126 w 263"/>
                <a:gd name="T15" fmla="*/ 142 h 401"/>
                <a:gd name="T16" fmla="*/ 97 w 263"/>
                <a:gd name="T17" fmla="*/ 66 h 401"/>
                <a:gd name="T18" fmla="*/ 169 w 263"/>
                <a:gd name="T19" fmla="*/ 38 h 401"/>
                <a:gd name="T20" fmla="*/ 239 w 263"/>
                <a:gd name="T21" fmla="*/ 9 h 401"/>
                <a:gd name="T22" fmla="*/ 255 w 263"/>
                <a:gd name="T23" fmla="*/ 3 h 401"/>
                <a:gd name="T24" fmla="*/ 260 w 263"/>
                <a:gd name="T25" fmla="*/ 19 h 401"/>
                <a:gd name="T26" fmla="*/ 168 w 263"/>
                <a:gd name="T27" fmla="*/ 62 h 401"/>
                <a:gd name="T28" fmla="*/ 118 w 263"/>
                <a:gd name="T29" fmla="*/ 77 h 401"/>
                <a:gd name="T30" fmla="*/ 143 w 263"/>
                <a:gd name="T31" fmla="*/ 125 h 401"/>
                <a:gd name="T32" fmla="*/ 173 w 263"/>
                <a:gd name="T33" fmla="*/ 209 h 401"/>
                <a:gd name="T34" fmla="*/ 87 w 263"/>
                <a:gd name="T35" fmla="*/ 239 h 401"/>
                <a:gd name="T36" fmla="*/ 36 w 263"/>
                <a:gd name="T37" fmla="*/ 248 h 401"/>
                <a:gd name="T38" fmla="*/ 60 w 263"/>
                <a:gd name="T39" fmla="*/ 296 h 401"/>
                <a:gd name="T40" fmla="*/ 91 w 263"/>
                <a:gd name="T41" fmla="*/ 395 h 401"/>
                <a:gd name="T42" fmla="*/ 80 w 263"/>
                <a:gd name="T43"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3" h="401">
                  <a:moveTo>
                    <a:pt x="80" y="401"/>
                  </a:moveTo>
                  <a:cubicBezTo>
                    <a:pt x="78" y="401"/>
                    <a:pt x="76" y="401"/>
                    <a:pt x="74" y="400"/>
                  </a:cubicBezTo>
                  <a:cubicBezTo>
                    <a:pt x="68" y="397"/>
                    <a:pt x="66" y="390"/>
                    <a:pt x="69" y="384"/>
                  </a:cubicBezTo>
                  <a:cubicBezTo>
                    <a:pt x="82" y="358"/>
                    <a:pt x="67" y="340"/>
                    <a:pt x="42" y="312"/>
                  </a:cubicBezTo>
                  <a:cubicBezTo>
                    <a:pt x="23" y="291"/>
                    <a:pt x="0" y="266"/>
                    <a:pt x="15" y="237"/>
                  </a:cubicBezTo>
                  <a:cubicBezTo>
                    <a:pt x="30" y="208"/>
                    <a:pt x="63" y="212"/>
                    <a:pt x="90" y="215"/>
                  </a:cubicBezTo>
                  <a:cubicBezTo>
                    <a:pt x="121" y="219"/>
                    <a:pt x="141" y="219"/>
                    <a:pt x="152" y="199"/>
                  </a:cubicBezTo>
                  <a:cubicBezTo>
                    <a:pt x="162" y="178"/>
                    <a:pt x="149" y="164"/>
                    <a:pt x="126" y="142"/>
                  </a:cubicBezTo>
                  <a:cubicBezTo>
                    <a:pt x="106" y="123"/>
                    <a:pt x="81" y="99"/>
                    <a:pt x="97" y="66"/>
                  </a:cubicBezTo>
                  <a:cubicBezTo>
                    <a:pt x="112" y="36"/>
                    <a:pt x="142" y="37"/>
                    <a:pt x="169" y="38"/>
                  </a:cubicBezTo>
                  <a:cubicBezTo>
                    <a:pt x="198" y="38"/>
                    <a:pt x="223" y="39"/>
                    <a:pt x="239" y="9"/>
                  </a:cubicBezTo>
                  <a:cubicBezTo>
                    <a:pt x="242" y="3"/>
                    <a:pt x="249" y="0"/>
                    <a:pt x="255" y="3"/>
                  </a:cubicBezTo>
                  <a:cubicBezTo>
                    <a:pt x="261" y="6"/>
                    <a:pt x="263" y="13"/>
                    <a:pt x="260" y="19"/>
                  </a:cubicBezTo>
                  <a:cubicBezTo>
                    <a:pt x="238" y="63"/>
                    <a:pt x="199" y="62"/>
                    <a:pt x="168" y="62"/>
                  </a:cubicBezTo>
                  <a:cubicBezTo>
                    <a:pt x="142" y="61"/>
                    <a:pt x="126" y="61"/>
                    <a:pt x="118" y="77"/>
                  </a:cubicBezTo>
                  <a:cubicBezTo>
                    <a:pt x="111" y="92"/>
                    <a:pt x="120" y="103"/>
                    <a:pt x="143" y="125"/>
                  </a:cubicBezTo>
                  <a:cubicBezTo>
                    <a:pt x="165" y="146"/>
                    <a:pt x="192" y="172"/>
                    <a:pt x="173" y="209"/>
                  </a:cubicBezTo>
                  <a:cubicBezTo>
                    <a:pt x="155" y="247"/>
                    <a:pt x="117" y="242"/>
                    <a:pt x="87" y="239"/>
                  </a:cubicBezTo>
                  <a:cubicBezTo>
                    <a:pt x="57" y="235"/>
                    <a:pt x="43" y="235"/>
                    <a:pt x="36" y="248"/>
                  </a:cubicBezTo>
                  <a:cubicBezTo>
                    <a:pt x="30" y="262"/>
                    <a:pt x="41" y="275"/>
                    <a:pt x="60" y="296"/>
                  </a:cubicBezTo>
                  <a:cubicBezTo>
                    <a:pt x="83" y="321"/>
                    <a:pt x="112" y="352"/>
                    <a:pt x="91" y="395"/>
                  </a:cubicBezTo>
                  <a:cubicBezTo>
                    <a:pt x="88" y="399"/>
                    <a:pt x="84" y="401"/>
                    <a:pt x="80" y="401"/>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íṩḻide">
              <a:extLst>
                <a:ext uri="{FF2B5EF4-FFF2-40B4-BE49-F238E27FC236}">
                  <a16:creationId xmlns:a16="http://schemas.microsoft.com/office/drawing/2014/main" id="{7C5B81CD-2A15-479A-BEE6-D66096CB06DC}"/>
                </a:ext>
              </a:extLst>
            </p:cNvPr>
            <p:cNvSpPr/>
            <p:nvPr/>
          </p:nvSpPr>
          <p:spPr bwMode="auto">
            <a:xfrm>
              <a:off x="5650150" y="4179839"/>
              <a:ext cx="322005" cy="368004"/>
            </a:xfrm>
            <a:custGeom>
              <a:avLst/>
              <a:gdLst>
                <a:gd name="T0" fmla="*/ 71 w 91"/>
                <a:gd name="T1" fmla="*/ 104 h 104"/>
                <a:gd name="T2" fmla="*/ 0 w 91"/>
                <a:gd name="T3" fmla="*/ 104 h 104"/>
                <a:gd name="T4" fmla="*/ 0 w 91"/>
                <a:gd name="T5" fmla="*/ 0 h 104"/>
                <a:gd name="T6" fmla="*/ 91 w 91"/>
                <a:gd name="T7" fmla="*/ 0 h 104"/>
                <a:gd name="T8" fmla="*/ 71 w 91"/>
                <a:gd name="T9" fmla="*/ 24 h 104"/>
                <a:gd name="T10" fmla="*/ 71 w 91"/>
                <a:gd name="T11" fmla="*/ 104 h 104"/>
                <a:gd name="T12" fmla="*/ 8 w 91"/>
                <a:gd name="T13" fmla="*/ 97 h 104"/>
                <a:gd name="T14" fmla="*/ 63 w 91"/>
                <a:gd name="T15" fmla="*/ 97 h 104"/>
                <a:gd name="T16" fmla="*/ 63 w 91"/>
                <a:gd name="T17" fmla="*/ 22 h 104"/>
                <a:gd name="T18" fmla="*/ 75 w 91"/>
                <a:gd name="T19" fmla="*/ 7 h 104"/>
                <a:gd name="T20" fmla="*/ 8 w 91"/>
                <a:gd name="T21" fmla="*/ 7 h 104"/>
                <a:gd name="T22" fmla="*/ 8 w 91"/>
                <a:gd name="T23" fmla="*/ 9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4">
                  <a:moveTo>
                    <a:pt x="71" y="104"/>
                  </a:moveTo>
                  <a:lnTo>
                    <a:pt x="0" y="104"/>
                  </a:lnTo>
                  <a:lnTo>
                    <a:pt x="0" y="0"/>
                  </a:lnTo>
                  <a:lnTo>
                    <a:pt x="91" y="0"/>
                  </a:lnTo>
                  <a:lnTo>
                    <a:pt x="71" y="24"/>
                  </a:lnTo>
                  <a:lnTo>
                    <a:pt x="71" y="104"/>
                  </a:lnTo>
                  <a:close/>
                  <a:moveTo>
                    <a:pt x="8" y="97"/>
                  </a:moveTo>
                  <a:lnTo>
                    <a:pt x="63" y="97"/>
                  </a:lnTo>
                  <a:lnTo>
                    <a:pt x="63" y="22"/>
                  </a:lnTo>
                  <a:lnTo>
                    <a:pt x="75" y="7"/>
                  </a:lnTo>
                  <a:lnTo>
                    <a:pt x="8" y="7"/>
                  </a:lnTo>
                  <a:lnTo>
                    <a:pt x="8" y="97"/>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iš1îdè">
              <a:extLst>
                <a:ext uri="{FF2B5EF4-FFF2-40B4-BE49-F238E27FC236}">
                  <a16:creationId xmlns:a16="http://schemas.microsoft.com/office/drawing/2014/main" id="{D8D1AF9B-215B-4510-93C2-21009BAB4AAE}"/>
                </a:ext>
              </a:extLst>
            </p:cNvPr>
            <p:cNvSpPr/>
            <p:nvPr/>
          </p:nvSpPr>
          <p:spPr bwMode="auto">
            <a:xfrm>
              <a:off x="5692612" y="4353224"/>
              <a:ext cx="166311" cy="155694"/>
            </a:xfrm>
            <a:prstGeom prst="rect">
              <a:avLst/>
            </a:prstGeom>
            <a:solidFill>
              <a:srgbClr val="E46F0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7" name="íŝļiďé">
              <a:extLst>
                <a:ext uri="{FF2B5EF4-FFF2-40B4-BE49-F238E27FC236}">
                  <a16:creationId xmlns:a16="http://schemas.microsoft.com/office/drawing/2014/main" id="{2424FF2C-156D-4E1B-A85A-DA662FC56013}"/>
                </a:ext>
              </a:extLst>
            </p:cNvPr>
            <p:cNvSpPr/>
            <p:nvPr/>
          </p:nvSpPr>
          <p:spPr bwMode="auto">
            <a:xfrm>
              <a:off x="5982769" y="2976749"/>
              <a:ext cx="233541" cy="463544"/>
            </a:xfrm>
            <a:custGeom>
              <a:avLst/>
              <a:gdLst>
                <a:gd name="T0" fmla="*/ 55 w 139"/>
                <a:gd name="T1" fmla="*/ 276 h 276"/>
                <a:gd name="T2" fmla="*/ 55 w 139"/>
                <a:gd name="T3" fmla="*/ 275 h 276"/>
                <a:gd name="T4" fmla="*/ 17 w 139"/>
                <a:gd name="T5" fmla="*/ 232 h 276"/>
                <a:gd name="T6" fmla="*/ 15 w 139"/>
                <a:gd name="T7" fmla="*/ 96 h 276"/>
                <a:gd name="T8" fmla="*/ 15 w 139"/>
                <a:gd name="T9" fmla="*/ 44 h 276"/>
                <a:gd name="T10" fmla="*/ 14 w 139"/>
                <a:gd name="T11" fmla="*/ 42 h 276"/>
                <a:gd name="T12" fmla="*/ 1 w 139"/>
                <a:gd name="T13" fmla="*/ 20 h 276"/>
                <a:gd name="T14" fmla="*/ 14 w 139"/>
                <a:gd name="T15" fmla="*/ 1 h 276"/>
                <a:gd name="T16" fmla="*/ 16 w 139"/>
                <a:gd name="T17" fmla="*/ 0 h 276"/>
                <a:gd name="T18" fmla="*/ 123 w 139"/>
                <a:gd name="T19" fmla="*/ 0 h 276"/>
                <a:gd name="T20" fmla="*/ 125 w 139"/>
                <a:gd name="T21" fmla="*/ 1 h 276"/>
                <a:gd name="T22" fmla="*/ 139 w 139"/>
                <a:gd name="T23" fmla="*/ 20 h 276"/>
                <a:gd name="T24" fmla="*/ 126 w 139"/>
                <a:gd name="T25" fmla="*/ 42 h 276"/>
                <a:gd name="T26" fmla="*/ 124 w 139"/>
                <a:gd name="T27" fmla="*/ 44 h 276"/>
                <a:gd name="T28" fmla="*/ 119 w 139"/>
                <a:gd name="T29" fmla="*/ 44 h 276"/>
                <a:gd name="T30" fmla="*/ 119 w 139"/>
                <a:gd name="T31" fmla="*/ 96 h 276"/>
                <a:gd name="T32" fmla="*/ 113 w 139"/>
                <a:gd name="T33" fmla="*/ 232 h 276"/>
                <a:gd name="T34" fmla="*/ 112 w 139"/>
                <a:gd name="T35" fmla="*/ 236 h 276"/>
                <a:gd name="T36" fmla="*/ 75 w 139"/>
                <a:gd name="T37" fmla="*/ 275 h 276"/>
                <a:gd name="T38" fmla="*/ 75 w 139"/>
                <a:gd name="T39" fmla="*/ 276 h 276"/>
                <a:gd name="T40" fmla="*/ 65 w 139"/>
                <a:gd name="T41" fmla="*/ 276 h 276"/>
                <a:gd name="T42" fmla="*/ 55 w 139"/>
                <a:gd name="T43" fmla="*/ 276 h 276"/>
                <a:gd name="T44" fmla="*/ 21 w 139"/>
                <a:gd name="T45" fmla="*/ 28 h 276"/>
                <a:gd name="T46" fmla="*/ 31 w 139"/>
                <a:gd name="T47" fmla="*/ 28 h 276"/>
                <a:gd name="T48" fmla="*/ 31 w 139"/>
                <a:gd name="T49" fmla="*/ 96 h 276"/>
                <a:gd name="T50" fmla="*/ 33 w 139"/>
                <a:gd name="T51" fmla="*/ 230 h 276"/>
                <a:gd name="T52" fmla="*/ 63 w 139"/>
                <a:gd name="T53" fmla="*/ 260 h 276"/>
                <a:gd name="T54" fmla="*/ 64 w 139"/>
                <a:gd name="T55" fmla="*/ 260 h 276"/>
                <a:gd name="T56" fmla="*/ 65 w 139"/>
                <a:gd name="T57" fmla="*/ 260 h 276"/>
                <a:gd name="T58" fmla="*/ 66 w 139"/>
                <a:gd name="T59" fmla="*/ 260 h 276"/>
                <a:gd name="T60" fmla="*/ 67 w 139"/>
                <a:gd name="T61" fmla="*/ 260 h 276"/>
                <a:gd name="T62" fmla="*/ 97 w 139"/>
                <a:gd name="T63" fmla="*/ 234 h 276"/>
                <a:gd name="T64" fmla="*/ 97 w 139"/>
                <a:gd name="T65" fmla="*/ 230 h 276"/>
                <a:gd name="T66" fmla="*/ 103 w 139"/>
                <a:gd name="T67" fmla="*/ 96 h 276"/>
                <a:gd name="T68" fmla="*/ 103 w 139"/>
                <a:gd name="T69" fmla="*/ 28 h 276"/>
                <a:gd name="T70" fmla="*/ 118 w 139"/>
                <a:gd name="T71" fmla="*/ 28 h 276"/>
                <a:gd name="T72" fmla="*/ 123 w 139"/>
                <a:gd name="T73" fmla="*/ 21 h 276"/>
                <a:gd name="T74" fmla="*/ 119 w 139"/>
                <a:gd name="T75" fmla="*/ 16 h 276"/>
                <a:gd name="T76" fmla="*/ 21 w 139"/>
                <a:gd name="T77" fmla="*/ 16 h 276"/>
                <a:gd name="T78" fmla="*/ 17 w 139"/>
                <a:gd name="T79" fmla="*/ 21 h 276"/>
                <a:gd name="T80" fmla="*/ 21 w 139"/>
                <a:gd name="T81" fmla="*/ 2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9" h="276">
                  <a:moveTo>
                    <a:pt x="55" y="276"/>
                  </a:moveTo>
                  <a:cubicBezTo>
                    <a:pt x="55" y="275"/>
                    <a:pt x="55" y="275"/>
                    <a:pt x="55" y="275"/>
                  </a:cubicBezTo>
                  <a:cubicBezTo>
                    <a:pt x="26" y="272"/>
                    <a:pt x="20" y="252"/>
                    <a:pt x="17" y="232"/>
                  </a:cubicBezTo>
                  <a:cubicBezTo>
                    <a:pt x="15" y="209"/>
                    <a:pt x="15" y="100"/>
                    <a:pt x="15" y="96"/>
                  </a:cubicBezTo>
                  <a:cubicBezTo>
                    <a:pt x="15" y="44"/>
                    <a:pt x="15" y="44"/>
                    <a:pt x="15" y="44"/>
                  </a:cubicBezTo>
                  <a:cubicBezTo>
                    <a:pt x="14" y="42"/>
                    <a:pt x="14" y="42"/>
                    <a:pt x="14" y="42"/>
                  </a:cubicBezTo>
                  <a:cubicBezTo>
                    <a:pt x="5" y="36"/>
                    <a:pt x="0" y="28"/>
                    <a:pt x="1" y="20"/>
                  </a:cubicBezTo>
                  <a:cubicBezTo>
                    <a:pt x="2" y="9"/>
                    <a:pt x="13" y="2"/>
                    <a:pt x="14" y="1"/>
                  </a:cubicBezTo>
                  <a:cubicBezTo>
                    <a:pt x="16" y="0"/>
                    <a:pt x="16" y="0"/>
                    <a:pt x="16" y="0"/>
                  </a:cubicBezTo>
                  <a:cubicBezTo>
                    <a:pt x="123" y="0"/>
                    <a:pt x="123" y="0"/>
                    <a:pt x="123" y="0"/>
                  </a:cubicBezTo>
                  <a:cubicBezTo>
                    <a:pt x="125" y="1"/>
                    <a:pt x="125" y="1"/>
                    <a:pt x="125" y="1"/>
                  </a:cubicBezTo>
                  <a:cubicBezTo>
                    <a:pt x="126" y="2"/>
                    <a:pt x="138" y="9"/>
                    <a:pt x="139" y="20"/>
                  </a:cubicBezTo>
                  <a:cubicBezTo>
                    <a:pt x="139" y="28"/>
                    <a:pt x="135" y="36"/>
                    <a:pt x="126" y="42"/>
                  </a:cubicBezTo>
                  <a:cubicBezTo>
                    <a:pt x="124" y="44"/>
                    <a:pt x="124" y="44"/>
                    <a:pt x="124" y="44"/>
                  </a:cubicBezTo>
                  <a:cubicBezTo>
                    <a:pt x="119" y="44"/>
                    <a:pt x="119" y="44"/>
                    <a:pt x="119" y="44"/>
                  </a:cubicBezTo>
                  <a:cubicBezTo>
                    <a:pt x="119" y="96"/>
                    <a:pt x="119" y="96"/>
                    <a:pt x="119" y="96"/>
                  </a:cubicBezTo>
                  <a:cubicBezTo>
                    <a:pt x="119" y="101"/>
                    <a:pt x="116" y="209"/>
                    <a:pt x="113" y="232"/>
                  </a:cubicBezTo>
                  <a:cubicBezTo>
                    <a:pt x="112" y="236"/>
                    <a:pt x="112" y="236"/>
                    <a:pt x="112" y="236"/>
                  </a:cubicBezTo>
                  <a:cubicBezTo>
                    <a:pt x="110" y="255"/>
                    <a:pt x="108" y="272"/>
                    <a:pt x="75" y="275"/>
                  </a:cubicBezTo>
                  <a:cubicBezTo>
                    <a:pt x="75" y="276"/>
                    <a:pt x="75" y="276"/>
                    <a:pt x="75" y="276"/>
                  </a:cubicBezTo>
                  <a:cubicBezTo>
                    <a:pt x="65" y="276"/>
                    <a:pt x="65" y="276"/>
                    <a:pt x="65" y="276"/>
                  </a:cubicBezTo>
                  <a:lnTo>
                    <a:pt x="55" y="276"/>
                  </a:lnTo>
                  <a:close/>
                  <a:moveTo>
                    <a:pt x="21" y="28"/>
                  </a:moveTo>
                  <a:cubicBezTo>
                    <a:pt x="31" y="28"/>
                    <a:pt x="31" y="28"/>
                    <a:pt x="31" y="28"/>
                  </a:cubicBezTo>
                  <a:cubicBezTo>
                    <a:pt x="31" y="96"/>
                    <a:pt x="31" y="96"/>
                    <a:pt x="31" y="96"/>
                  </a:cubicBezTo>
                  <a:cubicBezTo>
                    <a:pt x="31" y="97"/>
                    <a:pt x="31" y="208"/>
                    <a:pt x="33" y="230"/>
                  </a:cubicBezTo>
                  <a:cubicBezTo>
                    <a:pt x="35" y="250"/>
                    <a:pt x="41" y="259"/>
                    <a:pt x="63" y="260"/>
                  </a:cubicBezTo>
                  <a:cubicBezTo>
                    <a:pt x="64" y="260"/>
                    <a:pt x="64" y="260"/>
                    <a:pt x="64" y="260"/>
                  </a:cubicBezTo>
                  <a:cubicBezTo>
                    <a:pt x="65" y="260"/>
                    <a:pt x="65" y="260"/>
                    <a:pt x="65" y="260"/>
                  </a:cubicBezTo>
                  <a:cubicBezTo>
                    <a:pt x="66" y="260"/>
                    <a:pt x="66" y="260"/>
                    <a:pt x="66" y="260"/>
                  </a:cubicBezTo>
                  <a:cubicBezTo>
                    <a:pt x="67" y="260"/>
                    <a:pt x="67" y="260"/>
                    <a:pt x="67" y="260"/>
                  </a:cubicBezTo>
                  <a:cubicBezTo>
                    <a:pt x="94" y="259"/>
                    <a:pt x="94" y="253"/>
                    <a:pt x="97" y="234"/>
                  </a:cubicBezTo>
                  <a:cubicBezTo>
                    <a:pt x="97" y="230"/>
                    <a:pt x="97" y="230"/>
                    <a:pt x="97" y="230"/>
                  </a:cubicBezTo>
                  <a:cubicBezTo>
                    <a:pt x="100" y="208"/>
                    <a:pt x="103" y="97"/>
                    <a:pt x="103" y="96"/>
                  </a:cubicBezTo>
                  <a:cubicBezTo>
                    <a:pt x="103" y="28"/>
                    <a:pt x="103" y="28"/>
                    <a:pt x="103" y="28"/>
                  </a:cubicBezTo>
                  <a:cubicBezTo>
                    <a:pt x="118" y="28"/>
                    <a:pt x="118" y="28"/>
                    <a:pt x="118" y="28"/>
                  </a:cubicBezTo>
                  <a:cubicBezTo>
                    <a:pt x="121" y="26"/>
                    <a:pt x="123" y="23"/>
                    <a:pt x="123" y="21"/>
                  </a:cubicBezTo>
                  <a:cubicBezTo>
                    <a:pt x="123" y="20"/>
                    <a:pt x="121" y="17"/>
                    <a:pt x="119" y="16"/>
                  </a:cubicBezTo>
                  <a:cubicBezTo>
                    <a:pt x="21" y="16"/>
                    <a:pt x="21" y="16"/>
                    <a:pt x="21" y="16"/>
                  </a:cubicBezTo>
                  <a:cubicBezTo>
                    <a:pt x="19" y="17"/>
                    <a:pt x="17" y="20"/>
                    <a:pt x="17" y="21"/>
                  </a:cubicBezTo>
                  <a:cubicBezTo>
                    <a:pt x="17" y="23"/>
                    <a:pt x="18" y="26"/>
                    <a:pt x="21" y="28"/>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ṧḻíḋé">
              <a:extLst>
                <a:ext uri="{FF2B5EF4-FFF2-40B4-BE49-F238E27FC236}">
                  <a16:creationId xmlns:a16="http://schemas.microsoft.com/office/drawing/2014/main" id="{7B85A11E-24B3-4EAF-BB7D-BA3A9A178988}"/>
                </a:ext>
              </a:extLst>
            </p:cNvPr>
            <p:cNvSpPr/>
            <p:nvPr/>
          </p:nvSpPr>
          <p:spPr bwMode="auto">
            <a:xfrm>
              <a:off x="6672775" y="4933538"/>
              <a:ext cx="283080" cy="406928"/>
            </a:xfrm>
            <a:custGeom>
              <a:avLst/>
              <a:gdLst>
                <a:gd name="T0" fmla="*/ 83 w 168"/>
                <a:gd name="T1" fmla="*/ 244 h 244"/>
                <a:gd name="T2" fmla="*/ 24 w 168"/>
                <a:gd name="T3" fmla="*/ 221 h 244"/>
                <a:gd name="T4" fmla="*/ 0 w 168"/>
                <a:gd name="T5" fmla="*/ 159 h 244"/>
                <a:gd name="T6" fmla="*/ 54 w 168"/>
                <a:gd name="T7" fmla="*/ 80 h 244"/>
                <a:gd name="T8" fmla="*/ 54 w 168"/>
                <a:gd name="T9" fmla="*/ 52 h 244"/>
                <a:gd name="T10" fmla="*/ 38 w 168"/>
                <a:gd name="T11" fmla="*/ 52 h 244"/>
                <a:gd name="T12" fmla="*/ 36 w 168"/>
                <a:gd name="T13" fmla="*/ 49 h 244"/>
                <a:gd name="T14" fmla="*/ 36 w 168"/>
                <a:gd name="T15" fmla="*/ 2 h 244"/>
                <a:gd name="T16" fmla="*/ 39 w 168"/>
                <a:gd name="T17" fmla="*/ 0 h 244"/>
                <a:gd name="T18" fmla="*/ 129 w 168"/>
                <a:gd name="T19" fmla="*/ 0 h 244"/>
                <a:gd name="T20" fmla="*/ 131 w 168"/>
                <a:gd name="T21" fmla="*/ 2 h 244"/>
                <a:gd name="T22" fmla="*/ 132 w 168"/>
                <a:gd name="T23" fmla="*/ 49 h 244"/>
                <a:gd name="T24" fmla="*/ 130 w 168"/>
                <a:gd name="T25" fmla="*/ 52 h 244"/>
                <a:gd name="T26" fmla="*/ 110 w 168"/>
                <a:gd name="T27" fmla="*/ 52 h 244"/>
                <a:gd name="T28" fmla="*/ 110 w 168"/>
                <a:gd name="T29" fmla="*/ 80 h 244"/>
                <a:gd name="T30" fmla="*/ 167 w 168"/>
                <a:gd name="T31" fmla="*/ 159 h 244"/>
                <a:gd name="T32" fmla="*/ 143 w 168"/>
                <a:gd name="T33" fmla="*/ 220 h 244"/>
                <a:gd name="T34" fmla="*/ 83 w 168"/>
                <a:gd name="T35" fmla="*/ 244 h 244"/>
                <a:gd name="T36" fmla="*/ 46 w 168"/>
                <a:gd name="T37" fmla="*/ 36 h 244"/>
                <a:gd name="T38" fmla="*/ 70 w 168"/>
                <a:gd name="T39" fmla="*/ 36 h 244"/>
                <a:gd name="T40" fmla="*/ 70 w 168"/>
                <a:gd name="T41" fmla="*/ 92 h 244"/>
                <a:gd name="T42" fmla="*/ 64 w 168"/>
                <a:gd name="T43" fmla="*/ 93 h 244"/>
                <a:gd name="T44" fmla="*/ 16 w 168"/>
                <a:gd name="T45" fmla="*/ 159 h 244"/>
                <a:gd name="T46" fmla="*/ 36 w 168"/>
                <a:gd name="T47" fmla="*/ 210 h 244"/>
                <a:gd name="T48" fmla="*/ 83 w 168"/>
                <a:gd name="T49" fmla="*/ 228 h 244"/>
                <a:gd name="T50" fmla="*/ 132 w 168"/>
                <a:gd name="T51" fmla="*/ 209 h 244"/>
                <a:gd name="T52" fmla="*/ 151 w 168"/>
                <a:gd name="T53" fmla="*/ 159 h 244"/>
                <a:gd name="T54" fmla="*/ 100 w 168"/>
                <a:gd name="T55" fmla="*/ 93 h 244"/>
                <a:gd name="T56" fmla="*/ 94 w 168"/>
                <a:gd name="T57" fmla="*/ 92 h 244"/>
                <a:gd name="T58" fmla="*/ 94 w 168"/>
                <a:gd name="T59" fmla="*/ 36 h 244"/>
                <a:gd name="T60" fmla="*/ 122 w 168"/>
                <a:gd name="T61" fmla="*/ 36 h 244"/>
                <a:gd name="T62" fmla="*/ 122 w 168"/>
                <a:gd name="T63" fmla="*/ 16 h 244"/>
                <a:gd name="T64" fmla="*/ 46 w 168"/>
                <a:gd name="T65" fmla="*/ 16 h 244"/>
                <a:gd name="T66" fmla="*/ 46 w 168"/>
                <a:gd name="T67" fmla="*/ 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8" h="244">
                  <a:moveTo>
                    <a:pt x="83" y="244"/>
                  </a:moveTo>
                  <a:cubicBezTo>
                    <a:pt x="60" y="244"/>
                    <a:pt x="39" y="236"/>
                    <a:pt x="24" y="221"/>
                  </a:cubicBezTo>
                  <a:cubicBezTo>
                    <a:pt x="9" y="205"/>
                    <a:pt x="0" y="183"/>
                    <a:pt x="0" y="159"/>
                  </a:cubicBezTo>
                  <a:cubicBezTo>
                    <a:pt x="1" y="120"/>
                    <a:pt x="27" y="91"/>
                    <a:pt x="54" y="80"/>
                  </a:cubicBezTo>
                  <a:cubicBezTo>
                    <a:pt x="54" y="52"/>
                    <a:pt x="54" y="52"/>
                    <a:pt x="54" y="52"/>
                  </a:cubicBezTo>
                  <a:cubicBezTo>
                    <a:pt x="38" y="52"/>
                    <a:pt x="38" y="52"/>
                    <a:pt x="38" y="52"/>
                  </a:cubicBezTo>
                  <a:cubicBezTo>
                    <a:pt x="36" y="49"/>
                    <a:pt x="36" y="49"/>
                    <a:pt x="36" y="49"/>
                  </a:cubicBezTo>
                  <a:cubicBezTo>
                    <a:pt x="19" y="29"/>
                    <a:pt x="29" y="10"/>
                    <a:pt x="36" y="2"/>
                  </a:cubicBezTo>
                  <a:cubicBezTo>
                    <a:pt x="39" y="0"/>
                    <a:pt x="39" y="0"/>
                    <a:pt x="39" y="0"/>
                  </a:cubicBezTo>
                  <a:cubicBezTo>
                    <a:pt x="129" y="0"/>
                    <a:pt x="129" y="0"/>
                    <a:pt x="129" y="0"/>
                  </a:cubicBezTo>
                  <a:cubicBezTo>
                    <a:pt x="131" y="2"/>
                    <a:pt x="131" y="2"/>
                    <a:pt x="131" y="2"/>
                  </a:cubicBezTo>
                  <a:cubicBezTo>
                    <a:pt x="139" y="10"/>
                    <a:pt x="149" y="29"/>
                    <a:pt x="132" y="49"/>
                  </a:cubicBezTo>
                  <a:cubicBezTo>
                    <a:pt x="130" y="52"/>
                    <a:pt x="130" y="52"/>
                    <a:pt x="130" y="52"/>
                  </a:cubicBezTo>
                  <a:cubicBezTo>
                    <a:pt x="110" y="52"/>
                    <a:pt x="110" y="52"/>
                    <a:pt x="110" y="52"/>
                  </a:cubicBezTo>
                  <a:cubicBezTo>
                    <a:pt x="110" y="80"/>
                    <a:pt x="110" y="80"/>
                    <a:pt x="110" y="80"/>
                  </a:cubicBezTo>
                  <a:cubicBezTo>
                    <a:pt x="145" y="90"/>
                    <a:pt x="167" y="121"/>
                    <a:pt x="167" y="159"/>
                  </a:cubicBezTo>
                  <a:cubicBezTo>
                    <a:pt x="168" y="183"/>
                    <a:pt x="159" y="204"/>
                    <a:pt x="143" y="220"/>
                  </a:cubicBezTo>
                  <a:cubicBezTo>
                    <a:pt x="128" y="236"/>
                    <a:pt x="107" y="244"/>
                    <a:pt x="83" y="244"/>
                  </a:cubicBezTo>
                  <a:close/>
                  <a:moveTo>
                    <a:pt x="46" y="36"/>
                  </a:moveTo>
                  <a:cubicBezTo>
                    <a:pt x="70" y="36"/>
                    <a:pt x="70" y="36"/>
                    <a:pt x="70" y="36"/>
                  </a:cubicBezTo>
                  <a:cubicBezTo>
                    <a:pt x="70" y="92"/>
                    <a:pt x="70" y="92"/>
                    <a:pt x="70" y="92"/>
                  </a:cubicBezTo>
                  <a:cubicBezTo>
                    <a:pt x="64" y="93"/>
                    <a:pt x="64" y="93"/>
                    <a:pt x="64" y="93"/>
                  </a:cubicBezTo>
                  <a:cubicBezTo>
                    <a:pt x="41" y="100"/>
                    <a:pt x="17" y="126"/>
                    <a:pt x="16" y="159"/>
                  </a:cubicBezTo>
                  <a:cubicBezTo>
                    <a:pt x="16" y="179"/>
                    <a:pt x="23" y="197"/>
                    <a:pt x="36" y="210"/>
                  </a:cubicBezTo>
                  <a:cubicBezTo>
                    <a:pt x="48" y="222"/>
                    <a:pt x="64" y="228"/>
                    <a:pt x="83" y="228"/>
                  </a:cubicBezTo>
                  <a:cubicBezTo>
                    <a:pt x="102" y="228"/>
                    <a:pt x="119" y="221"/>
                    <a:pt x="132" y="209"/>
                  </a:cubicBezTo>
                  <a:cubicBezTo>
                    <a:pt x="145" y="196"/>
                    <a:pt x="152" y="178"/>
                    <a:pt x="151" y="159"/>
                  </a:cubicBezTo>
                  <a:cubicBezTo>
                    <a:pt x="151" y="126"/>
                    <a:pt x="131" y="101"/>
                    <a:pt x="100" y="93"/>
                  </a:cubicBezTo>
                  <a:cubicBezTo>
                    <a:pt x="94" y="92"/>
                    <a:pt x="94" y="92"/>
                    <a:pt x="94" y="92"/>
                  </a:cubicBezTo>
                  <a:cubicBezTo>
                    <a:pt x="94" y="36"/>
                    <a:pt x="94" y="36"/>
                    <a:pt x="94" y="36"/>
                  </a:cubicBezTo>
                  <a:cubicBezTo>
                    <a:pt x="122" y="36"/>
                    <a:pt x="122" y="36"/>
                    <a:pt x="122" y="36"/>
                  </a:cubicBezTo>
                  <a:cubicBezTo>
                    <a:pt x="128" y="27"/>
                    <a:pt x="125" y="20"/>
                    <a:pt x="122" y="16"/>
                  </a:cubicBezTo>
                  <a:cubicBezTo>
                    <a:pt x="46" y="16"/>
                    <a:pt x="46" y="16"/>
                    <a:pt x="46" y="16"/>
                  </a:cubicBezTo>
                  <a:cubicBezTo>
                    <a:pt x="43" y="20"/>
                    <a:pt x="40" y="27"/>
                    <a:pt x="46" y="36"/>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îsḻîḓè">
              <a:extLst>
                <a:ext uri="{FF2B5EF4-FFF2-40B4-BE49-F238E27FC236}">
                  <a16:creationId xmlns:a16="http://schemas.microsoft.com/office/drawing/2014/main" id="{0842E3CA-355F-42E5-9839-F996522C5869}"/>
                </a:ext>
              </a:extLst>
            </p:cNvPr>
            <p:cNvSpPr/>
            <p:nvPr/>
          </p:nvSpPr>
          <p:spPr bwMode="auto">
            <a:xfrm>
              <a:off x="6718777" y="5163541"/>
              <a:ext cx="184002" cy="130926"/>
            </a:xfrm>
            <a:custGeom>
              <a:avLst/>
              <a:gdLst>
                <a:gd name="T0" fmla="*/ 5 w 111"/>
                <a:gd name="T1" fmla="*/ 0 h 78"/>
                <a:gd name="T2" fmla="*/ 0 w 111"/>
                <a:gd name="T3" fmla="*/ 23 h 78"/>
                <a:gd name="T4" fmla="*/ 56 w 111"/>
                <a:gd name="T5" fmla="*/ 78 h 78"/>
                <a:gd name="T6" fmla="*/ 111 w 111"/>
                <a:gd name="T7" fmla="*/ 23 h 78"/>
                <a:gd name="T8" fmla="*/ 106 w 111"/>
                <a:gd name="T9" fmla="*/ 0 h 78"/>
                <a:gd name="T10" fmla="*/ 5 w 111"/>
                <a:gd name="T11" fmla="*/ 0 h 78"/>
              </a:gdLst>
              <a:ahLst/>
              <a:cxnLst>
                <a:cxn ang="0">
                  <a:pos x="T0" y="T1"/>
                </a:cxn>
                <a:cxn ang="0">
                  <a:pos x="T2" y="T3"/>
                </a:cxn>
                <a:cxn ang="0">
                  <a:pos x="T4" y="T5"/>
                </a:cxn>
                <a:cxn ang="0">
                  <a:pos x="T6" y="T7"/>
                </a:cxn>
                <a:cxn ang="0">
                  <a:pos x="T8" y="T9"/>
                </a:cxn>
                <a:cxn ang="0">
                  <a:pos x="T10" y="T11"/>
                </a:cxn>
              </a:cxnLst>
              <a:rect l="0" t="0" r="r" b="b"/>
              <a:pathLst>
                <a:path w="111" h="78">
                  <a:moveTo>
                    <a:pt x="5" y="0"/>
                  </a:moveTo>
                  <a:cubicBezTo>
                    <a:pt x="2" y="7"/>
                    <a:pt x="0" y="15"/>
                    <a:pt x="0" y="23"/>
                  </a:cubicBezTo>
                  <a:cubicBezTo>
                    <a:pt x="0" y="54"/>
                    <a:pt x="25" y="78"/>
                    <a:pt x="56" y="78"/>
                  </a:cubicBezTo>
                  <a:cubicBezTo>
                    <a:pt x="86" y="78"/>
                    <a:pt x="111" y="54"/>
                    <a:pt x="111" y="23"/>
                  </a:cubicBezTo>
                  <a:cubicBezTo>
                    <a:pt x="111" y="15"/>
                    <a:pt x="109" y="7"/>
                    <a:pt x="106" y="0"/>
                  </a:cubicBezTo>
                  <a:lnTo>
                    <a:pt x="5" y="0"/>
                  </a:ln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30" name="组合 229">
            <a:extLst>
              <a:ext uri="{FF2B5EF4-FFF2-40B4-BE49-F238E27FC236}">
                <a16:creationId xmlns:a16="http://schemas.microsoft.com/office/drawing/2014/main" id="{850B23B6-F1C2-4E1E-AF81-9F33128AB67E}"/>
              </a:ext>
            </a:extLst>
          </p:cNvPr>
          <p:cNvGrpSpPr/>
          <p:nvPr/>
        </p:nvGrpSpPr>
        <p:grpSpPr>
          <a:xfrm>
            <a:off x="493666" y="2005399"/>
            <a:ext cx="3187762" cy="3995328"/>
            <a:chOff x="4107655" y="1028700"/>
            <a:chExt cx="3333750" cy="4178300"/>
          </a:xfrm>
        </p:grpSpPr>
        <p:sp>
          <p:nvSpPr>
            <p:cNvPr id="231" name="矩形 230">
              <a:extLst>
                <a:ext uri="{FF2B5EF4-FFF2-40B4-BE49-F238E27FC236}">
                  <a16:creationId xmlns:a16="http://schemas.microsoft.com/office/drawing/2014/main" id="{48EC4B9F-7E57-4EB2-BEF1-6CDE3071D74B}"/>
                </a:ext>
              </a:extLst>
            </p:cNvPr>
            <p:cNvSpPr/>
            <p:nvPr/>
          </p:nvSpPr>
          <p:spPr bwMode="auto">
            <a:xfrm flipH="1">
              <a:off x="7423942" y="1460500"/>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矩形 231">
              <a:extLst>
                <a:ext uri="{FF2B5EF4-FFF2-40B4-BE49-F238E27FC236}">
                  <a16:creationId xmlns:a16="http://schemas.microsoft.com/office/drawing/2014/main" id="{C1C3CAD3-7AF0-4D49-8577-8799AED55C64}"/>
                </a:ext>
              </a:extLst>
            </p:cNvPr>
            <p:cNvSpPr/>
            <p:nvPr/>
          </p:nvSpPr>
          <p:spPr bwMode="auto">
            <a:xfrm flipH="1">
              <a:off x="7423942" y="2900363"/>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任意多边形 231">
              <a:extLst>
                <a:ext uri="{FF2B5EF4-FFF2-40B4-BE49-F238E27FC236}">
                  <a16:creationId xmlns:a16="http://schemas.microsoft.com/office/drawing/2014/main" id="{B7937256-BD0C-46D9-B677-207D0D2F6E0B}"/>
                </a:ext>
              </a:extLst>
            </p:cNvPr>
            <p:cNvSpPr/>
            <p:nvPr/>
          </p:nvSpPr>
          <p:spPr bwMode="auto">
            <a:xfrm flipH="1">
              <a:off x="4107655" y="2624138"/>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任意多边形 233">
              <a:extLst>
                <a:ext uri="{FF2B5EF4-FFF2-40B4-BE49-F238E27FC236}">
                  <a16:creationId xmlns:a16="http://schemas.microsoft.com/office/drawing/2014/main" id="{71743948-9B4C-4ECC-99E3-21D296883A43}"/>
                </a:ext>
              </a:extLst>
            </p:cNvPr>
            <p:cNvSpPr/>
            <p:nvPr/>
          </p:nvSpPr>
          <p:spPr bwMode="auto">
            <a:xfrm flipH="1">
              <a:off x="4769643" y="3851275"/>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任意多边形 234">
              <a:extLst>
                <a:ext uri="{FF2B5EF4-FFF2-40B4-BE49-F238E27FC236}">
                  <a16:creationId xmlns:a16="http://schemas.microsoft.com/office/drawing/2014/main" id="{5A3A935A-521A-4297-BB03-37A1565B3C5C}"/>
                </a:ext>
              </a:extLst>
            </p:cNvPr>
            <p:cNvSpPr/>
            <p:nvPr/>
          </p:nvSpPr>
          <p:spPr bwMode="auto">
            <a:xfrm flipH="1">
              <a:off x="4760118" y="3841750"/>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任意多边形 235">
              <a:extLst>
                <a:ext uri="{FF2B5EF4-FFF2-40B4-BE49-F238E27FC236}">
                  <a16:creationId xmlns:a16="http://schemas.microsoft.com/office/drawing/2014/main" id="{7593B7F9-FDD3-4119-8DEA-32DC098E4D87}"/>
                </a:ext>
              </a:extLst>
            </p:cNvPr>
            <p:cNvSpPr/>
            <p:nvPr/>
          </p:nvSpPr>
          <p:spPr bwMode="auto">
            <a:xfrm flipH="1">
              <a:off x="4764880" y="3762375"/>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任意多边形 236">
              <a:extLst>
                <a:ext uri="{FF2B5EF4-FFF2-40B4-BE49-F238E27FC236}">
                  <a16:creationId xmlns:a16="http://schemas.microsoft.com/office/drawing/2014/main" id="{7A1394EB-3E82-450A-B4F5-B9F41C5EC7EE}"/>
                </a:ext>
              </a:extLst>
            </p:cNvPr>
            <p:cNvSpPr/>
            <p:nvPr/>
          </p:nvSpPr>
          <p:spPr bwMode="auto">
            <a:xfrm flipH="1">
              <a:off x="4760118" y="3748088"/>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矩形 237">
              <a:extLst>
                <a:ext uri="{FF2B5EF4-FFF2-40B4-BE49-F238E27FC236}">
                  <a16:creationId xmlns:a16="http://schemas.microsoft.com/office/drawing/2014/main" id="{26DA73A0-20E6-4195-8D8A-BF89F738634C}"/>
                </a:ext>
              </a:extLst>
            </p:cNvPr>
            <p:cNvSpPr/>
            <p:nvPr/>
          </p:nvSpPr>
          <p:spPr bwMode="auto">
            <a:xfrm flipH="1">
              <a:off x="5390355" y="4935538"/>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矩形 238">
              <a:extLst>
                <a:ext uri="{FF2B5EF4-FFF2-40B4-BE49-F238E27FC236}">
                  <a16:creationId xmlns:a16="http://schemas.microsoft.com/office/drawing/2014/main" id="{2A56BFAD-88F0-4914-B18C-1B66D990B153}"/>
                </a:ext>
              </a:extLst>
            </p:cNvPr>
            <p:cNvSpPr/>
            <p:nvPr/>
          </p:nvSpPr>
          <p:spPr bwMode="auto">
            <a:xfrm flipH="1">
              <a:off x="4826793" y="4619625"/>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任意多边形 240">
              <a:extLst>
                <a:ext uri="{FF2B5EF4-FFF2-40B4-BE49-F238E27FC236}">
                  <a16:creationId xmlns:a16="http://schemas.microsoft.com/office/drawing/2014/main" id="{E21B02AF-2603-4889-84AD-96C44B3050A0}"/>
                </a:ext>
              </a:extLst>
            </p:cNvPr>
            <p:cNvSpPr/>
            <p:nvPr/>
          </p:nvSpPr>
          <p:spPr bwMode="auto">
            <a:xfrm flipH="1">
              <a:off x="4201318" y="1038225"/>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任意多边形 241">
              <a:extLst>
                <a:ext uri="{FF2B5EF4-FFF2-40B4-BE49-F238E27FC236}">
                  <a16:creationId xmlns:a16="http://schemas.microsoft.com/office/drawing/2014/main" id="{5EE3D797-E6F4-42AB-A780-0F7656A37065}"/>
                </a:ext>
              </a:extLst>
            </p:cNvPr>
            <p:cNvSpPr/>
            <p:nvPr/>
          </p:nvSpPr>
          <p:spPr bwMode="auto">
            <a:xfrm flipH="1">
              <a:off x="4191792" y="1028700"/>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任意多边形 242">
              <a:extLst>
                <a:ext uri="{FF2B5EF4-FFF2-40B4-BE49-F238E27FC236}">
                  <a16:creationId xmlns:a16="http://schemas.microsoft.com/office/drawing/2014/main" id="{A241C4D5-64A1-4A68-8970-9A939EC337E5}"/>
                </a:ext>
              </a:extLst>
            </p:cNvPr>
            <p:cNvSpPr/>
            <p:nvPr/>
          </p:nvSpPr>
          <p:spPr bwMode="auto">
            <a:xfrm flipH="1">
              <a:off x="4307680" y="1090613"/>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任意多边形 243">
              <a:extLst>
                <a:ext uri="{FF2B5EF4-FFF2-40B4-BE49-F238E27FC236}">
                  <a16:creationId xmlns:a16="http://schemas.microsoft.com/office/drawing/2014/main" id="{D7E15D4E-FDC4-4EAF-A70D-6C5B45B10648}"/>
                </a:ext>
              </a:extLst>
            </p:cNvPr>
            <p:cNvSpPr/>
            <p:nvPr/>
          </p:nvSpPr>
          <p:spPr bwMode="auto">
            <a:xfrm flipH="1">
              <a:off x="4293393" y="1085850"/>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任意多边形 244">
              <a:extLst>
                <a:ext uri="{FF2B5EF4-FFF2-40B4-BE49-F238E27FC236}">
                  <a16:creationId xmlns:a16="http://schemas.microsoft.com/office/drawing/2014/main" id="{9A7B7C1A-CDD7-46CB-B370-A5BDF7835260}"/>
                </a:ext>
              </a:extLst>
            </p:cNvPr>
            <p:cNvSpPr/>
            <p:nvPr/>
          </p:nvSpPr>
          <p:spPr bwMode="auto">
            <a:xfrm flipH="1">
              <a:off x="4329905" y="1130300"/>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任意多边形 245">
              <a:extLst>
                <a:ext uri="{FF2B5EF4-FFF2-40B4-BE49-F238E27FC236}">
                  <a16:creationId xmlns:a16="http://schemas.microsoft.com/office/drawing/2014/main" id="{60EF2300-F7AA-4360-92DE-0EBBB9477F39}"/>
                </a:ext>
              </a:extLst>
            </p:cNvPr>
            <p:cNvSpPr/>
            <p:nvPr/>
          </p:nvSpPr>
          <p:spPr bwMode="auto">
            <a:xfrm flipH="1">
              <a:off x="4320380" y="1122363"/>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任意多边形 246">
              <a:extLst>
                <a:ext uri="{FF2B5EF4-FFF2-40B4-BE49-F238E27FC236}">
                  <a16:creationId xmlns:a16="http://schemas.microsoft.com/office/drawing/2014/main" id="{46008496-9EBE-4573-A865-C1D096E0540B}"/>
                </a:ext>
              </a:extLst>
            </p:cNvPr>
            <p:cNvSpPr/>
            <p:nvPr/>
          </p:nvSpPr>
          <p:spPr bwMode="auto">
            <a:xfrm flipH="1">
              <a:off x="4307680" y="3281363"/>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任意多边形 247">
              <a:extLst>
                <a:ext uri="{FF2B5EF4-FFF2-40B4-BE49-F238E27FC236}">
                  <a16:creationId xmlns:a16="http://schemas.microsoft.com/office/drawing/2014/main" id="{C199890E-A454-4EC8-8829-94F0B99068A0}"/>
                </a:ext>
              </a:extLst>
            </p:cNvPr>
            <p:cNvSpPr/>
            <p:nvPr/>
          </p:nvSpPr>
          <p:spPr bwMode="auto">
            <a:xfrm flipH="1">
              <a:off x="4293392" y="3263900"/>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任意多边形 248">
              <a:extLst>
                <a:ext uri="{FF2B5EF4-FFF2-40B4-BE49-F238E27FC236}">
                  <a16:creationId xmlns:a16="http://schemas.microsoft.com/office/drawing/2014/main" id="{C2BA1F9E-49F5-4A09-9C00-07BAEC73047E}"/>
                </a:ext>
              </a:extLst>
            </p:cNvPr>
            <p:cNvSpPr/>
            <p:nvPr/>
          </p:nvSpPr>
          <p:spPr bwMode="auto">
            <a:xfrm flipH="1">
              <a:off x="5630067" y="4125913"/>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任意多边形 249">
              <a:extLst>
                <a:ext uri="{FF2B5EF4-FFF2-40B4-BE49-F238E27FC236}">
                  <a16:creationId xmlns:a16="http://schemas.microsoft.com/office/drawing/2014/main" id="{E01F1A13-7EB2-4494-9A60-DBD16D952C42}"/>
                </a:ext>
              </a:extLst>
            </p:cNvPr>
            <p:cNvSpPr/>
            <p:nvPr/>
          </p:nvSpPr>
          <p:spPr bwMode="auto">
            <a:xfrm flipH="1">
              <a:off x="4196555" y="2784475"/>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任意多边形 250">
              <a:extLst>
                <a:ext uri="{FF2B5EF4-FFF2-40B4-BE49-F238E27FC236}">
                  <a16:creationId xmlns:a16="http://schemas.microsoft.com/office/drawing/2014/main" id="{4AEC9EC5-6490-499D-A1AC-3C5F0533B36F}"/>
                </a:ext>
              </a:extLst>
            </p:cNvPr>
            <p:cNvSpPr/>
            <p:nvPr/>
          </p:nvSpPr>
          <p:spPr bwMode="auto">
            <a:xfrm flipH="1">
              <a:off x="7042943" y="1130300"/>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任意多边形 251">
              <a:extLst>
                <a:ext uri="{FF2B5EF4-FFF2-40B4-BE49-F238E27FC236}">
                  <a16:creationId xmlns:a16="http://schemas.microsoft.com/office/drawing/2014/main" id="{617AEB67-66D4-42CD-ACB6-11CDBF6A195D}"/>
                </a:ext>
              </a:extLst>
            </p:cNvPr>
            <p:cNvSpPr/>
            <p:nvPr/>
          </p:nvSpPr>
          <p:spPr bwMode="auto">
            <a:xfrm flipH="1">
              <a:off x="4196555" y="4948238"/>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任意多边形 252">
              <a:extLst>
                <a:ext uri="{FF2B5EF4-FFF2-40B4-BE49-F238E27FC236}">
                  <a16:creationId xmlns:a16="http://schemas.microsoft.com/office/drawing/2014/main" id="{B035F00B-061C-41F3-A41C-B441AAA09F28}"/>
                </a:ext>
              </a:extLst>
            </p:cNvPr>
            <p:cNvSpPr/>
            <p:nvPr/>
          </p:nvSpPr>
          <p:spPr bwMode="auto">
            <a:xfrm flipH="1">
              <a:off x="5012530" y="4762500"/>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任意多边形 253">
              <a:extLst>
                <a:ext uri="{FF2B5EF4-FFF2-40B4-BE49-F238E27FC236}">
                  <a16:creationId xmlns:a16="http://schemas.microsoft.com/office/drawing/2014/main" id="{8FB196E2-AFB6-4BB2-8DF8-5BB48C34EAFD}"/>
                </a:ext>
              </a:extLst>
            </p:cNvPr>
            <p:cNvSpPr/>
            <p:nvPr/>
          </p:nvSpPr>
          <p:spPr bwMode="auto">
            <a:xfrm flipH="1">
              <a:off x="5249067" y="4197350"/>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任意多边形 255">
              <a:extLst>
                <a:ext uri="{FF2B5EF4-FFF2-40B4-BE49-F238E27FC236}">
                  <a16:creationId xmlns:a16="http://schemas.microsoft.com/office/drawing/2014/main" id="{BD3C32E4-D5BE-4E78-92FF-9E08C8E10DF4}"/>
                </a:ext>
              </a:extLst>
            </p:cNvPr>
            <p:cNvSpPr/>
            <p:nvPr/>
          </p:nvSpPr>
          <p:spPr bwMode="auto">
            <a:xfrm flipH="1">
              <a:off x="4191793" y="4868863"/>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任意多边形 256">
              <a:extLst>
                <a:ext uri="{FF2B5EF4-FFF2-40B4-BE49-F238E27FC236}">
                  <a16:creationId xmlns:a16="http://schemas.microsoft.com/office/drawing/2014/main" id="{30AF70A5-0A2D-4A3B-B455-5EC5F8DD6029}"/>
                </a:ext>
              </a:extLst>
            </p:cNvPr>
            <p:cNvSpPr/>
            <p:nvPr/>
          </p:nvSpPr>
          <p:spPr bwMode="auto">
            <a:xfrm flipH="1">
              <a:off x="6976268" y="1166813"/>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任意多边形 257">
              <a:extLst>
                <a:ext uri="{FF2B5EF4-FFF2-40B4-BE49-F238E27FC236}">
                  <a16:creationId xmlns:a16="http://schemas.microsoft.com/office/drawing/2014/main" id="{987B138B-7517-4AE5-BF14-CD7569133457}"/>
                </a:ext>
              </a:extLst>
            </p:cNvPr>
            <p:cNvSpPr/>
            <p:nvPr/>
          </p:nvSpPr>
          <p:spPr bwMode="auto">
            <a:xfrm flipH="1">
              <a:off x="4191793" y="2890838"/>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任意多边形 258">
              <a:extLst>
                <a:ext uri="{FF2B5EF4-FFF2-40B4-BE49-F238E27FC236}">
                  <a16:creationId xmlns:a16="http://schemas.microsoft.com/office/drawing/2014/main" id="{BAF52B07-FF6D-4E5F-890C-627FE4E5BB27}"/>
                </a:ext>
              </a:extLst>
            </p:cNvPr>
            <p:cNvSpPr/>
            <p:nvPr/>
          </p:nvSpPr>
          <p:spPr bwMode="auto">
            <a:xfrm flipH="1">
              <a:off x="6096792" y="2011363"/>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任意多边形 259">
              <a:extLst>
                <a:ext uri="{FF2B5EF4-FFF2-40B4-BE49-F238E27FC236}">
                  <a16:creationId xmlns:a16="http://schemas.microsoft.com/office/drawing/2014/main" id="{3CBAE878-7BAA-4D85-9FA9-711E402BED60}"/>
                </a:ext>
              </a:extLst>
            </p:cNvPr>
            <p:cNvSpPr/>
            <p:nvPr/>
          </p:nvSpPr>
          <p:spPr bwMode="auto">
            <a:xfrm flipH="1">
              <a:off x="6336505" y="1744663"/>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任意多边形 260">
              <a:extLst>
                <a:ext uri="{FF2B5EF4-FFF2-40B4-BE49-F238E27FC236}">
                  <a16:creationId xmlns:a16="http://schemas.microsoft.com/office/drawing/2014/main" id="{DCA83FED-C225-4F4C-BED8-617A93708759}"/>
                </a:ext>
              </a:extLst>
            </p:cNvPr>
            <p:cNvSpPr/>
            <p:nvPr/>
          </p:nvSpPr>
          <p:spPr bwMode="auto">
            <a:xfrm flipH="1">
              <a:off x="6319043" y="1793875"/>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任意多边形 261">
              <a:extLst>
                <a:ext uri="{FF2B5EF4-FFF2-40B4-BE49-F238E27FC236}">
                  <a16:creationId xmlns:a16="http://schemas.microsoft.com/office/drawing/2014/main" id="{3209CFB2-459A-4EB0-9D56-428058C31A6F}"/>
                </a:ext>
              </a:extLst>
            </p:cNvPr>
            <p:cNvSpPr/>
            <p:nvPr/>
          </p:nvSpPr>
          <p:spPr bwMode="auto">
            <a:xfrm flipH="1">
              <a:off x="6455567" y="1841500"/>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任意多边形 262">
              <a:extLst>
                <a:ext uri="{FF2B5EF4-FFF2-40B4-BE49-F238E27FC236}">
                  <a16:creationId xmlns:a16="http://schemas.microsoft.com/office/drawing/2014/main" id="{5E9D0735-F5A4-4545-95C9-792445CAA334}"/>
                </a:ext>
              </a:extLst>
            </p:cNvPr>
            <p:cNvSpPr/>
            <p:nvPr/>
          </p:nvSpPr>
          <p:spPr bwMode="auto">
            <a:xfrm flipH="1">
              <a:off x="6207917" y="1997075"/>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任意多边形 263">
              <a:extLst>
                <a:ext uri="{FF2B5EF4-FFF2-40B4-BE49-F238E27FC236}">
                  <a16:creationId xmlns:a16="http://schemas.microsoft.com/office/drawing/2014/main" id="{5CA863D8-56E8-45D3-B856-D435B9A87C92}"/>
                </a:ext>
              </a:extLst>
            </p:cNvPr>
            <p:cNvSpPr/>
            <p:nvPr/>
          </p:nvSpPr>
          <p:spPr bwMode="auto">
            <a:xfrm flipH="1">
              <a:off x="6193630" y="1974850"/>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任意多边形 264">
              <a:extLst>
                <a:ext uri="{FF2B5EF4-FFF2-40B4-BE49-F238E27FC236}">
                  <a16:creationId xmlns:a16="http://schemas.microsoft.com/office/drawing/2014/main" id="{6E4A7EC3-0DD6-4250-A18B-D55D968D2EDC}"/>
                </a:ext>
              </a:extLst>
            </p:cNvPr>
            <p:cNvSpPr/>
            <p:nvPr/>
          </p:nvSpPr>
          <p:spPr bwMode="auto">
            <a:xfrm flipH="1">
              <a:off x="6385717" y="3068638"/>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任意多边形 265">
              <a:extLst>
                <a:ext uri="{FF2B5EF4-FFF2-40B4-BE49-F238E27FC236}">
                  <a16:creationId xmlns:a16="http://schemas.microsoft.com/office/drawing/2014/main" id="{15956090-6F0B-40C7-8119-F6AF97361F64}"/>
                </a:ext>
              </a:extLst>
            </p:cNvPr>
            <p:cNvSpPr/>
            <p:nvPr/>
          </p:nvSpPr>
          <p:spPr bwMode="auto">
            <a:xfrm flipH="1">
              <a:off x="6376193" y="3051175"/>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任意多边形 266">
              <a:extLst>
                <a:ext uri="{FF2B5EF4-FFF2-40B4-BE49-F238E27FC236}">
                  <a16:creationId xmlns:a16="http://schemas.microsoft.com/office/drawing/2014/main" id="{8CAFF3B0-29D5-4844-924B-5BF69F0BC2C1}"/>
                </a:ext>
              </a:extLst>
            </p:cNvPr>
            <p:cNvSpPr/>
            <p:nvPr/>
          </p:nvSpPr>
          <p:spPr bwMode="auto">
            <a:xfrm flipH="1">
              <a:off x="6203155" y="302895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任意多边形 267">
              <a:extLst>
                <a:ext uri="{FF2B5EF4-FFF2-40B4-BE49-F238E27FC236}">
                  <a16:creationId xmlns:a16="http://schemas.microsoft.com/office/drawing/2014/main" id="{A26BD41A-C10C-4974-9A5E-6DEB762DA5FF}"/>
                </a:ext>
              </a:extLst>
            </p:cNvPr>
            <p:cNvSpPr/>
            <p:nvPr/>
          </p:nvSpPr>
          <p:spPr bwMode="auto">
            <a:xfrm flipH="1">
              <a:off x="6190455" y="300672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任意多边形 268">
              <a:extLst>
                <a:ext uri="{FF2B5EF4-FFF2-40B4-BE49-F238E27FC236}">
                  <a16:creationId xmlns:a16="http://schemas.microsoft.com/office/drawing/2014/main" id="{BC7862DA-5942-4F4C-9C1B-4116F9C8DB24}"/>
                </a:ext>
              </a:extLst>
            </p:cNvPr>
            <p:cNvSpPr/>
            <p:nvPr/>
          </p:nvSpPr>
          <p:spPr bwMode="auto">
            <a:xfrm flipH="1">
              <a:off x="4555330" y="4273550"/>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任意多边形 269">
              <a:extLst>
                <a:ext uri="{FF2B5EF4-FFF2-40B4-BE49-F238E27FC236}">
                  <a16:creationId xmlns:a16="http://schemas.microsoft.com/office/drawing/2014/main" id="{FC3983D3-0DB7-4A72-80BB-F80E617EFE50}"/>
                </a:ext>
              </a:extLst>
            </p:cNvPr>
            <p:cNvSpPr/>
            <p:nvPr/>
          </p:nvSpPr>
          <p:spPr bwMode="auto">
            <a:xfrm flipH="1">
              <a:off x="4547393" y="4251325"/>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任意多边形 270">
              <a:extLst>
                <a:ext uri="{FF2B5EF4-FFF2-40B4-BE49-F238E27FC236}">
                  <a16:creationId xmlns:a16="http://schemas.microsoft.com/office/drawing/2014/main" id="{304B10F5-CE72-4E94-AD24-4100FED0B143}"/>
                </a:ext>
              </a:extLst>
            </p:cNvPr>
            <p:cNvSpPr/>
            <p:nvPr/>
          </p:nvSpPr>
          <p:spPr bwMode="auto">
            <a:xfrm flipH="1">
              <a:off x="6020592" y="2947988"/>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任意多边形 271">
              <a:extLst>
                <a:ext uri="{FF2B5EF4-FFF2-40B4-BE49-F238E27FC236}">
                  <a16:creationId xmlns:a16="http://schemas.microsoft.com/office/drawing/2014/main" id="{363512B3-BB1E-4701-97BB-CC3AC1C8BF9F}"/>
                </a:ext>
              </a:extLst>
            </p:cNvPr>
            <p:cNvSpPr/>
            <p:nvPr/>
          </p:nvSpPr>
          <p:spPr bwMode="auto">
            <a:xfrm flipH="1">
              <a:off x="6007892" y="2925763"/>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任意多边形 272">
              <a:extLst>
                <a:ext uri="{FF2B5EF4-FFF2-40B4-BE49-F238E27FC236}">
                  <a16:creationId xmlns:a16="http://schemas.microsoft.com/office/drawing/2014/main" id="{BDDBB749-1046-49FA-B3EC-AEC19A204842}"/>
                </a:ext>
              </a:extLst>
            </p:cNvPr>
            <p:cNvSpPr/>
            <p:nvPr/>
          </p:nvSpPr>
          <p:spPr bwMode="auto">
            <a:xfrm flipH="1">
              <a:off x="5839618" y="3236913"/>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任意多边形 273">
              <a:extLst>
                <a:ext uri="{FF2B5EF4-FFF2-40B4-BE49-F238E27FC236}">
                  <a16:creationId xmlns:a16="http://schemas.microsoft.com/office/drawing/2014/main" id="{BA2476D0-D698-4CB5-8527-F8AC62C25A72}"/>
                </a:ext>
              </a:extLst>
            </p:cNvPr>
            <p:cNvSpPr/>
            <p:nvPr/>
          </p:nvSpPr>
          <p:spPr bwMode="auto">
            <a:xfrm flipH="1">
              <a:off x="5825330" y="3219450"/>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任意多边形 274">
              <a:extLst>
                <a:ext uri="{FF2B5EF4-FFF2-40B4-BE49-F238E27FC236}">
                  <a16:creationId xmlns:a16="http://schemas.microsoft.com/office/drawing/2014/main" id="{DE6286E6-C4B3-4A9D-A124-2BB0CFD71F23}"/>
                </a:ext>
              </a:extLst>
            </p:cNvPr>
            <p:cNvSpPr/>
            <p:nvPr/>
          </p:nvSpPr>
          <p:spPr bwMode="auto">
            <a:xfrm flipH="1">
              <a:off x="4923630" y="3579813"/>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任意多边形 275">
              <a:extLst>
                <a:ext uri="{FF2B5EF4-FFF2-40B4-BE49-F238E27FC236}">
                  <a16:creationId xmlns:a16="http://schemas.microsoft.com/office/drawing/2014/main" id="{6B95FFEF-5903-4D19-A0F8-C87568C84444}"/>
                </a:ext>
              </a:extLst>
            </p:cNvPr>
            <p:cNvSpPr/>
            <p:nvPr/>
          </p:nvSpPr>
          <p:spPr bwMode="auto">
            <a:xfrm flipH="1">
              <a:off x="4910930" y="3562350"/>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任意多边形 276">
              <a:extLst>
                <a:ext uri="{FF2B5EF4-FFF2-40B4-BE49-F238E27FC236}">
                  <a16:creationId xmlns:a16="http://schemas.microsoft.com/office/drawing/2014/main" id="{FD0AB320-F05F-4F7E-A52A-458ECF160794}"/>
                </a:ext>
              </a:extLst>
            </p:cNvPr>
            <p:cNvSpPr/>
            <p:nvPr/>
          </p:nvSpPr>
          <p:spPr bwMode="auto">
            <a:xfrm flipH="1">
              <a:off x="4742655" y="387350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任意多边形 277">
              <a:extLst>
                <a:ext uri="{FF2B5EF4-FFF2-40B4-BE49-F238E27FC236}">
                  <a16:creationId xmlns:a16="http://schemas.microsoft.com/office/drawing/2014/main" id="{2D21299B-4F1C-49C0-83DB-D8F3D2321BB7}"/>
                </a:ext>
              </a:extLst>
            </p:cNvPr>
            <p:cNvSpPr/>
            <p:nvPr/>
          </p:nvSpPr>
          <p:spPr bwMode="auto">
            <a:xfrm flipH="1">
              <a:off x="4728367" y="385127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任意多边形 278">
              <a:extLst>
                <a:ext uri="{FF2B5EF4-FFF2-40B4-BE49-F238E27FC236}">
                  <a16:creationId xmlns:a16="http://schemas.microsoft.com/office/drawing/2014/main" id="{353EEEF1-A2D8-44EA-B363-8A6E6E8FD82F}"/>
                </a:ext>
              </a:extLst>
            </p:cNvPr>
            <p:cNvSpPr/>
            <p:nvPr/>
          </p:nvSpPr>
          <p:spPr bwMode="auto">
            <a:xfrm flipH="1">
              <a:off x="6571455" y="3175000"/>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任意多边形 279">
              <a:extLst>
                <a:ext uri="{FF2B5EF4-FFF2-40B4-BE49-F238E27FC236}">
                  <a16:creationId xmlns:a16="http://schemas.microsoft.com/office/drawing/2014/main" id="{2E4C0F5C-A6AC-4903-BBCE-033EE0067285}"/>
                </a:ext>
              </a:extLst>
            </p:cNvPr>
            <p:cNvSpPr/>
            <p:nvPr/>
          </p:nvSpPr>
          <p:spPr bwMode="auto">
            <a:xfrm flipH="1">
              <a:off x="6558755" y="3157538"/>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任意多边形 280">
              <a:extLst>
                <a:ext uri="{FF2B5EF4-FFF2-40B4-BE49-F238E27FC236}">
                  <a16:creationId xmlns:a16="http://schemas.microsoft.com/office/drawing/2014/main" id="{E9763592-E489-4F28-AFAF-2A8257AEC713}"/>
                </a:ext>
              </a:extLst>
            </p:cNvPr>
            <p:cNvSpPr/>
            <p:nvPr/>
          </p:nvSpPr>
          <p:spPr bwMode="auto">
            <a:xfrm flipH="1">
              <a:off x="5652292" y="3014663"/>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任意多边形 281">
              <a:extLst>
                <a:ext uri="{FF2B5EF4-FFF2-40B4-BE49-F238E27FC236}">
                  <a16:creationId xmlns:a16="http://schemas.microsoft.com/office/drawing/2014/main" id="{8533C668-BEDC-4F43-9B21-14099C2FB536}"/>
                </a:ext>
              </a:extLst>
            </p:cNvPr>
            <p:cNvSpPr/>
            <p:nvPr/>
          </p:nvSpPr>
          <p:spPr bwMode="auto">
            <a:xfrm flipH="1">
              <a:off x="5644355" y="2992438"/>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任意多边形 282">
              <a:extLst>
                <a:ext uri="{FF2B5EF4-FFF2-40B4-BE49-F238E27FC236}">
                  <a16:creationId xmlns:a16="http://schemas.microsoft.com/office/drawing/2014/main" id="{1631689B-1631-46DE-B562-02EF85CC3F41}"/>
                </a:ext>
              </a:extLst>
            </p:cNvPr>
            <p:cNvSpPr/>
            <p:nvPr/>
          </p:nvSpPr>
          <p:spPr bwMode="auto">
            <a:xfrm flipH="1">
              <a:off x="5474492" y="3197225"/>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任意多边形 283">
              <a:extLst>
                <a:ext uri="{FF2B5EF4-FFF2-40B4-BE49-F238E27FC236}">
                  <a16:creationId xmlns:a16="http://schemas.microsoft.com/office/drawing/2014/main" id="{0952460A-98D4-4CFD-8350-AB5BB810E6FC}"/>
                </a:ext>
              </a:extLst>
            </p:cNvPr>
            <p:cNvSpPr/>
            <p:nvPr/>
          </p:nvSpPr>
          <p:spPr bwMode="auto">
            <a:xfrm flipH="1">
              <a:off x="5461792" y="3179763"/>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任意多边形 284">
              <a:extLst>
                <a:ext uri="{FF2B5EF4-FFF2-40B4-BE49-F238E27FC236}">
                  <a16:creationId xmlns:a16="http://schemas.microsoft.com/office/drawing/2014/main" id="{8CA9E21B-DD33-4D1D-A613-6543C425C9A8}"/>
                </a:ext>
              </a:extLst>
            </p:cNvPr>
            <p:cNvSpPr/>
            <p:nvPr/>
          </p:nvSpPr>
          <p:spPr bwMode="auto">
            <a:xfrm flipH="1">
              <a:off x="5288755" y="3478213"/>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任意多边形 285">
              <a:extLst>
                <a:ext uri="{FF2B5EF4-FFF2-40B4-BE49-F238E27FC236}">
                  <a16:creationId xmlns:a16="http://schemas.microsoft.com/office/drawing/2014/main" id="{2F8AEF8B-92D5-4CD9-853D-1EED15285A44}"/>
                </a:ext>
              </a:extLst>
            </p:cNvPr>
            <p:cNvSpPr/>
            <p:nvPr/>
          </p:nvSpPr>
          <p:spPr bwMode="auto">
            <a:xfrm flipH="1">
              <a:off x="5279230" y="3459163"/>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任意多边形 286">
              <a:extLst>
                <a:ext uri="{FF2B5EF4-FFF2-40B4-BE49-F238E27FC236}">
                  <a16:creationId xmlns:a16="http://schemas.microsoft.com/office/drawing/2014/main" id="{A7DF8D0E-F9B5-4882-A471-DF8B343608DF}"/>
                </a:ext>
              </a:extLst>
            </p:cNvPr>
            <p:cNvSpPr/>
            <p:nvPr/>
          </p:nvSpPr>
          <p:spPr bwMode="auto">
            <a:xfrm flipH="1">
              <a:off x="5106192" y="3703638"/>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任意多边形 287">
              <a:extLst>
                <a:ext uri="{FF2B5EF4-FFF2-40B4-BE49-F238E27FC236}">
                  <a16:creationId xmlns:a16="http://schemas.microsoft.com/office/drawing/2014/main" id="{7493CA7F-6A98-4A95-A870-CC21063B5EA6}"/>
                </a:ext>
              </a:extLst>
            </p:cNvPr>
            <p:cNvSpPr/>
            <p:nvPr/>
          </p:nvSpPr>
          <p:spPr bwMode="auto">
            <a:xfrm flipH="1">
              <a:off x="5098255" y="3686175"/>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任意多边形 350">
              <a:extLst>
                <a:ext uri="{FF2B5EF4-FFF2-40B4-BE49-F238E27FC236}">
                  <a16:creationId xmlns:a16="http://schemas.microsoft.com/office/drawing/2014/main" id="{B5288B1C-2BD8-4CA5-BAEB-6C82F88895A4}"/>
                </a:ext>
              </a:extLst>
            </p:cNvPr>
            <p:cNvSpPr/>
            <p:nvPr/>
          </p:nvSpPr>
          <p:spPr bwMode="auto">
            <a:xfrm flipH="1">
              <a:off x="4502942" y="2238375"/>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88" name="任意多边形 351">
              <a:extLst>
                <a:ext uri="{FF2B5EF4-FFF2-40B4-BE49-F238E27FC236}">
                  <a16:creationId xmlns:a16="http://schemas.microsoft.com/office/drawing/2014/main" id="{AD395D47-7FE1-4E18-9C6B-ACF299087F8B}"/>
                </a:ext>
              </a:extLst>
            </p:cNvPr>
            <p:cNvSpPr/>
            <p:nvPr/>
          </p:nvSpPr>
          <p:spPr bwMode="auto">
            <a:xfrm flipH="1">
              <a:off x="6833393" y="2735262"/>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381" name="iconfont-1067-816239">
            <a:hlinkClick r:id="rId3" action="ppaction://hlinksldjump"/>
            <a:extLst>
              <a:ext uri="{FF2B5EF4-FFF2-40B4-BE49-F238E27FC236}">
                <a16:creationId xmlns:a16="http://schemas.microsoft.com/office/drawing/2014/main" id="{824481B3-7A1C-433E-97D7-2CEAF7698CF5}"/>
              </a:ext>
            </a:extLst>
          </p:cNvPr>
          <p:cNvSpPr/>
          <p:nvPr/>
        </p:nvSpPr>
        <p:spPr>
          <a:xfrm>
            <a:off x="9720330" y="452943"/>
            <a:ext cx="609685" cy="609685"/>
          </a:xfrm>
          <a:custGeom>
            <a:avLst/>
            <a:gdLst>
              <a:gd name="T0" fmla="*/ 2880 w 11200"/>
              <a:gd name="T1" fmla="*/ 4240 h 11200"/>
              <a:gd name="T2" fmla="*/ 2400 w 11200"/>
              <a:gd name="T3" fmla="*/ 4080 h 11200"/>
              <a:gd name="T4" fmla="*/ 2400 w 11200"/>
              <a:gd name="T5" fmla="*/ 8240 h 11200"/>
              <a:gd name="T6" fmla="*/ 2880 w 11200"/>
              <a:gd name="T7" fmla="*/ 8720 h 11200"/>
              <a:gd name="T8" fmla="*/ 8240 w 11200"/>
              <a:gd name="T9" fmla="*/ 8720 h 11200"/>
              <a:gd name="T10" fmla="*/ 8720 w 11200"/>
              <a:gd name="T11" fmla="*/ 8240 h 11200"/>
              <a:gd name="T12" fmla="*/ 8720 w 11200"/>
              <a:gd name="T13" fmla="*/ 4160 h 11200"/>
              <a:gd name="T14" fmla="*/ 8240 w 11200"/>
              <a:gd name="T15" fmla="*/ 4320 h 11200"/>
              <a:gd name="T16" fmla="*/ 2880 w 11200"/>
              <a:gd name="T17" fmla="*/ 4240 h 11200"/>
              <a:gd name="T18" fmla="*/ 8080 w 11200"/>
              <a:gd name="T19" fmla="*/ 5360 h 11200"/>
              <a:gd name="T20" fmla="*/ 7840 w 11200"/>
              <a:gd name="T21" fmla="*/ 5360 h 11200"/>
              <a:gd name="T22" fmla="*/ 5600 w 11200"/>
              <a:gd name="T23" fmla="*/ 7360 h 11200"/>
              <a:gd name="T24" fmla="*/ 3360 w 11200"/>
              <a:gd name="T25" fmla="*/ 5360 h 11200"/>
              <a:gd name="T26" fmla="*/ 3120 w 11200"/>
              <a:gd name="T27" fmla="*/ 5360 h 11200"/>
              <a:gd name="T28" fmla="*/ 2880 w 11200"/>
              <a:gd name="T29" fmla="*/ 5120 h 11200"/>
              <a:gd name="T30" fmla="*/ 3120 w 11200"/>
              <a:gd name="T31" fmla="*/ 4880 h 11200"/>
              <a:gd name="T32" fmla="*/ 4000 w 11200"/>
              <a:gd name="T33" fmla="*/ 4880 h 11200"/>
              <a:gd name="T34" fmla="*/ 4240 w 11200"/>
              <a:gd name="T35" fmla="*/ 5120 h 11200"/>
              <a:gd name="T36" fmla="*/ 4000 w 11200"/>
              <a:gd name="T37" fmla="*/ 5360 h 11200"/>
              <a:gd name="T38" fmla="*/ 3840 w 11200"/>
              <a:gd name="T39" fmla="*/ 5360 h 11200"/>
              <a:gd name="T40" fmla="*/ 5600 w 11200"/>
              <a:gd name="T41" fmla="*/ 6960 h 11200"/>
              <a:gd name="T42" fmla="*/ 7360 w 11200"/>
              <a:gd name="T43" fmla="*/ 5360 h 11200"/>
              <a:gd name="T44" fmla="*/ 7200 w 11200"/>
              <a:gd name="T45" fmla="*/ 5360 h 11200"/>
              <a:gd name="T46" fmla="*/ 6960 w 11200"/>
              <a:gd name="T47" fmla="*/ 5120 h 11200"/>
              <a:gd name="T48" fmla="*/ 7200 w 11200"/>
              <a:gd name="T49" fmla="*/ 4880 h 11200"/>
              <a:gd name="T50" fmla="*/ 8080 w 11200"/>
              <a:gd name="T51" fmla="*/ 4880 h 11200"/>
              <a:gd name="T52" fmla="*/ 8320 w 11200"/>
              <a:gd name="T53" fmla="*/ 5120 h 11200"/>
              <a:gd name="T54" fmla="*/ 8080 w 11200"/>
              <a:gd name="T55" fmla="*/ 5360 h 11200"/>
              <a:gd name="T56" fmla="*/ 10080 w 11200"/>
              <a:gd name="T57" fmla="*/ 0 h 11200"/>
              <a:gd name="T58" fmla="*/ 1120 w 11200"/>
              <a:gd name="T59" fmla="*/ 0 h 11200"/>
              <a:gd name="T60" fmla="*/ 0 w 11200"/>
              <a:gd name="T61" fmla="*/ 1120 h 11200"/>
              <a:gd name="T62" fmla="*/ 0 w 11200"/>
              <a:gd name="T63" fmla="*/ 10080 h 11200"/>
              <a:gd name="T64" fmla="*/ 1120 w 11200"/>
              <a:gd name="T65" fmla="*/ 11200 h 11200"/>
              <a:gd name="T66" fmla="*/ 10080 w 11200"/>
              <a:gd name="T67" fmla="*/ 11200 h 11200"/>
              <a:gd name="T68" fmla="*/ 11200 w 11200"/>
              <a:gd name="T69" fmla="*/ 10080 h 11200"/>
              <a:gd name="T70" fmla="*/ 11200 w 11200"/>
              <a:gd name="T71" fmla="*/ 1120 h 11200"/>
              <a:gd name="T72" fmla="*/ 10080 w 11200"/>
              <a:gd name="T73" fmla="*/ 0 h 11200"/>
              <a:gd name="T74" fmla="*/ 9200 w 11200"/>
              <a:gd name="T75" fmla="*/ 3360 h 11200"/>
              <a:gd name="T76" fmla="*/ 9120 w 11200"/>
              <a:gd name="T77" fmla="*/ 3680 h 11200"/>
              <a:gd name="T78" fmla="*/ 9200 w 11200"/>
              <a:gd name="T79" fmla="*/ 4000 h 11200"/>
              <a:gd name="T80" fmla="*/ 9200 w 11200"/>
              <a:gd name="T81" fmla="*/ 8240 h 11200"/>
              <a:gd name="T82" fmla="*/ 8320 w 11200"/>
              <a:gd name="T83" fmla="*/ 9120 h 11200"/>
              <a:gd name="T84" fmla="*/ 2880 w 11200"/>
              <a:gd name="T85" fmla="*/ 9120 h 11200"/>
              <a:gd name="T86" fmla="*/ 2000 w 11200"/>
              <a:gd name="T87" fmla="*/ 8240 h 11200"/>
              <a:gd name="T88" fmla="*/ 2000 w 11200"/>
              <a:gd name="T89" fmla="*/ 4000 h 11200"/>
              <a:gd name="T90" fmla="*/ 2080 w 11200"/>
              <a:gd name="T91" fmla="*/ 3680 h 11200"/>
              <a:gd name="T92" fmla="*/ 2000 w 11200"/>
              <a:gd name="T93" fmla="*/ 3360 h 11200"/>
              <a:gd name="T94" fmla="*/ 2000 w 11200"/>
              <a:gd name="T95" fmla="*/ 2880 h 11200"/>
              <a:gd name="T96" fmla="*/ 2880 w 11200"/>
              <a:gd name="T97" fmla="*/ 2000 h 11200"/>
              <a:gd name="T98" fmla="*/ 8240 w 11200"/>
              <a:gd name="T99" fmla="*/ 2000 h 11200"/>
              <a:gd name="T100" fmla="*/ 9120 w 11200"/>
              <a:gd name="T101" fmla="*/ 2880 h 11200"/>
              <a:gd name="T102" fmla="*/ 9120 w 11200"/>
              <a:gd name="T103" fmla="*/ 3360 h 11200"/>
              <a:gd name="T104" fmla="*/ 9200 w 11200"/>
              <a:gd name="T105" fmla="*/ 3360 h 11200"/>
              <a:gd name="T106" fmla="*/ 8320 w 11200"/>
              <a:gd name="T107" fmla="*/ 2480 h 11200"/>
              <a:gd name="T108" fmla="*/ 2880 w 11200"/>
              <a:gd name="T109" fmla="*/ 2480 h 11200"/>
              <a:gd name="T110" fmla="*/ 2400 w 11200"/>
              <a:gd name="T111" fmla="*/ 2960 h 11200"/>
              <a:gd name="T112" fmla="*/ 2400 w 11200"/>
              <a:gd name="T113" fmla="*/ 3440 h 11200"/>
              <a:gd name="T114" fmla="*/ 2880 w 11200"/>
              <a:gd name="T115" fmla="*/ 3920 h 11200"/>
              <a:gd name="T116" fmla="*/ 8240 w 11200"/>
              <a:gd name="T117" fmla="*/ 3920 h 11200"/>
              <a:gd name="T118" fmla="*/ 8720 w 11200"/>
              <a:gd name="T119" fmla="*/ 3440 h 11200"/>
              <a:gd name="T120" fmla="*/ 8720 w 11200"/>
              <a:gd name="T121" fmla="*/ 2880 h 11200"/>
              <a:gd name="T122" fmla="*/ 8320 w 11200"/>
              <a:gd name="T123" fmla="*/ 2480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00" h="11200">
                <a:moveTo>
                  <a:pt x="2880" y="4240"/>
                </a:moveTo>
                <a:cubicBezTo>
                  <a:pt x="2720" y="4240"/>
                  <a:pt x="2560" y="4160"/>
                  <a:pt x="2400" y="4080"/>
                </a:cubicBezTo>
                <a:lnTo>
                  <a:pt x="2400" y="8240"/>
                </a:lnTo>
                <a:cubicBezTo>
                  <a:pt x="2400" y="8480"/>
                  <a:pt x="2640" y="8720"/>
                  <a:pt x="2880" y="8720"/>
                </a:cubicBezTo>
                <a:lnTo>
                  <a:pt x="8240" y="8720"/>
                </a:lnTo>
                <a:cubicBezTo>
                  <a:pt x="8480" y="8720"/>
                  <a:pt x="8720" y="8480"/>
                  <a:pt x="8720" y="8240"/>
                </a:cubicBezTo>
                <a:lnTo>
                  <a:pt x="8720" y="4160"/>
                </a:lnTo>
                <a:cubicBezTo>
                  <a:pt x="8560" y="4240"/>
                  <a:pt x="8400" y="4320"/>
                  <a:pt x="8240" y="4320"/>
                </a:cubicBezTo>
                <a:lnTo>
                  <a:pt x="2880" y="4240"/>
                </a:lnTo>
                <a:close/>
                <a:moveTo>
                  <a:pt x="8080" y="5360"/>
                </a:moveTo>
                <a:lnTo>
                  <a:pt x="7840" y="5360"/>
                </a:lnTo>
                <a:cubicBezTo>
                  <a:pt x="7760" y="6480"/>
                  <a:pt x="6800" y="7360"/>
                  <a:pt x="5600" y="7360"/>
                </a:cubicBezTo>
                <a:cubicBezTo>
                  <a:pt x="4480" y="7360"/>
                  <a:pt x="3520" y="6480"/>
                  <a:pt x="3360" y="5360"/>
                </a:cubicBezTo>
                <a:lnTo>
                  <a:pt x="3120" y="5360"/>
                </a:lnTo>
                <a:cubicBezTo>
                  <a:pt x="2960" y="5360"/>
                  <a:pt x="2880" y="5280"/>
                  <a:pt x="2880" y="5120"/>
                </a:cubicBezTo>
                <a:cubicBezTo>
                  <a:pt x="2880" y="4960"/>
                  <a:pt x="2960" y="4880"/>
                  <a:pt x="3120" y="4880"/>
                </a:cubicBezTo>
                <a:lnTo>
                  <a:pt x="4000" y="4880"/>
                </a:lnTo>
                <a:cubicBezTo>
                  <a:pt x="4160" y="4880"/>
                  <a:pt x="4240" y="4960"/>
                  <a:pt x="4240" y="5120"/>
                </a:cubicBezTo>
                <a:cubicBezTo>
                  <a:pt x="4240" y="5280"/>
                  <a:pt x="4160" y="5360"/>
                  <a:pt x="4000" y="5360"/>
                </a:cubicBezTo>
                <a:lnTo>
                  <a:pt x="3840" y="5360"/>
                </a:lnTo>
                <a:cubicBezTo>
                  <a:pt x="3920" y="6240"/>
                  <a:pt x="4720" y="6960"/>
                  <a:pt x="5600" y="6960"/>
                </a:cubicBezTo>
                <a:cubicBezTo>
                  <a:pt x="6480" y="6960"/>
                  <a:pt x="7280" y="6240"/>
                  <a:pt x="7360" y="5360"/>
                </a:cubicBezTo>
                <a:lnTo>
                  <a:pt x="7200" y="5360"/>
                </a:lnTo>
                <a:cubicBezTo>
                  <a:pt x="7040" y="5360"/>
                  <a:pt x="6960" y="5280"/>
                  <a:pt x="6960" y="5120"/>
                </a:cubicBezTo>
                <a:cubicBezTo>
                  <a:pt x="6960" y="4960"/>
                  <a:pt x="7040" y="4880"/>
                  <a:pt x="7200" y="4880"/>
                </a:cubicBezTo>
                <a:lnTo>
                  <a:pt x="8080" y="4880"/>
                </a:lnTo>
                <a:cubicBezTo>
                  <a:pt x="8240" y="4880"/>
                  <a:pt x="8320" y="4960"/>
                  <a:pt x="8320" y="5120"/>
                </a:cubicBezTo>
                <a:cubicBezTo>
                  <a:pt x="8320" y="5280"/>
                  <a:pt x="8160" y="5360"/>
                  <a:pt x="8080" y="5360"/>
                </a:cubicBezTo>
                <a:close/>
                <a:moveTo>
                  <a:pt x="10080" y="0"/>
                </a:moveTo>
                <a:lnTo>
                  <a:pt x="1120" y="0"/>
                </a:lnTo>
                <a:cubicBezTo>
                  <a:pt x="480" y="0"/>
                  <a:pt x="0" y="480"/>
                  <a:pt x="0" y="1120"/>
                </a:cubicBezTo>
                <a:lnTo>
                  <a:pt x="0" y="10080"/>
                </a:lnTo>
                <a:cubicBezTo>
                  <a:pt x="0" y="10720"/>
                  <a:pt x="480" y="11200"/>
                  <a:pt x="1120" y="11200"/>
                </a:cubicBezTo>
                <a:lnTo>
                  <a:pt x="10080" y="11200"/>
                </a:lnTo>
                <a:cubicBezTo>
                  <a:pt x="10720" y="11200"/>
                  <a:pt x="11200" y="10720"/>
                  <a:pt x="11200" y="10080"/>
                </a:cubicBezTo>
                <a:lnTo>
                  <a:pt x="11200" y="1120"/>
                </a:lnTo>
                <a:cubicBezTo>
                  <a:pt x="11200" y="480"/>
                  <a:pt x="10720" y="0"/>
                  <a:pt x="10080" y="0"/>
                </a:cubicBezTo>
                <a:close/>
                <a:moveTo>
                  <a:pt x="9200" y="3360"/>
                </a:moveTo>
                <a:cubicBezTo>
                  <a:pt x="9200" y="3440"/>
                  <a:pt x="9200" y="3600"/>
                  <a:pt x="9120" y="3680"/>
                </a:cubicBezTo>
                <a:cubicBezTo>
                  <a:pt x="9200" y="3760"/>
                  <a:pt x="9200" y="3920"/>
                  <a:pt x="9200" y="4000"/>
                </a:cubicBezTo>
                <a:lnTo>
                  <a:pt x="9200" y="8240"/>
                </a:lnTo>
                <a:cubicBezTo>
                  <a:pt x="9200" y="8720"/>
                  <a:pt x="8800" y="9120"/>
                  <a:pt x="8320" y="9120"/>
                </a:cubicBezTo>
                <a:lnTo>
                  <a:pt x="2880" y="9120"/>
                </a:lnTo>
                <a:cubicBezTo>
                  <a:pt x="2400" y="9120"/>
                  <a:pt x="2000" y="8720"/>
                  <a:pt x="2000" y="8240"/>
                </a:cubicBezTo>
                <a:lnTo>
                  <a:pt x="2000" y="4000"/>
                </a:lnTo>
                <a:cubicBezTo>
                  <a:pt x="2000" y="3920"/>
                  <a:pt x="2000" y="3760"/>
                  <a:pt x="2080" y="3680"/>
                </a:cubicBezTo>
                <a:cubicBezTo>
                  <a:pt x="2080" y="3600"/>
                  <a:pt x="2000" y="3440"/>
                  <a:pt x="2000" y="3360"/>
                </a:cubicBezTo>
                <a:lnTo>
                  <a:pt x="2000" y="2880"/>
                </a:lnTo>
                <a:cubicBezTo>
                  <a:pt x="2000" y="2400"/>
                  <a:pt x="2400" y="2000"/>
                  <a:pt x="2880" y="2000"/>
                </a:cubicBezTo>
                <a:lnTo>
                  <a:pt x="8240" y="2000"/>
                </a:lnTo>
                <a:cubicBezTo>
                  <a:pt x="8720" y="2000"/>
                  <a:pt x="9120" y="2400"/>
                  <a:pt x="9120" y="2880"/>
                </a:cubicBezTo>
                <a:lnTo>
                  <a:pt x="9120" y="3360"/>
                </a:lnTo>
                <a:lnTo>
                  <a:pt x="9200" y="3360"/>
                </a:lnTo>
                <a:close/>
                <a:moveTo>
                  <a:pt x="8320" y="2480"/>
                </a:moveTo>
                <a:lnTo>
                  <a:pt x="2880" y="2480"/>
                </a:lnTo>
                <a:cubicBezTo>
                  <a:pt x="2640" y="2480"/>
                  <a:pt x="2400" y="2720"/>
                  <a:pt x="2400" y="2960"/>
                </a:cubicBezTo>
                <a:lnTo>
                  <a:pt x="2400" y="3440"/>
                </a:lnTo>
                <a:cubicBezTo>
                  <a:pt x="2400" y="3680"/>
                  <a:pt x="2640" y="3920"/>
                  <a:pt x="2880" y="3920"/>
                </a:cubicBezTo>
                <a:lnTo>
                  <a:pt x="8240" y="3920"/>
                </a:lnTo>
                <a:cubicBezTo>
                  <a:pt x="8480" y="3920"/>
                  <a:pt x="8720" y="3680"/>
                  <a:pt x="8720" y="3440"/>
                </a:cubicBezTo>
                <a:lnTo>
                  <a:pt x="8720" y="2880"/>
                </a:lnTo>
                <a:cubicBezTo>
                  <a:pt x="8720" y="2640"/>
                  <a:pt x="8560" y="2480"/>
                  <a:pt x="8320" y="24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1587410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TEMPLATE" val="#748351"/>
</p:tagLst>
</file>

<file path=ppt/tags/tag10.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 name="ISLIDE.VECTOR" val="#189991;#189981;"/>
  <p:tag name="ISLIDE.PICTURE" val="#656452;"/>
  <p:tag name="ISLIDE.ICON" val="#374808;"/>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ICON" val="#370906;"/>
  <p:tag name="ISLIDE.TEMPLATE" val="https://www.islide.cc;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ICON" val="#404888;"/>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c429dd17-8b36-4c47-bef5-cbd9d1768984}"/>
  <p:tag name="TABLE_ENDDRAG_ORIGIN_RECT" val="416*229"/>
  <p:tag name="TABLE_ENDDRAG_RECT" val="32*272*416*229"/>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d7e993c5-b5f6-4c68-a05f-4b11cab86fb4}"/>
  <p:tag name="TABLE_ENDDRAG_ORIGIN_RECT" val="439*247"/>
  <p:tag name="TABLE_ENDDRAG_RECT" val="512*263*439*247"/>
</p:tagLst>
</file>

<file path=ppt/tags/tag18.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21.xml><?xml version="1.0" encoding="utf-8"?>
<p:tagLst xmlns:a="http://schemas.openxmlformats.org/drawingml/2006/main" xmlns:r="http://schemas.openxmlformats.org/officeDocument/2006/relationships" xmlns:p="http://schemas.openxmlformats.org/presentationml/2006/main">
  <p:tag name="ISLIDE.DIAGRAM" val="#918565;"/>
</p:tagLst>
</file>

<file path=ppt/tags/tag22.xml><?xml version="1.0" encoding="utf-8"?>
<p:tagLst xmlns:a="http://schemas.openxmlformats.org/drawingml/2006/main" xmlns:r="http://schemas.openxmlformats.org/officeDocument/2006/relationships" xmlns:p="http://schemas.openxmlformats.org/presentationml/2006/main">
  <p:tag name="ISLIDE.DIAGRAM" val="#918565;"/>
</p:tagLst>
</file>

<file path=ppt/tags/tag23.xml><?xml version="1.0" encoding="utf-8"?>
<p:tagLst xmlns:a="http://schemas.openxmlformats.org/drawingml/2006/main" xmlns:r="http://schemas.openxmlformats.org/officeDocument/2006/relationships" xmlns:p="http://schemas.openxmlformats.org/presentationml/2006/main">
  <p:tag name="ISLIDE.SMARTDIAGRAM" val="#935235;"/>
</p:tagLst>
</file>

<file path=ppt/tags/tag24.xml><?xml version="1.0" encoding="utf-8"?>
<p:tagLst xmlns:a="http://schemas.openxmlformats.org/drawingml/2006/main" xmlns:r="http://schemas.openxmlformats.org/officeDocument/2006/relationships" xmlns:p="http://schemas.openxmlformats.org/presentationml/2006/main">
  <p:tag name="ISLIDE.SMARTDIAGRAM" val="#951078;"/>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b163c413-0012-4e4a-8230-5b050f02d1c9}"/>
</p:tagLst>
</file>

<file path=ppt/tags/tag26.xml><?xml version="1.0" encoding="utf-8"?>
<p:tagLst xmlns:a="http://schemas.openxmlformats.org/drawingml/2006/main" xmlns:r="http://schemas.openxmlformats.org/officeDocument/2006/relationships" xmlns:p="http://schemas.openxmlformats.org/presentationml/2006/main">
  <p:tag name="ISLIDE.SMARTDIAGRAM" val="#951078;"/>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b163c413-0012-4e4a-8230-5b050f02d1c9}"/>
</p:tagLst>
</file>

<file path=ppt/tags/tag2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9.xml><?xml version="1.0" encoding="utf-8"?>
<p:tagLst xmlns:a="http://schemas.openxmlformats.org/drawingml/2006/main" xmlns:r="http://schemas.openxmlformats.org/officeDocument/2006/relationships" xmlns:p="http://schemas.openxmlformats.org/presentationml/2006/main">
  <p:tag name="ISLIDE.SMARTDIAGRAM" val="#961430;"/>
</p:tagLst>
</file>

<file path=ppt/tags/tag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0.xml><?xml version="1.0" encoding="utf-8"?>
<p:tagLst xmlns:a="http://schemas.openxmlformats.org/drawingml/2006/main" xmlns:r="http://schemas.openxmlformats.org/officeDocument/2006/relationships" xmlns:p="http://schemas.openxmlformats.org/presentationml/2006/main">
  <p:tag name="ISLIDE.SMARTDIAGRAM" val="#935235;"/>
  <p:tag name="ISLIDE.ICON" val="#370776;"/>
  <p:tag name="ISLIDE.VECTOR" val="#950922;"/>
</p:tagLst>
</file>

<file path=ppt/tags/tag31.xml><?xml version="1.0" encoding="utf-8"?>
<p:tagLst xmlns:a="http://schemas.openxmlformats.org/drawingml/2006/main" xmlns:r="http://schemas.openxmlformats.org/officeDocument/2006/relationships" xmlns:p="http://schemas.openxmlformats.org/presentationml/2006/main">
  <p:tag name="ISLIDE.SMARTDIAGRAM" val="#940695;"/>
</p:tagLst>
</file>

<file path=ppt/tags/tag32.xml><?xml version="1.0" encoding="utf-8"?>
<p:tagLst xmlns:a="http://schemas.openxmlformats.org/drawingml/2006/main" xmlns:r="http://schemas.openxmlformats.org/officeDocument/2006/relationships" xmlns:p="http://schemas.openxmlformats.org/presentationml/2006/main">
  <p:tag name="ISLIDE.SMARTDIAGRAM" val="#774329;"/>
</p:tagLst>
</file>

<file path=ppt/tags/tag33.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
</p:tagLst>
</file>

<file path=ppt/tags/tag34.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372774;"/>
</p:tagLst>
</file>

<file path=ppt/tags/tag35.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
</p:tagLst>
</file>

<file path=ppt/tags/tag36.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48397;"/>
</p:tagLst>
</file>

<file path=ppt/tags/tag37.xml><?xml version="1.0" encoding="utf-8"?>
<p:tagLst xmlns:a="http://schemas.openxmlformats.org/drawingml/2006/main" xmlns:r="http://schemas.openxmlformats.org/officeDocument/2006/relationships" xmlns:p="http://schemas.openxmlformats.org/presentationml/2006/main">
  <p:tag name="ISLIDE.ICON" val="#33134;"/>
</p:tagLst>
</file>

<file path=ppt/tags/tag38.xml><?xml version="1.0" encoding="utf-8"?>
<p:tagLst xmlns:a="http://schemas.openxmlformats.org/drawingml/2006/main" xmlns:r="http://schemas.openxmlformats.org/officeDocument/2006/relationships" xmlns:p="http://schemas.openxmlformats.org/presentationml/2006/main">
  <p:tag name="ISLIDE.SMARTDIAGRAM" val="#923711;"/>
</p:tagLst>
</file>

<file path=ppt/tags/tag39.xml><?xml version="1.0" encoding="utf-8"?>
<p:tagLst xmlns:a="http://schemas.openxmlformats.org/drawingml/2006/main" xmlns:r="http://schemas.openxmlformats.org/officeDocument/2006/relationships" xmlns:p="http://schemas.openxmlformats.org/presentationml/2006/main">
  <p:tag name="ISLIDE.SMARTDIAGRAM" val="#923711;"/>
  <p:tag name="ISLIDE.ICON" val="#393967;"/>
</p:tagLst>
</file>

<file path=ppt/tags/tag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0.xml><?xml version="1.0" encoding="utf-8"?>
<p:tagLst xmlns:a="http://schemas.openxmlformats.org/drawingml/2006/main" xmlns:r="http://schemas.openxmlformats.org/officeDocument/2006/relationships" xmlns:p="http://schemas.openxmlformats.org/presentationml/2006/main">
  <p:tag name="ISLIDE.ICON" val="#114391;"/>
</p:tagLst>
</file>

<file path=ppt/tags/tag4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2.xml><?xml version="1.0" encoding="utf-8"?>
<p:tagLst xmlns:a="http://schemas.openxmlformats.org/drawingml/2006/main" xmlns:r="http://schemas.openxmlformats.org/officeDocument/2006/relationships" xmlns:p="http://schemas.openxmlformats.org/presentationml/2006/main">
  <p:tag name="ISLIDE.SMARTDIAGRAM" val="#917434;"/>
  <p:tag name="ISLIDE.ICON" val="#158877;"/>
</p:tagLst>
</file>

<file path=ppt/tags/tag43.xml><?xml version="1.0" encoding="utf-8"?>
<p:tagLst xmlns:a="http://schemas.openxmlformats.org/drawingml/2006/main" xmlns:r="http://schemas.openxmlformats.org/officeDocument/2006/relationships" xmlns:p="http://schemas.openxmlformats.org/presentationml/2006/main">
  <p:tag name="ISLIDE.ICON" val="#44937;"/>
</p:tagLst>
</file>

<file path=ppt/tags/tag44.xml><?xml version="1.0" encoding="utf-8"?>
<p:tagLst xmlns:a="http://schemas.openxmlformats.org/drawingml/2006/main" xmlns:r="http://schemas.openxmlformats.org/officeDocument/2006/relationships" xmlns:p="http://schemas.openxmlformats.org/presentationml/2006/main">
  <p:tag name="ISLIDE.SMARTDIAGRAM" val="#751775;"/>
  <p:tag name="ISLIDE.ICON" val="#57020;#113638;"/>
</p:tagLst>
</file>

<file path=ppt/tags/tag45.xml><?xml version="1.0" encoding="utf-8"?>
<p:tagLst xmlns:a="http://schemas.openxmlformats.org/drawingml/2006/main" xmlns:r="http://schemas.openxmlformats.org/officeDocument/2006/relationships" xmlns:p="http://schemas.openxmlformats.org/presentationml/2006/main">
  <p:tag name="ISLIDE.SMARTDIAGRAM" val="#751775;"/>
  <p:tag name="ISLIDE.ICON" val="#57020;#113638;"/>
</p:tagLst>
</file>

<file path=ppt/tags/tag46.xml><?xml version="1.0" encoding="utf-8"?>
<p:tagLst xmlns:a="http://schemas.openxmlformats.org/drawingml/2006/main" xmlns:r="http://schemas.openxmlformats.org/officeDocument/2006/relationships" xmlns:p="http://schemas.openxmlformats.org/presentationml/2006/main">
  <p:tag name="ISLIDE.ICON" val="#44937;"/>
</p:tagLst>
</file>

<file path=ppt/tags/tag4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8.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 name="ISLIDE.ICON" val="#370255;"/>
  <p:tag name="ISLIDE.VECTOR" val="#856197;"/>
</p:tagLst>
</file>

<file path=ppt/tags/tag4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ICON" val="#66175;"/>
</p:tagLst>
</file>

<file path=ppt/tags/tag50.xml><?xml version="1.0" encoding="utf-8"?>
<p:tagLst xmlns:a="http://schemas.openxmlformats.org/drawingml/2006/main" xmlns:r="http://schemas.openxmlformats.org/officeDocument/2006/relationships" xmlns:p="http://schemas.openxmlformats.org/presentationml/2006/main">
  <p:tag name="ISLIDE.DIAGRAM" val="#572701;"/>
  <p:tag name="ISLIDE.TEMPLATE" val="https://www.islide.cc;https://www.islide.cc;"/>
</p:tagLst>
</file>

<file path=ppt/tags/tag5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0f06ae5e-d592-4a34-afa9-12e5554165d0}"/>
  <p:tag name="TABLE_ENDDRAG_ORIGIN_RECT" val="719*333"/>
  <p:tag name="TABLE_ENDDRAG_RECT" val="103*120*719*333"/>
</p:tagLst>
</file>

<file path=ppt/tags/tag9.xml><?xml version="1.0" encoding="utf-8"?>
<p:tagLst xmlns:a="http://schemas.openxmlformats.org/drawingml/2006/main" xmlns:r="http://schemas.openxmlformats.org/officeDocument/2006/relationships" xmlns:p="http://schemas.openxmlformats.org/presentationml/2006/main">
  <p:tag name="ISLIDE.ICON" val="#393760;"/>
  <p:tag name="ISLIDE.TEMPLATE" val="https://www.islide.cc;https://www.islide.cc;"/>
</p:tagLst>
</file>

<file path=ppt/theme/theme1.xml><?xml version="1.0" encoding="utf-8"?>
<a:theme xmlns:a="http://schemas.openxmlformats.org/drawingml/2006/main" name="主题1">
  <a:themeElements>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fontScheme name="主题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ADC06E5-F6FD-43B6-A7FC-2E0633EE67FF}" vid="{FAB90306-471B-4F28-9DEE-1D9FBB0A262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主题1</Template>
  <TotalTime>923</TotalTime>
  <Words>3937</Words>
  <Application>Microsoft Office PowerPoint</Application>
  <PresentationFormat>宽屏</PresentationFormat>
  <Paragraphs>512</Paragraphs>
  <Slides>46</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5" baseType="lpstr">
      <vt:lpstr>等线</vt:lpstr>
      <vt:lpstr>汉仪中黑简</vt:lpstr>
      <vt:lpstr>宋体</vt:lpstr>
      <vt:lpstr>微软雅黑</vt:lpstr>
      <vt:lpstr>Arial</vt:lpstr>
      <vt:lpstr>Calibri</vt:lpstr>
      <vt:lpstr>Times New Roman</vt:lpstr>
      <vt:lpstr>主题1</vt:lpstr>
      <vt:lpstr>Document</vt:lpstr>
      <vt:lpstr>PowerPoint 演示文稿</vt:lpstr>
      <vt:lpstr>PowerPoint 演示文稿</vt:lpstr>
      <vt:lpstr># 项目选题#</vt:lpstr>
      <vt:lpstr># 项目选题#</vt:lpstr>
      <vt:lpstr># 项目章程#</vt:lpstr>
      <vt:lpstr># 项目概述 #</vt:lpstr>
      <vt:lpstr>#项目概述 #</vt:lpstr>
      <vt:lpstr># 项目概述#</vt:lpstr>
      <vt:lpstr># 项目概述#</vt:lpstr>
      <vt:lpstr># 可行性分析#</vt:lpstr>
      <vt:lpstr># 可行性分析#</vt:lpstr>
      <vt:lpstr># 可行性分析#</vt:lpstr>
      <vt:lpstr># 可行性分析#</vt:lpstr>
      <vt:lpstr>PowerPoint 演示文稿</vt:lpstr>
      <vt:lpstr># 可行性分析#</vt:lpstr>
      <vt:lpstr># 可行性分析#</vt:lpstr>
      <vt:lpstr># 可行性分析#</vt:lpstr>
      <vt:lpstr>技术可行性</vt:lpstr>
      <vt:lpstr>法律可行性</vt:lpstr>
      <vt:lpstr>#可行性分析#</vt:lpstr>
      <vt:lpstr>#可行性分析#</vt:lpstr>
      <vt:lpstr>#可行性分析#</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PowerPoint 演示文稿</vt:lpstr>
      <vt:lpstr># 项目管理团队#</vt:lpstr>
      <vt:lpstr># 项目管理团队#</vt:lpstr>
      <vt:lpstr># 项目管理团队#</vt:lpstr>
      <vt:lpstr># 项目管理团队#</vt:lpstr>
      <vt:lpstr># 项目管理团队#</vt:lpstr>
      <vt:lpstr># 项目管理团队#</vt:lpstr>
      <vt:lpstr># 参考资料#</vt:lpstr>
      <vt:lpstr># 参考资料#</vt:lpstr>
      <vt:lpstr># 项目中的问题#</vt:lpstr>
      <vt:lpstr># 问题与措施#</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王雨豪</dc:creator>
  <cp:lastModifiedBy>王 雨豪</cp:lastModifiedBy>
  <cp:revision>36</cp:revision>
  <dcterms:created xsi:type="dcterms:W3CDTF">2021-01-18T05:36:37Z</dcterms:created>
  <dcterms:modified xsi:type="dcterms:W3CDTF">2023-03-17T01:55:51Z</dcterms:modified>
</cp:coreProperties>
</file>